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notesMasterIdLst>
    <p:notesMasterId r:id="rId114"/>
  </p:notesMasterIdLst>
  <p:handoutMasterIdLst>
    <p:handoutMasterId r:id="rId115"/>
  </p:handoutMasterIdLst>
  <p:sldIdLst>
    <p:sldId id="256" r:id="rId2"/>
    <p:sldId id="276" r:id="rId3"/>
    <p:sldId id="283" r:id="rId4"/>
    <p:sldId id="284" r:id="rId5"/>
    <p:sldId id="757" r:id="rId6"/>
    <p:sldId id="751" r:id="rId7"/>
    <p:sldId id="752" r:id="rId8"/>
    <p:sldId id="670" r:id="rId9"/>
    <p:sldId id="681" r:id="rId10"/>
    <p:sldId id="682" r:id="rId11"/>
    <p:sldId id="684" r:id="rId12"/>
    <p:sldId id="735" r:id="rId13"/>
    <p:sldId id="736" r:id="rId14"/>
    <p:sldId id="737" r:id="rId15"/>
    <p:sldId id="738" r:id="rId16"/>
    <p:sldId id="741" r:id="rId17"/>
    <p:sldId id="722" r:id="rId18"/>
    <p:sldId id="723" r:id="rId19"/>
    <p:sldId id="724" r:id="rId20"/>
    <p:sldId id="725" r:id="rId21"/>
    <p:sldId id="727" r:id="rId22"/>
    <p:sldId id="729" r:id="rId23"/>
    <p:sldId id="730" r:id="rId24"/>
    <p:sldId id="732" r:id="rId25"/>
    <p:sldId id="742" r:id="rId26"/>
    <p:sldId id="447" r:id="rId27"/>
    <p:sldId id="449" r:id="rId28"/>
    <p:sldId id="452" r:id="rId29"/>
    <p:sldId id="453" r:id="rId30"/>
    <p:sldId id="466" r:id="rId31"/>
    <p:sldId id="468" r:id="rId32"/>
    <p:sldId id="472" r:id="rId33"/>
    <p:sldId id="474" r:id="rId34"/>
    <p:sldId id="610" r:id="rId35"/>
    <p:sldId id="479" r:id="rId36"/>
    <p:sldId id="483" r:id="rId37"/>
    <p:sldId id="484" r:id="rId38"/>
    <p:sldId id="535" r:id="rId39"/>
    <p:sldId id="538" r:id="rId40"/>
    <p:sldId id="539" r:id="rId41"/>
    <p:sldId id="632" r:id="rId42"/>
    <p:sldId id="634" r:id="rId43"/>
    <p:sldId id="630" r:id="rId44"/>
    <p:sldId id="612" r:id="rId45"/>
    <p:sldId id="613" r:id="rId46"/>
    <p:sldId id="614" r:id="rId47"/>
    <p:sldId id="616" r:id="rId48"/>
    <p:sldId id="617" r:id="rId49"/>
    <p:sldId id="631" r:id="rId50"/>
    <p:sldId id="376" r:id="rId51"/>
    <p:sldId id="411" r:id="rId52"/>
    <p:sldId id="412" r:id="rId53"/>
    <p:sldId id="413" r:id="rId54"/>
    <p:sldId id="758" r:id="rId55"/>
    <p:sldId id="286" r:id="rId56"/>
    <p:sldId id="287" r:id="rId57"/>
    <p:sldId id="288" r:id="rId58"/>
    <p:sldId id="486" r:id="rId59"/>
    <p:sldId id="289" r:id="rId60"/>
    <p:sldId id="291" r:id="rId61"/>
    <p:sldId id="292" r:id="rId62"/>
    <p:sldId id="293" r:id="rId63"/>
    <p:sldId id="294" r:id="rId64"/>
    <p:sldId id="296" r:id="rId65"/>
    <p:sldId id="297" r:id="rId66"/>
    <p:sldId id="298" r:id="rId67"/>
    <p:sldId id="340" r:id="rId68"/>
    <p:sldId id="341" r:id="rId69"/>
    <p:sldId id="304" r:id="rId70"/>
    <p:sldId id="306" r:id="rId71"/>
    <p:sldId id="307" r:id="rId72"/>
    <p:sldId id="762" r:id="rId73"/>
    <p:sldId id="310" r:id="rId74"/>
    <p:sldId id="325" r:id="rId75"/>
    <p:sldId id="326" r:id="rId76"/>
    <p:sldId id="327" r:id="rId77"/>
    <p:sldId id="328" r:id="rId78"/>
    <p:sldId id="329" r:id="rId79"/>
    <p:sldId id="761" r:id="rId80"/>
    <p:sldId id="661" r:id="rId81"/>
    <p:sldId id="662" r:id="rId82"/>
    <p:sldId id="663" r:id="rId83"/>
    <p:sldId id="763" r:id="rId84"/>
    <p:sldId id="669" r:id="rId85"/>
    <p:sldId id="270" r:id="rId86"/>
    <p:sldId id="759" r:id="rId87"/>
    <p:sldId id="644" r:id="rId88"/>
    <p:sldId id="646" r:id="rId89"/>
    <p:sldId id="647" r:id="rId90"/>
    <p:sldId id="637" r:id="rId91"/>
    <p:sldId id="638" r:id="rId92"/>
    <p:sldId id="650" r:id="rId93"/>
    <p:sldId id="651" r:id="rId94"/>
    <p:sldId id="652" r:id="rId95"/>
    <p:sldId id="640" r:id="rId96"/>
    <p:sldId id="641" r:id="rId97"/>
    <p:sldId id="655" r:id="rId98"/>
    <p:sldId id="659" r:id="rId99"/>
    <p:sldId id="660" r:id="rId100"/>
    <p:sldId id="263" r:id="rId101"/>
    <p:sldId id="268" r:id="rId102"/>
    <p:sldId id="760" r:id="rId103"/>
    <p:sldId id="753" r:id="rId104"/>
    <p:sldId id="277" r:id="rId105"/>
    <p:sldId id="278" r:id="rId106"/>
    <p:sldId id="280" r:id="rId107"/>
    <p:sldId id="744" r:id="rId108"/>
    <p:sldId id="745" r:id="rId109"/>
    <p:sldId id="749" r:id="rId110"/>
    <p:sldId id="754" r:id="rId111"/>
    <p:sldId id="756" r:id="rId112"/>
    <p:sldId id="262" r:id="rId1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A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p:scale>
          <a:sx n="80" d="100"/>
          <a:sy n="80" d="100"/>
        </p:scale>
        <p:origin x="1507" y="259"/>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76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C:\Users\timothy.aschenbrener\Documents\A%20-%20PM%20Technical%20Stuff\Asphalt\Compaction\Uber%20Compaction\Gold%20Medal%20Specifications\Golden%20Specifications%20-%20ME%20Histogram.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dotfsdov02\users\Karl.Zipf\Excel\Lab-Data\AMRL%20Results\PG%20Grade%20Asphalt\AMRL%20PG%20Grade%20DelDOT%20&amp;%20Avg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scatterChart>
        <c:scatterStyle val="smoothMarker"/>
        <c:varyColors val="0"/>
        <c:ser>
          <c:idx val="0"/>
          <c:order val="0"/>
          <c:tx>
            <c:strRef>
              <c:f>Sheet1!$B$1</c:f>
              <c:strCache>
                <c:ptCount val="1"/>
                <c:pt idx="0">
                  <c:v>Remaining Service Life, Years</c:v>
                </c:pt>
              </c:strCache>
            </c:strRef>
          </c:tx>
          <c:xVal>
            <c:numRef>
              <c:f>Sheet1!$A$2:$A$7</c:f>
              <c:numCache>
                <c:formatCode>General</c:formatCode>
                <c:ptCount val="6"/>
                <c:pt idx="0">
                  <c:v>7</c:v>
                </c:pt>
                <c:pt idx="1">
                  <c:v>8</c:v>
                </c:pt>
                <c:pt idx="2">
                  <c:v>9</c:v>
                </c:pt>
                <c:pt idx="3">
                  <c:v>10</c:v>
                </c:pt>
                <c:pt idx="4">
                  <c:v>11</c:v>
                </c:pt>
              </c:numCache>
            </c:numRef>
          </c:xVal>
          <c:yVal>
            <c:numRef>
              <c:f>Sheet1!$B$2:$B$7</c:f>
              <c:numCache>
                <c:formatCode>General</c:formatCode>
                <c:ptCount val="6"/>
                <c:pt idx="0">
                  <c:v>100</c:v>
                </c:pt>
                <c:pt idx="1">
                  <c:v>98</c:v>
                </c:pt>
                <c:pt idx="2">
                  <c:v>94</c:v>
                </c:pt>
                <c:pt idx="3">
                  <c:v>83</c:v>
                </c:pt>
                <c:pt idx="4">
                  <c:v>64</c:v>
                </c:pt>
              </c:numCache>
            </c:numRef>
          </c:yVal>
          <c:smooth val="1"/>
        </c:ser>
        <c:dLbls>
          <c:showLegendKey val="0"/>
          <c:showVal val="0"/>
          <c:showCatName val="0"/>
          <c:showSerName val="0"/>
          <c:showPercent val="0"/>
          <c:showBubbleSize val="0"/>
        </c:dLbls>
        <c:axId val="152665552"/>
        <c:axId val="152666112"/>
      </c:scatterChart>
      <c:valAx>
        <c:axId val="152665552"/>
        <c:scaling>
          <c:orientation val="minMax"/>
          <c:max val="11"/>
          <c:min val="7"/>
        </c:scaling>
        <c:delete val="0"/>
        <c:axPos val="b"/>
        <c:title>
          <c:tx>
            <c:rich>
              <a:bodyPr/>
              <a:lstStyle/>
              <a:p>
                <a:pPr>
                  <a:defRPr sz="2400"/>
                </a:pPr>
                <a:r>
                  <a:rPr lang="en-US" sz="2400" dirty="0" smtClean="0"/>
                  <a:t>In-situ</a:t>
                </a:r>
                <a:r>
                  <a:rPr lang="en-US" sz="2400" baseline="0" dirty="0" smtClean="0"/>
                  <a:t> Air Voids, %</a:t>
                </a:r>
                <a:endParaRPr lang="en-US" sz="2400" dirty="0"/>
              </a:p>
            </c:rich>
          </c:tx>
          <c:layout/>
          <c:overlay val="0"/>
        </c:title>
        <c:numFmt formatCode="General" sourceLinked="1"/>
        <c:majorTickMark val="none"/>
        <c:minorTickMark val="none"/>
        <c:tickLblPos val="nextTo"/>
        <c:crossAx val="152666112"/>
        <c:crosses val="autoZero"/>
        <c:crossBetween val="midCat"/>
        <c:majorUnit val="1"/>
      </c:valAx>
      <c:valAx>
        <c:axId val="152666112"/>
        <c:scaling>
          <c:orientation val="minMax"/>
          <c:max val="100"/>
          <c:min val="50"/>
        </c:scaling>
        <c:delete val="0"/>
        <c:axPos val="l"/>
        <c:majorGridlines/>
        <c:title>
          <c:tx>
            <c:rich>
              <a:bodyPr/>
              <a:lstStyle/>
              <a:p>
                <a:pPr>
                  <a:defRPr sz="2400"/>
                </a:pPr>
                <a:r>
                  <a:rPr lang="en-US" sz="2400" dirty="0" smtClean="0"/>
                  <a:t>Percent Service Life</a:t>
                </a:r>
              </a:p>
            </c:rich>
          </c:tx>
          <c:layout/>
          <c:overlay val="0"/>
        </c:title>
        <c:numFmt formatCode="General" sourceLinked="1"/>
        <c:majorTickMark val="none"/>
        <c:minorTickMark val="none"/>
        <c:tickLblPos val="nextTo"/>
        <c:crossAx val="152665552"/>
        <c:crosses val="autoZero"/>
        <c:crossBetween val="midCat"/>
        <c:majorUnit val="10"/>
      </c:valAx>
      <c:spPr>
        <a:solidFill>
          <a:schemeClr val="accent6">
            <a:lumMod val="20000"/>
            <a:lumOff val="80000"/>
          </a:schemeClr>
        </a:solidFill>
      </c:spPr>
    </c:plotArea>
    <c:plotVisOnly val="1"/>
    <c:dispBlanksAs val="gap"/>
    <c:showDLblsOverMax val="0"/>
  </c:chart>
  <c:spPr>
    <a:solidFill>
      <a:schemeClr val="accent6">
        <a:lumMod val="20000"/>
        <a:lumOff val="80000"/>
      </a:schemeClr>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C00000"/>
              </a:solidFill>
              <a:ln>
                <a:noFill/>
              </a:ln>
              <a:effectLst/>
            </c:spPr>
            <c:extLst xmlns:c16r2="http://schemas.microsoft.com/office/drawing/2015/06/chart">
              <c:ext xmlns:c16="http://schemas.microsoft.com/office/drawing/2014/chart" uri="{C3380CC4-5D6E-409C-BE32-E72D297353CC}">
                <c16:uniqueId val="{00000002-3792-4FDA-A0F7-99C74ADD7AF5}"/>
              </c:ext>
            </c:extLst>
          </c:dPt>
          <c:dPt>
            <c:idx val="2"/>
            <c:invertIfNegative val="0"/>
            <c:bubble3D val="0"/>
            <c:spPr>
              <a:solidFill>
                <a:srgbClr val="C00000"/>
              </a:solidFill>
              <a:ln>
                <a:noFill/>
              </a:ln>
              <a:effectLst/>
            </c:spPr>
            <c:extLst xmlns:c16r2="http://schemas.microsoft.com/office/drawing/2015/06/chart">
              <c:ext xmlns:c16="http://schemas.microsoft.com/office/drawing/2014/chart" uri="{C3380CC4-5D6E-409C-BE32-E72D297353CC}">
                <c16:uniqueId val="{00000003-3792-4FDA-A0F7-99C74ADD7AF5}"/>
              </c:ext>
            </c:extLst>
          </c:dPt>
          <c:dPt>
            <c:idx val="3"/>
            <c:invertIfNegative val="0"/>
            <c:bubble3D val="0"/>
            <c:spPr>
              <a:solidFill>
                <a:srgbClr val="C00000"/>
              </a:solidFill>
              <a:ln>
                <a:noFill/>
              </a:ln>
              <a:effectLst/>
            </c:spPr>
            <c:extLst xmlns:c16r2="http://schemas.microsoft.com/office/drawing/2015/06/chart">
              <c:ext xmlns:c16="http://schemas.microsoft.com/office/drawing/2014/chart" uri="{C3380CC4-5D6E-409C-BE32-E72D297353CC}">
                <c16:uniqueId val="{00000001-3792-4FDA-A0F7-99C74ADD7AF5}"/>
              </c:ext>
            </c:extLst>
          </c:dPt>
          <c:dPt>
            <c:idx val="4"/>
            <c:invertIfNegative val="0"/>
            <c:bubble3D val="0"/>
            <c:spPr>
              <a:solidFill>
                <a:srgbClr val="C00000"/>
              </a:solidFill>
              <a:ln>
                <a:noFill/>
              </a:ln>
              <a:effectLst/>
            </c:spPr>
            <c:extLst xmlns:c16r2="http://schemas.microsoft.com/office/drawing/2015/06/chart">
              <c:ext xmlns:c16="http://schemas.microsoft.com/office/drawing/2014/chart" uri="{C3380CC4-5D6E-409C-BE32-E72D297353CC}">
                <c16:uniqueId val="{00000000-3792-4FDA-A0F7-99C74ADD7AF5}"/>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Sheet1!$A$3:$A$14</c:f>
              <c:numCache>
                <c:formatCode>0.0</c:formatCode>
                <c:ptCount val="12"/>
                <c:pt idx="0">
                  <c:v>87.5</c:v>
                </c:pt>
                <c:pt idx="1">
                  <c:v>88.5</c:v>
                </c:pt>
                <c:pt idx="2">
                  <c:v>89.5</c:v>
                </c:pt>
                <c:pt idx="3">
                  <c:v>90.5</c:v>
                </c:pt>
                <c:pt idx="4">
                  <c:v>91.5</c:v>
                </c:pt>
                <c:pt idx="5">
                  <c:v>92.5</c:v>
                </c:pt>
                <c:pt idx="6">
                  <c:v>93.5</c:v>
                </c:pt>
                <c:pt idx="7">
                  <c:v>94.5</c:v>
                </c:pt>
                <c:pt idx="8">
                  <c:v>95.5</c:v>
                </c:pt>
                <c:pt idx="9">
                  <c:v>96.5</c:v>
                </c:pt>
                <c:pt idx="10">
                  <c:v>97.5</c:v>
                </c:pt>
                <c:pt idx="11">
                  <c:v>98.5</c:v>
                </c:pt>
              </c:numCache>
            </c:numRef>
          </c:cat>
          <c:val>
            <c:numRef>
              <c:f>Sheet1!$B$3:$B$14</c:f>
              <c:numCache>
                <c:formatCode>General</c:formatCode>
                <c:ptCount val="12"/>
                <c:pt idx="0">
                  <c:v>0</c:v>
                </c:pt>
                <c:pt idx="1">
                  <c:v>8</c:v>
                </c:pt>
                <c:pt idx="2">
                  <c:v>12</c:v>
                </c:pt>
                <c:pt idx="3">
                  <c:v>59</c:v>
                </c:pt>
                <c:pt idx="4">
                  <c:v>194</c:v>
                </c:pt>
                <c:pt idx="5">
                  <c:v>517</c:v>
                </c:pt>
                <c:pt idx="6">
                  <c:v>894</c:v>
                </c:pt>
                <c:pt idx="7">
                  <c:v>1163</c:v>
                </c:pt>
                <c:pt idx="8">
                  <c:v>1130</c:v>
                </c:pt>
                <c:pt idx="9">
                  <c:v>571</c:v>
                </c:pt>
                <c:pt idx="10">
                  <c:v>151</c:v>
                </c:pt>
                <c:pt idx="11">
                  <c:v>11</c:v>
                </c:pt>
              </c:numCache>
            </c:numRef>
          </c:val>
          <c:extLst xmlns:c16r2="http://schemas.microsoft.com/office/drawing/2015/06/chart">
            <c:ext xmlns:c16="http://schemas.microsoft.com/office/drawing/2014/chart" uri="{C3380CC4-5D6E-409C-BE32-E72D297353CC}">
              <c16:uniqueId val="{00000000-529E-4135-9CBF-A8D30DE4E72A}"/>
            </c:ext>
          </c:extLst>
        </c:ser>
        <c:dLbls>
          <c:showLegendKey val="0"/>
          <c:showVal val="0"/>
          <c:showCatName val="0"/>
          <c:showSerName val="0"/>
          <c:showPercent val="0"/>
          <c:showBubbleSize val="0"/>
        </c:dLbls>
        <c:gapWidth val="100"/>
        <c:overlap val="-27"/>
        <c:axId val="150681760"/>
        <c:axId val="150682320"/>
      </c:barChart>
      <c:catAx>
        <c:axId val="150681760"/>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r>
                  <a:rPr lang="en-US" sz="2400" b="1" dirty="0">
                    <a:solidFill>
                      <a:schemeClr val="tx1"/>
                    </a:solidFill>
                  </a:rPr>
                  <a:t>Density (% </a:t>
                </a:r>
                <a:r>
                  <a:rPr lang="en-US" sz="2400" b="1" dirty="0" err="1">
                    <a:solidFill>
                      <a:schemeClr val="tx1"/>
                    </a:solidFill>
                  </a:rPr>
                  <a:t>G</a:t>
                </a:r>
                <a:r>
                  <a:rPr lang="en-US" sz="2400" b="1" baseline="-25000" dirty="0" err="1">
                    <a:solidFill>
                      <a:schemeClr val="tx1"/>
                    </a:solidFill>
                  </a:rPr>
                  <a:t>mm</a:t>
                </a:r>
                <a:r>
                  <a:rPr lang="en-US" sz="2400" b="1" dirty="0">
                    <a:solidFill>
                      <a:schemeClr val="tx1"/>
                    </a:solidFill>
                  </a:rPr>
                  <a:t>)</a:t>
                </a:r>
              </a:p>
            </c:rich>
          </c:tx>
          <c:layout/>
          <c:overlay val="0"/>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50682320"/>
        <c:crosses val="autoZero"/>
        <c:auto val="1"/>
        <c:lblAlgn val="ctr"/>
        <c:lblOffset val="100"/>
        <c:noMultiLvlLbl val="0"/>
      </c:catAx>
      <c:valAx>
        <c:axId val="1506823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r>
                  <a:rPr lang="en-US" sz="2400" b="1">
                    <a:solidFill>
                      <a:schemeClr val="tx1"/>
                    </a:solidFill>
                  </a:rPr>
                  <a:t>Number</a:t>
                </a:r>
                <a:r>
                  <a:rPr lang="en-US" sz="2400" b="1" baseline="0">
                    <a:solidFill>
                      <a:schemeClr val="tx1"/>
                    </a:solidFill>
                  </a:rPr>
                  <a:t> of Records</a:t>
                </a:r>
                <a:endParaRPr lang="en-US" sz="2400" b="1">
                  <a:solidFill>
                    <a:schemeClr val="tx1"/>
                  </a:solidFill>
                </a:endParaRPr>
              </a:p>
            </c:rich>
          </c:tx>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50681760"/>
        <c:crosses val="autoZero"/>
        <c:crossBetween val="between"/>
      </c:valAx>
      <c:spPr>
        <a:solidFill>
          <a:sysClr val="window" lastClr="FFFFFF">
            <a:lumMod val="95000"/>
          </a:sysClr>
        </a:solidFill>
        <a:ln>
          <a:solidFill>
            <a:sysClr val="windowText" lastClr="000000"/>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9"/>
            <c:invertIfNegative val="0"/>
            <c:bubble3D val="0"/>
            <c:spPr>
              <a:solidFill>
                <a:srgbClr val="9F2936"/>
              </a:solidFill>
              <a:ln>
                <a:noFill/>
              </a:ln>
              <a:effectLst/>
            </c:spPr>
            <c:extLst xmlns:c16r2="http://schemas.microsoft.com/office/drawing/2015/06/chart">
              <c:ext xmlns:c16="http://schemas.microsoft.com/office/drawing/2014/chart" uri="{C3380CC4-5D6E-409C-BE32-E72D297353CC}">
                <c16:uniqueId val="{00000000-B90D-42C2-B05D-8B65FDE77CEE}"/>
              </c:ext>
            </c:extLst>
          </c:dPt>
          <c:dPt>
            <c:idx val="10"/>
            <c:invertIfNegative val="0"/>
            <c:bubble3D val="0"/>
            <c:spPr>
              <a:solidFill>
                <a:srgbClr val="9F2936"/>
              </a:solidFill>
              <a:ln>
                <a:noFill/>
              </a:ln>
              <a:effectLst/>
            </c:spPr>
            <c:extLst xmlns:c16r2="http://schemas.microsoft.com/office/drawing/2015/06/chart">
              <c:ext xmlns:c16="http://schemas.microsoft.com/office/drawing/2014/chart" uri="{C3380CC4-5D6E-409C-BE32-E72D297353CC}">
                <c16:uniqueId val="{00000001-B90D-42C2-B05D-8B65FDE77CEE}"/>
              </c:ext>
            </c:extLst>
          </c:dPt>
          <c:dPt>
            <c:idx val="11"/>
            <c:invertIfNegative val="0"/>
            <c:bubble3D val="0"/>
            <c:spPr>
              <a:solidFill>
                <a:srgbClr val="9F2936"/>
              </a:solidFill>
              <a:ln>
                <a:noFill/>
              </a:ln>
              <a:effectLst/>
            </c:spPr>
            <c:extLst xmlns:c16r2="http://schemas.microsoft.com/office/drawing/2015/06/chart">
              <c:ext xmlns:c16="http://schemas.microsoft.com/office/drawing/2014/chart" uri="{C3380CC4-5D6E-409C-BE32-E72D297353CC}">
                <c16:uniqueId val="{00000002-B90D-42C2-B05D-8B65FDE77CEE}"/>
              </c:ext>
            </c:extLst>
          </c:dPt>
          <c:dPt>
            <c:idx val="12"/>
            <c:invertIfNegative val="0"/>
            <c:bubble3D val="0"/>
            <c:spPr>
              <a:solidFill>
                <a:srgbClr val="9F2936"/>
              </a:solidFill>
              <a:ln>
                <a:noFill/>
              </a:ln>
              <a:effectLst/>
            </c:spPr>
            <c:extLst xmlns:c16r2="http://schemas.microsoft.com/office/drawing/2015/06/chart">
              <c:ext xmlns:c16="http://schemas.microsoft.com/office/drawing/2014/chart" uri="{C3380CC4-5D6E-409C-BE32-E72D297353CC}">
                <c16:uniqueId val="{00000003-B90D-42C2-B05D-8B65FDE77CEE}"/>
              </c:ext>
            </c:extLst>
          </c:dPt>
          <c:dPt>
            <c:idx val="13"/>
            <c:invertIfNegative val="0"/>
            <c:bubble3D val="0"/>
            <c:spPr>
              <a:solidFill>
                <a:srgbClr val="9F2936"/>
              </a:solidFill>
              <a:ln>
                <a:noFill/>
              </a:ln>
              <a:effectLst/>
            </c:spPr>
            <c:extLst xmlns:c16r2="http://schemas.microsoft.com/office/drawing/2015/06/chart">
              <c:ext xmlns:c16="http://schemas.microsoft.com/office/drawing/2014/chart" uri="{C3380CC4-5D6E-409C-BE32-E72D297353CC}">
                <c16:uniqueId val="{00000004-B90D-42C2-B05D-8B65FDE77CEE}"/>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Delaware!$A$3:$A$18</c:f>
              <c:numCache>
                <c:formatCode>0.0</c:formatCode>
                <c:ptCount val="16"/>
                <c:pt idx="0">
                  <c:v>96</c:v>
                </c:pt>
                <c:pt idx="1">
                  <c:v>95.5</c:v>
                </c:pt>
                <c:pt idx="2">
                  <c:v>95</c:v>
                </c:pt>
                <c:pt idx="3">
                  <c:v>94.5</c:v>
                </c:pt>
                <c:pt idx="4">
                  <c:v>94</c:v>
                </c:pt>
                <c:pt idx="5">
                  <c:v>93.5</c:v>
                </c:pt>
                <c:pt idx="6">
                  <c:v>93</c:v>
                </c:pt>
                <c:pt idx="7">
                  <c:v>92.5</c:v>
                </c:pt>
                <c:pt idx="8">
                  <c:v>92</c:v>
                </c:pt>
                <c:pt idx="9">
                  <c:v>91.5</c:v>
                </c:pt>
                <c:pt idx="10">
                  <c:v>91</c:v>
                </c:pt>
                <c:pt idx="11">
                  <c:v>90.5</c:v>
                </c:pt>
                <c:pt idx="12">
                  <c:v>90</c:v>
                </c:pt>
                <c:pt idx="13">
                  <c:v>89.5</c:v>
                </c:pt>
                <c:pt idx="14">
                  <c:v>89</c:v>
                </c:pt>
                <c:pt idx="15">
                  <c:v>88.5</c:v>
                </c:pt>
              </c:numCache>
            </c:numRef>
          </c:cat>
          <c:val>
            <c:numRef>
              <c:f>Delaware!$B$3:$B$18</c:f>
              <c:numCache>
                <c:formatCode>General</c:formatCode>
                <c:ptCount val="16"/>
                <c:pt idx="0">
                  <c:v>2</c:v>
                </c:pt>
                <c:pt idx="1">
                  <c:v>9</c:v>
                </c:pt>
                <c:pt idx="2">
                  <c:v>9</c:v>
                </c:pt>
                <c:pt idx="3">
                  <c:v>22</c:v>
                </c:pt>
                <c:pt idx="4">
                  <c:v>31</c:v>
                </c:pt>
                <c:pt idx="5">
                  <c:v>44</c:v>
                </c:pt>
                <c:pt idx="6">
                  <c:v>45</c:v>
                </c:pt>
                <c:pt idx="7">
                  <c:v>52</c:v>
                </c:pt>
                <c:pt idx="8">
                  <c:v>57</c:v>
                </c:pt>
                <c:pt idx="9">
                  <c:v>29</c:v>
                </c:pt>
                <c:pt idx="10">
                  <c:v>22</c:v>
                </c:pt>
                <c:pt idx="11">
                  <c:v>19</c:v>
                </c:pt>
                <c:pt idx="12">
                  <c:v>16</c:v>
                </c:pt>
                <c:pt idx="13">
                  <c:v>6</c:v>
                </c:pt>
                <c:pt idx="14">
                  <c:v>0</c:v>
                </c:pt>
                <c:pt idx="15">
                  <c:v>0</c:v>
                </c:pt>
              </c:numCache>
            </c:numRef>
          </c:val>
          <c:extLst xmlns:c16r2="http://schemas.microsoft.com/office/drawing/2015/06/chart">
            <c:ext xmlns:c16="http://schemas.microsoft.com/office/drawing/2014/chart" uri="{C3380CC4-5D6E-409C-BE32-E72D297353CC}">
              <c16:uniqueId val="{00000000-745C-42C7-B095-D287FD4E83EA}"/>
            </c:ext>
          </c:extLst>
        </c:ser>
        <c:dLbls>
          <c:showLegendKey val="0"/>
          <c:showVal val="0"/>
          <c:showCatName val="0"/>
          <c:showSerName val="0"/>
          <c:showPercent val="0"/>
          <c:showBubbleSize val="0"/>
        </c:dLbls>
        <c:gapWidth val="100"/>
        <c:axId val="152671712"/>
        <c:axId val="152669472"/>
      </c:barChart>
      <c:catAx>
        <c:axId val="152671712"/>
        <c:scaling>
          <c:orientation val="maxMin"/>
        </c:scaling>
        <c:delete val="0"/>
        <c:axPos val="b"/>
        <c:title>
          <c:tx>
            <c:rich>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r>
                  <a:rPr lang="en-US" sz="2400" b="1" dirty="0">
                    <a:solidFill>
                      <a:schemeClr val="tx1"/>
                    </a:solidFill>
                  </a:rPr>
                  <a:t>Density (% G</a:t>
                </a:r>
                <a:r>
                  <a:rPr lang="en-US" sz="2400" b="1" baseline="-25000" dirty="0">
                    <a:solidFill>
                      <a:schemeClr val="tx1"/>
                    </a:solidFill>
                  </a:rPr>
                  <a:t>mm</a:t>
                </a:r>
                <a:r>
                  <a:rPr lang="en-US" sz="2400" b="1" dirty="0">
                    <a:solidFill>
                      <a:schemeClr val="tx1"/>
                    </a:solidFill>
                  </a:rPr>
                  <a:t>)</a:t>
                </a:r>
              </a:p>
            </c:rich>
          </c:tx>
          <c:layout/>
          <c:overlay val="0"/>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52669472"/>
        <c:crosses val="autoZero"/>
        <c:auto val="1"/>
        <c:lblAlgn val="ctr"/>
        <c:lblOffset val="100"/>
        <c:noMultiLvlLbl val="0"/>
      </c:catAx>
      <c:valAx>
        <c:axId val="152669472"/>
        <c:scaling>
          <c:orientation val="minMax"/>
        </c:scaling>
        <c:delete val="0"/>
        <c:axPos val="r"/>
        <c:majorGridlines>
          <c:spPr>
            <a:ln w="9525" cap="flat" cmpd="sng" algn="ctr">
              <a:solidFill>
                <a:sysClr val="window" lastClr="FFFFFF">
                  <a:lumMod val="75000"/>
                </a:sys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r>
                  <a:rPr lang="en-US" sz="2400" b="1" dirty="0">
                    <a:solidFill>
                      <a:schemeClr val="tx1"/>
                    </a:solidFill>
                  </a:rPr>
                  <a:t>Number</a:t>
                </a:r>
                <a:r>
                  <a:rPr lang="en-US" sz="2400" b="1" baseline="0" dirty="0">
                    <a:solidFill>
                      <a:schemeClr val="tx1"/>
                    </a:solidFill>
                  </a:rPr>
                  <a:t> of Records</a:t>
                </a:r>
                <a:endParaRPr lang="en-US" sz="2400" b="1" dirty="0">
                  <a:solidFill>
                    <a:schemeClr val="tx1"/>
                  </a:solidFill>
                </a:endParaRPr>
              </a:p>
            </c:rich>
          </c:tx>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52671712"/>
        <c:crosses val="autoZero"/>
        <c:crossBetween val="between"/>
      </c:valAx>
      <c:spPr>
        <a:solidFill>
          <a:sysClr val="window" lastClr="FFFFFF">
            <a:lumMod val="95000"/>
          </a:sysClr>
        </a:solidFill>
        <a:ln>
          <a:solidFill>
            <a:sysClr val="windowText" lastClr="000000"/>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AMRL DSR T315 Proficiency Samples % COV</a:t>
            </a:r>
          </a:p>
        </c:rich>
      </c:tx>
      <c:overlay val="0"/>
    </c:title>
    <c:autoTitleDeleted val="0"/>
    <c:plotArea>
      <c:layout>
        <c:manualLayout>
          <c:layoutTarget val="inner"/>
          <c:xMode val="edge"/>
          <c:yMode val="edge"/>
          <c:x val="9.5096635647816743E-2"/>
          <c:y val="6.4759543919603646E-2"/>
          <c:w val="0.83902406077539438"/>
          <c:h val="0.7611017666780644"/>
        </c:manualLayout>
      </c:layout>
      <c:scatterChart>
        <c:scatterStyle val="lineMarker"/>
        <c:varyColors val="0"/>
        <c:ser>
          <c:idx val="0"/>
          <c:order val="0"/>
          <c:tx>
            <c:v>Orig DSR G*/sin d</c:v>
          </c:tx>
          <c:spPr>
            <a:ln w="28575">
              <a:noFill/>
            </a:ln>
          </c:spPr>
          <c:marker>
            <c:symbol val="diamond"/>
            <c:size val="8"/>
            <c:spPr>
              <a:solidFill>
                <a:srgbClr val="3737FF"/>
              </a:solidFill>
              <a:ln>
                <a:solidFill>
                  <a:schemeClr val="tx1"/>
                </a:solidFill>
              </a:ln>
            </c:spPr>
          </c:marker>
          <c:xVal>
            <c:numRef>
              <c:f>'AMRL PG Data'!$B$7:$B$74</c:f>
              <c:numCache>
                <c:formatCode>General</c:formatCode>
                <c:ptCount val="68"/>
                <c:pt idx="0">
                  <c:v>179</c:v>
                </c:pt>
                <c:pt idx="1">
                  <c:v>180</c:v>
                </c:pt>
                <c:pt idx="2">
                  <c:v>181</c:v>
                </c:pt>
                <c:pt idx="3">
                  <c:v>182</c:v>
                </c:pt>
                <c:pt idx="4">
                  <c:v>183</c:v>
                </c:pt>
                <c:pt idx="5">
                  <c:v>184</c:v>
                </c:pt>
                <c:pt idx="6">
                  <c:v>185</c:v>
                </c:pt>
                <c:pt idx="7">
                  <c:v>186</c:v>
                </c:pt>
                <c:pt idx="8">
                  <c:v>187</c:v>
                </c:pt>
                <c:pt idx="9">
                  <c:v>188</c:v>
                </c:pt>
                <c:pt idx="10">
                  <c:v>189</c:v>
                </c:pt>
                <c:pt idx="11">
                  <c:v>190</c:v>
                </c:pt>
                <c:pt idx="12">
                  <c:v>191</c:v>
                </c:pt>
                <c:pt idx="13">
                  <c:v>192</c:v>
                </c:pt>
                <c:pt idx="14">
                  <c:v>193</c:v>
                </c:pt>
                <c:pt idx="15">
                  <c:v>194</c:v>
                </c:pt>
                <c:pt idx="16">
                  <c:v>195</c:v>
                </c:pt>
                <c:pt idx="17">
                  <c:v>196</c:v>
                </c:pt>
                <c:pt idx="18">
                  <c:v>197</c:v>
                </c:pt>
                <c:pt idx="19">
                  <c:v>198</c:v>
                </c:pt>
                <c:pt idx="20">
                  <c:v>199</c:v>
                </c:pt>
                <c:pt idx="21">
                  <c:v>200</c:v>
                </c:pt>
                <c:pt idx="22">
                  <c:v>201</c:v>
                </c:pt>
                <c:pt idx="23">
                  <c:v>202</c:v>
                </c:pt>
                <c:pt idx="24">
                  <c:v>203</c:v>
                </c:pt>
                <c:pt idx="25">
                  <c:v>204</c:v>
                </c:pt>
                <c:pt idx="26">
                  <c:v>205</c:v>
                </c:pt>
                <c:pt idx="27">
                  <c:v>206</c:v>
                </c:pt>
                <c:pt idx="28">
                  <c:v>207</c:v>
                </c:pt>
                <c:pt idx="29">
                  <c:v>208</c:v>
                </c:pt>
                <c:pt idx="30">
                  <c:v>209</c:v>
                </c:pt>
                <c:pt idx="31">
                  <c:v>210</c:v>
                </c:pt>
                <c:pt idx="32">
                  <c:v>211</c:v>
                </c:pt>
                <c:pt idx="33">
                  <c:v>212</c:v>
                </c:pt>
                <c:pt idx="34">
                  <c:v>213</c:v>
                </c:pt>
                <c:pt idx="35">
                  <c:v>214</c:v>
                </c:pt>
                <c:pt idx="36">
                  <c:v>215</c:v>
                </c:pt>
                <c:pt idx="37">
                  <c:v>216</c:v>
                </c:pt>
                <c:pt idx="38">
                  <c:v>217</c:v>
                </c:pt>
                <c:pt idx="39">
                  <c:v>218</c:v>
                </c:pt>
                <c:pt idx="40">
                  <c:v>219</c:v>
                </c:pt>
                <c:pt idx="41">
                  <c:v>220</c:v>
                </c:pt>
                <c:pt idx="42">
                  <c:v>221</c:v>
                </c:pt>
                <c:pt idx="43">
                  <c:v>222</c:v>
                </c:pt>
                <c:pt idx="44">
                  <c:v>223</c:v>
                </c:pt>
                <c:pt idx="45">
                  <c:v>224</c:v>
                </c:pt>
                <c:pt idx="46">
                  <c:v>225</c:v>
                </c:pt>
                <c:pt idx="47">
                  <c:v>226</c:v>
                </c:pt>
                <c:pt idx="48">
                  <c:v>227</c:v>
                </c:pt>
                <c:pt idx="49">
                  <c:v>228</c:v>
                </c:pt>
                <c:pt idx="50">
                  <c:v>229</c:v>
                </c:pt>
                <c:pt idx="51">
                  <c:v>230</c:v>
                </c:pt>
                <c:pt idx="52">
                  <c:v>231</c:v>
                </c:pt>
                <c:pt idx="53">
                  <c:v>232</c:v>
                </c:pt>
                <c:pt idx="54">
                  <c:v>233</c:v>
                </c:pt>
                <c:pt idx="55">
                  <c:v>234</c:v>
                </c:pt>
                <c:pt idx="56">
                  <c:v>235</c:v>
                </c:pt>
                <c:pt idx="57">
                  <c:v>236</c:v>
                </c:pt>
                <c:pt idx="58">
                  <c:v>237</c:v>
                </c:pt>
                <c:pt idx="59">
                  <c:v>238</c:v>
                </c:pt>
                <c:pt idx="60">
                  <c:v>239</c:v>
                </c:pt>
                <c:pt idx="61">
                  <c:v>240</c:v>
                </c:pt>
                <c:pt idx="62">
                  <c:v>241</c:v>
                </c:pt>
                <c:pt idx="63">
                  <c:v>242</c:v>
                </c:pt>
                <c:pt idx="64">
                  <c:v>243</c:v>
                </c:pt>
                <c:pt idx="65">
                  <c:v>244</c:v>
                </c:pt>
                <c:pt idx="66">
                  <c:v>245</c:v>
                </c:pt>
                <c:pt idx="67">
                  <c:v>246</c:v>
                </c:pt>
              </c:numCache>
            </c:numRef>
          </c:xVal>
          <c:yVal>
            <c:numRef>
              <c:f>'AMRL PG Data'!$BG$7:$BG$74</c:f>
              <c:numCache>
                <c:formatCode>0.000</c:formatCode>
                <c:ptCount val="68"/>
                <c:pt idx="0">
                  <c:v>6.9225496915695688</c:v>
                </c:pt>
                <c:pt idx="1">
                  <c:v>6.4758009543285615</c:v>
                </c:pt>
                <c:pt idx="2">
                  <c:v>6.0986547085201801</c:v>
                </c:pt>
                <c:pt idx="3">
                  <c:v>6.7843866171003713</c:v>
                </c:pt>
                <c:pt idx="4">
                  <c:v>6.9629629629629628</c:v>
                </c:pt>
                <c:pt idx="5">
                  <c:v>6.5136935603256836</c:v>
                </c:pt>
                <c:pt idx="10">
                  <c:v>6.337135614702154</c:v>
                </c:pt>
                <c:pt idx="11">
                  <c:v>6.3572790845518119</c:v>
                </c:pt>
                <c:pt idx="12">
                  <c:v>8.5142613878246056</c:v>
                </c:pt>
                <c:pt idx="13">
                  <c:v>8.9437819420783651</c:v>
                </c:pt>
                <c:pt idx="16">
                  <c:v>7.6071922544951596</c:v>
                </c:pt>
                <c:pt idx="17">
                  <c:v>6.9108500345542501</c:v>
                </c:pt>
                <c:pt idx="20">
                  <c:v>6.087662337662338</c:v>
                </c:pt>
                <c:pt idx="21">
                  <c:v>6.0630557801131761</c:v>
                </c:pt>
                <c:pt idx="22">
                  <c:v>6.2355658198614323</c:v>
                </c:pt>
                <c:pt idx="23">
                  <c:v>6.3895304080061592</c:v>
                </c:pt>
                <c:pt idx="24">
                  <c:v>5.7069846678023852</c:v>
                </c:pt>
                <c:pt idx="25">
                  <c:v>5.0341296928327646</c:v>
                </c:pt>
                <c:pt idx="26">
                  <c:v>5.4202670856245101</c:v>
                </c:pt>
                <c:pt idx="27">
                  <c:v>5.3006329113924053</c:v>
                </c:pt>
                <c:pt idx="28">
                  <c:v>4.0550879877582249</c:v>
                </c:pt>
                <c:pt idx="29">
                  <c:v>3.7433155080213907</c:v>
                </c:pt>
                <c:pt idx="30">
                  <c:v>5.5339805825242721</c:v>
                </c:pt>
                <c:pt idx="31">
                  <c:v>5.5339805825242721</c:v>
                </c:pt>
                <c:pt idx="32">
                  <c:v>4.3176561295296843</c:v>
                </c:pt>
                <c:pt idx="33">
                  <c:v>4.4289044289044295</c:v>
                </c:pt>
                <c:pt idx="34">
                  <c:v>4.0121120363361094</c:v>
                </c:pt>
                <c:pt idx="35">
                  <c:v>4.3939393939393945</c:v>
                </c:pt>
                <c:pt idx="36">
                  <c:v>3.9603960396039599</c:v>
                </c:pt>
                <c:pt idx="37">
                  <c:v>3.5971223021582732</c:v>
                </c:pt>
                <c:pt idx="38">
                  <c:v>4.96</c:v>
                </c:pt>
                <c:pt idx="39">
                  <c:v>4.8956661316211871</c:v>
                </c:pt>
                <c:pt idx="40">
                  <c:v>3.9537126325940219</c:v>
                </c:pt>
                <c:pt idx="41">
                  <c:v>5.0347932869422847</c:v>
                </c:pt>
                <c:pt idx="42">
                  <c:v>3.6614645858343335</c:v>
                </c:pt>
                <c:pt idx="43">
                  <c:v>3.9952295766249253</c:v>
                </c:pt>
                <c:pt idx="44">
                  <c:v>3.7519142419601841</c:v>
                </c:pt>
                <c:pt idx="45">
                  <c:v>3.7631433314886555</c:v>
                </c:pt>
                <c:pt idx="46">
                  <c:v>3.9967373572593803</c:v>
                </c:pt>
                <c:pt idx="47">
                  <c:v>3.8367346938775508</c:v>
                </c:pt>
                <c:pt idx="48">
                  <c:v>3.7519142419601841</c:v>
                </c:pt>
                <c:pt idx="49">
                  <c:v>3.5114503816793889</c:v>
                </c:pt>
                <c:pt idx="50">
                  <c:v>3.333333333333333</c:v>
                </c:pt>
                <c:pt idx="51">
                  <c:v>3.4763313609467454</c:v>
                </c:pt>
                <c:pt idx="52">
                  <c:v>3.8939519469759736</c:v>
                </c:pt>
                <c:pt idx="53">
                  <c:v>3.7625418060200668</c:v>
                </c:pt>
                <c:pt idx="54">
                  <c:v>3.9915966386554627</c:v>
                </c:pt>
                <c:pt idx="55">
                  <c:v>3.9860139860139863</c:v>
                </c:pt>
                <c:pt idx="56">
                  <c:v>3.2960565038257799</c:v>
                </c:pt>
                <c:pt idx="57">
                  <c:v>3.4746760895170787</c:v>
                </c:pt>
                <c:pt idx="58">
                  <c:v>3.766025641025641</c:v>
                </c:pt>
                <c:pt idx="59">
                  <c:v>3.8277511961722488</c:v>
                </c:pt>
                <c:pt idx="60">
                  <c:v>3.4740780331373595</c:v>
                </c:pt>
                <c:pt idx="61">
                  <c:v>3.3098209441128592</c:v>
                </c:pt>
                <c:pt idx="62">
                  <c:v>3.7555228276877757</c:v>
                </c:pt>
                <c:pt idx="63">
                  <c:v>3.7417461482024943</c:v>
                </c:pt>
                <c:pt idx="64">
                  <c:v>3.4482758620689649</c:v>
                </c:pt>
                <c:pt idx="65">
                  <c:v>3.4722222222222223</c:v>
                </c:pt>
                <c:pt idx="66">
                  <c:v>3.5520770620108366</c:v>
                </c:pt>
                <c:pt idx="67">
                  <c:v>3.4897713598074613</c:v>
                </c:pt>
              </c:numCache>
            </c:numRef>
          </c:yVal>
          <c:smooth val="0"/>
        </c:ser>
        <c:ser>
          <c:idx val="1"/>
          <c:order val="1"/>
          <c:tx>
            <c:v>RTFO DSR G*/sin d</c:v>
          </c:tx>
          <c:spPr>
            <a:ln w="28575">
              <a:noFill/>
            </a:ln>
          </c:spPr>
          <c:marker>
            <c:spPr>
              <a:solidFill>
                <a:srgbClr val="FF0000"/>
              </a:solidFill>
              <a:ln>
                <a:solidFill>
                  <a:schemeClr val="tx1"/>
                </a:solidFill>
              </a:ln>
            </c:spPr>
          </c:marker>
          <c:xVal>
            <c:numRef>
              <c:f>'AMRL PG Data'!$B$7:$B$74</c:f>
              <c:numCache>
                <c:formatCode>General</c:formatCode>
                <c:ptCount val="68"/>
                <c:pt idx="0">
                  <c:v>179</c:v>
                </c:pt>
                <c:pt idx="1">
                  <c:v>180</c:v>
                </c:pt>
                <c:pt idx="2">
                  <c:v>181</c:v>
                </c:pt>
                <c:pt idx="3">
                  <c:v>182</c:v>
                </c:pt>
                <c:pt idx="4">
                  <c:v>183</c:v>
                </c:pt>
                <c:pt idx="5">
                  <c:v>184</c:v>
                </c:pt>
                <c:pt idx="6">
                  <c:v>185</c:v>
                </c:pt>
                <c:pt idx="7">
                  <c:v>186</c:v>
                </c:pt>
                <c:pt idx="8">
                  <c:v>187</c:v>
                </c:pt>
                <c:pt idx="9">
                  <c:v>188</c:v>
                </c:pt>
                <c:pt idx="10">
                  <c:v>189</c:v>
                </c:pt>
                <c:pt idx="11">
                  <c:v>190</c:v>
                </c:pt>
                <c:pt idx="12">
                  <c:v>191</c:v>
                </c:pt>
                <c:pt idx="13">
                  <c:v>192</c:v>
                </c:pt>
                <c:pt idx="14">
                  <c:v>193</c:v>
                </c:pt>
                <c:pt idx="15">
                  <c:v>194</c:v>
                </c:pt>
                <c:pt idx="16">
                  <c:v>195</c:v>
                </c:pt>
                <c:pt idx="17">
                  <c:v>196</c:v>
                </c:pt>
                <c:pt idx="18">
                  <c:v>197</c:v>
                </c:pt>
                <c:pt idx="19">
                  <c:v>198</c:v>
                </c:pt>
                <c:pt idx="20">
                  <c:v>199</c:v>
                </c:pt>
                <c:pt idx="21">
                  <c:v>200</c:v>
                </c:pt>
                <c:pt idx="22">
                  <c:v>201</c:v>
                </c:pt>
                <c:pt idx="23">
                  <c:v>202</c:v>
                </c:pt>
                <c:pt idx="24">
                  <c:v>203</c:v>
                </c:pt>
                <c:pt idx="25">
                  <c:v>204</c:v>
                </c:pt>
                <c:pt idx="26">
                  <c:v>205</c:v>
                </c:pt>
                <c:pt idx="27">
                  <c:v>206</c:v>
                </c:pt>
                <c:pt idx="28">
                  <c:v>207</c:v>
                </c:pt>
                <c:pt idx="29">
                  <c:v>208</c:v>
                </c:pt>
                <c:pt idx="30">
                  <c:v>209</c:v>
                </c:pt>
                <c:pt idx="31">
                  <c:v>210</c:v>
                </c:pt>
                <c:pt idx="32">
                  <c:v>211</c:v>
                </c:pt>
                <c:pt idx="33">
                  <c:v>212</c:v>
                </c:pt>
                <c:pt idx="34">
                  <c:v>213</c:v>
                </c:pt>
                <c:pt idx="35">
                  <c:v>214</c:v>
                </c:pt>
                <c:pt idx="36">
                  <c:v>215</c:v>
                </c:pt>
                <c:pt idx="37">
                  <c:v>216</c:v>
                </c:pt>
                <c:pt idx="38">
                  <c:v>217</c:v>
                </c:pt>
                <c:pt idx="39">
                  <c:v>218</c:v>
                </c:pt>
                <c:pt idx="40">
                  <c:v>219</c:v>
                </c:pt>
                <c:pt idx="41">
                  <c:v>220</c:v>
                </c:pt>
                <c:pt idx="42">
                  <c:v>221</c:v>
                </c:pt>
                <c:pt idx="43">
                  <c:v>222</c:v>
                </c:pt>
                <c:pt idx="44">
                  <c:v>223</c:v>
                </c:pt>
                <c:pt idx="45">
                  <c:v>224</c:v>
                </c:pt>
                <c:pt idx="46">
                  <c:v>225</c:v>
                </c:pt>
                <c:pt idx="47">
                  <c:v>226</c:v>
                </c:pt>
                <c:pt idx="48">
                  <c:v>227</c:v>
                </c:pt>
                <c:pt idx="49">
                  <c:v>228</c:v>
                </c:pt>
                <c:pt idx="50">
                  <c:v>229</c:v>
                </c:pt>
                <c:pt idx="51">
                  <c:v>230</c:v>
                </c:pt>
                <c:pt idx="52">
                  <c:v>231</c:v>
                </c:pt>
                <c:pt idx="53">
                  <c:v>232</c:v>
                </c:pt>
                <c:pt idx="54">
                  <c:v>233</c:v>
                </c:pt>
                <c:pt idx="55">
                  <c:v>234</c:v>
                </c:pt>
                <c:pt idx="56">
                  <c:v>235</c:v>
                </c:pt>
                <c:pt idx="57">
                  <c:v>236</c:v>
                </c:pt>
                <c:pt idx="58">
                  <c:v>237</c:v>
                </c:pt>
                <c:pt idx="59">
                  <c:v>238</c:v>
                </c:pt>
                <c:pt idx="60">
                  <c:v>239</c:v>
                </c:pt>
                <c:pt idx="61">
                  <c:v>240</c:v>
                </c:pt>
                <c:pt idx="62">
                  <c:v>241</c:v>
                </c:pt>
                <c:pt idx="63">
                  <c:v>242</c:v>
                </c:pt>
                <c:pt idx="64">
                  <c:v>243</c:v>
                </c:pt>
                <c:pt idx="65">
                  <c:v>244</c:v>
                </c:pt>
                <c:pt idx="66">
                  <c:v>245</c:v>
                </c:pt>
                <c:pt idx="67">
                  <c:v>246</c:v>
                </c:pt>
              </c:numCache>
            </c:numRef>
          </c:xVal>
          <c:yVal>
            <c:numRef>
              <c:f>'AMRL PG Data'!$BI$7:$BI$74</c:f>
              <c:numCache>
                <c:formatCode>0.000</c:formatCode>
                <c:ptCount val="68"/>
                <c:pt idx="0">
                  <c:v>8.4085954531298661</c:v>
                </c:pt>
                <c:pt idx="1">
                  <c:v>8.711885500933418</c:v>
                </c:pt>
                <c:pt idx="2">
                  <c:v>8.8124213176668071</c:v>
                </c:pt>
                <c:pt idx="3">
                  <c:v>9.1583078935891837</c:v>
                </c:pt>
                <c:pt idx="4">
                  <c:v>10.538200978547234</c:v>
                </c:pt>
                <c:pt idx="5">
                  <c:v>10.089686098654708</c:v>
                </c:pt>
                <c:pt idx="10">
                  <c:v>9.0114691425450584</c:v>
                </c:pt>
                <c:pt idx="11">
                  <c:v>8.7407812073204045</c:v>
                </c:pt>
                <c:pt idx="12">
                  <c:v>11.276733635774466</c:v>
                </c:pt>
                <c:pt idx="13">
                  <c:v>11.207007600154579</c:v>
                </c:pt>
                <c:pt idx="16">
                  <c:v>7.8523753435414205</c:v>
                </c:pt>
                <c:pt idx="17">
                  <c:v>8.6038326163472814</c:v>
                </c:pt>
                <c:pt idx="20">
                  <c:v>9.1051805337519607</c:v>
                </c:pt>
                <c:pt idx="21">
                  <c:v>9.3545369504209539</c:v>
                </c:pt>
                <c:pt idx="22">
                  <c:v>10.272536687631028</c:v>
                </c:pt>
                <c:pt idx="23">
                  <c:v>9.8408710217755448</c:v>
                </c:pt>
                <c:pt idx="24">
                  <c:v>7.2992700729926998</c:v>
                </c:pt>
                <c:pt idx="25">
                  <c:v>6.9204152249134951</c:v>
                </c:pt>
                <c:pt idx="26">
                  <c:v>7.2025723472668819</c:v>
                </c:pt>
                <c:pt idx="27">
                  <c:v>6.9054533720555007</c:v>
                </c:pt>
                <c:pt idx="28">
                  <c:v>5.9427504667081523</c:v>
                </c:pt>
                <c:pt idx="29">
                  <c:v>6.021104903786469</c:v>
                </c:pt>
                <c:pt idx="30">
                  <c:v>7.0955165692007798</c:v>
                </c:pt>
                <c:pt idx="31">
                  <c:v>7.0899883132060761</c:v>
                </c:pt>
                <c:pt idx="32">
                  <c:v>5.9970014992503744</c:v>
                </c:pt>
                <c:pt idx="33">
                  <c:v>5.8602554470323067</c:v>
                </c:pt>
                <c:pt idx="34">
                  <c:v>6.1732385261797038</c:v>
                </c:pt>
                <c:pt idx="35">
                  <c:v>6.7763794772507255</c:v>
                </c:pt>
                <c:pt idx="36">
                  <c:v>4.590731918579471</c:v>
                </c:pt>
                <c:pt idx="37">
                  <c:v>4.6692607003891053</c:v>
                </c:pt>
                <c:pt idx="38">
                  <c:v>7.6280041797283173</c:v>
                </c:pt>
                <c:pt idx="39">
                  <c:v>8.1539004588775157</c:v>
                </c:pt>
                <c:pt idx="40">
                  <c:v>7.8178368121442121</c:v>
                </c:pt>
                <c:pt idx="41">
                  <c:v>6.5443934972905371</c:v>
                </c:pt>
                <c:pt idx="42">
                  <c:v>5.2143684820393972</c:v>
                </c:pt>
                <c:pt idx="43">
                  <c:v>5.3952683208309287</c:v>
                </c:pt>
                <c:pt idx="44">
                  <c:v>6.0468140442132645</c:v>
                </c:pt>
                <c:pt idx="45">
                  <c:v>5.5867415129644478</c:v>
                </c:pt>
                <c:pt idx="46">
                  <c:v>8.3148558758314852</c:v>
                </c:pt>
                <c:pt idx="47">
                  <c:v>8.4068357221609702</c:v>
                </c:pt>
                <c:pt idx="48">
                  <c:v>5.3180021559468198</c:v>
                </c:pt>
                <c:pt idx="49">
                  <c:v>5.6272401433691757</c:v>
                </c:pt>
                <c:pt idx="50">
                  <c:v>5.7665745856353592</c:v>
                </c:pt>
                <c:pt idx="51">
                  <c:v>5.9269469331495515</c:v>
                </c:pt>
                <c:pt idx="52">
                  <c:v>5.4564172958133152</c:v>
                </c:pt>
                <c:pt idx="53">
                  <c:v>5.8419243986254292</c:v>
                </c:pt>
                <c:pt idx="54">
                  <c:v>6.1080657791699302</c:v>
                </c:pt>
                <c:pt idx="55">
                  <c:v>5.9328649492583923</c:v>
                </c:pt>
                <c:pt idx="56">
                  <c:v>5.7389762907157111</c:v>
                </c:pt>
                <c:pt idx="57">
                  <c:v>5.6767586821015135</c:v>
                </c:pt>
                <c:pt idx="58">
                  <c:v>6.7173637515842834</c:v>
                </c:pt>
                <c:pt idx="59">
                  <c:v>6.5640703517587928</c:v>
                </c:pt>
                <c:pt idx="60">
                  <c:v>6.1492399815753123</c:v>
                </c:pt>
                <c:pt idx="61">
                  <c:v>5.9428571428571431</c:v>
                </c:pt>
                <c:pt idx="62">
                  <c:v>5.5104203461674324</c:v>
                </c:pt>
                <c:pt idx="63">
                  <c:v>5.8006252170892667</c:v>
                </c:pt>
                <c:pt idx="64">
                  <c:v>6.1159141850784504</c:v>
                </c:pt>
                <c:pt idx="65">
                  <c:v>6.2518695782231521</c:v>
                </c:pt>
                <c:pt idx="66">
                  <c:v>5.4134838923945532</c:v>
                </c:pt>
                <c:pt idx="67">
                  <c:v>5.6765676567656769</c:v>
                </c:pt>
              </c:numCache>
            </c:numRef>
          </c:yVal>
          <c:smooth val="0"/>
        </c:ser>
        <c:ser>
          <c:idx val="2"/>
          <c:order val="2"/>
          <c:tx>
            <c:v>PAV DSR G*sin d</c:v>
          </c:tx>
          <c:spPr>
            <a:ln w="28575">
              <a:noFill/>
            </a:ln>
          </c:spPr>
          <c:marker>
            <c:spPr>
              <a:solidFill>
                <a:srgbClr val="02D40C"/>
              </a:solidFill>
              <a:ln>
                <a:solidFill>
                  <a:schemeClr val="tx1"/>
                </a:solidFill>
              </a:ln>
            </c:spPr>
          </c:marker>
          <c:xVal>
            <c:numRef>
              <c:f>'AMRL PG Data'!$B$7:$B$74</c:f>
              <c:numCache>
                <c:formatCode>General</c:formatCode>
                <c:ptCount val="68"/>
                <c:pt idx="0">
                  <c:v>179</c:v>
                </c:pt>
                <c:pt idx="1">
                  <c:v>180</c:v>
                </c:pt>
                <c:pt idx="2">
                  <c:v>181</c:v>
                </c:pt>
                <c:pt idx="3">
                  <c:v>182</c:v>
                </c:pt>
                <c:pt idx="4">
                  <c:v>183</c:v>
                </c:pt>
                <c:pt idx="5">
                  <c:v>184</c:v>
                </c:pt>
                <c:pt idx="6">
                  <c:v>185</c:v>
                </c:pt>
                <c:pt idx="7">
                  <c:v>186</c:v>
                </c:pt>
                <c:pt idx="8">
                  <c:v>187</c:v>
                </c:pt>
                <c:pt idx="9">
                  <c:v>188</c:v>
                </c:pt>
                <c:pt idx="10">
                  <c:v>189</c:v>
                </c:pt>
                <c:pt idx="11">
                  <c:v>190</c:v>
                </c:pt>
                <c:pt idx="12">
                  <c:v>191</c:v>
                </c:pt>
                <c:pt idx="13">
                  <c:v>192</c:v>
                </c:pt>
                <c:pt idx="14">
                  <c:v>193</c:v>
                </c:pt>
                <c:pt idx="15">
                  <c:v>194</c:v>
                </c:pt>
                <c:pt idx="16">
                  <c:v>195</c:v>
                </c:pt>
                <c:pt idx="17">
                  <c:v>196</c:v>
                </c:pt>
                <c:pt idx="18">
                  <c:v>197</c:v>
                </c:pt>
                <c:pt idx="19">
                  <c:v>198</c:v>
                </c:pt>
                <c:pt idx="20">
                  <c:v>199</c:v>
                </c:pt>
                <c:pt idx="21">
                  <c:v>200</c:v>
                </c:pt>
                <c:pt idx="22">
                  <c:v>201</c:v>
                </c:pt>
                <c:pt idx="23">
                  <c:v>202</c:v>
                </c:pt>
                <c:pt idx="24">
                  <c:v>203</c:v>
                </c:pt>
                <c:pt idx="25">
                  <c:v>204</c:v>
                </c:pt>
                <c:pt idx="26">
                  <c:v>205</c:v>
                </c:pt>
                <c:pt idx="27">
                  <c:v>206</c:v>
                </c:pt>
                <c:pt idx="28">
                  <c:v>207</c:v>
                </c:pt>
                <c:pt idx="29">
                  <c:v>208</c:v>
                </c:pt>
                <c:pt idx="30">
                  <c:v>209</c:v>
                </c:pt>
                <c:pt idx="31">
                  <c:v>210</c:v>
                </c:pt>
                <c:pt idx="32">
                  <c:v>211</c:v>
                </c:pt>
                <c:pt idx="33">
                  <c:v>212</c:v>
                </c:pt>
                <c:pt idx="34">
                  <c:v>213</c:v>
                </c:pt>
                <c:pt idx="35">
                  <c:v>214</c:v>
                </c:pt>
                <c:pt idx="36">
                  <c:v>215</c:v>
                </c:pt>
                <c:pt idx="37">
                  <c:v>216</c:v>
                </c:pt>
                <c:pt idx="38">
                  <c:v>217</c:v>
                </c:pt>
                <c:pt idx="39">
                  <c:v>218</c:v>
                </c:pt>
                <c:pt idx="40">
                  <c:v>219</c:v>
                </c:pt>
                <c:pt idx="41">
                  <c:v>220</c:v>
                </c:pt>
                <c:pt idx="42">
                  <c:v>221</c:v>
                </c:pt>
                <c:pt idx="43">
                  <c:v>222</c:v>
                </c:pt>
                <c:pt idx="44">
                  <c:v>223</c:v>
                </c:pt>
                <c:pt idx="45">
                  <c:v>224</c:v>
                </c:pt>
                <c:pt idx="46">
                  <c:v>225</c:v>
                </c:pt>
                <c:pt idx="47">
                  <c:v>226</c:v>
                </c:pt>
                <c:pt idx="48">
                  <c:v>227</c:v>
                </c:pt>
                <c:pt idx="49">
                  <c:v>228</c:v>
                </c:pt>
                <c:pt idx="50">
                  <c:v>229</c:v>
                </c:pt>
                <c:pt idx="51">
                  <c:v>230</c:v>
                </c:pt>
                <c:pt idx="52">
                  <c:v>231</c:v>
                </c:pt>
                <c:pt idx="53">
                  <c:v>232</c:v>
                </c:pt>
                <c:pt idx="54">
                  <c:v>233</c:v>
                </c:pt>
                <c:pt idx="55">
                  <c:v>234</c:v>
                </c:pt>
                <c:pt idx="56">
                  <c:v>235</c:v>
                </c:pt>
                <c:pt idx="57">
                  <c:v>236</c:v>
                </c:pt>
                <c:pt idx="58">
                  <c:v>237</c:v>
                </c:pt>
                <c:pt idx="59">
                  <c:v>238</c:v>
                </c:pt>
                <c:pt idx="60">
                  <c:v>239</c:v>
                </c:pt>
                <c:pt idx="61">
                  <c:v>240</c:v>
                </c:pt>
                <c:pt idx="62">
                  <c:v>241</c:v>
                </c:pt>
                <c:pt idx="63">
                  <c:v>242</c:v>
                </c:pt>
                <c:pt idx="64">
                  <c:v>243</c:v>
                </c:pt>
                <c:pt idx="65">
                  <c:v>244</c:v>
                </c:pt>
                <c:pt idx="66">
                  <c:v>245</c:v>
                </c:pt>
                <c:pt idx="67">
                  <c:v>246</c:v>
                </c:pt>
              </c:numCache>
            </c:numRef>
          </c:xVal>
          <c:yVal>
            <c:numRef>
              <c:f>'AMRL PG Data'!$BK$7:$BK$74</c:f>
              <c:numCache>
                <c:formatCode>0.000</c:formatCode>
                <c:ptCount val="68"/>
                <c:pt idx="0">
                  <c:v>15.986595702739995</c:v>
                </c:pt>
                <c:pt idx="1">
                  <c:v>17.610186734928291</c:v>
                </c:pt>
                <c:pt idx="2">
                  <c:v>18.637247966041741</c:v>
                </c:pt>
                <c:pt idx="3">
                  <c:v>18.950104183003607</c:v>
                </c:pt>
                <c:pt idx="4">
                  <c:v>17.553962972442626</c:v>
                </c:pt>
                <c:pt idx="5">
                  <c:v>18.326423555292326</c:v>
                </c:pt>
                <c:pt idx="10">
                  <c:v>17.327240511051013</c:v>
                </c:pt>
                <c:pt idx="11">
                  <c:v>16.746377995007347</c:v>
                </c:pt>
                <c:pt idx="12">
                  <c:v>18.482565174348256</c:v>
                </c:pt>
                <c:pt idx="13">
                  <c:v>18.046335184934289</c:v>
                </c:pt>
                <c:pt idx="16">
                  <c:v>15.941113287420231</c:v>
                </c:pt>
                <c:pt idx="17">
                  <c:v>15.080795623438636</c:v>
                </c:pt>
                <c:pt idx="20">
                  <c:v>16.776195245889625</c:v>
                </c:pt>
                <c:pt idx="21">
                  <c:v>17.958630879093818</c:v>
                </c:pt>
                <c:pt idx="22">
                  <c:v>13.273688948908395</c:v>
                </c:pt>
                <c:pt idx="23">
                  <c:v>13.243198315509503</c:v>
                </c:pt>
                <c:pt idx="24">
                  <c:v>12.700519720116095</c:v>
                </c:pt>
                <c:pt idx="25">
                  <c:v>12.61414123372999</c:v>
                </c:pt>
                <c:pt idx="26">
                  <c:v>10.153618110766741</c:v>
                </c:pt>
                <c:pt idx="27">
                  <c:v>11.42130234477068</c:v>
                </c:pt>
                <c:pt idx="28">
                  <c:v>11.090763132808188</c:v>
                </c:pt>
                <c:pt idx="29">
                  <c:v>11.658956049482049</c:v>
                </c:pt>
                <c:pt idx="30">
                  <c:v>11.705903229622621</c:v>
                </c:pt>
                <c:pt idx="31">
                  <c:v>11.723629935179728</c:v>
                </c:pt>
                <c:pt idx="32">
                  <c:v>9.5422329150139795</c:v>
                </c:pt>
                <c:pt idx="33">
                  <c:v>9.5958117907196048</c:v>
                </c:pt>
                <c:pt idx="34">
                  <c:v>8.8132792009485144</c:v>
                </c:pt>
                <c:pt idx="35">
                  <c:v>9.4093877403759425</c:v>
                </c:pt>
                <c:pt idx="36">
                  <c:v>9.543846227407478</c:v>
                </c:pt>
                <c:pt idx="37">
                  <c:v>9.2773002228589618</c:v>
                </c:pt>
                <c:pt idx="38">
                  <c:v>9.8159938431399993</c:v>
                </c:pt>
                <c:pt idx="39">
                  <c:v>10.347746349721378</c:v>
                </c:pt>
                <c:pt idx="40">
                  <c:v>10.642951706671273</c:v>
                </c:pt>
                <c:pt idx="41">
                  <c:v>9.9917443667443671</c:v>
                </c:pt>
                <c:pt idx="42">
                  <c:v>11.448843728100909</c:v>
                </c:pt>
                <c:pt idx="43">
                  <c:v>11.027766811422557</c:v>
                </c:pt>
                <c:pt idx="44">
                  <c:v>9.5758947280194455</c:v>
                </c:pt>
                <c:pt idx="45">
                  <c:v>9.1708104335688745</c:v>
                </c:pt>
                <c:pt idx="46">
                  <c:v>11.374551337141702</c:v>
                </c:pt>
                <c:pt idx="47">
                  <c:v>11.088905969766847</c:v>
                </c:pt>
                <c:pt idx="48">
                  <c:v>9.5257966616084975</c:v>
                </c:pt>
                <c:pt idx="49">
                  <c:v>8.7905871704944012</c:v>
                </c:pt>
                <c:pt idx="50">
                  <c:v>9.4479585968947664</c:v>
                </c:pt>
                <c:pt idx="51">
                  <c:v>9.617805240874242</c:v>
                </c:pt>
                <c:pt idx="54">
                  <c:v>10.590586145648313</c:v>
                </c:pt>
                <c:pt idx="55">
                  <c:v>10.250745609190323</c:v>
                </c:pt>
                <c:pt idx="56">
                  <c:v>11.009990217294638</c:v>
                </c:pt>
                <c:pt idx="57">
                  <c:v>11.730525322242869</c:v>
                </c:pt>
                <c:pt idx="58">
                  <c:v>11.442188750636689</c:v>
                </c:pt>
                <c:pt idx="59">
                  <c:v>11.462464844595081</c:v>
                </c:pt>
                <c:pt idx="60">
                  <c:v>8.9285714285714288</c:v>
                </c:pt>
                <c:pt idx="61">
                  <c:v>8.8360445015735127</c:v>
                </c:pt>
                <c:pt idx="62">
                  <c:v>9.9500600543650037</c:v>
                </c:pt>
                <c:pt idx="63">
                  <c:v>10.251256281407034</c:v>
                </c:pt>
                <c:pt idx="64">
                  <c:v>10.43642720004585</c:v>
                </c:pt>
                <c:pt idx="65">
                  <c:v>9.914740035568574</c:v>
                </c:pt>
                <c:pt idx="66">
                  <c:v>8.943705643216429</c:v>
                </c:pt>
                <c:pt idx="67">
                  <c:v>8.5392641405820982</c:v>
                </c:pt>
              </c:numCache>
            </c:numRef>
          </c:yVal>
          <c:smooth val="0"/>
        </c:ser>
        <c:dLbls>
          <c:showLegendKey val="0"/>
          <c:showVal val="0"/>
          <c:showCatName val="0"/>
          <c:showSerName val="0"/>
          <c:showPercent val="0"/>
          <c:showBubbleSize val="0"/>
        </c:dLbls>
        <c:axId val="150689040"/>
        <c:axId val="150689600"/>
      </c:scatterChart>
      <c:valAx>
        <c:axId val="150689040"/>
        <c:scaling>
          <c:orientation val="minMax"/>
          <c:max val="250"/>
          <c:min val="175"/>
        </c:scaling>
        <c:delete val="0"/>
        <c:axPos val="b"/>
        <c:majorGridlines/>
        <c:title>
          <c:tx>
            <c:rich>
              <a:bodyPr/>
              <a:lstStyle/>
              <a:p>
                <a:pPr>
                  <a:defRPr/>
                </a:pPr>
                <a:r>
                  <a:rPr lang="en-US"/>
                  <a:t>PG Binder Sample Number</a:t>
                </a:r>
              </a:p>
            </c:rich>
          </c:tx>
          <c:overlay val="0"/>
        </c:title>
        <c:numFmt formatCode="General" sourceLinked="1"/>
        <c:majorTickMark val="out"/>
        <c:minorTickMark val="none"/>
        <c:tickLblPos val="nextTo"/>
        <c:crossAx val="150689600"/>
        <c:crosses val="autoZero"/>
        <c:crossBetween val="midCat"/>
        <c:majorUnit val="5"/>
      </c:valAx>
      <c:valAx>
        <c:axId val="150689600"/>
        <c:scaling>
          <c:orientation val="minMax"/>
        </c:scaling>
        <c:delete val="0"/>
        <c:axPos val="l"/>
        <c:majorGridlines/>
        <c:title>
          <c:tx>
            <c:rich>
              <a:bodyPr rot="-5400000" vert="horz"/>
              <a:lstStyle/>
              <a:p>
                <a:pPr>
                  <a:defRPr/>
                </a:pPr>
                <a:r>
                  <a:rPr lang="en-US"/>
                  <a:t>Test % COV</a:t>
                </a:r>
              </a:p>
            </c:rich>
          </c:tx>
          <c:overlay val="0"/>
        </c:title>
        <c:numFmt formatCode="0.000" sourceLinked="1"/>
        <c:majorTickMark val="out"/>
        <c:minorTickMark val="none"/>
        <c:tickLblPos val="nextTo"/>
        <c:crossAx val="150689040"/>
        <c:crosses val="autoZero"/>
        <c:crossBetween val="midCat"/>
      </c:valAx>
    </c:plotArea>
    <c:legend>
      <c:legendPos val="r"/>
      <c:layout>
        <c:manualLayout>
          <c:xMode val="edge"/>
          <c:yMode val="edge"/>
          <c:x val="0.18720714895975249"/>
          <c:y val="0.92469001625088842"/>
          <c:w val="0.67789549033643526"/>
          <c:h val="4.4916705255174556E-2"/>
        </c:manualLayout>
      </c:layout>
      <c:overlay val="0"/>
    </c:legend>
    <c:plotVisOnly val="1"/>
    <c:dispBlanksAs val="gap"/>
    <c:showDLblsOverMax val="0"/>
  </c:chart>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wmf"/></Relationships>
</file>

<file path=ppt/drawings/drawing1.xml><?xml version="1.0" encoding="utf-8"?>
<c:userShapes xmlns:c="http://schemas.openxmlformats.org/drawingml/2006/chart">
  <cdr:relSizeAnchor xmlns:cdr="http://schemas.openxmlformats.org/drawingml/2006/chartDrawing">
    <cdr:from>
      <cdr:x>0.2775</cdr:x>
      <cdr:y>0.12528</cdr:y>
    </cdr:from>
    <cdr:to>
      <cdr:x>0.5463</cdr:x>
      <cdr:y>0.32528</cdr:y>
    </cdr:to>
    <cdr:sp macro="" textlink="">
      <cdr:nvSpPr>
        <cdr:cNvPr id="2" name="TextBox 1"/>
        <cdr:cNvSpPr txBox="1"/>
      </cdr:nvSpPr>
      <cdr:spPr>
        <a:xfrm xmlns:a="http://schemas.openxmlformats.org/drawingml/2006/main">
          <a:off x="3146715" y="572764"/>
          <a:ext cx="3048060" cy="914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3200" b="1" dirty="0">
              <a:solidFill>
                <a:srgbClr val="0070C0"/>
              </a:solidFill>
            </a:rPr>
            <a:t>Avg.=94.5%</a:t>
          </a:r>
        </a:p>
      </cdr:txBody>
    </cdr:sp>
  </cdr:relSizeAnchor>
  <cdr:relSizeAnchor xmlns:cdr="http://schemas.openxmlformats.org/drawingml/2006/chartDrawing">
    <cdr:from>
      <cdr:x>0.15751</cdr:x>
      <cdr:y>0.40663</cdr:y>
    </cdr:from>
    <cdr:to>
      <cdr:x>0.46446</cdr:x>
      <cdr:y>0.53987</cdr:y>
    </cdr:to>
    <cdr:sp macro="" textlink="">
      <cdr:nvSpPr>
        <cdr:cNvPr id="3" name="TextBox 1"/>
        <cdr:cNvSpPr txBox="1"/>
      </cdr:nvSpPr>
      <cdr:spPr>
        <a:xfrm xmlns:a="http://schemas.openxmlformats.org/drawingml/2006/main">
          <a:off x="1393526" y="1469878"/>
          <a:ext cx="2715629" cy="4816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800" b="1" dirty="0">
              <a:solidFill>
                <a:srgbClr val="C00000"/>
              </a:solidFill>
            </a:rPr>
            <a:t>5.8% below 92%</a:t>
          </a:r>
        </a:p>
      </cdr:txBody>
    </cdr:sp>
  </cdr:relSizeAnchor>
</c:userShapes>
</file>

<file path=ppt/drawings/drawing2.xml><?xml version="1.0" encoding="utf-8"?>
<c:userShapes xmlns:c="http://schemas.openxmlformats.org/drawingml/2006/chart">
  <cdr:relSizeAnchor xmlns:cdr="http://schemas.openxmlformats.org/drawingml/2006/chartDrawing">
    <cdr:from>
      <cdr:x>0.03221</cdr:x>
      <cdr:y>0.28435</cdr:y>
    </cdr:from>
    <cdr:to>
      <cdr:x>0.33916</cdr:x>
      <cdr:y>0.41759</cdr:y>
    </cdr:to>
    <cdr:sp macro="" textlink="">
      <cdr:nvSpPr>
        <cdr:cNvPr id="2" name="TextBox 1"/>
        <cdr:cNvSpPr txBox="1"/>
      </cdr:nvSpPr>
      <cdr:spPr>
        <a:xfrm xmlns:a="http://schemas.openxmlformats.org/drawingml/2006/main">
          <a:off x="284956" y="1027688"/>
          <a:ext cx="2715531" cy="4815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dirty="0">
              <a:solidFill>
                <a:srgbClr val="C00000"/>
              </a:solidFill>
            </a:rPr>
            <a:t>25.3% below 92%</a:t>
          </a:r>
        </a:p>
      </cdr:txBody>
    </cdr:sp>
  </cdr:relSizeAnchor>
  <cdr:relSizeAnchor xmlns:cdr="http://schemas.openxmlformats.org/drawingml/2006/chartDrawing">
    <cdr:from>
      <cdr:x>0.64358</cdr:x>
      <cdr:y>0.15824</cdr:y>
    </cdr:from>
    <cdr:to>
      <cdr:x>0.91237</cdr:x>
      <cdr:y>0.35824</cdr:y>
    </cdr:to>
    <cdr:sp macro="" textlink="">
      <cdr:nvSpPr>
        <cdr:cNvPr id="3" name="TextBox 1"/>
        <cdr:cNvSpPr txBox="1"/>
      </cdr:nvSpPr>
      <cdr:spPr>
        <a:xfrm xmlns:a="http://schemas.openxmlformats.org/drawingml/2006/main">
          <a:off x="7297875" y="723495"/>
          <a:ext cx="3048000" cy="9144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3200" b="1" dirty="0">
              <a:solidFill>
                <a:srgbClr val="0070C0"/>
              </a:solidFill>
            </a:rPr>
            <a:t>Avg.=92.6%</a:t>
          </a:r>
        </a:p>
      </cdr:txBody>
    </cdr:sp>
  </cdr:relSizeAnchor>
</c:userShapes>
</file>

<file path=ppt/drawings/drawing3.xml><?xml version="1.0" encoding="utf-8"?>
<c:userShapes xmlns:c="http://schemas.openxmlformats.org/drawingml/2006/chart">
  <cdr:relSizeAnchor xmlns:cdr="http://schemas.openxmlformats.org/drawingml/2006/chartDrawing">
    <cdr:from>
      <cdr:x>0.42913</cdr:x>
      <cdr:y>0.214</cdr:y>
    </cdr:from>
    <cdr:to>
      <cdr:x>0.43011</cdr:x>
      <cdr:y>0.40646</cdr:y>
    </cdr:to>
    <cdr:cxnSp macro="">
      <cdr:nvCxnSpPr>
        <cdr:cNvPr id="3" name="Straight Connector 2"/>
        <cdr:cNvCxnSpPr/>
      </cdr:nvCxnSpPr>
      <cdr:spPr>
        <a:xfrm xmlns:a="http://schemas.openxmlformats.org/drawingml/2006/main">
          <a:off x="3716867" y="1346200"/>
          <a:ext cx="8466" cy="1210733"/>
        </a:xfrm>
        <a:prstGeom xmlns:a="http://schemas.openxmlformats.org/drawingml/2006/main" prst="line">
          <a:avLst/>
        </a:prstGeom>
        <a:ln xmlns:a="http://schemas.openxmlformats.org/drawingml/2006/main" w="38100">
          <a:solidFill>
            <a:srgbClr val="00B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0.42815</cdr:x>
      <cdr:y>0.27052</cdr:y>
    </cdr:from>
    <cdr:to>
      <cdr:x>0.59335</cdr:x>
      <cdr:y>0.34859</cdr:y>
    </cdr:to>
    <cdr:sp macro="" textlink="">
      <cdr:nvSpPr>
        <cdr:cNvPr id="4" name="TextBox 3"/>
        <cdr:cNvSpPr txBox="1"/>
      </cdr:nvSpPr>
      <cdr:spPr>
        <a:xfrm xmlns:a="http://schemas.openxmlformats.org/drawingml/2006/main">
          <a:off x="3708400" y="1701800"/>
          <a:ext cx="1430867" cy="4910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a:solidFill>
                <a:srgbClr val="00B050"/>
              </a:solidFill>
            </a:rPr>
            <a:t>2006</a:t>
          </a:r>
        </a:p>
      </cdr:txBody>
    </cdr:sp>
  </cdr:relSizeAnchor>
  <cdr:relSizeAnchor xmlns:cdr="http://schemas.openxmlformats.org/drawingml/2006/chartDrawing">
    <cdr:from>
      <cdr:x>0.32942</cdr:x>
      <cdr:y>0.28937</cdr:y>
    </cdr:from>
    <cdr:to>
      <cdr:x>0.3304</cdr:x>
      <cdr:y>0.39166</cdr:y>
    </cdr:to>
    <cdr:cxnSp macro="">
      <cdr:nvCxnSpPr>
        <cdr:cNvPr id="6" name="Straight Connector 5"/>
        <cdr:cNvCxnSpPr/>
      </cdr:nvCxnSpPr>
      <cdr:spPr>
        <a:xfrm xmlns:a="http://schemas.openxmlformats.org/drawingml/2006/main">
          <a:off x="2853267" y="1820333"/>
          <a:ext cx="8466" cy="643467"/>
        </a:xfrm>
        <a:prstGeom xmlns:a="http://schemas.openxmlformats.org/drawingml/2006/main" prst="line">
          <a:avLst/>
        </a:prstGeom>
        <a:ln xmlns:a="http://schemas.openxmlformats.org/drawingml/2006/main" w="28575">
          <a:solidFill>
            <a:srgbClr val="00B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0.15836</cdr:x>
      <cdr:y>0.28802</cdr:y>
    </cdr:from>
    <cdr:to>
      <cdr:x>0.15836</cdr:x>
      <cdr:y>0.393</cdr:y>
    </cdr:to>
    <cdr:cxnSp macro="">
      <cdr:nvCxnSpPr>
        <cdr:cNvPr id="8" name="Straight Connector 7"/>
        <cdr:cNvCxnSpPr/>
      </cdr:nvCxnSpPr>
      <cdr:spPr>
        <a:xfrm xmlns:a="http://schemas.openxmlformats.org/drawingml/2006/main">
          <a:off x="1371601" y="1811867"/>
          <a:ext cx="0" cy="660400"/>
        </a:xfrm>
        <a:prstGeom xmlns:a="http://schemas.openxmlformats.org/drawingml/2006/main" prst="line">
          <a:avLst/>
        </a:prstGeom>
        <a:ln xmlns:a="http://schemas.openxmlformats.org/drawingml/2006/main" w="28575">
          <a:solidFill>
            <a:srgbClr val="00B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0.16618</cdr:x>
      <cdr:y>0.30686</cdr:y>
    </cdr:from>
    <cdr:to>
      <cdr:x>0.31672</cdr:x>
      <cdr:y>0.37954</cdr:y>
    </cdr:to>
    <cdr:sp macro="" textlink="">
      <cdr:nvSpPr>
        <cdr:cNvPr id="9" name="TextBox 8"/>
        <cdr:cNvSpPr txBox="1"/>
      </cdr:nvSpPr>
      <cdr:spPr>
        <a:xfrm xmlns:a="http://schemas.openxmlformats.org/drawingml/2006/main">
          <a:off x="1439333" y="1930400"/>
          <a:ext cx="1303867"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a:solidFill>
                <a:srgbClr val="00B050"/>
              </a:solidFill>
            </a:rPr>
            <a:t>2000 - 2004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24CB66-4262-4A78-A788-E81D322E6F0C}" type="datetimeFigureOut">
              <a:rPr lang="en-US" smtClean="0"/>
              <a:t>5/23/2018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0BAB2E-7D48-4F72-AE13-6830CD7D512E}" type="slidenum">
              <a:rPr lang="en-US" smtClean="0"/>
              <a:t>‹#›</a:t>
            </a:fld>
            <a:endParaRPr lang="en-US"/>
          </a:p>
        </p:txBody>
      </p:sp>
    </p:spTree>
    <p:extLst>
      <p:ext uri="{BB962C8B-B14F-4D97-AF65-F5344CB8AC3E}">
        <p14:creationId xmlns:p14="http://schemas.microsoft.com/office/powerpoint/2010/main" val="650367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4E5305-0661-4786-9DF8-9DBBDB125E7E}" type="datetimeFigureOut">
              <a:rPr lang="en-US" smtClean="0"/>
              <a:t>5/23/2018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BF857C-23D1-4518-9B02-19A7991ADFF9}" type="slidenum">
              <a:rPr lang="en-US" smtClean="0"/>
              <a:t>‹#›</a:t>
            </a:fld>
            <a:endParaRPr lang="en-US"/>
          </a:p>
        </p:txBody>
      </p:sp>
    </p:spTree>
    <p:extLst>
      <p:ext uri="{BB962C8B-B14F-4D97-AF65-F5344CB8AC3E}">
        <p14:creationId xmlns:p14="http://schemas.microsoft.com/office/powerpoint/2010/main" val="3958939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 Chuck Schwartz; Professor and Chair</a:t>
            </a:r>
          </a:p>
          <a:p>
            <a:r>
              <a:rPr lang="en-US" dirty="0" smtClean="0"/>
              <a:t>Department of Civil and Environmental Engineering</a:t>
            </a:r>
          </a:p>
          <a:p>
            <a:r>
              <a:rPr lang="en-US" dirty="0" smtClean="0"/>
              <a:t>UMD</a:t>
            </a:r>
          </a:p>
          <a:p>
            <a:endParaRPr lang="en-US" dirty="0" smtClean="0"/>
          </a:p>
          <a:p>
            <a:r>
              <a:rPr lang="en-US" dirty="0" smtClean="0"/>
              <a:t>On recommendation of Prof Matt </a:t>
            </a:r>
            <a:r>
              <a:rPr lang="en-US" dirty="0" err="1" smtClean="0"/>
              <a:t>Witczak</a:t>
            </a:r>
            <a:r>
              <a:rPr lang="en-US" dirty="0" smtClean="0"/>
              <a:t>, worked</a:t>
            </a:r>
            <a:r>
              <a:rPr lang="en-US" baseline="0" dirty="0" smtClean="0"/>
              <a:t> at AI HQ here before joining UMD; now retired from Ariz. State Univ.  Long time mentor of Chuck’s.</a:t>
            </a:r>
            <a:endParaRPr lang="en-US" dirty="0"/>
          </a:p>
        </p:txBody>
      </p:sp>
      <p:sp>
        <p:nvSpPr>
          <p:cNvPr id="4" name="Slide Number Placeholder 3"/>
          <p:cNvSpPr>
            <a:spLocks noGrp="1"/>
          </p:cNvSpPr>
          <p:nvPr>
            <p:ph type="sldNum" sz="quarter" idx="10"/>
          </p:nvPr>
        </p:nvSpPr>
        <p:spPr/>
        <p:txBody>
          <a:bodyPr/>
          <a:lstStyle/>
          <a:p>
            <a:fld id="{D8362214-9A16-9246-9F5D-276C93F8862B}" type="slidenum">
              <a:rPr lang="en-US" smtClean="0"/>
              <a:t>3</a:t>
            </a:fld>
            <a:endParaRPr lang="en-US"/>
          </a:p>
        </p:txBody>
      </p:sp>
    </p:spTree>
    <p:extLst>
      <p:ext uri="{BB962C8B-B14F-4D97-AF65-F5344CB8AC3E}">
        <p14:creationId xmlns:p14="http://schemas.microsoft.com/office/powerpoint/2010/main" val="4098467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561279-2A58-43AB-B23E-B3B236C03B54}" type="slidenum">
              <a:rPr lang="en-US" smtClean="0">
                <a:solidFill>
                  <a:prstClr val="black"/>
                </a:solidFill>
              </a:rPr>
              <a:pPr/>
              <a:t>61</a:t>
            </a:fld>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5/12/2016</a:t>
            </a:r>
            <a:endParaRPr lang="en-US">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Enhanced Durabilty Workshop</a:t>
            </a:r>
            <a:endParaRPr lang="en-US">
              <a:solidFill>
                <a:prstClr val="black"/>
              </a:solidFill>
            </a:endParaRPr>
          </a:p>
        </p:txBody>
      </p:sp>
    </p:spTree>
    <p:extLst>
      <p:ext uri="{BB962C8B-B14F-4D97-AF65-F5344CB8AC3E}">
        <p14:creationId xmlns:p14="http://schemas.microsoft.com/office/powerpoint/2010/main" val="2737768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latin typeface="Arial" panose="020B0604020202020204" pitchFamily="34" charset="0"/>
              </a:rPr>
              <a:t>Mix design is a balance between strength and durability.  We can design and mix that will be highly rut resistant, but it will not be durable.  Or we can design a very durable mix that will be prone to rutting.  The key is to balance the various constituents so as to best produce a mix that will resist rutting and yet last for years.  On top of it all, we want a smooth quite ride.</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9206" indent="-299695">
              <a:defRPr>
                <a:solidFill>
                  <a:schemeClr val="tx1"/>
                </a:solidFill>
                <a:latin typeface="Calibri" panose="020F0502020204030204" pitchFamily="34" charset="0"/>
              </a:defRPr>
            </a:lvl2pPr>
            <a:lvl3pPr marL="1198778" indent="-239756">
              <a:defRPr>
                <a:solidFill>
                  <a:schemeClr val="tx1"/>
                </a:solidFill>
                <a:latin typeface="Calibri" panose="020F0502020204030204" pitchFamily="34" charset="0"/>
              </a:defRPr>
            </a:lvl3pPr>
            <a:lvl4pPr marL="1678290" indent="-239756">
              <a:defRPr>
                <a:solidFill>
                  <a:schemeClr val="tx1"/>
                </a:solidFill>
                <a:latin typeface="Calibri" panose="020F0502020204030204" pitchFamily="34" charset="0"/>
              </a:defRPr>
            </a:lvl4pPr>
            <a:lvl5pPr marL="2157801" indent="-239756">
              <a:defRPr>
                <a:solidFill>
                  <a:schemeClr val="tx1"/>
                </a:solidFill>
                <a:latin typeface="Calibri" panose="020F0502020204030204" pitchFamily="34" charset="0"/>
              </a:defRPr>
            </a:lvl5pPr>
            <a:lvl6pPr marL="2637312" indent="-239756" fontAlgn="base">
              <a:spcBef>
                <a:spcPct val="0"/>
              </a:spcBef>
              <a:spcAft>
                <a:spcPct val="0"/>
              </a:spcAft>
              <a:defRPr>
                <a:solidFill>
                  <a:schemeClr val="tx1"/>
                </a:solidFill>
                <a:latin typeface="Calibri" panose="020F0502020204030204" pitchFamily="34" charset="0"/>
              </a:defRPr>
            </a:lvl6pPr>
            <a:lvl7pPr marL="3116824" indent="-239756" fontAlgn="base">
              <a:spcBef>
                <a:spcPct val="0"/>
              </a:spcBef>
              <a:spcAft>
                <a:spcPct val="0"/>
              </a:spcAft>
              <a:defRPr>
                <a:solidFill>
                  <a:schemeClr val="tx1"/>
                </a:solidFill>
                <a:latin typeface="Calibri" panose="020F0502020204030204" pitchFamily="34" charset="0"/>
              </a:defRPr>
            </a:lvl7pPr>
            <a:lvl8pPr marL="3596335" indent="-239756" fontAlgn="base">
              <a:spcBef>
                <a:spcPct val="0"/>
              </a:spcBef>
              <a:spcAft>
                <a:spcPct val="0"/>
              </a:spcAft>
              <a:defRPr>
                <a:solidFill>
                  <a:schemeClr val="tx1"/>
                </a:solidFill>
                <a:latin typeface="Calibri" panose="020F0502020204030204" pitchFamily="34" charset="0"/>
              </a:defRPr>
            </a:lvl8pPr>
            <a:lvl9pPr marL="4075847" indent="-239756" fontAlgn="base">
              <a:spcBef>
                <a:spcPct val="0"/>
              </a:spcBef>
              <a:spcAft>
                <a:spcPct val="0"/>
              </a:spcAft>
              <a:defRPr>
                <a:solidFill>
                  <a:schemeClr val="tx1"/>
                </a:solidFill>
                <a:latin typeface="Calibri" panose="020F0502020204030204" pitchFamily="34" charset="0"/>
              </a:defRPr>
            </a:lvl9pPr>
          </a:lstStyle>
          <a:p>
            <a:fld id="{DD0C256D-0899-4828-8E31-F758821DC38F}" type="slidenum">
              <a:rPr lang="en-US" altLang="en-US">
                <a:solidFill>
                  <a:prstClr val="black"/>
                </a:solidFill>
                <a:latin typeface="Arial" panose="020B0604020202020204" pitchFamily="34" charset="0"/>
              </a:rPr>
              <a:pPr/>
              <a:t>66</a:t>
            </a:fld>
            <a:endParaRPr lang="en-US" altLang="en-US">
              <a:solidFill>
                <a:prstClr val="black"/>
              </a:solidFill>
              <a:latin typeface="Arial" panose="020B0604020202020204" pitchFamily="34" charset="0"/>
            </a:endParaRPr>
          </a:p>
        </p:txBody>
      </p:sp>
      <p:sp>
        <p:nvSpPr>
          <p:cNvPr id="2" name="Date Placeholder 1"/>
          <p:cNvSpPr>
            <a:spLocks noGrp="1"/>
          </p:cNvSpPr>
          <p:nvPr>
            <p:ph type="dt" idx="10"/>
          </p:nvPr>
        </p:nvSpPr>
        <p:spPr/>
        <p:txBody>
          <a:bodyPr/>
          <a:lstStyle/>
          <a:p>
            <a:r>
              <a:rPr lang="en-US" smtClean="0">
                <a:solidFill>
                  <a:prstClr val="black"/>
                </a:solidFill>
              </a:rPr>
              <a:t>5/12/2016</a:t>
            </a:r>
            <a:endParaRPr lang="en-US">
              <a:solidFill>
                <a:prstClr val="black"/>
              </a:solidFill>
            </a:endParaRPr>
          </a:p>
        </p:txBody>
      </p:sp>
      <p:sp>
        <p:nvSpPr>
          <p:cNvPr id="3" name="Header Placeholder 2"/>
          <p:cNvSpPr>
            <a:spLocks noGrp="1"/>
          </p:cNvSpPr>
          <p:nvPr>
            <p:ph type="hdr" sz="quarter" idx="11"/>
          </p:nvPr>
        </p:nvSpPr>
        <p:spPr/>
        <p:txBody>
          <a:bodyPr/>
          <a:lstStyle/>
          <a:p>
            <a:r>
              <a:rPr lang="en-US" smtClean="0">
                <a:solidFill>
                  <a:prstClr val="black"/>
                </a:solidFill>
              </a:rPr>
              <a:t>Enhanced Durabilty Workshop</a:t>
            </a:r>
            <a:endParaRPr lang="en-US">
              <a:solidFill>
                <a:prstClr val="black"/>
              </a:solidFill>
            </a:endParaRPr>
          </a:p>
        </p:txBody>
      </p:sp>
    </p:spTree>
    <p:extLst>
      <p:ext uri="{BB962C8B-B14F-4D97-AF65-F5344CB8AC3E}">
        <p14:creationId xmlns:p14="http://schemas.microsoft.com/office/powerpoint/2010/main" val="2553694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Looking at longitudinal joints, the research would</a:t>
            </a:r>
            <a:r>
              <a:rPr lang="en-US" baseline="0" dirty="0" smtClean="0"/>
              <a:t> </a:t>
            </a:r>
            <a:r>
              <a:rPr lang="en-US" dirty="0" smtClean="0"/>
              <a:t>seem to favor the use of the notched wedge, but the interviewed paving experts were pretty</a:t>
            </a:r>
            <a:r>
              <a:rPr lang="en-US" baseline="0" dirty="0" smtClean="0"/>
              <a:t> evenly divided.  Each joint has its advantages and disadvantages.  </a:t>
            </a:r>
            <a:r>
              <a:rPr lang="en-US" b="1" baseline="0" dirty="0" smtClean="0">
                <a:solidFill>
                  <a:srgbClr val="C00000"/>
                </a:solidFill>
              </a:rPr>
              <a:t>The notched wedge offers the opportunity for higher tonnage (not required to pull second lane up) and for safety (FHWA requires closing up any lift 2 inches or greater before opening for traffic).  </a:t>
            </a:r>
            <a:r>
              <a:rPr lang="en-US" baseline="0" dirty="0" smtClean="0">
                <a:solidFill>
                  <a:srgbClr val="C00000"/>
                </a:solidFill>
              </a:rPr>
              <a:t>Thin overlays do not provide sufficient depth to use the notched wedge. </a:t>
            </a:r>
            <a:r>
              <a:rPr lang="en-US" baseline="0" dirty="0" smtClean="0"/>
              <a:t>One Sheldon Hayes winner suggested that their company felt they achieved a smoother pavement with the butt joint (An important consideration if there is a ride incentive specification).  </a:t>
            </a:r>
            <a:r>
              <a:rPr lang="en-US" b="1" baseline="0" dirty="0" smtClean="0"/>
              <a:t>Considering previous research and the interviews it appears using “best practices” to constructing the joint outweighs the type of joint.</a:t>
            </a:r>
          </a:p>
          <a:p>
            <a:endParaRPr lang="en-US" b="1" baseline="0" dirty="0" smtClean="0"/>
          </a:p>
          <a:p>
            <a:r>
              <a:rPr lang="en-US" b="0" baseline="0" dirty="0" smtClean="0"/>
              <a:t>Personal opinion:  If I was a contractor with a minimum density specification I would build the notched wedge to reduce the possibility of a void between lanes.  In another 3 slides from here, it is stated in speaker notes that two states (PA and MA) have recently found higher densities with the notch-wedge </a:t>
            </a:r>
            <a:r>
              <a:rPr lang="en-US" b="0" baseline="0" dirty="0" err="1" smtClean="0"/>
              <a:t>vs</a:t>
            </a:r>
            <a:r>
              <a:rPr lang="en-US" b="0" baseline="0" dirty="0" smtClean="0"/>
              <a:t> the butt joint.  If I was a contractor with a smoothness spec and no joint density spec, I would probably build a butt joint.</a:t>
            </a:r>
            <a:endParaRPr lang="en-US" b="1" dirty="0"/>
          </a:p>
        </p:txBody>
      </p:sp>
      <p:sp>
        <p:nvSpPr>
          <p:cNvPr id="4" name="Slide Number Placeholder 3"/>
          <p:cNvSpPr>
            <a:spLocks noGrp="1"/>
          </p:cNvSpPr>
          <p:nvPr>
            <p:ph type="sldNum" sz="quarter" idx="10"/>
          </p:nvPr>
        </p:nvSpPr>
        <p:spPr/>
        <p:txBody>
          <a:bodyPr/>
          <a:lstStyle/>
          <a:p>
            <a:pPr>
              <a:defRPr/>
            </a:pPr>
            <a:fld id="{BDE672DE-71AE-474F-8901-8CCC00BBE38B}" type="slidenum">
              <a:rPr lang="en-US" smtClean="0">
                <a:solidFill>
                  <a:prstClr val="black"/>
                </a:solidFill>
              </a:rPr>
              <a:pPr>
                <a:defRPr/>
              </a:pPr>
              <a:t>71</a:t>
            </a:fld>
            <a:endParaRPr lang="en-US">
              <a:solidFill>
                <a:prstClr val="black"/>
              </a:solidFill>
            </a:endParaRPr>
          </a:p>
        </p:txBody>
      </p:sp>
    </p:spTree>
    <p:extLst>
      <p:ext uri="{BB962C8B-B14F-4D97-AF65-F5344CB8AC3E}">
        <p14:creationId xmlns:p14="http://schemas.microsoft.com/office/powerpoint/2010/main" val="2053198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sz="2900" b="1">
                <a:solidFill>
                  <a:schemeClr val="tx1"/>
                </a:solidFill>
                <a:latin typeface="Arial Rounded MT Bold" pitchFamily="34" charset="0"/>
              </a:defRPr>
            </a:lvl1pPr>
            <a:lvl2pPr marL="752463" indent="-289409">
              <a:defRPr sz="2900" b="1">
                <a:solidFill>
                  <a:schemeClr val="tx1"/>
                </a:solidFill>
                <a:latin typeface="Arial Rounded MT Bold" pitchFamily="34" charset="0"/>
              </a:defRPr>
            </a:lvl2pPr>
            <a:lvl3pPr marL="1157635" indent="-231527">
              <a:defRPr sz="2900" b="1">
                <a:solidFill>
                  <a:schemeClr val="tx1"/>
                </a:solidFill>
                <a:latin typeface="Arial Rounded MT Bold" pitchFamily="34" charset="0"/>
              </a:defRPr>
            </a:lvl3pPr>
            <a:lvl4pPr marL="1620689" indent="-231527">
              <a:defRPr sz="2900" b="1">
                <a:solidFill>
                  <a:schemeClr val="tx1"/>
                </a:solidFill>
                <a:latin typeface="Arial Rounded MT Bold" pitchFamily="34" charset="0"/>
              </a:defRPr>
            </a:lvl4pPr>
            <a:lvl5pPr marL="2083743" indent="-231527">
              <a:defRPr sz="2900" b="1">
                <a:solidFill>
                  <a:schemeClr val="tx1"/>
                </a:solidFill>
                <a:latin typeface="Arial Rounded MT Bold" pitchFamily="34" charset="0"/>
              </a:defRPr>
            </a:lvl5pPr>
            <a:lvl6pPr marL="2546797" indent="-231527" eaLnBrk="0" fontAlgn="base" hangingPunct="0">
              <a:spcBef>
                <a:spcPct val="0"/>
              </a:spcBef>
              <a:spcAft>
                <a:spcPct val="0"/>
              </a:spcAft>
              <a:defRPr sz="2900" b="1">
                <a:solidFill>
                  <a:schemeClr val="tx1"/>
                </a:solidFill>
                <a:latin typeface="Arial Rounded MT Bold" pitchFamily="34" charset="0"/>
              </a:defRPr>
            </a:lvl6pPr>
            <a:lvl7pPr marL="3009851" indent="-231527" eaLnBrk="0" fontAlgn="base" hangingPunct="0">
              <a:spcBef>
                <a:spcPct val="0"/>
              </a:spcBef>
              <a:spcAft>
                <a:spcPct val="0"/>
              </a:spcAft>
              <a:defRPr sz="2900" b="1">
                <a:solidFill>
                  <a:schemeClr val="tx1"/>
                </a:solidFill>
                <a:latin typeface="Arial Rounded MT Bold" pitchFamily="34" charset="0"/>
              </a:defRPr>
            </a:lvl7pPr>
            <a:lvl8pPr marL="3472905" indent="-231527" eaLnBrk="0" fontAlgn="base" hangingPunct="0">
              <a:spcBef>
                <a:spcPct val="0"/>
              </a:spcBef>
              <a:spcAft>
                <a:spcPct val="0"/>
              </a:spcAft>
              <a:defRPr sz="2900" b="1">
                <a:solidFill>
                  <a:schemeClr val="tx1"/>
                </a:solidFill>
                <a:latin typeface="Arial Rounded MT Bold" pitchFamily="34" charset="0"/>
              </a:defRPr>
            </a:lvl8pPr>
            <a:lvl9pPr marL="3935959" indent="-231527" eaLnBrk="0" fontAlgn="base" hangingPunct="0">
              <a:spcBef>
                <a:spcPct val="0"/>
              </a:spcBef>
              <a:spcAft>
                <a:spcPct val="0"/>
              </a:spcAft>
              <a:defRPr sz="2900" b="1">
                <a:solidFill>
                  <a:schemeClr val="tx1"/>
                </a:solidFill>
                <a:latin typeface="Arial Rounded MT Bold" pitchFamily="34" charset="0"/>
              </a:defRPr>
            </a:lvl9pPr>
          </a:lstStyle>
          <a:p>
            <a:fld id="{DCD79A4E-CD0D-4034-A3DC-0FA43FF0B0A6}" type="slidenum">
              <a:rPr lang="en-US" altLang="en-US" sz="1200" b="0">
                <a:solidFill>
                  <a:srgbClr val="001027"/>
                </a:solidFill>
                <a:latin typeface="Arial" charset="0"/>
              </a:rPr>
              <a:pPr/>
              <a:t>74</a:t>
            </a:fld>
            <a:endParaRPr lang="en-US" altLang="en-US" sz="1200" b="0" dirty="0">
              <a:solidFill>
                <a:srgbClr val="001027"/>
              </a:solidFill>
              <a:latin typeface="Arial" charset="0"/>
            </a:endParaRPr>
          </a:p>
        </p:txBody>
      </p:sp>
      <p:sp>
        <p:nvSpPr>
          <p:cNvPr id="27651" name="Rectangle 2"/>
          <p:cNvSpPr>
            <a:spLocks noGrp="1" noRot="1" noChangeAspect="1" noChangeArrowheads="1" noTextEdit="1"/>
          </p:cNvSpPr>
          <p:nvPr>
            <p:ph type="sldImg"/>
          </p:nvPr>
        </p:nvSpPr>
        <p:spPr>
          <a:xfrm>
            <a:off x="-122238" y="1428750"/>
            <a:ext cx="5143501" cy="3857625"/>
          </a:xfrm>
          <a:ln/>
        </p:spPr>
      </p:sp>
      <p:sp>
        <p:nvSpPr>
          <p:cNvPr id="27652" name="Rectangle 3"/>
          <p:cNvSpPr>
            <a:spLocks noGrp="1" noChangeArrowheads="1"/>
          </p:cNvSpPr>
          <p:nvPr>
            <p:ph type="body" idx="1"/>
          </p:nvPr>
        </p:nvSpPr>
        <p:spPr>
          <a:noFill/>
        </p:spPr>
        <p:txBody>
          <a:bodyPr/>
          <a:lstStyle/>
          <a:p>
            <a:r>
              <a:rPr lang="en-US" altLang="en-US" dirty="0" smtClean="0"/>
              <a:t>So,</a:t>
            </a:r>
            <a:r>
              <a:rPr lang="en-US" altLang="en-US" baseline="0" dirty="0" smtClean="0"/>
              <a:t> how can asphalt pavement durability be improved.  Compaction, has been long recognized as the essential element to long life pavement performance.  Many improvements have been made over the years to aid in compacting asphalt pavement to a required density.  Introduction of vibratory rollers made a huge impact on compaction efforts, rubber tire rollers can play an important role, and of course proper mix design is critical.  Additionally, in recent years we have seen various compaction aids being implemented. </a:t>
            </a:r>
          </a:p>
          <a:p>
            <a:r>
              <a:rPr lang="en-US" altLang="en-US" baseline="0" dirty="0" smtClean="0"/>
              <a:t> And so, compaction goals as set forth in state specifications should have increased.</a:t>
            </a:r>
            <a:endParaRPr lang="en-US" altLang="en-US" dirty="0" smtClean="0"/>
          </a:p>
        </p:txBody>
      </p:sp>
    </p:spTree>
    <p:extLst>
      <p:ext uri="{BB962C8B-B14F-4D97-AF65-F5344CB8AC3E}">
        <p14:creationId xmlns:p14="http://schemas.microsoft.com/office/powerpoint/2010/main" val="1535879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2F773F8-88D4-4AED-B93F-8CBBBC90474A}" type="slidenum">
              <a:rPr lang="en-US" smtClean="0"/>
              <a:pPr eaLnBrk="1" hangingPunct="1"/>
              <a:t>80</a:t>
            </a:fld>
            <a:endParaRPr lang="en-US" dirty="0" smtClean="0"/>
          </a:p>
        </p:txBody>
      </p:sp>
    </p:spTree>
    <p:extLst>
      <p:ext uri="{BB962C8B-B14F-4D97-AF65-F5344CB8AC3E}">
        <p14:creationId xmlns:p14="http://schemas.microsoft.com/office/powerpoint/2010/main" val="3863401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1144588" y="682625"/>
            <a:ext cx="4570412" cy="3429000"/>
          </a:xfrm>
          <a:ln/>
        </p:spPr>
      </p:sp>
      <p:sp>
        <p:nvSpPr>
          <p:cNvPr id="60419" name="Notes Placeholder 2"/>
          <p:cNvSpPr>
            <a:spLocks noGrp="1"/>
          </p:cNvSpPr>
          <p:nvPr>
            <p:ph type="body" idx="1"/>
          </p:nvPr>
        </p:nvSpPr>
        <p:spPr>
          <a:xfrm>
            <a:off x="686098" y="4343703"/>
            <a:ext cx="5485805" cy="411691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87" tIns="44843" rIns="89687" bIns="44843"/>
          <a:lstStyle/>
          <a:p>
            <a:r>
              <a:rPr lang="en-US" dirty="0" smtClean="0"/>
              <a:t>Another key initiative is the National Binder Technician Certification Program.  The vision was based on input from Members.</a:t>
            </a:r>
          </a:p>
        </p:txBody>
      </p:sp>
      <p:sp>
        <p:nvSpPr>
          <p:cNvPr id="60420" name="Slide Number Placeholder 3"/>
          <p:cNvSpPr txBox="1">
            <a:spLocks noGrp="1"/>
          </p:cNvSpPr>
          <p:nvPr/>
        </p:nvSpPr>
        <p:spPr bwMode="auto">
          <a:xfrm>
            <a:off x="3884414" y="8682870"/>
            <a:ext cx="2972098" cy="45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687" tIns="44843" rIns="89687" bIns="44843" anchor="b"/>
          <a:lstStyle>
            <a:lvl1pPr defTabSz="946150" eaLnBrk="0" hangingPunct="0">
              <a:defRPr>
                <a:solidFill>
                  <a:schemeClr val="tx1"/>
                </a:solidFill>
                <a:latin typeface="Arial" charset="0"/>
              </a:defRPr>
            </a:lvl1pPr>
            <a:lvl2pPr marL="742950" indent="-285750" defTabSz="946150" eaLnBrk="0" hangingPunct="0">
              <a:defRPr>
                <a:solidFill>
                  <a:schemeClr val="tx1"/>
                </a:solidFill>
                <a:latin typeface="Arial" charset="0"/>
              </a:defRPr>
            </a:lvl2pPr>
            <a:lvl3pPr marL="1143000" indent="-228600" defTabSz="946150" eaLnBrk="0" hangingPunct="0">
              <a:defRPr>
                <a:solidFill>
                  <a:schemeClr val="tx1"/>
                </a:solidFill>
                <a:latin typeface="Arial" charset="0"/>
              </a:defRPr>
            </a:lvl3pPr>
            <a:lvl4pPr marL="1600200" indent="-228600" defTabSz="946150" eaLnBrk="0" hangingPunct="0">
              <a:defRPr>
                <a:solidFill>
                  <a:schemeClr val="tx1"/>
                </a:solidFill>
                <a:latin typeface="Arial" charset="0"/>
              </a:defRPr>
            </a:lvl4pPr>
            <a:lvl5pPr marL="2057400" indent="-228600" defTabSz="946150" eaLnBrk="0" hangingPunct="0">
              <a:defRPr>
                <a:solidFill>
                  <a:schemeClr val="tx1"/>
                </a:solidFill>
                <a:latin typeface="Arial" charset="0"/>
              </a:defRPr>
            </a:lvl5pPr>
            <a:lvl6pPr marL="2514600" indent="-228600" defTabSz="946150" eaLnBrk="0" fontAlgn="base" hangingPunct="0">
              <a:spcBef>
                <a:spcPct val="0"/>
              </a:spcBef>
              <a:spcAft>
                <a:spcPct val="0"/>
              </a:spcAft>
              <a:defRPr>
                <a:solidFill>
                  <a:schemeClr val="tx1"/>
                </a:solidFill>
                <a:latin typeface="Arial" charset="0"/>
              </a:defRPr>
            </a:lvl6pPr>
            <a:lvl7pPr marL="2971800" indent="-228600" defTabSz="946150" eaLnBrk="0" fontAlgn="base" hangingPunct="0">
              <a:spcBef>
                <a:spcPct val="0"/>
              </a:spcBef>
              <a:spcAft>
                <a:spcPct val="0"/>
              </a:spcAft>
              <a:defRPr>
                <a:solidFill>
                  <a:schemeClr val="tx1"/>
                </a:solidFill>
                <a:latin typeface="Arial" charset="0"/>
              </a:defRPr>
            </a:lvl7pPr>
            <a:lvl8pPr marL="3429000" indent="-228600" defTabSz="946150" eaLnBrk="0" fontAlgn="base" hangingPunct="0">
              <a:spcBef>
                <a:spcPct val="0"/>
              </a:spcBef>
              <a:spcAft>
                <a:spcPct val="0"/>
              </a:spcAft>
              <a:defRPr>
                <a:solidFill>
                  <a:schemeClr val="tx1"/>
                </a:solidFill>
                <a:latin typeface="Arial" charset="0"/>
              </a:defRPr>
            </a:lvl8pPr>
            <a:lvl9pPr marL="3886200" indent="-228600" defTabSz="946150" eaLnBrk="0" fontAlgn="base" hangingPunct="0">
              <a:spcBef>
                <a:spcPct val="0"/>
              </a:spcBef>
              <a:spcAft>
                <a:spcPct val="0"/>
              </a:spcAft>
              <a:defRPr>
                <a:solidFill>
                  <a:schemeClr val="tx1"/>
                </a:solidFill>
                <a:latin typeface="Arial" charset="0"/>
              </a:defRPr>
            </a:lvl9pPr>
          </a:lstStyle>
          <a:p>
            <a:pPr algn="r" eaLnBrk="1" hangingPunct="1"/>
            <a:fld id="{382F9BA8-DE7F-4939-93BF-006B82186A72}" type="slidenum">
              <a:rPr lang="en-US" sz="1200"/>
              <a:pPr algn="r" eaLnBrk="1" hangingPunct="1"/>
              <a:t>91</a:t>
            </a:fld>
            <a:endParaRPr lang="en-US" sz="1200" dirty="0"/>
          </a:p>
        </p:txBody>
      </p:sp>
    </p:spTree>
    <p:extLst>
      <p:ext uri="{BB962C8B-B14F-4D97-AF65-F5344CB8AC3E}">
        <p14:creationId xmlns:p14="http://schemas.microsoft.com/office/powerpoint/2010/main" val="1566522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782638"/>
            <a:ext cx="5764213" cy="4322762"/>
          </a:xfrm>
        </p:spPr>
      </p:sp>
      <p:sp>
        <p:nvSpPr>
          <p:cNvPr id="3" name="Notes Placeholder 2"/>
          <p:cNvSpPr>
            <a:spLocks noGrp="1"/>
          </p:cNvSpPr>
          <p:nvPr>
            <p:ph type="body" idx="1"/>
          </p:nvPr>
        </p:nvSpPr>
        <p:spPr>
          <a:xfrm>
            <a:off x="731520" y="4592671"/>
            <a:ext cx="5852160" cy="3757639"/>
          </a:xfrm>
          <a:prstGeom prst="rect">
            <a:avLst/>
          </a:prstGeom>
        </p:spPr>
        <p:txBody>
          <a:bodyPr lIns="96323" tIns="48161" rIns="96323" bIns="48161"/>
          <a:lstStyle/>
          <a:p>
            <a:r>
              <a:rPr lang="en-US" dirty="0"/>
              <a:t>Visit our website and check us out on Facebook, LinkedIn,</a:t>
            </a:r>
            <a:r>
              <a:rPr lang="en-US" baseline="0" dirty="0"/>
              <a:t> and Twitter</a:t>
            </a:r>
            <a:endParaRPr lang="en-US" dirty="0"/>
          </a:p>
        </p:txBody>
      </p:sp>
      <p:sp>
        <p:nvSpPr>
          <p:cNvPr id="4" name="Slide Number Placeholder 3"/>
          <p:cNvSpPr>
            <a:spLocks noGrp="1"/>
          </p:cNvSpPr>
          <p:nvPr>
            <p:ph type="sldNum" sz="quarter" idx="10"/>
          </p:nvPr>
        </p:nvSpPr>
        <p:spPr/>
        <p:txBody>
          <a:bodyPr/>
          <a:lstStyle/>
          <a:p>
            <a:fld id="{A1F690BE-AC73-4EBE-B555-7AB74A172E4D}" type="slidenum">
              <a:rPr lang="en-US" smtClean="0">
                <a:solidFill>
                  <a:prstClr val="black"/>
                </a:solidFill>
              </a:rPr>
              <a:pPr/>
              <a:t>111</a:t>
            </a:fld>
            <a:endParaRPr lang="en-US" dirty="0">
              <a:solidFill>
                <a:prstClr val="black"/>
              </a:solidFill>
            </a:endParaRPr>
          </a:p>
        </p:txBody>
      </p:sp>
    </p:spTree>
    <p:extLst>
      <p:ext uri="{BB962C8B-B14F-4D97-AF65-F5344CB8AC3E}">
        <p14:creationId xmlns:p14="http://schemas.microsoft.com/office/powerpoint/2010/main" val="2669759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362214-9A16-9246-9F5D-276C93F8862B}" type="slidenum">
              <a:rPr lang="en-US" smtClean="0"/>
              <a:t>4</a:t>
            </a:fld>
            <a:endParaRPr lang="en-US"/>
          </a:p>
        </p:txBody>
      </p:sp>
    </p:spTree>
    <p:extLst>
      <p:ext uri="{BB962C8B-B14F-4D97-AF65-F5344CB8AC3E}">
        <p14:creationId xmlns:p14="http://schemas.microsoft.com/office/powerpoint/2010/main" val="2293068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203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31731" indent="-281435" eaLnBrk="0" hangingPunct="0">
              <a:defRPr>
                <a:solidFill>
                  <a:schemeClr val="tx1"/>
                </a:solidFill>
                <a:latin typeface="Arial" charset="0"/>
              </a:defRPr>
            </a:lvl2pPr>
            <a:lvl3pPr marL="1125741" indent="-225148" eaLnBrk="0" hangingPunct="0">
              <a:defRPr>
                <a:solidFill>
                  <a:schemeClr val="tx1"/>
                </a:solidFill>
                <a:latin typeface="Arial" charset="0"/>
              </a:defRPr>
            </a:lvl3pPr>
            <a:lvl4pPr marL="1576037" indent="-225148" eaLnBrk="0" hangingPunct="0">
              <a:defRPr>
                <a:solidFill>
                  <a:schemeClr val="tx1"/>
                </a:solidFill>
                <a:latin typeface="Arial" charset="0"/>
              </a:defRPr>
            </a:lvl4pPr>
            <a:lvl5pPr marL="2026333" indent="-225148" eaLnBrk="0" hangingPunct="0">
              <a:defRPr>
                <a:solidFill>
                  <a:schemeClr val="tx1"/>
                </a:solidFill>
                <a:latin typeface="Arial" charset="0"/>
              </a:defRPr>
            </a:lvl5pPr>
            <a:lvl6pPr marL="2476630" indent="-225148" eaLnBrk="0" fontAlgn="base" hangingPunct="0">
              <a:spcBef>
                <a:spcPct val="0"/>
              </a:spcBef>
              <a:spcAft>
                <a:spcPct val="0"/>
              </a:spcAft>
              <a:defRPr>
                <a:solidFill>
                  <a:schemeClr val="tx1"/>
                </a:solidFill>
                <a:latin typeface="Arial" charset="0"/>
              </a:defRPr>
            </a:lvl6pPr>
            <a:lvl7pPr marL="2926926" indent="-225148" eaLnBrk="0" fontAlgn="base" hangingPunct="0">
              <a:spcBef>
                <a:spcPct val="0"/>
              </a:spcBef>
              <a:spcAft>
                <a:spcPct val="0"/>
              </a:spcAft>
              <a:defRPr>
                <a:solidFill>
                  <a:schemeClr val="tx1"/>
                </a:solidFill>
                <a:latin typeface="Arial" charset="0"/>
              </a:defRPr>
            </a:lvl7pPr>
            <a:lvl8pPr marL="3377222" indent="-225148" eaLnBrk="0" fontAlgn="base" hangingPunct="0">
              <a:spcBef>
                <a:spcPct val="0"/>
              </a:spcBef>
              <a:spcAft>
                <a:spcPct val="0"/>
              </a:spcAft>
              <a:defRPr>
                <a:solidFill>
                  <a:schemeClr val="tx1"/>
                </a:solidFill>
                <a:latin typeface="Arial" charset="0"/>
              </a:defRPr>
            </a:lvl8pPr>
            <a:lvl9pPr marL="3827518" indent="-225148" eaLnBrk="0" fontAlgn="base" hangingPunct="0">
              <a:spcBef>
                <a:spcPct val="0"/>
              </a:spcBef>
              <a:spcAft>
                <a:spcPct val="0"/>
              </a:spcAft>
              <a:defRPr>
                <a:solidFill>
                  <a:schemeClr val="tx1"/>
                </a:solidFill>
                <a:latin typeface="Arial" charset="0"/>
              </a:defRPr>
            </a:lvl9pPr>
          </a:lstStyle>
          <a:p>
            <a:pPr eaLnBrk="1" hangingPunct="1"/>
            <a:fld id="{7DA64B28-9DD3-43EE-81FF-AA573B02DB76}" type="slidenum">
              <a:rPr lang="en-US" altLang="en-US" smtClean="0"/>
              <a:pPr eaLnBrk="1" hangingPunct="1"/>
              <a:t>12</a:t>
            </a:fld>
            <a:endParaRPr lang="en-US" altLang="en-US" dirty="0" smtClean="0"/>
          </a:p>
        </p:txBody>
      </p:sp>
    </p:spTree>
    <p:extLst>
      <p:ext uri="{BB962C8B-B14F-4D97-AF65-F5344CB8AC3E}">
        <p14:creationId xmlns:p14="http://schemas.microsoft.com/office/powerpoint/2010/main" val="3980619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204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31731" indent="-281435" eaLnBrk="0" hangingPunct="0">
              <a:defRPr>
                <a:solidFill>
                  <a:schemeClr val="tx1"/>
                </a:solidFill>
                <a:latin typeface="Arial" charset="0"/>
              </a:defRPr>
            </a:lvl2pPr>
            <a:lvl3pPr marL="1125741" indent="-225148" eaLnBrk="0" hangingPunct="0">
              <a:defRPr>
                <a:solidFill>
                  <a:schemeClr val="tx1"/>
                </a:solidFill>
                <a:latin typeface="Arial" charset="0"/>
              </a:defRPr>
            </a:lvl3pPr>
            <a:lvl4pPr marL="1576037" indent="-225148" eaLnBrk="0" hangingPunct="0">
              <a:defRPr>
                <a:solidFill>
                  <a:schemeClr val="tx1"/>
                </a:solidFill>
                <a:latin typeface="Arial" charset="0"/>
              </a:defRPr>
            </a:lvl4pPr>
            <a:lvl5pPr marL="2026333" indent="-225148" eaLnBrk="0" hangingPunct="0">
              <a:defRPr>
                <a:solidFill>
                  <a:schemeClr val="tx1"/>
                </a:solidFill>
                <a:latin typeface="Arial" charset="0"/>
              </a:defRPr>
            </a:lvl5pPr>
            <a:lvl6pPr marL="2476630" indent="-225148" eaLnBrk="0" fontAlgn="base" hangingPunct="0">
              <a:spcBef>
                <a:spcPct val="0"/>
              </a:spcBef>
              <a:spcAft>
                <a:spcPct val="0"/>
              </a:spcAft>
              <a:defRPr>
                <a:solidFill>
                  <a:schemeClr val="tx1"/>
                </a:solidFill>
                <a:latin typeface="Arial" charset="0"/>
              </a:defRPr>
            </a:lvl6pPr>
            <a:lvl7pPr marL="2926926" indent="-225148" eaLnBrk="0" fontAlgn="base" hangingPunct="0">
              <a:spcBef>
                <a:spcPct val="0"/>
              </a:spcBef>
              <a:spcAft>
                <a:spcPct val="0"/>
              </a:spcAft>
              <a:defRPr>
                <a:solidFill>
                  <a:schemeClr val="tx1"/>
                </a:solidFill>
                <a:latin typeface="Arial" charset="0"/>
              </a:defRPr>
            </a:lvl7pPr>
            <a:lvl8pPr marL="3377222" indent="-225148" eaLnBrk="0" fontAlgn="base" hangingPunct="0">
              <a:spcBef>
                <a:spcPct val="0"/>
              </a:spcBef>
              <a:spcAft>
                <a:spcPct val="0"/>
              </a:spcAft>
              <a:defRPr>
                <a:solidFill>
                  <a:schemeClr val="tx1"/>
                </a:solidFill>
                <a:latin typeface="Arial" charset="0"/>
              </a:defRPr>
            </a:lvl8pPr>
            <a:lvl9pPr marL="3827518" indent="-225148" eaLnBrk="0" fontAlgn="base" hangingPunct="0">
              <a:spcBef>
                <a:spcPct val="0"/>
              </a:spcBef>
              <a:spcAft>
                <a:spcPct val="0"/>
              </a:spcAft>
              <a:defRPr>
                <a:solidFill>
                  <a:schemeClr val="tx1"/>
                </a:solidFill>
                <a:latin typeface="Arial" charset="0"/>
              </a:defRPr>
            </a:lvl9pPr>
          </a:lstStyle>
          <a:p>
            <a:pPr eaLnBrk="1" hangingPunct="1"/>
            <a:fld id="{2168D8F9-222F-46FE-B1E1-D14CF60BD910}" type="slidenum">
              <a:rPr lang="en-US" altLang="en-US" smtClean="0"/>
              <a:pPr eaLnBrk="1" hangingPunct="1"/>
              <a:t>13</a:t>
            </a:fld>
            <a:endParaRPr lang="en-US" altLang="en-US" dirty="0" smtClean="0"/>
          </a:p>
        </p:txBody>
      </p:sp>
    </p:spTree>
    <p:extLst>
      <p:ext uri="{BB962C8B-B14F-4D97-AF65-F5344CB8AC3E}">
        <p14:creationId xmlns:p14="http://schemas.microsoft.com/office/powerpoint/2010/main" val="2895128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205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31731" indent="-281435" eaLnBrk="0" hangingPunct="0">
              <a:defRPr>
                <a:solidFill>
                  <a:schemeClr val="tx1"/>
                </a:solidFill>
                <a:latin typeface="Arial" charset="0"/>
              </a:defRPr>
            </a:lvl2pPr>
            <a:lvl3pPr marL="1125741" indent="-225148" eaLnBrk="0" hangingPunct="0">
              <a:defRPr>
                <a:solidFill>
                  <a:schemeClr val="tx1"/>
                </a:solidFill>
                <a:latin typeface="Arial" charset="0"/>
              </a:defRPr>
            </a:lvl3pPr>
            <a:lvl4pPr marL="1576037" indent="-225148" eaLnBrk="0" hangingPunct="0">
              <a:defRPr>
                <a:solidFill>
                  <a:schemeClr val="tx1"/>
                </a:solidFill>
                <a:latin typeface="Arial" charset="0"/>
              </a:defRPr>
            </a:lvl4pPr>
            <a:lvl5pPr marL="2026333" indent="-225148" eaLnBrk="0" hangingPunct="0">
              <a:defRPr>
                <a:solidFill>
                  <a:schemeClr val="tx1"/>
                </a:solidFill>
                <a:latin typeface="Arial" charset="0"/>
              </a:defRPr>
            </a:lvl5pPr>
            <a:lvl6pPr marL="2476630" indent="-225148" eaLnBrk="0" fontAlgn="base" hangingPunct="0">
              <a:spcBef>
                <a:spcPct val="0"/>
              </a:spcBef>
              <a:spcAft>
                <a:spcPct val="0"/>
              </a:spcAft>
              <a:defRPr>
                <a:solidFill>
                  <a:schemeClr val="tx1"/>
                </a:solidFill>
                <a:latin typeface="Arial" charset="0"/>
              </a:defRPr>
            </a:lvl6pPr>
            <a:lvl7pPr marL="2926926" indent="-225148" eaLnBrk="0" fontAlgn="base" hangingPunct="0">
              <a:spcBef>
                <a:spcPct val="0"/>
              </a:spcBef>
              <a:spcAft>
                <a:spcPct val="0"/>
              </a:spcAft>
              <a:defRPr>
                <a:solidFill>
                  <a:schemeClr val="tx1"/>
                </a:solidFill>
                <a:latin typeface="Arial" charset="0"/>
              </a:defRPr>
            </a:lvl7pPr>
            <a:lvl8pPr marL="3377222" indent="-225148" eaLnBrk="0" fontAlgn="base" hangingPunct="0">
              <a:spcBef>
                <a:spcPct val="0"/>
              </a:spcBef>
              <a:spcAft>
                <a:spcPct val="0"/>
              </a:spcAft>
              <a:defRPr>
                <a:solidFill>
                  <a:schemeClr val="tx1"/>
                </a:solidFill>
                <a:latin typeface="Arial" charset="0"/>
              </a:defRPr>
            </a:lvl8pPr>
            <a:lvl9pPr marL="3827518" indent="-225148" eaLnBrk="0" fontAlgn="base" hangingPunct="0">
              <a:spcBef>
                <a:spcPct val="0"/>
              </a:spcBef>
              <a:spcAft>
                <a:spcPct val="0"/>
              </a:spcAft>
              <a:defRPr>
                <a:solidFill>
                  <a:schemeClr val="tx1"/>
                </a:solidFill>
                <a:latin typeface="Arial" charset="0"/>
              </a:defRPr>
            </a:lvl9pPr>
          </a:lstStyle>
          <a:p>
            <a:pPr eaLnBrk="1" hangingPunct="1"/>
            <a:fld id="{6E9705C7-19DC-4AE5-B290-A8C358A11012}" type="slidenum">
              <a:rPr lang="en-US" altLang="en-US" smtClean="0"/>
              <a:pPr eaLnBrk="1" hangingPunct="1"/>
              <a:t>14</a:t>
            </a:fld>
            <a:endParaRPr lang="en-US" altLang="en-US" dirty="0" smtClean="0"/>
          </a:p>
        </p:txBody>
      </p:sp>
    </p:spTree>
    <p:extLst>
      <p:ext uri="{BB962C8B-B14F-4D97-AF65-F5344CB8AC3E}">
        <p14:creationId xmlns:p14="http://schemas.microsoft.com/office/powerpoint/2010/main" val="2104237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699298" indent="-268961" eaLnBrk="0" hangingPunct="0">
              <a:defRPr>
                <a:solidFill>
                  <a:schemeClr val="tx1"/>
                </a:solidFill>
                <a:latin typeface="Arial" charset="0"/>
              </a:defRPr>
            </a:lvl2pPr>
            <a:lvl3pPr marL="1075843" indent="-215168" eaLnBrk="0" hangingPunct="0">
              <a:defRPr>
                <a:solidFill>
                  <a:schemeClr val="tx1"/>
                </a:solidFill>
                <a:latin typeface="Arial" charset="0"/>
              </a:defRPr>
            </a:lvl3pPr>
            <a:lvl4pPr marL="1506180" indent="-215168" eaLnBrk="0" hangingPunct="0">
              <a:defRPr>
                <a:solidFill>
                  <a:schemeClr val="tx1"/>
                </a:solidFill>
                <a:latin typeface="Arial" charset="0"/>
              </a:defRPr>
            </a:lvl4pPr>
            <a:lvl5pPr marL="1936517" indent="-215168" eaLnBrk="0" hangingPunct="0">
              <a:defRPr>
                <a:solidFill>
                  <a:schemeClr val="tx1"/>
                </a:solidFill>
                <a:latin typeface="Arial" charset="0"/>
              </a:defRPr>
            </a:lvl5pPr>
            <a:lvl6pPr marL="2366855" indent="-215168" eaLnBrk="0" fontAlgn="base" hangingPunct="0">
              <a:spcBef>
                <a:spcPct val="0"/>
              </a:spcBef>
              <a:spcAft>
                <a:spcPct val="0"/>
              </a:spcAft>
              <a:defRPr>
                <a:solidFill>
                  <a:schemeClr val="tx1"/>
                </a:solidFill>
                <a:latin typeface="Arial" charset="0"/>
              </a:defRPr>
            </a:lvl6pPr>
            <a:lvl7pPr marL="2797192" indent="-215168" eaLnBrk="0" fontAlgn="base" hangingPunct="0">
              <a:spcBef>
                <a:spcPct val="0"/>
              </a:spcBef>
              <a:spcAft>
                <a:spcPct val="0"/>
              </a:spcAft>
              <a:defRPr>
                <a:solidFill>
                  <a:schemeClr val="tx1"/>
                </a:solidFill>
                <a:latin typeface="Arial" charset="0"/>
              </a:defRPr>
            </a:lvl7pPr>
            <a:lvl8pPr marL="3227529" indent="-215168" eaLnBrk="0" fontAlgn="base" hangingPunct="0">
              <a:spcBef>
                <a:spcPct val="0"/>
              </a:spcBef>
              <a:spcAft>
                <a:spcPct val="0"/>
              </a:spcAft>
              <a:defRPr>
                <a:solidFill>
                  <a:schemeClr val="tx1"/>
                </a:solidFill>
                <a:latin typeface="Arial" charset="0"/>
              </a:defRPr>
            </a:lvl8pPr>
            <a:lvl9pPr marL="3657866" indent="-215168" eaLnBrk="0" fontAlgn="base" hangingPunct="0">
              <a:spcBef>
                <a:spcPct val="0"/>
              </a:spcBef>
              <a:spcAft>
                <a:spcPct val="0"/>
              </a:spcAft>
              <a:defRPr>
                <a:solidFill>
                  <a:schemeClr val="tx1"/>
                </a:solidFill>
                <a:latin typeface="Arial" charset="0"/>
              </a:defRPr>
            </a:lvl9pPr>
          </a:lstStyle>
          <a:p>
            <a:pPr eaLnBrk="1" hangingPunct="1"/>
            <a:fld id="{7D53059E-13D6-4EE8-B9C3-59865232A450}" type="slidenum">
              <a:rPr lang="en-US" smtClean="0"/>
              <a:pPr eaLnBrk="1" hangingPunct="1"/>
              <a:t>16</a:t>
            </a:fld>
            <a:endParaRPr lang="en-US" dirty="0" smtClean="0"/>
          </a:p>
        </p:txBody>
      </p:sp>
    </p:spTree>
    <p:extLst>
      <p:ext uri="{BB962C8B-B14F-4D97-AF65-F5344CB8AC3E}">
        <p14:creationId xmlns:p14="http://schemas.microsoft.com/office/powerpoint/2010/main" val="4279169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EAACFE-97D6-4C85-AC89-A9AAE186DE73}" type="slidenum">
              <a:rPr lang="en-US" smtClean="0"/>
              <a:pPr/>
              <a:t>50</a:t>
            </a:fld>
            <a:endParaRPr lang="en-US" dirty="0"/>
          </a:p>
        </p:txBody>
      </p:sp>
    </p:spTree>
    <p:extLst>
      <p:ext uri="{BB962C8B-B14F-4D97-AF65-F5344CB8AC3E}">
        <p14:creationId xmlns:p14="http://schemas.microsoft.com/office/powerpoint/2010/main" val="1964152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4294967295"/>
          </p:nvPr>
        </p:nvSpPr>
        <p:spPr bwMode="auto">
          <a:xfrm>
            <a:off x="2774307" y="10858111"/>
            <a:ext cx="2123158" cy="5699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874" tIns="42437" rIns="84874" bIns="42437"/>
          <a:lstStyle>
            <a:lvl1pPr defTabSz="897337">
              <a:spcBef>
                <a:spcPct val="30000"/>
              </a:spcBef>
              <a:defRPr sz="1200">
                <a:solidFill>
                  <a:schemeClr val="tx1"/>
                </a:solidFill>
                <a:latin typeface="Times New Roman" pitchFamily="18" charset="0"/>
              </a:defRPr>
            </a:lvl1pPr>
            <a:lvl2pPr marL="689436" indent="-264462" defTabSz="897337">
              <a:spcBef>
                <a:spcPct val="30000"/>
              </a:spcBef>
              <a:defRPr sz="1200">
                <a:solidFill>
                  <a:schemeClr val="tx1"/>
                </a:solidFill>
                <a:latin typeface="Times New Roman" pitchFamily="18" charset="0"/>
              </a:defRPr>
            </a:lvl2pPr>
            <a:lvl3pPr marL="1060906" indent="-210958" defTabSz="897337">
              <a:spcBef>
                <a:spcPct val="30000"/>
              </a:spcBef>
              <a:defRPr sz="1200">
                <a:solidFill>
                  <a:schemeClr val="tx1"/>
                </a:solidFill>
                <a:latin typeface="Times New Roman" pitchFamily="18" charset="0"/>
              </a:defRPr>
            </a:lvl3pPr>
            <a:lvl4pPr marL="1484352" indent="-210958" defTabSz="897337">
              <a:spcBef>
                <a:spcPct val="30000"/>
              </a:spcBef>
              <a:defRPr sz="1200">
                <a:solidFill>
                  <a:schemeClr val="tx1"/>
                </a:solidFill>
                <a:latin typeface="Times New Roman" pitchFamily="18" charset="0"/>
              </a:defRPr>
            </a:lvl4pPr>
            <a:lvl5pPr marL="1909325" indent="-210958" defTabSz="897337">
              <a:spcBef>
                <a:spcPct val="30000"/>
              </a:spcBef>
              <a:defRPr sz="1200">
                <a:solidFill>
                  <a:schemeClr val="tx1"/>
                </a:solidFill>
                <a:latin typeface="Times New Roman" pitchFamily="18" charset="0"/>
              </a:defRPr>
            </a:lvl5pPr>
            <a:lvl6pPr marL="2349585" indent="-210958" defTabSz="897337" eaLnBrk="0" fontAlgn="base" hangingPunct="0">
              <a:spcBef>
                <a:spcPct val="30000"/>
              </a:spcBef>
              <a:spcAft>
                <a:spcPct val="0"/>
              </a:spcAft>
              <a:defRPr sz="1200">
                <a:solidFill>
                  <a:schemeClr val="tx1"/>
                </a:solidFill>
                <a:latin typeface="Times New Roman" pitchFamily="18" charset="0"/>
              </a:defRPr>
            </a:lvl6pPr>
            <a:lvl7pPr marL="2789847" indent="-210958" defTabSz="897337" eaLnBrk="0" fontAlgn="base" hangingPunct="0">
              <a:spcBef>
                <a:spcPct val="30000"/>
              </a:spcBef>
              <a:spcAft>
                <a:spcPct val="0"/>
              </a:spcAft>
              <a:defRPr sz="1200">
                <a:solidFill>
                  <a:schemeClr val="tx1"/>
                </a:solidFill>
                <a:latin typeface="Times New Roman" pitchFamily="18" charset="0"/>
              </a:defRPr>
            </a:lvl7pPr>
            <a:lvl8pPr marL="3230107" indent="-210958" defTabSz="897337" eaLnBrk="0" fontAlgn="base" hangingPunct="0">
              <a:spcBef>
                <a:spcPct val="30000"/>
              </a:spcBef>
              <a:spcAft>
                <a:spcPct val="0"/>
              </a:spcAft>
              <a:defRPr sz="1200">
                <a:solidFill>
                  <a:schemeClr val="tx1"/>
                </a:solidFill>
                <a:latin typeface="Times New Roman" pitchFamily="18" charset="0"/>
              </a:defRPr>
            </a:lvl8pPr>
            <a:lvl9pPr marL="3670367" indent="-210958" defTabSz="897337" eaLnBrk="0" fontAlgn="base" hangingPunct="0">
              <a:spcBef>
                <a:spcPct val="30000"/>
              </a:spcBef>
              <a:spcAft>
                <a:spcPct val="0"/>
              </a:spcAft>
              <a:defRPr sz="1200">
                <a:solidFill>
                  <a:schemeClr val="tx1"/>
                </a:solidFill>
                <a:latin typeface="Times New Roman" pitchFamily="18" charset="0"/>
              </a:defRPr>
            </a:lvl9pPr>
          </a:lstStyle>
          <a:p>
            <a:pPr>
              <a:spcBef>
                <a:spcPct val="0"/>
              </a:spcBef>
            </a:pPr>
            <a:fld id="{C44D464E-2B79-4562-B446-6BB8131F84A0}" type="slidenum">
              <a:rPr lang="en-US" altLang="en-US" sz="1000">
                <a:solidFill>
                  <a:prstClr val="black"/>
                </a:solidFill>
                <a:latin typeface="Arial" charset="0"/>
              </a:rPr>
              <a:pPr>
                <a:spcBef>
                  <a:spcPct val="0"/>
                </a:spcBef>
              </a:pPr>
              <a:t>55</a:t>
            </a:fld>
            <a:endParaRPr lang="en-US" altLang="en-US" sz="1000" dirty="0">
              <a:solidFill>
                <a:prstClr val="black"/>
              </a:solidFill>
              <a:latin typeface="Arial" charset="0"/>
            </a:endParaRPr>
          </a:p>
        </p:txBody>
      </p:sp>
      <p:sp>
        <p:nvSpPr>
          <p:cNvPr id="18435" name="Rectangle 2"/>
          <p:cNvSpPr>
            <a:spLocks noGrp="1" noRot="1" noChangeAspect="1" noChangeArrowheads="1" noTextEdit="1"/>
          </p:cNvSpPr>
          <p:nvPr>
            <p:ph type="sldImg"/>
          </p:nvPr>
        </p:nvSpPr>
        <p:spPr>
          <a:xfrm>
            <a:off x="-407988" y="855663"/>
            <a:ext cx="5715001" cy="4287837"/>
          </a:xfrm>
          <a:ln/>
        </p:spPr>
      </p:sp>
      <p:sp>
        <p:nvSpPr>
          <p:cNvPr id="18436" name="Rectangle 3"/>
          <p:cNvSpPr>
            <a:spLocks noGrp="1" noChangeArrowheads="1"/>
          </p:cNvSpPr>
          <p:nvPr>
            <p:ph type="body" idx="1"/>
          </p:nvPr>
        </p:nvSpPr>
        <p:spPr>
          <a:xfrm>
            <a:off x="652256" y="5431985"/>
            <a:ext cx="3594061" cy="51411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10 states selected for field demonstration</a:t>
            </a:r>
            <a:r>
              <a:rPr lang="en-US" altLang="en-US" baseline="0" dirty="0" smtClean="0"/>
              <a:t> projects and workshops.</a:t>
            </a:r>
          </a:p>
          <a:p>
            <a:pPr eaLnBrk="1" hangingPunct="1"/>
            <a:r>
              <a:rPr lang="en-US" altLang="en-US" baseline="0" dirty="0" smtClean="0"/>
              <a:t>15 states selected for workshops only.</a:t>
            </a:r>
            <a:endParaRPr lang="en-US" altLang="en-US" dirty="0" smtClean="0"/>
          </a:p>
        </p:txBody>
      </p:sp>
    </p:spTree>
    <p:extLst>
      <p:ext uri="{BB962C8B-B14F-4D97-AF65-F5344CB8AC3E}">
        <p14:creationId xmlns:p14="http://schemas.microsoft.com/office/powerpoint/2010/main" val="502540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704850"/>
            <a:ext cx="4676775" cy="3508375"/>
          </a:xfrm>
        </p:spPr>
      </p:sp>
      <p:sp>
        <p:nvSpPr>
          <p:cNvPr id="3" name="Notes Placeholder 2"/>
          <p:cNvSpPr>
            <a:spLocks noGrp="1"/>
          </p:cNvSpPr>
          <p:nvPr>
            <p:ph type="body" idx="1"/>
          </p:nvPr>
        </p:nvSpPr>
        <p:spPr/>
        <p:txBody>
          <a:bodyPr>
            <a:normAutofit/>
          </a:bodyPr>
          <a:lstStyle/>
          <a:p>
            <a:pPr defTabSz="933648">
              <a:defRPr/>
            </a:pPr>
            <a:r>
              <a:rPr lang="en-US" dirty="0" smtClean="0"/>
              <a:t>This Washington study is often referenced.  It highlights the relationship between in-place pavement air voids and pavement service life.</a:t>
            </a:r>
          </a:p>
          <a:p>
            <a:pPr defTabSz="933648">
              <a:defRPr/>
            </a:pPr>
            <a:endParaRPr lang="en-US" dirty="0" smtClean="0"/>
          </a:p>
          <a:p>
            <a:pPr defTabSz="933648">
              <a:defRPr/>
            </a:pPr>
            <a:r>
              <a:rPr lang="en-US" dirty="0" smtClean="0"/>
              <a:t>With longitudinal joint densities typically at 90% or less it is easy to explain those opening photos of premature joint failures.  At ninety percent compaction (10-percent air voids) we can expect joint performance to be: joint performance = mat performance – 1/5.</a:t>
            </a:r>
          </a:p>
          <a:p>
            <a:pPr defTabSz="933648">
              <a:defRPr/>
            </a:pPr>
            <a:endParaRPr lang="en-US" dirty="0" smtClean="0"/>
          </a:p>
          <a:p>
            <a:pPr defTabSz="933648">
              <a:defRPr/>
            </a:pPr>
            <a:r>
              <a:rPr lang="en-US" dirty="0" smtClean="0"/>
              <a:t>When joint density drops to 89% then joint performance can expect to be: joint performance = mat performance – 1/3.  For a 15 year expected mat performance, giving up 1/5th means the joints fail 3 yrs earlier than mat (giving up 1/3</a:t>
            </a:r>
            <a:r>
              <a:rPr lang="en-US" baseline="30000" dirty="0" smtClean="0"/>
              <a:t>rd</a:t>
            </a:r>
            <a:r>
              <a:rPr lang="en-US" dirty="0" smtClean="0"/>
              <a:t> means the joints fail 5 yrs earlier).</a:t>
            </a:r>
          </a:p>
          <a:p>
            <a:endParaRPr lang="en-US" dirty="0"/>
          </a:p>
        </p:txBody>
      </p:sp>
      <p:sp>
        <p:nvSpPr>
          <p:cNvPr id="4" name="Slide Number Placeholder 3"/>
          <p:cNvSpPr>
            <a:spLocks noGrp="1"/>
          </p:cNvSpPr>
          <p:nvPr>
            <p:ph type="sldNum" sz="quarter" idx="10"/>
          </p:nvPr>
        </p:nvSpPr>
        <p:spPr/>
        <p:txBody>
          <a:bodyPr/>
          <a:lstStyle/>
          <a:p>
            <a:pPr>
              <a:defRPr/>
            </a:pPr>
            <a:fld id="{BDE672DE-71AE-474F-8901-8CCC00BBE38B}" type="slidenum">
              <a:rPr lang="en-US" smtClean="0">
                <a:solidFill>
                  <a:prstClr val="black"/>
                </a:solidFill>
              </a:rPr>
              <a:pPr>
                <a:defRPr/>
              </a:pPr>
              <a:t>60</a:t>
            </a:fld>
            <a:endParaRPr lang="en-US">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5/12/2016</a:t>
            </a:r>
            <a:endParaRPr lang="en-US">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Enhanced Durabilty Workshop</a:t>
            </a:r>
            <a:endParaRPr lang="en-US">
              <a:solidFill>
                <a:prstClr val="black"/>
              </a:solidFill>
            </a:endParaRPr>
          </a:p>
        </p:txBody>
      </p:sp>
    </p:spTree>
    <p:extLst>
      <p:ext uri="{BB962C8B-B14F-4D97-AF65-F5344CB8AC3E}">
        <p14:creationId xmlns:p14="http://schemas.microsoft.com/office/powerpoint/2010/main" val="3435510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38225"/>
            <a:ext cx="8229600" cy="2471738"/>
          </a:xfrm>
        </p:spPr>
        <p:txBody>
          <a:bodyPr anchor="b"/>
          <a:lstStyle>
            <a:lvl1pPr algn="ctr">
              <a:defRPr sz="45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3602042"/>
            <a:ext cx="8229600" cy="2941637"/>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D8FD3D36-E95F-4B85-B939-74FE05328D08}" type="datetimeFigureOut">
              <a:rPr lang="en-US" smtClean="0"/>
              <a:t>5/23/2018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53BF7-491B-4342-85CD-4DC40A3446EC}" type="slidenum">
              <a:rPr lang="en-US" smtClean="0"/>
              <a:t>‹#›</a:t>
            </a:fld>
            <a:endParaRPr lang="en-US" dirty="0"/>
          </a:p>
        </p:txBody>
      </p:sp>
    </p:spTree>
    <p:extLst>
      <p:ext uri="{BB962C8B-B14F-4D97-AF65-F5344CB8AC3E}">
        <p14:creationId xmlns:p14="http://schemas.microsoft.com/office/powerpoint/2010/main" val="37846367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8FD3D36-E95F-4B85-B939-74FE05328D08}"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53BF7-491B-4342-85CD-4DC40A3446EC}" type="slidenum">
              <a:rPr lang="en-US" smtClean="0"/>
              <a:t>‹#›</a:t>
            </a:fld>
            <a:endParaRPr lang="en-US"/>
          </a:p>
        </p:txBody>
      </p:sp>
      <p:sp>
        <p:nvSpPr>
          <p:cNvPr id="7" name="Title Placeholder 1"/>
          <p:cNvSpPr>
            <a:spLocks noGrp="1"/>
          </p:cNvSpPr>
          <p:nvPr>
            <p:ph type="title"/>
          </p:nvPr>
        </p:nvSpPr>
        <p:spPr>
          <a:xfrm>
            <a:off x="114299" y="47627"/>
            <a:ext cx="8915401" cy="821054"/>
          </a:xfrm>
          <a:prstGeom prst="rect">
            <a:avLst/>
          </a:prstGeom>
        </p:spPr>
        <p:txBody>
          <a:bodyPr vert="horz" lIns="137160" tIns="45720" rIns="137160" bIns="45720" rtlCol="0" anchor="ctr">
            <a:normAutofit/>
          </a:bodyPr>
          <a:lstStyle/>
          <a:p>
            <a:r>
              <a:rPr lang="en-US" dirty="0" smtClean="0"/>
              <a:t>Click to edit Master title style</a:t>
            </a:r>
            <a:endParaRPr lang="en-US" dirty="0"/>
          </a:p>
        </p:txBody>
      </p:sp>
      <p:sp>
        <p:nvSpPr>
          <p:cNvPr id="8" name="Rectangle 7"/>
          <p:cNvSpPr/>
          <p:nvPr userDrawn="1"/>
        </p:nvSpPr>
        <p:spPr>
          <a:xfrm>
            <a:off x="7169726" y="41562"/>
            <a:ext cx="1920240" cy="8229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558094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09460" y="1028697"/>
            <a:ext cx="1920240" cy="5486401"/>
          </a:xfrm>
        </p:spPr>
        <p:txBody>
          <a:bodyPr vert="eaVert"/>
          <a:lstStyle>
            <a:lvl1pPr algn="ctr">
              <a:defRPr>
                <a:solidFill>
                  <a:schemeClr val="tx1"/>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299" y="1028698"/>
            <a:ext cx="6858000" cy="54864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8FD3D36-E95F-4B85-B939-74FE05328D08}"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53BF7-491B-4342-85CD-4DC40A3446EC}" type="slidenum">
              <a:rPr lang="en-US" smtClean="0"/>
              <a:t>‹#›</a:t>
            </a:fld>
            <a:endParaRPr lang="en-US"/>
          </a:p>
        </p:txBody>
      </p:sp>
      <p:sp>
        <p:nvSpPr>
          <p:cNvPr id="7" name="Rectangle 6"/>
          <p:cNvSpPr/>
          <p:nvPr userDrawn="1"/>
        </p:nvSpPr>
        <p:spPr>
          <a:xfrm>
            <a:off x="7169726" y="41562"/>
            <a:ext cx="1920240" cy="8229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729745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8FD3D36-E95F-4B85-B939-74FE05328D08}"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53BF7-491B-4342-85CD-4DC40A3446EC}" type="slidenum">
              <a:rPr lang="en-US" smtClean="0"/>
              <a:t>‹#›</a:t>
            </a:fld>
            <a:endParaRPr lang="en-US"/>
          </a:p>
        </p:txBody>
      </p:sp>
      <p:sp>
        <p:nvSpPr>
          <p:cNvPr id="7" name="Title Placeholder 1"/>
          <p:cNvSpPr>
            <a:spLocks noGrp="1"/>
          </p:cNvSpPr>
          <p:nvPr>
            <p:ph type="title"/>
          </p:nvPr>
        </p:nvSpPr>
        <p:spPr>
          <a:xfrm>
            <a:off x="114300" y="47627"/>
            <a:ext cx="8915399" cy="821054"/>
          </a:xfrm>
          <a:prstGeom prst="rect">
            <a:avLst/>
          </a:prstGeom>
        </p:spPr>
        <p:txBody>
          <a:bodyPr vert="horz" lIns="137160" tIns="45720" rIns="137160" bIns="45720" rtlCol="0" anchor="ctr">
            <a:normAutofit/>
          </a:bodyPr>
          <a:lstStyle/>
          <a:p>
            <a:r>
              <a:rPr lang="en-US" dirty="0" smtClean="0"/>
              <a:t>Click to edit Master title style</a:t>
            </a:r>
            <a:endParaRPr lang="en-US" dirty="0"/>
          </a:p>
        </p:txBody>
      </p:sp>
      <p:sp>
        <p:nvSpPr>
          <p:cNvPr id="2" name="Rectangle 1"/>
          <p:cNvSpPr/>
          <p:nvPr userDrawn="1"/>
        </p:nvSpPr>
        <p:spPr>
          <a:xfrm>
            <a:off x="7169726" y="41562"/>
            <a:ext cx="1920240" cy="8229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681534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8FD3D36-E95F-4B85-B939-74FE05328D08}" type="datetimeFigureOut">
              <a:rPr lang="en-US" smtClean="0"/>
              <a:t>5/23/2018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53BF7-491B-4342-85CD-4DC40A3446EC}" type="slidenum">
              <a:rPr lang="en-US" smtClean="0"/>
              <a:t>‹#›</a:t>
            </a:fld>
            <a:endParaRPr lang="en-US"/>
          </a:p>
        </p:txBody>
      </p:sp>
      <p:sp>
        <p:nvSpPr>
          <p:cNvPr id="7" name="Title 1"/>
          <p:cNvSpPr>
            <a:spLocks noGrp="1"/>
          </p:cNvSpPr>
          <p:nvPr>
            <p:ph type="ctrTitle"/>
          </p:nvPr>
        </p:nvSpPr>
        <p:spPr>
          <a:xfrm>
            <a:off x="457200" y="1038225"/>
            <a:ext cx="8229600" cy="2471738"/>
          </a:xfrm>
        </p:spPr>
        <p:txBody>
          <a:bodyPr anchor="b"/>
          <a:lstStyle>
            <a:lvl1pPr algn="ctr">
              <a:defRPr sz="4500">
                <a:solidFill>
                  <a:schemeClr val="tx1"/>
                </a:solidFill>
              </a:defRPr>
            </a:lvl1pPr>
          </a:lstStyle>
          <a:p>
            <a:r>
              <a:rPr lang="en-US" smtClean="0"/>
              <a:t>Click to edit Master title style</a:t>
            </a:r>
            <a:endParaRPr lang="en-US" dirty="0"/>
          </a:p>
        </p:txBody>
      </p:sp>
      <p:sp>
        <p:nvSpPr>
          <p:cNvPr id="8" name="Subtitle 2"/>
          <p:cNvSpPr>
            <a:spLocks noGrp="1"/>
          </p:cNvSpPr>
          <p:nvPr>
            <p:ph type="subTitle" idx="1"/>
          </p:nvPr>
        </p:nvSpPr>
        <p:spPr>
          <a:xfrm>
            <a:off x="457200" y="3602042"/>
            <a:ext cx="8229600" cy="2941637"/>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smtClean="0"/>
              <a:t>Click to edit Master subtitle style</a:t>
            </a:r>
            <a:endParaRPr lang="en-US" dirty="0"/>
          </a:p>
        </p:txBody>
      </p:sp>
      <p:sp>
        <p:nvSpPr>
          <p:cNvPr id="9" name="Rectangle 8"/>
          <p:cNvSpPr/>
          <p:nvPr userDrawn="1"/>
        </p:nvSpPr>
        <p:spPr>
          <a:xfrm>
            <a:off x="7169726" y="41562"/>
            <a:ext cx="1920240" cy="8229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3803908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8581" y="1038225"/>
            <a:ext cx="44577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07719" y="1038225"/>
            <a:ext cx="44577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8FD3D36-E95F-4B85-B939-74FE05328D08}" type="datetimeFigureOut">
              <a:rPr lang="en-US" smtClean="0"/>
              <a:t>5/23/2018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753BF7-491B-4342-85CD-4DC40A3446EC}" type="slidenum">
              <a:rPr lang="en-US" smtClean="0"/>
              <a:t>‹#›</a:t>
            </a:fld>
            <a:endParaRPr lang="en-US"/>
          </a:p>
        </p:txBody>
      </p:sp>
      <p:sp>
        <p:nvSpPr>
          <p:cNvPr id="8" name="Title Placeholder 1"/>
          <p:cNvSpPr>
            <a:spLocks noGrp="1"/>
          </p:cNvSpPr>
          <p:nvPr>
            <p:ph type="title"/>
          </p:nvPr>
        </p:nvSpPr>
        <p:spPr>
          <a:xfrm>
            <a:off x="78581" y="47627"/>
            <a:ext cx="8986838" cy="821054"/>
          </a:xfrm>
          <a:prstGeom prst="rect">
            <a:avLst/>
          </a:prstGeom>
        </p:spPr>
        <p:txBody>
          <a:bodyPr vert="horz" lIns="137160" tIns="45720" rIns="137160" bIns="45720" rtlCol="0" anchor="ctr">
            <a:normAutofit/>
          </a:bodyPr>
          <a:lstStyle/>
          <a:p>
            <a:r>
              <a:rPr lang="en-US" dirty="0" smtClean="0"/>
              <a:t>Click to edit Master title style</a:t>
            </a:r>
            <a:endParaRPr lang="en-US" dirty="0"/>
          </a:p>
        </p:txBody>
      </p:sp>
      <p:sp>
        <p:nvSpPr>
          <p:cNvPr id="9" name="Rectangle 8"/>
          <p:cNvSpPr/>
          <p:nvPr userDrawn="1"/>
        </p:nvSpPr>
        <p:spPr>
          <a:xfrm>
            <a:off x="7169726" y="41562"/>
            <a:ext cx="1920240" cy="8229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111222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4629151" y="1062436"/>
            <a:ext cx="4457700" cy="914400"/>
          </a:xfrm>
        </p:spPr>
        <p:txBody>
          <a:bodyPr anchor="b"/>
          <a:lstStyle>
            <a:lvl1pPr marL="0" indent="0" algn="ctr">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2135505"/>
            <a:ext cx="4457700" cy="4389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FD3D36-E95F-4B85-B939-74FE05328D08}" type="datetimeFigureOut">
              <a:rPr lang="en-US" smtClean="0"/>
              <a:t>5/23/2018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753BF7-491B-4342-85CD-4DC40A3446EC}" type="slidenum">
              <a:rPr lang="en-US" smtClean="0"/>
              <a:t>‹#›</a:t>
            </a:fld>
            <a:endParaRPr lang="en-US"/>
          </a:p>
        </p:txBody>
      </p:sp>
      <p:sp>
        <p:nvSpPr>
          <p:cNvPr id="14" name="Text Placeholder 4"/>
          <p:cNvSpPr>
            <a:spLocks noGrp="1"/>
          </p:cNvSpPr>
          <p:nvPr>
            <p:ph type="body" sz="quarter" idx="14"/>
          </p:nvPr>
        </p:nvSpPr>
        <p:spPr>
          <a:xfrm>
            <a:off x="78581" y="1064223"/>
            <a:ext cx="4457700" cy="914400"/>
          </a:xfrm>
        </p:spPr>
        <p:txBody>
          <a:bodyPr anchor="b"/>
          <a:lstStyle>
            <a:lvl1pPr marL="0" indent="0" algn="ctr">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15" name="Content Placeholder 5"/>
          <p:cNvSpPr>
            <a:spLocks noGrp="1"/>
          </p:cNvSpPr>
          <p:nvPr>
            <p:ph sz="quarter" idx="15"/>
          </p:nvPr>
        </p:nvSpPr>
        <p:spPr>
          <a:xfrm>
            <a:off x="78581" y="2135505"/>
            <a:ext cx="4457700" cy="4389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Placeholder 1"/>
          <p:cNvSpPr>
            <a:spLocks noGrp="1"/>
          </p:cNvSpPr>
          <p:nvPr>
            <p:ph type="title"/>
          </p:nvPr>
        </p:nvSpPr>
        <p:spPr>
          <a:xfrm>
            <a:off x="78581" y="47627"/>
            <a:ext cx="9008270" cy="821054"/>
          </a:xfrm>
          <a:prstGeom prst="rect">
            <a:avLst/>
          </a:prstGeom>
        </p:spPr>
        <p:txBody>
          <a:bodyPr vert="horz" lIns="137160" tIns="45720" rIns="137160" bIns="45720" rtlCol="0" anchor="ctr">
            <a:normAutofit/>
          </a:bodyPr>
          <a:lstStyle/>
          <a:p>
            <a:r>
              <a:rPr lang="en-US" dirty="0" smtClean="0"/>
              <a:t>Click to edit Master title style</a:t>
            </a:r>
            <a:endParaRPr lang="en-US" dirty="0"/>
          </a:p>
        </p:txBody>
      </p:sp>
      <p:sp>
        <p:nvSpPr>
          <p:cNvPr id="10" name="Rectangle 9"/>
          <p:cNvSpPr/>
          <p:nvPr userDrawn="1"/>
        </p:nvSpPr>
        <p:spPr>
          <a:xfrm>
            <a:off x="7169726" y="41562"/>
            <a:ext cx="1920240" cy="8229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930171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8FD3D36-E95F-4B85-B939-74FE05328D08}" type="datetimeFigureOut">
              <a:rPr lang="en-US" smtClean="0"/>
              <a:t>5/23/2018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753BF7-491B-4342-85CD-4DC40A3446EC}" type="slidenum">
              <a:rPr lang="en-US" smtClean="0"/>
              <a:t>‹#›</a:t>
            </a:fld>
            <a:endParaRPr lang="en-US"/>
          </a:p>
        </p:txBody>
      </p:sp>
      <p:sp>
        <p:nvSpPr>
          <p:cNvPr id="6" name="Title Placeholder 1"/>
          <p:cNvSpPr>
            <a:spLocks noGrp="1"/>
          </p:cNvSpPr>
          <p:nvPr>
            <p:ph type="title"/>
          </p:nvPr>
        </p:nvSpPr>
        <p:spPr>
          <a:xfrm>
            <a:off x="76199" y="47627"/>
            <a:ext cx="8940801" cy="821054"/>
          </a:xfrm>
          <a:prstGeom prst="rect">
            <a:avLst/>
          </a:prstGeom>
        </p:spPr>
        <p:txBody>
          <a:bodyPr vert="horz" lIns="137160" tIns="45720" rIns="137160" bIns="45720" rtlCol="0" anchor="ctr">
            <a:normAutofit/>
          </a:bodyPr>
          <a:lstStyle/>
          <a:p>
            <a:r>
              <a:rPr lang="en-US" dirty="0" smtClean="0"/>
              <a:t>Click to edit Master title style</a:t>
            </a:r>
            <a:endParaRPr lang="en-US" dirty="0"/>
          </a:p>
        </p:txBody>
      </p:sp>
      <p:sp>
        <p:nvSpPr>
          <p:cNvPr id="7" name="Rectangle 6"/>
          <p:cNvSpPr/>
          <p:nvPr userDrawn="1"/>
        </p:nvSpPr>
        <p:spPr>
          <a:xfrm>
            <a:off x="7169726" y="41562"/>
            <a:ext cx="1920240" cy="8229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820227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FD3D36-E95F-4B85-B939-74FE05328D08}" type="datetimeFigureOut">
              <a:rPr lang="en-US" smtClean="0"/>
              <a:t>5/23/2018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753BF7-491B-4342-85CD-4DC40A3446EC}" type="slidenum">
              <a:rPr lang="en-US" smtClean="0"/>
              <a:t>‹#›</a:t>
            </a:fld>
            <a:endParaRPr lang="en-US"/>
          </a:p>
        </p:txBody>
      </p:sp>
      <p:sp>
        <p:nvSpPr>
          <p:cNvPr id="5" name="Rectangle 4"/>
          <p:cNvSpPr/>
          <p:nvPr userDrawn="1"/>
        </p:nvSpPr>
        <p:spPr>
          <a:xfrm>
            <a:off x="7169726" y="41562"/>
            <a:ext cx="1920240" cy="8229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865461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8581" y="1038225"/>
            <a:ext cx="3703320" cy="5486400"/>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D8FD3D36-E95F-4B85-B939-74FE05328D08}" type="datetimeFigureOut">
              <a:rPr lang="en-US" smtClean="0"/>
              <a:t>5/23/2018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753BF7-491B-4342-85CD-4DC40A3446EC}" type="slidenum">
              <a:rPr lang="en-US" smtClean="0"/>
              <a:t>‹#›</a:t>
            </a:fld>
            <a:endParaRPr lang="en-US"/>
          </a:p>
        </p:txBody>
      </p:sp>
      <p:sp>
        <p:nvSpPr>
          <p:cNvPr id="12" name="Content Placeholder 3"/>
          <p:cNvSpPr>
            <a:spLocks noGrp="1"/>
          </p:cNvSpPr>
          <p:nvPr>
            <p:ph sz="half" idx="13"/>
          </p:nvPr>
        </p:nvSpPr>
        <p:spPr>
          <a:xfrm>
            <a:off x="3887391" y="1038225"/>
            <a:ext cx="5178028"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Placeholder 1"/>
          <p:cNvSpPr>
            <a:spLocks noGrp="1"/>
          </p:cNvSpPr>
          <p:nvPr>
            <p:ph type="title"/>
          </p:nvPr>
        </p:nvSpPr>
        <p:spPr>
          <a:xfrm>
            <a:off x="78581" y="47627"/>
            <a:ext cx="8986838" cy="821054"/>
          </a:xfrm>
          <a:prstGeom prst="rect">
            <a:avLst/>
          </a:prstGeom>
        </p:spPr>
        <p:txBody>
          <a:bodyPr vert="horz" lIns="137160" tIns="45720" rIns="137160" bIns="45720" rtlCol="0" anchor="ctr">
            <a:normAutofit/>
          </a:bodyPr>
          <a:lstStyle/>
          <a:p>
            <a:r>
              <a:rPr lang="en-US" dirty="0" smtClean="0"/>
              <a:t>Click to edit Master title style</a:t>
            </a:r>
            <a:endParaRPr lang="en-US" dirty="0"/>
          </a:p>
        </p:txBody>
      </p:sp>
      <p:sp>
        <p:nvSpPr>
          <p:cNvPr id="9" name="Rectangle 8"/>
          <p:cNvSpPr/>
          <p:nvPr userDrawn="1"/>
        </p:nvSpPr>
        <p:spPr>
          <a:xfrm>
            <a:off x="7169726" y="41562"/>
            <a:ext cx="1920240" cy="8229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657129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1038225"/>
            <a:ext cx="5178028" cy="5486400"/>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smtClean="0"/>
              <a:t>Click icon to add picture</a:t>
            </a:r>
            <a:endParaRPr lang="en-US" dirty="0"/>
          </a:p>
        </p:txBody>
      </p:sp>
      <p:sp>
        <p:nvSpPr>
          <p:cNvPr id="5" name="Date Placeholder 4"/>
          <p:cNvSpPr>
            <a:spLocks noGrp="1"/>
          </p:cNvSpPr>
          <p:nvPr>
            <p:ph type="dt" sz="half" idx="10"/>
          </p:nvPr>
        </p:nvSpPr>
        <p:spPr/>
        <p:txBody>
          <a:bodyPr/>
          <a:lstStyle/>
          <a:p>
            <a:fld id="{D8FD3D36-E95F-4B85-B939-74FE05328D08}" type="datetimeFigureOut">
              <a:rPr lang="en-US" smtClean="0"/>
              <a:t>5/23/2018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753BF7-491B-4342-85CD-4DC40A3446EC}" type="slidenum">
              <a:rPr lang="en-US" smtClean="0"/>
              <a:t>‹#›</a:t>
            </a:fld>
            <a:endParaRPr lang="en-US"/>
          </a:p>
        </p:txBody>
      </p:sp>
      <p:sp>
        <p:nvSpPr>
          <p:cNvPr id="8" name="Text Placeholder 3"/>
          <p:cNvSpPr>
            <a:spLocks noGrp="1"/>
          </p:cNvSpPr>
          <p:nvPr>
            <p:ph type="body" sz="half" idx="13"/>
          </p:nvPr>
        </p:nvSpPr>
        <p:spPr>
          <a:xfrm>
            <a:off x="78581" y="1038225"/>
            <a:ext cx="3703320" cy="5486400"/>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smtClean="0"/>
              <a:t>Click to edit Master text styles</a:t>
            </a:r>
          </a:p>
        </p:txBody>
      </p:sp>
      <p:sp>
        <p:nvSpPr>
          <p:cNvPr id="10" name="Title Placeholder 1"/>
          <p:cNvSpPr>
            <a:spLocks noGrp="1"/>
          </p:cNvSpPr>
          <p:nvPr>
            <p:ph type="title"/>
          </p:nvPr>
        </p:nvSpPr>
        <p:spPr>
          <a:xfrm>
            <a:off x="78581" y="47627"/>
            <a:ext cx="8986838" cy="821054"/>
          </a:xfrm>
          <a:prstGeom prst="rect">
            <a:avLst/>
          </a:prstGeom>
        </p:spPr>
        <p:txBody>
          <a:bodyPr vert="horz" lIns="137160" tIns="45720" rIns="137160" bIns="45720" rtlCol="0" anchor="ctr">
            <a:normAutofit/>
          </a:bodyPr>
          <a:lstStyle/>
          <a:p>
            <a:r>
              <a:rPr lang="en-US" dirty="0" smtClean="0"/>
              <a:t>Click to edit Master title style</a:t>
            </a:r>
            <a:endParaRPr lang="en-US" dirty="0"/>
          </a:p>
        </p:txBody>
      </p:sp>
      <p:sp>
        <p:nvSpPr>
          <p:cNvPr id="9" name="Rectangle 8"/>
          <p:cNvSpPr/>
          <p:nvPr userDrawn="1"/>
        </p:nvSpPr>
        <p:spPr>
          <a:xfrm>
            <a:off x="7169726" y="41562"/>
            <a:ext cx="1920240" cy="8229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098710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914406"/>
            <a:ext cx="9144000" cy="57149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Rectangle 7"/>
          <p:cNvSpPr/>
          <p:nvPr userDrawn="1"/>
        </p:nvSpPr>
        <p:spPr>
          <a:xfrm>
            <a:off x="0" y="0"/>
            <a:ext cx="914400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Rectangle 8"/>
          <p:cNvSpPr/>
          <p:nvPr userDrawn="1"/>
        </p:nvSpPr>
        <p:spPr>
          <a:xfrm>
            <a:off x="0" y="6629399"/>
            <a:ext cx="91440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Title Placeholder 1"/>
          <p:cNvSpPr>
            <a:spLocks noGrp="1"/>
          </p:cNvSpPr>
          <p:nvPr>
            <p:ph type="title"/>
          </p:nvPr>
        </p:nvSpPr>
        <p:spPr>
          <a:xfrm>
            <a:off x="114299" y="47627"/>
            <a:ext cx="6996797" cy="821054"/>
          </a:xfrm>
          <a:prstGeom prst="rect">
            <a:avLst/>
          </a:prstGeom>
        </p:spPr>
        <p:txBody>
          <a:bodyPr vert="horz" lIns="137160" tIns="45720" rIns="13716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4300" y="1028700"/>
            <a:ext cx="8915400" cy="5486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0" y="6629403"/>
            <a:ext cx="1714500" cy="226219"/>
          </a:xfrm>
          <a:prstGeom prst="rect">
            <a:avLst/>
          </a:prstGeom>
        </p:spPr>
        <p:txBody>
          <a:bodyPr vert="horz" lIns="91440" tIns="45720" rIns="91440" bIns="45720" rtlCol="0" anchor="ctr"/>
          <a:lstStyle>
            <a:lvl1pPr algn="l">
              <a:defRPr sz="900">
                <a:solidFill>
                  <a:schemeClr val="bg1"/>
                </a:solidFill>
              </a:defRPr>
            </a:lvl1pPr>
          </a:lstStyle>
          <a:p>
            <a:fld id="{D8FD3D36-E95F-4B85-B939-74FE05328D08}" type="datetimeFigureOut">
              <a:rPr lang="en-US" smtClean="0"/>
              <a:pPr/>
              <a:t>5/23/2018</a:t>
            </a:fld>
            <a:endParaRPr lang="en-US" dirty="0"/>
          </a:p>
        </p:txBody>
      </p:sp>
      <p:sp>
        <p:nvSpPr>
          <p:cNvPr id="5" name="Footer Placeholder 4"/>
          <p:cNvSpPr>
            <a:spLocks noGrp="1"/>
          </p:cNvSpPr>
          <p:nvPr>
            <p:ph type="ftr" sz="quarter" idx="3"/>
          </p:nvPr>
        </p:nvSpPr>
        <p:spPr>
          <a:xfrm>
            <a:off x="2514600" y="6631786"/>
            <a:ext cx="4114800" cy="226219"/>
          </a:xfrm>
          <a:prstGeom prst="rect">
            <a:avLst/>
          </a:prstGeom>
        </p:spPr>
        <p:txBody>
          <a:bodyPr vert="horz" lIns="91440" tIns="45720" rIns="91440" bIns="45720" rtlCol="0" anchor="ctr"/>
          <a:lstStyle>
            <a:lvl1pPr algn="ctr">
              <a:defRPr sz="900">
                <a:solidFill>
                  <a:schemeClr val="bg1"/>
                </a:solidFill>
              </a:defRPr>
            </a:lvl1pPr>
          </a:lstStyle>
          <a:p>
            <a:endParaRPr lang="en-US" dirty="0"/>
          </a:p>
        </p:txBody>
      </p:sp>
      <p:sp>
        <p:nvSpPr>
          <p:cNvPr id="6" name="Slide Number Placeholder 5"/>
          <p:cNvSpPr>
            <a:spLocks noGrp="1"/>
          </p:cNvSpPr>
          <p:nvPr>
            <p:ph type="sldNum" sz="quarter" idx="4"/>
          </p:nvPr>
        </p:nvSpPr>
        <p:spPr>
          <a:xfrm>
            <a:off x="7429500" y="6629403"/>
            <a:ext cx="1714500" cy="226219"/>
          </a:xfrm>
          <a:prstGeom prst="rect">
            <a:avLst/>
          </a:prstGeom>
        </p:spPr>
        <p:txBody>
          <a:bodyPr vert="horz" lIns="91440" tIns="45720" rIns="91440" bIns="45720" rtlCol="0" anchor="ctr"/>
          <a:lstStyle>
            <a:lvl1pPr algn="r">
              <a:defRPr sz="900">
                <a:solidFill>
                  <a:schemeClr val="bg1"/>
                </a:solidFill>
              </a:defRPr>
            </a:lvl1pPr>
          </a:lstStyle>
          <a:p>
            <a:fld id="{B3753BF7-491B-4342-85CD-4DC40A3446EC}" type="slidenum">
              <a:rPr lang="en-US" smtClean="0"/>
              <a:pPr/>
              <a:t>‹#›</a:t>
            </a:fld>
            <a:endParaRPr lang="en-US" dirty="0"/>
          </a:p>
        </p:txBody>
      </p:sp>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111097" y="43339"/>
            <a:ext cx="1997474" cy="822960"/>
          </a:xfrm>
          <a:prstGeom prst="rect">
            <a:avLst/>
          </a:prstGeom>
        </p:spPr>
      </p:pic>
    </p:spTree>
    <p:extLst>
      <p:ext uri="{BB962C8B-B14F-4D97-AF65-F5344CB8AC3E}">
        <p14:creationId xmlns:p14="http://schemas.microsoft.com/office/powerpoint/2010/main" val="274429720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txStyles>
    <p:titleStyle>
      <a:lvl1pPr algn="l" defTabSz="685783" rtl="0" eaLnBrk="1" latinLnBrk="0" hangingPunct="1">
        <a:lnSpc>
          <a:spcPct val="90000"/>
        </a:lnSpc>
        <a:spcBef>
          <a:spcPct val="0"/>
        </a:spcBef>
        <a:buNone/>
        <a:defRPr sz="4400" b="1" kern="1200">
          <a:solidFill>
            <a:srgbClr val="FFDA41"/>
          </a:solidFill>
          <a:latin typeface="Calibri Light" panose="020F0302020204030204" pitchFamily="34"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32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SzPct val="75000"/>
        <a:buFont typeface="Calibri" panose="020F0502020204030204" pitchFamily="34" charset="0"/>
        <a:buChar char="‒"/>
        <a:defRPr sz="2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SzPct val="60000"/>
        <a:buFont typeface="Courier New" panose="02070309020205020404" pitchFamily="49" charset="0"/>
        <a:buChar char="o"/>
        <a:defRPr sz="24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SzPct val="60000"/>
        <a:buFont typeface="Calibri" panose="020F0502020204030204" pitchFamily="34" charset="0"/>
        <a:buChar char="‒"/>
        <a:defRPr sz="20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1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11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4.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5.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5.wmf"/></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30.wmf"/></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7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ctrTitle"/>
          </p:nvPr>
        </p:nvSpPr>
        <p:spPr/>
        <p:txBody>
          <a:bodyPr>
            <a:normAutofit/>
          </a:bodyPr>
          <a:lstStyle/>
          <a:p>
            <a:r>
              <a:rPr lang="en-US" dirty="0" smtClean="0"/>
              <a:t>Research, Engineering, and Education</a:t>
            </a:r>
            <a:r>
              <a:rPr lang="en-US" dirty="0"/>
              <a:t/>
            </a:r>
            <a:br>
              <a:rPr lang="en-US" dirty="0"/>
            </a:br>
            <a:endParaRPr lang="en-US" dirty="0"/>
          </a:p>
        </p:txBody>
      </p:sp>
      <p:sp>
        <p:nvSpPr>
          <p:cNvPr id="18" name="Subtitle 17"/>
          <p:cNvSpPr>
            <a:spLocks noGrp="1"/>
          </p:cNvSpPr>
          <p:nvPr>
            <p:ph type="subTitle" idx="1"/>
          </p:nvPr>
        </p:nvSpPr>
        <p:spPr/>
        <p:txBody>
          <a:bodyPr>
            <a:normAutofit/>
          </a:bodyPr>
          <a:lstStyle/>
          <a:p>
            <a:r>
              <a:rPr lang="en-US" sz="2400" dirty="0" smtClean="0"/>
              <a:t>Mike Anderson, Asphalt Institute</a:t>
            </a:r>
          </a:p>
          <a:p>
            <a:endParaRPr lang="en-US" sz="2400" dirty="0" smtClean="0"/>
          </a:p>
          <a:p>
            <a:endParaRPr lang="en-US" sz="2400" dirty="0"/>
          </a:p>
          <a:p>
            <a:r>
              <a:rPr lang="en-US" sz="2400" dirty="0" smtClean="0"/>
              <a:t>National Road Research Alliance Workshop </a:t>
            </a:r>
          </a:p>
          <a:p>
            <a:r>
              <a:rPr lang="en-US" sz="2400" dirty="0" smtClean="0"/>
              <a:t>University </a:t>
            </a:r>
            <a:r>
              <a:rPr lang="en-US" sz="2400" dirty="0"/>
              <a:t>of </a:t>
            </a:r>
            <a:r>
              <a:rPr lang="en-US" sz="2400" dirty="0" smtClean="0"/>
              <a:t>Minnesota, St </a:t>
            </a:r>
            <a:r>
              <a:rPr lang="en-US" sz="2400" dirty="0"/>
              <a:t>Paul </a:t>
            </a:r>
            <a:r>
              <a:rPr lang="en-US" sz="2400" dirty="0" smtClean="0"/>
              <a:t>Campus</a:t>
            </a:r>
          </a:p>
          <a:p>
            <a:r>
              <a:rPr lang="en-US" sz="2400" dirty="0" smtClean="0"/>
              <a:t>May </a:t>
            </a:r>
            <a:r>
              <a:rPr lang="en-US" sz="2400" dirty="0"/>
              <a:t>24, 2018</a:t>
            </a:r>
            <a:br>
              <a:rPr lang="en-US" sz="2400" dirty="0"/>
            </a:br>
            <a:endParaRPr lang="en-US" sz="2400" dirty="0"/>
          </a:p>
        </p:txBody>
      </p:sp>
    </p:spTree>
    <p:extLst>
      <p:ext uri="{BB962C8B-B14F-4D97-AF65-F5344CB8AC3E}">
        <p14:creationId xmlns:p14="http://schemas.microsoft.com/office/powerpoint/2010/main" val="41412084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4294967295"/>
          </p:nvPr>
        </p:nvSpPr>
        <p:spPr>
          <a:xfrm>
            <a:off x="0" y="6400800"/>
            <a:ext cx="6858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a:t>
            </a:r>
            <a:fld id="{A7A6E1EB-CFE9-4AB6-BFD4-30A53A06EB4C}" type="slidenum">
              <a:rPr lang="en-US" altLang="en-US"/>
              <a:pPr eaLnBrk="1" hangingPunct="1"/>
              <a:t>10</a:t>
            </a:fld>
            <a:r>
              <a:rPr lang="en-US" altLang="en-US"/>
              <a:t>-</a:t>
            </a:r>
          </a:p>
        </p:txBody>
      </p:sp>
      <p:sp>
        <p:nvSpPr>
          <p:cNvPr id="39939" name="Rectangle 2"/>
          <p:cNvSpPr>
            <a:spLocks noGrp="1" noChangeArrowheads="1"/>
          </p:cNvSpPr>
          <p:nvPr>
            <p:ph type="title"/>
          </p:nvPr>
        </p:nvSpPr>
        <p:spPr/>
        <p:txBody>
          <a:bodyPr/>
          <a:lstStyle/>
          <a:p>
            <a:pPr eaLnBrk="1" hangingPunct="1"/>
            <a:r>
              <a:rPr lang="en-US" altLang="en-US" b="1" smtClean="0"/>
              <a:t>Specimens being cut with scissors</a:t>
            </a:r>
          </a:p>
        </p:txBody>
      </p:sp>
      <p:pic>
        <p:nvPicPr>
          <p:cNvPr id="39940" name="Picture 4" descr="DSC_11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6781800" cy="451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770164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Basic Emulsion Technician Training</a:t>
            </a:r>
          </a:p>
          <a:p>
            <a:pPr lvl="1"/>
            <a:r>
              <a:rPr lang="en-US" dirty="0" smtClean="0"/>
              <a:t>Courses </a:t>
            </a:r>
            <a:r>
              <a:rPr lang="en-US" dirty="0" smtClean="0"/>
              <a:t>(AI HQ – Lexington, KY)</a:t>
            </a:r>
          </a:p>
          <a:p>
            <a:pPr lvl="2"/>
            <a:r>
              <a:rPr lang="en-US" dirty="0" smtClean="0"/>
              <a:t>November 6-9, 2017</a:t>
            </a:r>
          </a:p>
          <a:p>
            <a:pPr lvl="2"/>
            <a:r>
              <a:rPr lang="en-US" dirty="0" smtClean="0"/>
              <a:t>January 9-12, 2018</a:t>
            </a:r>
          </a:p>
          <a:p>
            <a:pPr lvl="2"/>
            <a:r>
              <a:rPr lang="en-US" dirty="0" smtClean="0"/>
              <a:t>February 27-March 2, 2018</a:t>
            </a:r>
          </a:p>
          <a:p>
            <a:pPr lvl="2"/>
            <a:r>
              <a:rPr lang="en-US" dirty="0" smtClean="0"/>
              <a:t>April 24-27, 2018</a:t>
            </a:r>
          </a:p>
          <a:p>
            <a:pPr lvl="2"/>
            <a:r>
              <a:rPr lang="en-US" dirty="0" smtClean="0"/>
              <a:t>November 6-9, 2018</a:t>
            </a:r>
          </a:p>
          <a:p>
            <a:pPr lvl="1"/>
            <a:r>
              <a:rPr lang="en-US" dirty="0" smtClean="0"/>
              <a:t>$1,195</a:t>
            </a:r>
          </a:p>
          <a:p>
            <a:pPr lvl="1"/>
            <a:r>
              <a:rPr lang="en-US" dirty="0" smtClean="0"/>
              <a:t>6 students maximum per course</a:t>
            </a:r>
          </a:p>
          <a:p>
            <a:pPr lvl="1"/>
            <a:endParaRPr lang="en-US" dirty="0"/>
          </a:p>
        </p:txBody>
      </p:sp>
      <p:sp>
        <p:nvSpPr>
          <p:cNvPr id="3" name="Title 2"/>
          <p:cNvSpPr>
            <a:spLocks noGrp="1"/>
          </p:cNvSpPr>
          <p:nvPr>
            <p:ph type="title"/>
          </p:nvPr>
        </p:nvSpPr>
        <p:spPr/>
        <p:txBody>
          <a:bodyPr/>
          <a:lstStyle/>
          <a:p>
            <a:r>
              <a:rPr lang="en-US" dirty="0" smtClean="0"/>
              <a:t>Asphalt Emulsion Training</a:t>
            </a:r>
            <a:endParaRPr lang="en-US" dirty="0"/>
          </a:p>
        </p:txBody>
      </p:sp>
    </p:spTree>
    <p:extLst>
      <p:ext uri="{BB962C8B-B14F-4D97-AF65-F5344CB8AC3E}">
        <p14:creationId xmlns:p14="http://schemas.microsoft.com/office/powerpoint/2010/main" val="263243666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National Emulsion Technician Certification (NETC)</a:t>
            </a:r>
          </a:p>
          <a:p>
            <a:pPr lvl="1"/>
            <a:r>
              <a:rPr lang="en-US" dirty="0" smtClean="0"/>
              <a:t>Modelled after NBTC Program</a:t>
            </a:r>
          </a:p>
          <a:p>
            <a:pPr lvl="1"/>
            <a:r>
              <a:rPr lang="en-US" dirty="0" smtClean="0"/>
              <a:t>Classroom review (1 day)</a:t>
            </a:r>
          </a:p>
          <a:p>
            <a:pPr lvl="1"/>
            <a:r>
              <a:rPr lang="en-US" dirty="0" smtClean="0"/>
              <a:t>Written exam (2 hours allotted)</a:t>
            </a:r>
          </a:p>
          <a:p>
            <a:pPr lvl="1"/>
            <a:r>
              <a:rPr lang="en-US" dirty="0" smtClean="0"/>
              <a:t>Lab Proficiency </a:t>
            </a:r>
            <a:r>
              <a:rPr lang="en-US" dirty="0"/>
              <a:t>e</a:t>
            </a:r>
            <a:r>
              <a:rPr lang="en-US" dirty="0" smtClean="0"/>
              <a:t>xam</a:t>
            </a:r>
          </a:p>
          <a:p>
            <a:pPr lvl="2"/>
            <a:r>
              <a:rPr lang="en-US" dirty="0" smtClean="0"/>
              <a:t>Considering tests to demonstrate</a:t>
            </a:r>
          </a:p>
          <a:p>
            <a:pPr lvl="3"/>
            <a:r>
              <a:rPr lang="en-US" dirty="0" smtClean="0"/>
              <a:t>Distillation, </a:t>
            </a:r>
            <a:r>
              <a:rPr lang="en-US" dirty="0" err="1" smtClean="0"/>
              <a:t>Saybolt-Furol</a:t>
            </a:r>
            <a:r>
              <a:rPr lang="en-US" dirty="0" smtClean="0"/>
              <a:t> Viscosity?</a:t>
            </a:r>
          </a:p>
          <a:p>
            <a:pPr lvl="2"/>
            <a:r>
              <a:rPr lang="en-US" dirty="0" smtClean="0"/>
              <a:t>NBTC concept is to use tests with focus on sample preparation and detailed testing steps</a:t>
            </a:r>
          </a:p>
          <a:p>
            <a:pPr lvl="3"/>
            <a:r>
              <a:rPr lang="en-US" dirty="0" smtClean="0"/>
              <a:t>If you can perform the best, you can perform the rest</a:t>
            </a:r>
          </a:p>
          <a:p>
            <a:pPr lvl="1"/>
            <a:r>
              <a:rPr lang="en-US" dirty="0" smtClean="0"/>
              <a:t>5-year certification cycle</a:t>
            </a:r>
            <a:endParaRPr lang="en-US" dirty="0"/>
          </a:p>
          <a:p>
            <a:pPr lvl="2"/>
            <a:endParaRPr lang="en-US" dirty="0"/>
          </a:p>
        </p:txBody>
      </p:sp>
      <p:sp>
        <p:nvSpPr>
          <p:cNvPr id="3" name="Title 2"/>
          <p:cNvSpPr>
            <a:spLocks noGrp="1"/>
          </p:cNvSpPr>
          <p:nvPr>
            <p:ph type="title"/>
          </p:nvPr>
        </p:nvSpPr>
        <p:spPr/>
        <p:txBody>
          <a:bodyPr>
            <a:normAutofit fontScale="90000"/>
          </a:bodyPr>
          <a:lstStyle/>
          <a:p>
            <a:r>
              <a:rPr lang="en-US" dirty="0" smtClean="0"/>
              <a:t>Asphalt Emulsion Technician Certification</a:t>
            </a:r>
            <a:endParaRPr lang="en-US" dirty="0"/>
          </a:p>
        </p:txBody>
      </p:sp>
    </p:spTree>
    <p:extLst>
      <p:ext uri="{BB962C8B-B14F-4D97-AF65-F5344CB8AC3E}">
        <p14:creationId xmlns:p14="http://schemas.microsoft.com/office/powerpoint/2010/main" val="13296112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smtClean="0"/>
              <a:t>Education</a:t>
            </a:r>
            <a:endParaRPr lang="en-US" sz="5400" dirty="0"/>
          </a:p>
        </p:txBody>
      </p:sp>
      <p:sp>
        <p:nvSpPr>
          <p:cNvPr id="3" name="Subtitle 2"/>
          <p:cNvSpPr>
            <a:spLocks noGrp="1"/>
          </p:cNvSpPr>
          <p:nvPr>
            <p:ph type="subTitle" idx="1"/>
          </p:nvPr>
        </p:nvSpPr>
        <p:spPr/>
        <p:txBody>
          <a:bodyPr>
            <a:normAutofit/>
          </a:bodyPr>
          <a:lstStyle/>
          <a:p>
            <a:r>
              <a:rPr lang="en-US" sz="3200" dirty="0" smtClean="0"/>
              <a:t>Technology Transfer through Professional Associations</a:t>
            </a:r>
            <a:endParaRPr lang="en-US" sz="3200" dirty="0"/>
          </a:p>
        </p:txBody>
      </p:sp>
    </p:spTree>
    <p:extLst>
      <p:ext uri="{BB962C8B-B14F-4D97-AF65-F5344CB8AC3E}">
        <p14:creationId xmlns:p14="http://schemas.microsoft.com/office/powerpoint/2010/main" val="35441277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Dr. Eugene L. </a:t>
            </a:r>
            <a:r>
              <a:rPr lang="en-US" dirty="0" err="1" smtClean="0"/>
              <a:t>Skok</a:t>
            </a:r>
            <a:r>
              <a:rPr lang="en-US" dirty="0" smtClean="0"/>
              <a:t>, Jr.</a:t>
            </a:r>
          </a:p>
          <a:p>
            <a:pPr lvl="1"/>
            <a:r>
              <a:rPr lang="en-US" dirty="0"/>
              <a:t>BS, MS, and PhD from </a:t>
            </a:r>
            <a:r>
              <a:rPr lang="en-US" dirty="0" smtClean="0"/>
              <a:t>Univ. </a:t>
            </a:r>
            <a:r>
              <a:rPr lang="en-US" dirty="0"/>
              <a:t>of Minnesota</a:t>
            </a:r>
          </a:p>
          <a:p>
            <a:pPr lvl="1"/>
            <a:r>
              <a:rPr lang="en-US" dirty="0" smtClean="0"/>
              <a:t>Some </a:t>
            </a:r>
            <a:r>
              <a:rPr lang="en-US" dirty="0" smtClean="0"/>
              <a:t>Career </a:t>
            </a:r>
            <a:r>
              <a:rPr lang="en-US" dirty="0" smtClean="0"/>
              <a:t>Highlights…</a:t>
            </a:r>
            <a:endParaRPr lang="en-US" dirty="0" smtClean="0"/>
          </a:p>
          <a:p>
            <a:pPr lvl="2"/>
            <a:r>
              <a:rPr lang="en-US" dirty="0" smtClean="0"/>
              <a:t>Worked at AASHO Road Test in Ottawa, IL</a:t>
            </a:r>
          </a:p>
          <a:p>
            <a:pPr lvl="2"/>
            <a:r>
              <a:rPr lang="en-US" dirty="0" smtClean="0"/>
              <a:t>Researcher for the Asphalt Institute</a:t>
            </a:r>
          </a:p>
          <a:p>
            <a:pPr lvl="2"/>
            <a:r>
              <a:rPr lang="en-US" dirty="0" smtClean="0"/>
              <a:t>Research Fellow at the University of Minnesota</a:t>
            </a:r>
          </a:p>
          <a:p>
            <a:pPr lvl="2"/>
            <a:r>
              <a:rPr lang="en-US" dirty="0" smtClean="0"/>
              <a:t>Instructor at St. Paul Technical </a:t>
            </a:r>
            <a:r>
              <a:rPr lang="en-US" dirty="0" smtClean="0"/>
              <a:t>College</a:t>
            </a:r>
          </a:p>
          <a:p>
            <a:pPr lvl="2"/>
            <a:r>
              <a:rPr lang="en-US" dirty="0" smtClean="0"/>
              <a:t>Director of Research for Braun </a:t>
            </a:r>
            <a:r>
              <a:rPr lang="en-US" dirty="0" err="1" smtClean="0"/>
              <a:t>Intertec</a:t>
            </a:r>
            <a:endParaRPr lang="en-US" dirty="0" smtClean="0"/>
          </a:p>
          <a:p>
            <a:pPr lvl="2"/>
            <a:r>
              <a:rPr lang="en-US" dirty="0" smtClean="0"/>
              <a:t>PI in North Central Region Coordination Office for the FHWA LTPP Division</a:t>
            </a:r>
          </a:p>
          <a:p>
            <a:pPr lvl="2"/>
            <a:r>
              <a:rPr lang="en-US" dirty="0" smtClean="0"/>
              <a:t>Implemented research findings for Minnesota LRRB from 1975-1987</a:t>
            </a:r>
          </a:p>
          <a:p>
            <a:pPr lvl="2"/>
            <a:r>
              <a:rPr lang="en-US" dirty="0" smtClean="0"/>
              <a:t>Secretary-Treasurer of AAPT from 1969-2013</a:t>
            </a:r>
          </a:p>
          <a:p>
            <a:pPr lvl="1"/>
            <a:r>
              <a:rPr lang="en-US" dirty="0"/>
              <a:t>Elected to Asphalt Institute Roll of Honor in 1995</a:t>
            </a:r>
          </a:p>
          <a:p>
            <a:pPr lvl="2"/>
            <a:r>
              <a:rPr lang="en-US" dirty="0"/>
              <a:t>Fewer than 100 individuals so </a:t>
            </a:r>
            <a:r>
              <a:rPr lang="en-US" dirty="0" smtClean="0"/>
              <a:t>honored</a:t>
            </a:r>
            <a:endParaRPr lang="en-US" dirty="0"/>
          </a:p>
        </p:txBody>
      </p:sp>
      <p:sp>
        <p:nvSpPr>
          <p:cNvPr id="2" name="Title 1"/>
          <p:cNvSpPr>
            <a:spLocks noGrp="1"/>
          </p:cNvSpPr>
          <p:nvPr>
            <p:ph type="title"/>
          </p:nvPr>
        </p:nvSpPr>
        <p:spPr/>
        <p:txBody>
          <a:bodyPr/>
          <a:lstStyle/>
          <a:p>
            <a:r>
              <a:rPr lang="en-US" dirty="0" smtClean="0"/>
              <a:t>AAPT</a:t>
            </a:r>
            <a:endParaRPr lang="en-US" dirty="0"/>
          </a:p>
        </p:txBody>
      </p:sp>
      <p:pic>
        <p:nvPicPr>
          <p:cNvPr id="4" name="Picture 3"/>
          <p:cNvPicPr>
            <a:picLocks noChangeAspect="1"/>
          </p:cNvPicPr>
          <p:nvPr/>
        </p:nvPicPr>
        <p:blipFill>
          <a:blip r:embed="rId2"/>
          <a:stretch>
            <a:fillRect/>
          </a:stretch>
        </p:blipFill>
        <p:spPr>
          <a:xfrm>
            <a:off x="7219950" y="1028700"/>
            <a:ext cx="1924050" cy="2867025"/>
          </a:xfrm>
          <a:prstGeom prst="rect">
            <a:avLst/>
          </a:prstGeom>
        </p:spPr>
      </p:pic>
    </p:spTree>
    <p:extLst>
      <p:ext uri="{BB962C8B-B14F-4D97-AF65-F5344CB8AC3E}">
        <p14:creationId xmlns:p14="http://schemas.microsoft.com/office/powerpoint/2010/main" val="35529743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Gene and Betty </a:t>
            </a:r>
            <a:r>
              <a:rPr lang="en-US" sz="3600" dirty="0" err="1" smtClean="0"/>
              <a:t>Skok</a:t>
            </a:r>
            <a:r>
              <a:rPr lang="en-US" sz="3600" dirty="0" smtClean="0"/>
              <a:t> – AAPT Through the Years</a:t>
            </a:r>
            <a:endParaRPr lang="en-US" sz="3600" dirty="0"/>
          </a:p>
        </p:txBody>
      </p:sp>
      <p:pic>
        <p:nvPicPr>
          <p:cNvPr id="4" name="Picture 3"/>
          <p:cNvPicPr>
            <a:picLocks noChangeAspect="1"/>
          </p:cNvPicPr>
          <p:nvPr/>
        </p:nvPicPr>
        <p:blipFill>
          <a:blip r:embed="rId2"/>
          <a:stretch>
            <a:fillRect/>
          </a:stretch>
        </p:blipFill>
        <p:spPr>
          <a:xfrm>
            <a:off x="829467" y="1005840"/>
            <a:ext cx="7434263" cy="5584031"/>
          </a:xfrm>
          <a:prstGeom prst="rect">
            <a:avLst/>
          </a:prstGeom>
        </p:spPr>
      </p:pic>
    </p:spTree>
    <p:extLst>
      <p:ext uri="{BB962C8B-B14F-4D97-AF65-F5344CB8AC3E}">
        <p14:creationId xmlns:p14="http://schemas.microsoft.com/office/powerpoint/2010/main" val="32786860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Gene </a:t>
            </a:r>
            <a:r>
              <a:rPr lang="en-US" sz="3600" dirty="0" smtClean="0"/>
              <a:t>and Betty </a:t>
            </a:r>
            <a:r>
              <a:rPr lang="en-US" sz="3600" dirty="0" err="1" smtClean="0"/>
              <a:t>Skok</a:t>
            </a:r>
            <a:r>
              <a:rPr lang="en-US" sz="3600" dirty="0" smtClean="0"/>
              <a:t> </a:t>
            </a:r>
            <a:r>
              <a:rPr lang="en-US" sz="3600" dirty="0"/>
              <a:t>– AAPT Through the Years</a:t>
            </a:r>
            <a:endParaRPr lang="en-US" sz="3600" dirty="0"/>
          </a:p>
        </p:txBody>
      </p:sp>
      <p:pic>
        <p:nvPicPr>
          <p:cNvPr id="4" name="Picture 3"/>
          <p:cNvPicPr>
            <a:picLocks noChangeAspect="1"/>
          </p:cNvPicPr>
          <p:nvPr/>
        </p:nvPicPr>
        <p:blipFill>
          <a:blip r:embed="rId2"/>
          <a:stretch>
            <a:fillRect/>
          </a:stretch>
        </p:blipFill>
        <p:spPr>
          <a:xfrm>
            <a:off x="667542" y="1005840"/>
            <a:ext cx="7758113" cy="5186363"/>
          </a:xfrm>
          <a:prstGeom prst="rect">
            <a:avLst/>
          </a:prstGeom>
        </p:spPr>
      </p:pic>
    </p:spTree>
    <p:extLst>
      <p:ext uri="{BB962C8B-B14F-4D97-AF65-F5344CB8AC3E}">
        <p14:creationId xmlns:p14="http://schemas.microsoft.com/office/powerpoint/2010/main" val="111978448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Gene </a:t>
            </a:r>
            <a:r>
              <a:rPr lang="en-US" sz="3600" dirty="0" smtClean="0"/>
              <a:t>and Betty </a:t>
            </a:r>
            <a:r>
              <a:rPr lang="en-US" sz="3600" dirty="0" err="1" smtClean="0"/>
              <a:t>Skok</a:t>
            </a:r>
            <a:r>
              <a:rPr lang="en-US" sz="3600" dirty="0" smtClean="0"/>
              <a:t> </a:t>
            </a:r>
            <a:r>
              <a:rPr lang="en-US" sz="3600" dirty="0"/>
              <a:t>– AAPT Through the Years</a:t>
            </a:r>
            <a:endParaRPr lang="en-US" sz="3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903" y="1005840"/>
            <a:ext cx="7473391" cy="5337658"/>
          </a:xfrm>
          <a:prstGeom prst="rect">
            <a:avLst/>
          </a:prstGeom>
        </p:spPr>
      </p:pic>
    </p:spTree>
    <p:extLst>
      <p:ext uri="{BB962C8B-B14F-4D97-AF65-F5344CB8AC3E}">
        <p14:creationId xmlns:p14="http://schemas.microsoft.com/office/powerpoint/2010/main" val="341413318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AAPT New Initiatives: Social </a:t>
            </a:r>
            <a:r>
              <a:rPr lang="en-US" dirty="0">
                <a:latin typeface="+mj-lt"/>
              </a:rPr>
              <a:t>Media</a:t>
            </a:r>
          </a:p>
        </p:txBody>
      </p:sp>
      <p:sp>
        <p:nvSpPr>
          <p:cNvPr id="3" name="Content Placeholder 2"/>
          <p:cNvSpPr>
            <a:spLocks noGrp="1"/>
          </p:cNvSpPr>
          <p:nvPr>
            <p:ph idx="1"/>
          </p:nvPr>
        </p:nvSpPr>
        <p:spPr/>
        <p:txBody>
          <a:bodyPr/>
          <a:lstStyle/>
          <a:p>
            <a:r>
              <a:rPr lang="en-US" dirty="0"/>
              <a:t>Twitter (@</a:t>
            </a:r>
            <a:r>
              <a:rPr lang="en-US" dirty="0" err="1"/>
              <a:t>AsphaltTech</a:t>
            </a:r>
            <a:r>
              <a:rPr lang="en-US" dirty="0"/>
              <a:t>) – 548 followers</a:t>
            </a:r>
          </a:p>
          <a:p>
            <a:r>
              <a:rPr lang="en-US" dirty="0"/>
              <a:t>Facebook (</a:t>
            </a:r>
            <a:r>
              <a:rPr lang="en-US" dirty="0" err="1"/>
              <a:t>Facebook.com</a:t>
            </a:r>
            <a:r>
              <a:rPr lang="en-US" dirty="0"/>
              <a:t>/</a:t>
            </a:r>
            <a:r>
              <a:rPr lang="en-US" dirty="0" err="1"/>
              <a:t>AsphaltTech</a:t>
            </a:r>
            <a:r>
              <a:rPr lang="en-US" dirty="0"/>
              <a:t>) – 686 page followers</a:t>
            </a:r>
          </a:p>
          <a:p>
            <a:r>
              <a:rPr lang="en-US" dirty="0"/>
              <a:t>LinkedIn – 2,884 members</a:t>
            </a:r>
          </a:p>
          <a:p>
            <a:endParaRPr lang="en-US" dirty="0">
              <a:latin typeface="Franklin Gothic Book" panose="020B0503020102020204" pitchFamily="34" charset="0"/>
            </a:endParaRPr>
          </a:p>
        </p:txBody>
      </p:sp>
      <p:pic>
        <p:nvPicPr>
          <p:cNvPr id="5" name="Picture 4">
            <a:extLst>
              <a:ext uri="{FF2B5EF4-FFF2-40B4-BE49-F238E27FC236}">
                <a16:creationId xmlns="" xmlns:a16="http://schemas.microsoft.com/office/drawing/2014/main" id="{981E9483-6F5C-4141-B9F9-6888E032F0C9}"/>
              </a:ext>
            </a:extLst>
          </p:cNvPr>
          <p:cNvPicPr>
            <a:picLocks noChangeAspect="1"/>
          </p:cNvPicPr>
          <p:nvPr/>
        </p:nvPicPr>
        <p:blipFill>
          <a:blip r:embed="rId2"/>
          <a:stretch>
            <a:fillRect/>
          </a:stretch>
        </p:blipFill>
        <p:spPr>
          <a:xfrm>
            <a:off x="5142493" y="3613388"/>
            <a:ext cx="3923868" cy="2134707"/>
          </a:xfrm>
          <a:prstGeom prst="rect">
            <a:avLst/>
          </a:prstGeom>
        </p:spPr>
      </p:pic>
      <p:pic>
        <p:nvPicPr>
          <p:cNvPr id="7" name="Picture 6">
            <a:extLst>
              <a:ext uri="{FF2B5EF4-FFF2-40B4-BE49-F238E27FC236}">
                <a16:creationId xmlns="" xmlns:a16="http://schemas.microsoft.com/office/drawing/2014/main" id="{A94872B6-81AE-3E45-B06E-B96987B75DDA}"/>
              </a:ext>
            </a:extLst>
          </p:cNvPr>
          <p:cNvPicPr>
            <a:picLocks noChangeAspect="1"/>
          </p:cNvPicPr>
          <p:nvPr/>
        </p:nvPicPr>
        <p:blipFill>
          <a:blip r:embed="rId3"/>
          <a:stretch>
            <a:fillRect/>
          </a:stretch>
        </p:blipFill>
        <p:spPr>
          <a:xfrm>
            <a:off x="111716" y="3613388"/>
            <a:ext cx="5030777" cy="2134707"/>
          </a:xfrm>
          <a:prstGeom prst="rect">
            <a:avLst/>
          </a:prstGeom>
        </p:spPr>
      </p:pic>
    </p:spTree>
    <p:extLst>
      <p:ext uri="{BB962C8B-B14F-4D97-AF65-F5344CB8AC3E}">
        <p14:creationId xmlns:p14="http://schemas.microsoft.com/office/powerpoint/2010/main" val="14330951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BA17B6-71A7-6541-84D1-36CB27F1FB7E}"/>
              </a:ext>
            </a:extLst>
          </p:cNvPr>
          <p:cNvSpPr>
            <a:spLocks noGrp="1"/>
          </p:cNvSpPr>
          <p:nvPr>
            <p:ph type="title"/>
          </p:nvPr>
        </p:nvSpPr>
        <p:spPr/>
        <p:txBody>
          <a:bodyPr>
            <a:normAutofit/>
          </a:bodyPr>
          <a:lstStyle/>
          <a:p>
            <a:r>
              <a:rPr lang="en-US" dirty="0" smtClean="0"/>
              <a:t>AAPT New Initiatives: Webcasting</a:t>
            </a:r>
            <a:endParaRPr lang="en-US" dirty="0"/>
          </a:p>
        </p:txBody>
      </p:sp>
      <p:sp>
        <p:nvSpPr>
          <p:cNvPr id="3" name="Content Placeholder 2">
            <a:extLst>
              <a:ext uri="{FF2B5EF4-FFF2-40B4-BE49-F238E27FC236}">
                <a16:creationId xmlns="" xmlns:a16="http://schemas.microsoft.com/office/drawing/2014/main" id="{9B91BBF4-0DC2-BD47-B578-9B7B64181798}"/>
              </a:ext>
            </a:extLst>
          </p:cNvPr>
          <p:cNvSpPr>
            <a:spLocks noGrp="1"/>
          </p:cNvSpPr>
          <p:nvPr>
            <p:ph idx="1"/>
          </p:nvPr>
        </p:nvSpPr>
        <p:spPr/>
        <p:txBody>
          <a:bodyPr/>
          <a:lstStyle/>
          <a:p>
            <a:r>
              <a:rPr lang="en-US" dirty="0" smtClean="0"/>
              <a:t>During the 2018 Annual Meeting, the </a:t>
            </a:r>
            <a:r>
              <a:rPr lang="en-US" dirty="0"/>
              <a:t>Leading Edge </a:t>
            </a:r>
            <a:r>
              <a:rPr lang="en-US" dirty="0" smtClean="0"/>
              <a:t>Workshop and Symposium were broadcast </a:t>
            </a:r>
            <a:r>
              <a:rPr lang="en-US" i="1" dirty="0"/>
              <a:t>live</a:t>
            </a:r>
            <a:r>
              <a:rPr lang="en-US" dirty="0"/>
              <a:t> via YouTube</a:t>
            </a:r>
          </a:p>
          <a:p>
            <a:pPr lvl="1"/>
            <a:r>
              <a:rPr lang="en-US" dirty="0"/>
              <a:t>Folks tuned in across the country and even internationally</a:t>
            </a:r>
          </a:p>
          <a:p>
            <a:pPr lvl="1"/>
            <a:r>
              <a:rPr lang="en-US" dirty="0" smtClean="0"/>
              <a:t>Go </a:t>
            </a:r>
            <a:r>
              <a:rPr lang="en-US" dirty="0"/>
              <a:t>to YouTube.com </a:t>
            </a:r>
            <a:r>
              <a:rPr lang="en-US" dirty="0" smtClean="0"/>
              <a:t>and </a:t>
            </a:r>
            <a:r>
              <a:rPr lang="en-US" dirty="0"/>
              <a:t>search “Association of Asphalt Paving Technologists”</a:t>
            </a:r>
          </a:p>
        </p:txBody>
      </p:sp>
      <p:pic>
        <p:nvPicPr>
          <p:cNvPr id="6" name="Picture 5">
            <a:extLst>
              <a:ext uri="{FF2B5EF4-FFF2-40B4-BE49-F238E27FC236}">
                <a16:creationId xmlns="" xmlns:a16="http://schemas.microsoft.com/office/drawing/2014/main" id="{8160262F-905F-FF4D-A411-376BF3C60B75}"/>
              </a:ext>
            </a:extLst>
          </p:cNvPr>
          <p:cNvPicPr>
            <a:picLocks noChangeAspect="1"/>
          </p:cNvPicPr>
          <p:nvPr/>
        </p:nvPicPr>
        <p:blipFill>
          <a:blip r:embed="rId2"/>
          <a:stretch>
            <a:fillRect/>
          </a:stretch>
        </p:blipFill>
        <p:spPr>
          <a:xfrm>
            <a:off x="2149247" y="4150949"/>
            <a:ext cx="4845503" cy="2107755"/>
          </a:xfrm>
          <a:prstGeom prst="rect">
            <a:avLst/>
          </a:prstGeom>
        </p:spPr>
      </p:pic>
    </p:spTree>
    <p:extLst>
      <p:ext uri="{BB962C8B-B14F-4D97-AF65-F5344CB8AC3E}">
        <p14:creationId xmlns:p14="http://schemas.microsoft.com/office/powerpoint/2010/main" val="42203161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F13687-CC32-4845-ACAF-063A9B3F6183}"/>
              </a:ext>
            </a:extLst>
          </p:cNvPr>
          <p:cNvSpPr>
            <a:spLocks noGrp="1"/>
          </p:cNvSpPr>
          <p:nvPr>
            <p:ph type="title"/>
          </p:nvPr>
        </p:nvSpPr>
        <p:spPr/>
        <p:txBody>
          <a:bodyPr/>
          <a:lstStyle/>
          <a:p>
            <a:r>
              <a:rPr lang="en-US" dirty="0" smtClean="0"/>
              <a:t>AAPT New Initiatives: Website</a:t>
            </a:r>
            <a:endParaRPr lang="en-US" dirty="0"/>
          </a:p>
        </p:txBody>
      </p:sp>
      <p:pic>
        <p:nvPicPr>
          <p:cNvPr id="5" name="Content Placeholder 4">
            <a:extLst>
              <a:ext uri="{FF2B5EF4-FFF2-40B4-BE49-F238E27FC236}">
                <a16:creationId xmlns="" xmlns:a16="http://schemas.microsoft.com/office/drawing/2014/main" id="{86A03609-1EC5-C14C-962A-D3AF990B35BE}"/>
              </a:ext>
            </a:extLst>
          </p:cNvPr>
          <p:cNvPicPr>
            <a:picLocks noGrp="1" noChangeAspect="1"/>
          </p:cNvPicPr>
          <p:nvPr>
            <p:ph idx="1"/>
          </p:nvPr>
        </p:nvPicPr>
        <p:blipFill>
          <a:blip r:embed="rId2"/>
          <a:stretch>
            <a:fillRect/>
          </a:stretch>
        </p:blipFill>
        <p:spPr>
          <a:xfrm>
            <a:off x="886549" y="1066800"/>
            <a:ext cx="7370902" cy="5143500"/>
          </a:xfrm>
        </p:spPr>
      </p:pic>
    </p:spTree>
    <p:extLst>
      <p:ext uri="{BB962C8B-B14F-4D97-AF65-F5344CB8AC3E}">
        <p14:creationId xmlns:p14="http://schemas.microsoft.com/office/powerpoint/2010/main" val="33157441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4294967295"/>
          </p:nvPr>
        </p:nvSpPr>
        <p:spPr>
          <a:xfrm>
            <a:off x="0" y="6400800"/>
            <a:ext cx="6858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a:t>
            </a:r>
            <a:fld id="{70730153-0BE3-43F2-82D6-072787A0C939}" type="slidenum">
              <a:rPr lang="en-US" altLang="en-US"/>
              <a:pPr eaLnBrk="1" hangingPunct="1"/>
              <a:t>11</a:t>
            </a:fld>
            <a:r>
              <a:rPr lang="en-US" altLang="en-US"/>
              <a:t>-</a:t>
            </a:r>
          </a:p>
        </p:txBody>
      </p:sp>
      <p:sp>
        <p:nvSpPr>
          <p:cNvPr id="41987" name="Rectangle 2"/>
          <p:cNvSpPr>
            <a:spLocks noGrp="1" noChangeArrowheads="1"/>
          </p:cNvSpPr>
          <p:nvPr>
            <p:ph type="title"/>
          </p:nvPr>
        </p:nvSpPr>
        <p:spPr/>
        <p:txBody>
          <a:bodyPr/>
          <a:lstStyle/>
          <a:p>
            <a:pPr eaLnBrk="1" hangingPunct="1"/>
            <a:r>
              <a:rPr lang="en-US" altLang="en-US" b="1" smtClean="0"/>
              <a:t>Specimens at end of recovery period</a:t>
            </a:r>
          </a:p>
        </p:txBody>
      </p:sp>
      <p:pic>
        <p:nvPicPr>
          <p:cNvPr id="41988" name="Picture 4" descr="DSC_11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670560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Line 8"/>
          <p:cNvSpPr>
            <a:spLocks noChangeShapeType="1"/>
          </p:cNvSpPr>
          <p:nvPr/>
        </p:nvSpPr>
        <p:spPr bwMode="auto">
          <a:xfrm flipH="1">
            <a:off x="6400800" y="4495800"/>
            <a:ext cx="990600" cy="304800"/>
          </a:xfrm>
          <a:prstGeom prst="line">
            <a:avLst/>
          </a:prstGeom>
          <a:noFill/>
          <a:ln w="31750">
            <a:solidFill>
              <a:srgbClr val="FF00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41990" name="Text Box 9"/>
          <p:cNvSpPr txBox="1">
            <a:spLocks noChangeArrowheads="1"/>
          </p:cNvSpPr>
          <p:nvPr/>
        </p:nvSpPr>
        <p:spPr bwMode="auto">
          <a:xfrm>
            <a:off x="7391400" y="41148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a:t>unmodified</a:t>
            </a:r>
          </a:p>
        </p:txBody>
      </p:sp>
    </p:spTree>
    <p:extLst>
      <p:ext uri="{BB962C8B-B14F-4D97-AF65-F5344CB8AC3E}">
        <p14:creationId xmlns:p14="http://schemas.microsoft.com/office/powerpoint/2010/main" val="297957323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E541D9-B764-3346-AF58-A7E8AB72AA30}"/>
              </a:ext>
            </a:extLst>
          </p:cNvPr>
          <p:cNvSpPr>
            <a:spLocks noGrp="1"/>
          </p:cNvSpPr>
          <p:nvPr>
            <p:ph type="title"/>
          </p:nvPr>
        </p:nvSpPr>
        <p:spPr/>
        <p:txBody>
          <a:bodyPr/>
          <a:lstStyle/>
          <a:p>
            <a:r>
              <a:rPr lang="en-US" dirty="0"/>
              <a:t>AAPT New Initiatives: </a:t>
            </a:r>
            <a:r>
              <a:rPr lang="en-US" dirty="0" smtClean="0"/>
              <a:t>Student Posters</a:t>
            </a: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6830" y="921884"/>
            <a:ext cx="4116670" cy="308797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6830" y="3581401"/>
            <a:ext cx="4116670" cy="308797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077" y="3579530"/>
            <a:ext cx="4118541" cy="308984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077" y="920013"/>
            <a:ext cx="4118541" cy="3089841"/>
          </a:xfrm>
          <a:prstGeom prst="rect">
            <a:avLst/>
          </a:prstGeom>
        </p:spPr>
      </p:pic>
    </p:spTree>
    <p:extLst>
      <p:ext uri="{BB962C8B-B14F-4D97-AF65-F5344CB8AC3E}">
        <p14:creationId xmlns:p14="http://schemas.microsoft.com/office/powerpoint/2010/main" val="13041748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6246167"/>
            <a:ext cx="4672114" cy="461665"/>
          </a:xfrm>
          <a:prstGeom prst="rect">
            <a:avLst/>
          </a:prstGeom>
          <a:noFill/>
        </p:spPr>
        <p:txBody>
          <a:bodyPr wrap="square" rtlCol="0">
            <a:spAutoFit/>
          </a:bodyPr>
          <a:lstStyle/>
          <a:p>
            <a:pPr eaLnBrk="1" fontAlgn="auto" hangingPunct="1">
              <a:spcBef>
                <a:spcPts val="0"/>
              </a:spcBef>
              <a:spcAft>
                <a:spcPts val="0"/>
              </a:spcAft>
            </a:pPr>
            <a:r>
              <a:rPr lang="en-US" sz="2400" dirty="0" smtClean="0">
                <a:solidFill>
                  <a:prstClr val="black"/>
                </a:solidFill>
                <a:latin typeface="Calibri"/>
              </a:rPr>
              <a:t>www.asphalttechnology.org</a:t>
            </a:r>
            <a:endParaRPr lang="en-US" sz="2400" dirty="0">
              <a:solidFill>
                <a:prstClr val="black"/>
              </a:solidFill>
              <a:latin typeface="Calibri"/>
            </a:endParaRPr>
          </a:p>
        </p:txBody>
      </p:sp>
      <p:sp>
        <p:nvSpPr>
          <p:cNvPr id="3" name="TextBox 2"/>
          <p:cNvSpPr txBox="1"/>
          <p:nvPr/>
        </p:nvSpPr>
        <p:spPr>
          <a:xfrm>
            <a:off x="4724771" y="878443"/>
            <a:ext cx="3992207" cy="1323439"/>
          </a:xfrm>
          <a:prstGeom prst="rect">
            <a:avLst/>
          </a:prstGeom>
          <a:noFill/>
        </p:spPr>
        <p:txBody>
          <a:bodyPr wrap="square" rtlCol="0">
            <a:spAutoFit/>
          </a:bodyPr>
          <a:lstStyle/>
          <a:p>
            <a:pPr algn="ctr" eaLnBrk="1" fontAlgn="auto" hangingPunct="1">
              <a:spcBef>
                <a:spcPts val="0"/>
              </a:spcBef>
              <a:spcAft>
                <a:spcPts val="0"/>
              </a:spcAft>
            </a:pPr>
            <a:r>
              <a:rPr lang="en-US" sz="4000" dirty="0">
                <a:solidFill>
                  <a:srgbClr val="4F81BD">
                    <a:lumMod val="75000"/>
                  </a:srgbClr>
                </a:solidFill>
                <a:latin typeface="Calibri"/>
              </a:rPr>
              <a:t>Become an AAPT Member!</a:t>
            </a:r>
          </a:p>
        </p:txBody>
      </p:sp>
      <p:sp>
        <p:nvSpPr>
          <p:cNvPr id="4" name="TextBox 3"/>
          <p:cNvSpPr txBox="1"/>
          <p:nvPr/>
        </p:nvSpPr>
        <p:spPr>
          <a:xfrm>
            <a:off x="648071" y="2354282"/>
            <a:ext cx="8153400" cy="3970318"/>
          </a:xfrm>
          <a:prstGeom prst="rect">
            <a:avLst/>
          </a:prstGeom>
          <a:noFill/>
        </p:spPr>
        <p:txBody>
          <a:bodyPr wrap="square" rtlCol="0">
            <a:spAutoFit/>
          </a:bodyPr>
          <a:lstStyle/>
          <a:p>
            <a:pPr marL="342900" indent="-342900" eaLnBrk="1" fontAlgn="auto" hangingPunct="1">
              <a:spcBef>
                <a:spcPts val="0"/>
              </a:spcBef>
              <a:spcAft>
                <a:spcPts val="0"/>
              </a:spcAft>
              <a:buFont typeface="Arial" panose="020B0604020202020204" pitchFamily="34" charset="0"/>
              <a:buChar char="•"/>
            </a:pPr>
            <a:r>
              <a:rPr lang="en-US" sz="2800" b="0" dirty="0">
                <a:solidFill>
                  <a:prstClr val="black"/>
                </a:solidFill>
                <a:latin typeface="Calibri"/>
              </a:rPr>
              <a:t>Access to information and emerging technologies</a:t>
            </a:r>
          </a:p>
          <a:p>
            <a:pPr marL="342900" indent="-342900" eaLnBrk="1" fontAlgn="auto" hangingPunct="1">
              <a:spcBef>
                <a:spcPts val="0"/>
              </a:spcBef>
              <a:spcAft>
                <a:spcPts val="0"/>
              </a:spcAft>
              <a:buFont typeface="Arial" panose="020B0604020202020204" pitchFamily="34" charset="0"/>
              <a:buChar char="•"/>
            </a:pPr>
            <a:r>
              <a:rPr lang="en-US" sz="2800" b="0" dirty="0" smtClean="0">
                <a:solidFill>
                  <a:prstClr val="black"/>
                </a:solidFill>
                <a:latin typeface="Calibri"/>
              </a:rPr>
              <a:t>Technical </a:t>
            </a:r>
            <a:r>
              <a:rPr lang="en-US" sz="2800" b="0" dirty="0">
                <a:solidFill>
                  <a:prstClr val="black"/>
                </a:solidFill>
                <a:latin typeface="Calibri"/>
              </a:rPr>
              <a:t>community comprised of individuals from all parts of the asphalt industry</a:t>
            </a:r>
          </a:p>
          <a:p>
            <a:pPr marL="342900" indent="-342900" eaLnBrk="1" fontAlgn="auto" hangingPunct="1">
              <a:spcBef>
                <a:spcPts val="0"/>
              </a:spcBef>
              <a:spcAft>
                <a:spcPts val="0"/>
              </a:spcAft>
              <a:buFont typeface="Arial" panose="020B0604020202020204" pitchFamily="34" charset="0"/>
              <a:buChar char="•"/>
            </a:pPr>
            <a:r>
              <a:rPr lang="en-US" sz="2800" b="0" dirty="0">
                <a:solidFill>
                  <a:prstClr val="black"/>
                </a:solidFill>
                <a:latin typeface="Calibri"/>
              </a:rPr>
              <a:t>Debate on important technical issues</a:t>
            </a:r>
          </a:p>
          <a:p>
            <a:pPr marL="342900" indent="-342900" eaLnBrk="1" fontAlgn="auto" hangingPunct="1">
              <a:spcBef>
                <a:spcPts val="0"/>
              </a:spcBef>
              <a:spcAft>
                <a:spcPts val="0"/>
              </a:spcAft>
              <a:buFont typeface="Arial" panose="020B0604020202020204" pitchFamily="34" charset="0"/>
              <a:buChar char="•"/>
            </a:pPr>
            <a:r>
              <a:rPr lang="en-US" sz="2800" b="0" dirty="0">
                <a:solidFill>
                  <a:prstClr val="black"/>
                </a:solidFill>
                <a:latin typeface="Calibri"/>
              </a:rPr>
              <a:t>North American-based organization with significant international membership and focus</a:t>
            </a:r>
          </a:p>
          <a:p>
            <a:pPr marL="342900" indent="-342900" eaLnBrk="1" fontAlgn="auto" hangingPunct="1">
              <a:spcBef>
                <a:spcPts val="0"/>
              </a:spcBef>
              <a:spcAft>
                <a:spcPts val="0"/>
              </a:spcAft>
              <a:buFont typeface="Arial" panose="020B0604020202020204" pitchFamily="34" charset="0"/>
              <a:buChar char="•"/>
            </a:pPr>
            <a:r>
              <a:rPr lang="en-US" sz="2800" b="0" dirty="0" smtClean="0">
                <a:solidFill>
                  <a:prstClr val="black"/>
                </a:solidFill>
                <a:latin typeface="Calibri"/>
              </a:rPr>
              <a:t>No organizational </a:t>
            </a:r>
            <a:r>
              <a:rPr lang="en-US" sz="2800" b="0" dirty="0">
                <a:solidFill>
                  <a:prstClr val="black"/>
                </a:solidFill>
                <a:latin typeface="Calibri"/>
              </a:rPr>
              <a:t>biases</a:t>
            </a:r>
          </a:p>
          <a:p>
            <a:pPr marL="342900" indent="-342900" eaLnBrk="1" fontAlgn="auto" hangingPunct="1">
              <a:spcBef>
                <a:spcPts val="0"/>
              </a:spcBef>
              <a:spcAft>
                <a:spcPts val="0"/>
              </a:spcAft>
              <a:buFont typeface="Arial" panose="020B0604020202020204" pitchFamily="34" charset="0"/>
              <a:buChar char="•"/>
            </a:pPr>
            <a:r>
              <a:rPr lang="en-US" sz="2800" b="0" dirty="0">
                <a:solidFill>
                  <a:prstClr val="black"/>
                </a:solidFill>
                <a:latin typeface="Calibri"/>
              </a:rPr>
              <a:t>Support the next generation of asphalt technologists through a robust student scholarship program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3622" y="6334209"/>
            <a:ext cx="457200" cy="457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7022" y="6334209"/>
            <a:ext cx="457200" cy="4572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0422" y="6334209"/>
            <a:ext cx="563578" cy="457200"/>
          </a:xfrm>
          <a:prstGeom prst="rect">
            <a:avLst/>
          </a:prstGeom>
        </p:spPr>
      </p:pic>
      <p:pic>
        <p:nvPicPr>
          <p:cNvPr id="14" name="Picture 13" descr="aapt_graphic"/>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546"/>
            <a:ext cx="4216236" cy="2203428"/>
          </a:xfrm>
          <a:prstGeom prst="rect">
            <a:avLst/>
          </a:prstGeom>
          <a:noFill/>
          <a:ln>
            <a:noFill/>
          </a:ln>
          <a:effectLst/>
        </p:spPr>
      </p:pic>
    </p:spTree>
    <p:extLst>
      <p:ext uri="{BB962C8B-B14F-4D97-AF65-F5344CB8AC3E}">
        <p14:creationId xmlns:p14="http://schemas.microsoft.com/office/powerpoint/2010/main" val="235624517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 y="1371603"/>
            <a:ext cx="8961120" cy="4128516"/>
          </a:xfrm>
          <a:prstGeom prst="rect">
            <a:avLst/>
          </a:prstGeom>
        </p:spPr>
      </p:pic>
    </p:spTree>
    <p:extLst>
      <p:ext uri="{BB962C8B-B14F-4D97-AF65-F5344CB8AC3E}">
        <p14:creationId xmlns:p14="http://schemas.microsoft.com/office/powerpoint/2010/main" val="122502433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normAutofit/>
          </a:bodyPr>
          <a:lstStyle/>
          <a:p>
            <a:pPr>
              <a:defRPr/>
            </a:pPr>
            <a:r>
              <a:rPr lang="en-US" sz="4000" dirty="0"/>
              <a:t>Multiple Stress Creep Recovery Test</a:t>
            </a:r>
          </a:p>
        </p:txBody>
      </p:sp>
      <p:sp>
        <p:nvSpPr>
          <p:cNvPr id="178179" name="Rectangle 3"/>
          <p:cNvSpPr>
            <a:spLocks noGrp="1" noChangeArrowheads="1"/>
          </p:cNvSpPr>
          <p:nvPr>
            <p:ph type="body" idx="1"/>
          </p:nvPr>
        </p:nvSpPr>
        <p:spPr/>
        <p:txBody>
          <a:bodyPr>
            <a:normAutofit/>
          </a:bodyPr>
          <a:lstStyle/>
          <a:p>
            <a:pPr>
              <a:lnSpc>
                <a:spcPct val="90000"/>
              </a:lnSpc>
              <a:defRPr/>
            </a:pPr>
            <a:r>
              <a:rPr lang="en-US" dirty="0" smtClean="0"/>
              <a:t>AASHTO T350, ASTM D7405</a:t>
            </a:r>
          </a:p>
          <a:p>
            <a:pPr>
              <a:lnSpc>
                <a:spcPct val="90000"/>
              </a:lnSpc>
              <a:defRPr/>
            </a:pPr>
            <a:r>
              <a:rPr lang="en-US" dirty="0" smtClean="0"/>
              <a:t>Performed on RTFO-aged Binder</a:t>
            </a:r>
          </a:p>
          <a:p>
            <a:pPr>
              <a:lnSpc>
                <a:spcPct val="90000"/>
              </a:lnSpc>
              <a:defRPr/>
            </a:pPr>
            <a:r>
              <a:rPr lang="en-US" dirty="0" smtClean="0"/>
              <a:t>Test Temperature</a:t>
            </a:r>
          </a:p>
          <a:p>
            <a:pPr lvl="1">
              <a:lnSpc>
                <a:spcPct val="90000"/>
              </a:lnSpc>
              <a:defRPr/>
            </a:pPr>
            <a:r>
              <a:rPr lang="en-US" dirty="0" smtClean="0"/>
              <a:t>Environmental Temperature</a:t>
            </a:r>
          </a:p>
          <a:p>
            <a:pPr lvl="1">
              <a:lnSpc>
                <a:spcPct val="90000"/>
              </a:lnSpc>
              <a:defRPr/>
            </a:pPr>
            <a:r>
              <a:rPr lang="en-US" dirty="0" smtClean="0"/>
              <a:t>Not Grade-Bumped</a:t>
            </a:r>
          </a:p>
          <a:p>
            <a:pPr>
              <a:lnSpc>
                <a:spcPct val="90000"/>
              </a:lnSpc>
              <a:defRPr/>
            </a:pPr>
            <a:r>
              <a:rPr lang="en-US" dirty="0" smtClean="0"/>
              <a:t>10 cycles per stress level</a:t>
            </a:r>
          </a:p>
          <a:p>
            <a:pPr lvl="1">
              <a:lnSpc>
                <a:spcPct val="90000"/>
              </a:lnSpc>
              <a:defRPr/>
            </a:pPr>
            <a:r>
              <a:rPr lang="en-US" dirty="0" smtClean="0"/>
              <a:t>1-second loading at specified shear stress</a:t>
            </a:r>
          </a:p>
          <a:p>
            <a:pPr lvl="2">
              <a:lnSpc>
                <a:spcPct val="90000"/>
              </a:lnSpc>
              <a:defRPr/>
            </a:pPr>
            <a:r>
              <a:rPr lang="en-US" dirty="0" smtClean="0"/>
              <a:t>0.1 kPa</a:t>
            </a:r>
          </a:p>
          <a:p>
            <a:pPr lvl="2">
              <a:lnSpc>
                <a:spcPct val="90000"/>
              </a:lnSpc>
              <a:defRPr/>
            </a:pPr>
            <a:r>
              <a:rPr lang="en-US" dirty="0" smtClean="0"/>
              <a:t>3.2 kPa</a:t>
            </a:r>
          </a:p>
          <a:p>
            <a:pPr lvl="1">
              <a:lnSpc>
                <a:spcPct val="90000"/>
              </a:lnSpc>
              <a:defRPr/>
            </a:pPr>
            <a:r>
              <a:rPr lang="en-US" dirty="0" smtClean="0"/>
              <a:t>9-second rest period</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normAutofit/>
          </a:bodyPr>
          <a:lstStyle/>
          <a:p>
            <a:pPr>
              <a:defRPr/>
            </a:pPr>
            <a:r>
              <a:rPr lang="en-US" sz="4000" dirty="0"/>
              <a:t>Multiple Stress Creep Recovery Test</a:t>
            </a:r>
          </a:p>
        </p:txBody>
      </p:sp>
      <p:sp>
        <p:nvSpPr>
          <p:cNvPr id="174083" name="Rectangle 3"/>
          <p:cNvSpPr>
            <a:spLocks noGrp="1" noChangeArrowheads="1"/>
          </p:cNvSpPr>
          <p:nvPr>
            <p:ph type="body" idx="1"/>
          </p:nvPr>
        </p:nvSpPr>
        <p:spPr/>
        <p:txBody>
          <a:bodyPr/>
          <a:lstStyle/>
          <a:p>
            <a:pPr>
              <a:lnSpc>
                <a:spcPct val="90000"/>
              </a:lnSpc>
            </a:pPr>
            <a:r>
              <a:rPr lang="en-US" altLang="en-US" dirty="0" smtClean="0"/>
              <a:t>Calculate Recovery for each Cycle, Stress</a:t>
            </a:r>
          </a:p>
          <a:p>
            <a:pPr lvl="1">
              <a:lnSpc>
                <a:spcPct val="90000"/>
              </a:lnSpc>
            </a:pPr>
            <a:r>
              <a:rPr lang="en-US" altLang="en-US" dirty="0" smtClean="0"/>
              <a:t>Difference between strain at end of recovery period and peak strain after creep loading</a:t>
            </a:r>
          </a:p>
          <a:p>
            <a:pPr>
              <a:lnSpc>
                <a:spcPct val="90000"/>
              </a:lnSpc>
            </a:pPr>
            <a:r>
              <a:rPr lang="en-US" altLang="en-US" dirty="0" smtClean="0"/>
              <a:t>Calculate Non-recoverable Creep Compliance (J</a:t>
            </a:r>
            <a:r>
              <a:rPr lang="en-US" altLang="en-US" baseline="-25000" dirty="0" smtClean="0"/>
              <a:t>nr</a:t>
            </a:r>
            <a:r>
              <a:rPr lang="en-US" altLang="en-US" dirty="0" smtClean="0"/>
              <a:t>)</a:t>
            </a:r>
          </a:p>
          <a:p>
            <a:pPr lvl="1">
              <a:lnSpc>
                <a:spcPct val="90000"/>
              </a:lnSpc>
            </a:pPr>
            <a:r>
              <a:rPr lang="en-US" altLang="en-US" dirty="0" smtClean="0"/>
              <a:t>Non-recoverable shear strain divided by applied shear stress</a:t>
            </a:r>
          </a:p>
          <a:p>
            <a:pPr lvl="2">
              <a:lnSpc>
                <a:spcPct val="90000"/>
              </a:lnSpc>
            </a:pPr>
            <a:r>
              <a:rPr lang="en-US" altLang="en-US" dirty="0" smtClean="0"/>
              <a:t>“J” = “compliance”</a:t>
            </a:r>
          </a:p>
          <a:p>
            <a:pPr lvl="2">
              <a:lnSpc>
                <a:spcPct val="90000"/>
              </a:lnSpc>
            </a:pPr>
            <a:r>
              <a:rPr lang="en-US" altLang="en-US" dirty="0" smtClean="0"/>
              <a:t>“nr” = “non-recoverable”</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r>
              <a:rPr lang="en-US" altLang="en-US" dirty="0" smtClean="0"/>
              <a:t>MSCR Strain Response</a:t>
            </a:r>
          </a:p>
        </p:txBody>
      </p:sp>
      <p:grpSp>
        <p:nvGrpSpPr>
          <p:cNvPr id="175107" name="Group 2048"/>
          <p:cNvGrpSpPr>
            <a:grpSpLocks/>
          </p:cNvGrpSpPr>
          <p:nvPr/>
        </p:nvGrpSpPr>
        <p:grpSpPr bwMode="auto">
          <a:xfrm>
            <a:off x="276225" y="1293813"/>
            <a:ext cx="8345488" cy="5062537"/>
            <a:chOff x="276225" y="1293813"/>
            <a:chExt cx="8345488" cy="5062537"/>
          </a:xfrm>
        </p:grpSpPr>
        <p:grpSp>
          <p:nvGrpSpPr>
            <p:cNvPr id="175108" name="Group 2047"/>
            <p:cNvGrpSpPr>
              <a:grpSpLocks/>
            </p:cNvGrpSpPr>
            <p:nvPr/>
          </p:nvGrpSpPr>
          <p:grpSpPr bwMode="auto">
            <a:xfrm>
              <a:off x="276225" y="1293813"/>
              <a:ext cx="8345488" cy="5062537"/>
              <a:chOff x="276225" y="1293813"/>
              <a:chExt cx="8345488" cy="5062537"/>
            </a:xfrm>
          </p:grpSpPr>
          <p:sp>
            <p:nvSpPr>
              <p:cNvPr id="175110" name="AutoShape 5"/>
              <p:cNvSpPr>
                <a:spLocks noChangeAspect="1" noChangeArrowheads="1" noTextEdit="1"/>
              </p:cNvSpPr>
              <p:nvPr/>
            </p:nvSpPr>
            <p:spPr bwMode="auto">
              <a:xfrm>
                <a:off x="276225" y="1293813"/>
                <a:ext cx="8345488"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grpSp>
            <p:nvGrpSpPr>
              <p:cNvPr id="175111" name="Group 207"/>
              <p:cNvGrpSpPr>
                <a:grpSpLocks/>
              </p:cNvGrpSpPr>
              <p:nvPr/>
            </p:nvGrpSpPr>
            <p:grpSpPr bwMode="auto">
              <a:xfrm>
                <a:off x="280988" y="1298575"/>
                <a:ext cx="8326438" cy="5045075"/>
                <a:chOff x="177" y="818"/>
                <a:chExt cx="5245" cy="3178"/>
              </a:xfrm>
            </p:grpSpPr>
            <p:sp>
              <p:nvSpPr>
                <p:cNvPr id="176951" name="Rectangle 7"/>
                <p:cNvSpPr>
                  <a:spLocks noChangeArrowheads="1"/>
                </p:cNvSpPr>
                <p:nvPr/>
              </p:nvSpPr>
              <p:spPr bwMode="auto">
                <a:xfrm>
                  <a:off x="177" y="818"/>
                  <a:ext cx="5245" cy="31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sp>
              <p:nvSpPr>
                <p:cNvPr id="176952" name="Rectangle 8"/>
                <p:cNvSpPr>
                  <a:spLocks noChangeArrowheads="1"/>
                </p:cNvSpPr>
                <p:nvPr/>
              </p:nvSpPr>
              <p:spPr bwMode="auto">
                <a:xfrm>
                  <a:off x="853" y="921"/>
                  <a:ext cx="4359" cy="256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sp>
              <p:nvSpPr>
                <p:cNvPr id="176953" name="Freeform 9"/>
                <p:cNvSpPr>
                  <a:spLocks noEditPoints="1"/>
                </p:cNvSpPr>
                <p:nvPr/>
              </p:nvSpPr>
              <p:spPr bwMode="auto">
                <a:xfrm>
                  <a:off x="850" y="916"/>
                  <a:ext cx="4360" cy="2286"/>
                </a:xfrm>
                <a:custGeom>
                  <a:avLst/>
                  <a:gdLst>
                    <a:gd name="T0" fmla="*/ 0 w 4360"/>
                    <a:gd name="T1" fmla="*/ 2280 h 2286"/>
                    <a:gd name="T2" fmla="*/ 4360 w 4360"/>
                    <a:gd name="T3" fmla="*/ 2280 h 2286"/>
                    <a:gd name="T4" fmla="*/ 4360 w 4360"/>
                    <a:gd name="T5" fmla="*/ 2286 h 2286"/>
                    <a:gd name="T6" fmla="*/ 0 w 4360"/>
                    <a:gd name="T7" fmla="*/ 2286 h 2286"/>
                    <a:gd name="T8" fmla="*/ 0 w 4360"/>
                    <a:gd name="T9" fmla="*/ 2280 h 2286"/>
                    <a:gd name="T10" fmla="*/ 0 w 4360"/>
                    <a:gd name="T11" fmla="*/ 1995 h 2286"/>
                    <a:gd name="T12" fmla="*/ 4360 w 4360"/>
                    <a:gd name="T13" fmla="*/ 1995 h 2286"/>
                    <a:gd name="T14" fmla="*/ 4360 w 4360"/>
                    <a:gd name="T15" fmla="*/ 2000 h 2286"/>
                    <a:gd name="T16" fmla="*/ 0 w 4360"/>
                    <a:gd name="T17" fmla="*/ 2000 h 2286"/>
                    <a:gd name="T18" fmla="*/ 0 w 4360"/>
                    <a:gd name="T19" fmla="*/ 1995 h 2286"/>
                    <a:gd name="T20" fmla="*/ 0 w 4360"/>
                    <a:gd name="T21" fmla="*/ 1709 h 2286"/>
                    <a:gd name="T22" fmla="*/ 4360 w 4360"/>
                    <a:gd name="T23" fmla="*/ 1709 h 2286"/>
                    <a:gd name="T24" fmla="*/ 4360 w 4360"/>
                    <a:gd name="T25" fmla="*/ 1714 h 2286"/>
                    <a:gd name="T26" fmla="*/ 0 w 4360"/>
                    <a:gd name="T27" fmla="*/ 1714 h 2286"/>
                    <a:gd name="T28" fmla="*/ 0 w 4360"/>
                    <a:gd name="T29" fmla="*/ 1709 h 2286"/>
                    <a:gd name="T30" fmla="*/ 0 w 4360"/>
                    <a:gd name="T31" fmla="*/ 1423 h 2286"/>
                    <a:gd name="T32" fmla="*/ 4360 w 4360"/>
                    <a:gd name="T33" fmla="*/ 1423 h 2286"/>
                    <a:gd name="T34" fmla="*/ 4360 w 4360"/>
                    <a:gd name="T35" fmla="*/ 1429 h 2286"/>
                    <a:gd name="T36" fmla="*/ 0 w 4360"/>
                    <a:gd name="T37" fmla="*/ 1429 h 2286"/>
                    <a:gd name="T38" fmla="*/ 0 w 4360"/>
                    <a:gd name="T39" fmla="*/ 1423 h 2286"/>
                    <a:gd name="T40" fmla="*/ 0 w 4360"/>
                    <a:gd name="T41" fmla="*/ 1143 h 2286"/>
                    <a:gd name="T42" fmla="*/ 4360 w 4360"/>
                    <a:gd name="T43" fmla="*/ 1143 h 2286"/>
                    <a:gd name="T44" fmla="*/ 4360 w 4360"/>
                    <a:gd name="T45" fmla="*/ 1148 h 2286"/>
                    <a:gd name="T46" fmla="*/ 0 w 4360"/>
                    <a:gd name="T47" fmla="*/ 1148 h 2286"/>
                    <a:gd name="T48" fmla="*/ 0 w 4360"/>
                    <a:gd name="T49" fmla="*/ 1143 h 2286"/>
                    <a:gd name="T50" fmla="*/ 0 w 4360"/>
                    <a:gd name="T51" fmla="*/ 857 h 2286"/>
                    <a:gd name="T52" fmla="*/ 4360 w 4360"/>
                    <a:gd name="T53" fmla="*/ 857 h 2286"/>
                    <a:gd name="T54" fmla="*/ 4360 w 4360"/>
                    <a:gd name="T55" fmla="*/ 862 h 2286"/>
                    <a:gd name="T56" fmla="*/ 0 w 4360"/>
                    <a:gd name="T57" fmla="*/ 862 h 2286"/>
                    <a:gd name="T58" fmla="*/ 0 w 4360"/>
                    <a:gd name="T59" fmla="*/ 857 h 2286"/>
                    <a:gd name="T60" fmla="*/ 0 w 4360"/>
                    <a:gd name="T61" fmla="*/ 572 h 2286"/>
                    <a:gd name="T62" fmla="*/ 4360 w 4360"/>
                    <a:gd name="T63" fmla="*/ 572 h 2286"/>
                    <a:gd name="T64" fmla="*/ 4360 w 4360"/>
                    <a:gd name="T65" fmla="*/ 577 h 2286"/>
                    <a:gd name="T66" fmla="*/ 0 w 4360"/>
                    <a:gd name="T67" fmla="*/ 577 h 2286"/>
                    <a:gd name="T68" fmla="*/ 0 w 4360"/>
                    <a:gd name="T69" fmla="*/ 572 h 2286"/>
                    <a:gd name="T70" fmla="*/ 0 w 4360"/>
                    <a:gd name="T71" fmla="*/ 286 h 2286"/>
                    <a:gd name="T72" fmla="*/ 4360 w 4360"/>
                    <a:gd name="T73" fmla="*/ 286 h 2286"/>
                    <a:gd name="T74" fmla="*/ 4360 w 4360"/>
                    <a:gd name="T75" fmla="*/ 291 h 2286"/>
                    <a:gd name="T76" fmla="*/ 0 w 4360"/>
                    <a:gd name="T77" fmla="*/ 291 h 2286"/>
                    <a:gd name="T78" fmla="*/ 0 w 4360"/>
                    <a:gd name="T79" fmla="*/ 286 h 2286"/>
                    <a:gd name="T80" fmla="*/ 0 w 4360"/>
                    <a:gd name="T81" fmla="*/ 0 h 2286"/>
                    <a:gd name="T82" fmla="*/ 4360 w 4360"/>
                    <a:gd name="T83" fmla="*/ 0 h 2286"/>
                    <a:gd name="T84" fmla="*/ 4360 w 4360"/>
                    <a:gd name="T85" fmla="*/ 5 h 2286"/>
                    <a:gd name="T86" fmla="*/ 0 w 4360"/>
                    <a:gd name="T87" fmla="*/ 5 h 2286"/>
                    <a:gd name="T88" fmla="*/ 0 w 4360"/>
                    <a:gd name="T89" fmla="*/ 0 h 22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60"/>
                    <a:gd name="T136" fmla="*/ 0 h 2286"/>
                    <a:gd name="T137" fmla="*/ 4360 w 4360"/>
                    <a:gd name="T138" fmla="*/ 2286 h 22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60" h="2286">
                      <a:moveTo>
                        <a:pt x="0" y="2280"/>
                      </a:moveTo>
                      <a:lnTo>
                        <a:pt x="4360" y="2280"/>
                      </a:lnTo>
                      <a:lnTo>
                        <a:pt x="4360" y="2286"/>
                      </a:lnTo>
                      <a:lnTo>
                        <a:pt x="0" y="2286"/>
                      </a:lnTo>
                      <a:lnTo>
                        <a:pt x="0" y="2280"/>
                      </a:lnTo>
                      <a:close/>
                      <a:moveTo>
                        <a:pt x="0" y="1995"/>
                      </a:moveTo>
                      <a:lnTo>
                        <a:pt x="4360" y="1995"/>
                      </a:lnTo>
                      <a:lnTo>
                        <a:pt x="4360" y="2000"/>
                      </a:lnTo>
                      <a:lnTo>
                        <a:pt x="0" y="2000"/>
                      </a:lnTo>
                      <a:lnTo>
                        <a:pt x="0" y="1995"/>
                      </a:lnTo>
                      <a:close/>
                      <a:moveTo>
                        <a:pt x="0" y="1709"/>
                      </a:moveTo>
                      <a:lnTo>
                        <a:pt x="4360" y="1709"/>
                      </a:lnTo>
                      <a:lnTo>
                        <a:pt x="4360" y="1714"/>
                      </a:lnTo>
                      <a:lnTo>
                        <a:pt x="0" y="1714"/>
                      </a:lnTo>
                      <a:lnTo>
                        <a:pt x="0" y="1709"/>
                      </a:lnTo>
                      <a:close/>
                      <a:moveTo>
                        <a:pt x="0" y="1423"/>
                      </a:moveTo>
                      <a:lnTo>
                        <a:pt x="4360" y="1423"/>
                      </a:lnTo>
                      <a:lnTo>
                        <a:pt x="4360" y="1429"/>
                      </a:lnTo>
                      <a:lnTo>
                        <a:pt x="0" y="1429"/>
                      </a:lnTo>
                      <a:lnTo>
                        <a:pt x="0" y="1423"/>
                      </a:lnTo>
                      <a:close/>
                      <a:moveTo>
                        <a:pt x="0" y="1143"/>
                      </a:moveTo>
                      <a:lnTo>
                        <a:pt x="4360" y="1143"/>
                      </a:lnTo>
                      <a:lnTo>
                        <a:pt x="4360" y="1148"/>
                      </a:lnTo>
                      <a:lnTo>
                        <a:pt x="0" y="1148"/>
                      </a:lnTo>
                      <a:lnTo>
                        <a:pt x="0" y="1143"/>
                      </a:lnTo>
                      <a:close/>
                      <a:moveTo>
                        <a:pt x="0" y="857"/>
                      </a:moveTo>
                      <a:lnTo>
                        <a:pt x="4360" y="857"/>
                      </a:lnTo>
                      <a:lnTo>
                        <a:pt x="4360" y="862"/>
                      </a:lnTo>
                      <a:lnTo>
                        <a:pt x="0" y="862"/>
                      </a:lnTo>
                      <a:lnTo>
                        <a:pt x="0" y="857"/>
                      </a:lnTo>
                      <a:close/>
                      <a:moveTo>
                        <a:pt x="0" y="572"/>
                      </a:moveTo>
                      <a:lnTo>
                        <a:pt x="4360" y="572"/>
                      </a:lnTo>
                      <a:lnTo>
                        <a:pt x="4360" y="577"/>
                      </a:lnTo>
                      <a:lnTo>
                        <a:pt x="0" y="577"/>
                      </a:lnTo>
                      <a:lnTo>
                        <a:pt x="0" y="572"/>
                      </a:lnTo>
                      <a:close/>
                      <a:moveTo>
                        <a:pt x="0" y="286"/>
                      </a:moveTo>
                      <a:lnTo>
                        <a:pt x="4360" y="286"/>
                      </a:lnTo>
                      <a:lnTo>
                        <a:pt x="4360" y="291"/>
                      </a:lnTo>
                      <a:lnTo>
                        <a:pt x="0" y="291"/>
                      </a:lnTo>
                      <a:lnTo>
                        <a:pt x="0" y="286"/>
                      </a:lnTo>
                      <a:close/>
                      <a:moveTo>
                        <a:pt x="0" y="0"/>
                      </a:moveTo>
                      <a:lnTo>
                        <a:pt x="4360" y="0"/>
                      </a:lnTo>
                      <a:lnTo>
                        <a:pt x="4360" y="5"/>
                      </a:lnTo>
                      <a:lnTo>
                        <a:pt x="0" y="5"/>
                      </a:lnTo>
                      <a:lnTo>
                        <a:pt x="0" y="0"/>
                      </a:lnTo>
                      <a:close/>
                    </a:path>
                  </a:pathLst>
                </a:custGeom>
                <a:solidFill>
                  <a:srgbClr val="868686"/>
                </a:solidFill>
                <a:ln w="6" cap="flat">
                  <a:solidFill>
                    <a:srgbClr val="868686"/>
                  </a:solidFill>
                  <a:prstDash val="solid"/>
                  <a:bevel/>
                  <a:headEnd/>
                  <a:tailEnd/>
                </a:ln>
              </p:spPr>
              <p:txBody>
                <a:bodyPr/>
                <a:lstStyle/>
                <a:p>
                  <a:endParaRPr lang="en-US" dirty="0"/>
                </a:p>
              </p:txBody>
            </p:sp>
            <p:sp>
              <p:nvSpPr>
                <p:cNvPr id="176954" name="Rectangle 10"/>
                <p:cNvSpPr>
                  <a:spLocks noChangeArrowheads="1"/>
                </p:cNvSpPr>
                <p:nvPr/>
              </p:nvSpPr>
              <p:spPr bwMode="auto">
                <a:xfrm>
                  <a:off x="847" y="919"/>
                  <a:ext cx="6" cy="2566"/>
                </a:xfrm>
                <a:prstGeom prst="rect">
                  <a:avLst/>
                </a:prstGeom>
                <a:solidFill>
                  <a:srgbClr val="868686"/>
                </a:solidFill>
                <a:ln w="6">
                  <a:solidFill>
                    <a:srgbClr val="868686"/>
                  </a:solidFill>
                  <a:bevel/>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sp>
              <p:nvSpPr>
                <p:cNvPr id="176955" name="Freeform 11"/>
                <p:cNvSpPr>
                  <a:spLocks noEditPoints="1"/>
                </p:cNvSpPr>
                <p:nvPr/>
              </p:nvSpPr>
              <p:spPr bwMode="auto">
                <a:xfrm>
                  <a:off x="809" y="916"/>
                  <a:ext cx="41" cy="2571"/>
                </a:xfrm>
                <a:custGeom>
                  <a:avLst/>
                  <a:gdLst>
                    <a:gd name="T0" fmla="*/ 0 w 41"/>
                    <a:gd name="T1" fmla="*/ 2566 h 2571"/>
                    <a:gd name="T2" fmla="*/ 41 w 41"/>
                    <a:gd name="T3" fmla="*/ 2566 h 2571"/>
                    <a:gd name="T4" fmla="*/ 41 w 41"/>
                    <a:gd name="T5" fmla="*/ 2571 h 2571"/>
                    <a:gd name="T6" fmla="*/ 0 w 41"/>
                    <a:gd name="T7" fmla="*/ 2571 h 2571"/>
                    <a:gd name="T8" fmla="*/ 0 w 41"/>
                    <a:gd name="T9" fmla="*/ 2566 h 2571"/>
                    <a:gd name="T10" fmla="*/ 0 w 41"/>
                    <a:gd name="T11" fmla="*/ 2280 h 2571"/>
                    <a:gd name="T12" fmla="*/ 41 w 41"/>
                    <a:gd name="T13" fmla="*/ 2280 h 2571"/>
                    <a:gd name="T14" fmla="*/ 41 w 41"/>
                    <a:gd name="T15" fmla="*/ 2286 h 2571"/>
                    <a:gd name="T16" fmla="*/ 0 w 41"/>
                    <a:gd name="T17" fmla="*/ 2286 h 2571"/>
                    <a:gd name="T18" fmla="*/ 0 w 41"/>
                    <a:gd name="T19" fmla="*/ 2280 h 2571"/>
                    <a:gd name="T20" fmla="*/ 0 w 41"/>
                    <a:gd name="T21" fmla="*/ 1995 h 2571"/>
                    <a:gd name="T22" fmla="*/ 41 w 41"/>
                    <a:gd name="T23" fmla="*/ 1995 h 2571"/>
                    <a:gd name="T24" fmla="*/ 41 w 41"/>
                    <a:gd name="T25" fmla="*/ 2000 h 2571"/>
                    <a:gd name="T26" fmla="*/ 0 w 41"/>
                    <a:gd name="T27" fmla="*/ 2000 h 2571"/>
                    <a:gd name="T28" fmla="*/ 0 w 41"/>
                    <a:gd name="T29" fmla="*/ 1995 h 2571"/>
                    <a:gd name="T30" fmla="*/ 0 w 41"/>
                    <a:gd name="T31" fmla="*/ 1709 h 2571"/>
                    <a:gd name="T32" fmla="*/ 41 w 41"/>
                    <a:gd name="T33" fmla="*/ 1709 h 2571"/>
                    <a:gd name="T34" fmla="*/ 41 w 41"/>
                    <a:gd name="T35" fmla="*/ 1714 h 2571"/>
                    <a:gd name="T36" fmla="*/ 0 w 41"/>
                    <a:gd name="T37" fmla="*/ 1714 h 2571"/>
                    <a:gd name="T38" fmla="*/ 0 w 41"/>
                    <a:gd name="T39" fmla="*/ 1709 h 2571"/>
                    <a:gd name="T40" fmla="*/ 0 w 41"/>
                    <a:gd name="T41" fmla="*/ 1423 h 2571"/>
                    <a:gd name="T42" fmla="*/ 41 w 41"/>
                    <a:gd name="T43" fmla="*/ 1423 h 2571"/>
                    <a:gd name="T44" fmla="*/ 41 w 41"/>
                    <a:gd name="T45" fmla="*/ 1429 h 2571"/>
                    <a:gd name="T46" fmla="*/ 0 w 41"/>
                    <a:gd name="T47" fmla="*/ 1429 h 2571"/>
                    <a:gd name="T48" fmla="*/ 0 w 41"/>
                    <a:gd name="T49" fmla="*/ 1423 h 2571"/>
                    <a:gd name="T50" fmla="*/ 0 w 41"/>
                    <a:gd name="T51" fmla="*/ 1143 h 2571"/>
                    <a:gd name="T52" fmla="*/ 41 w 41"/>
                    <a:gd name="T53" fmla="*/ 1143 h 2571"/>
                    <a:gd name="T54" fmla="*/ 41 w 41"/>
                    <a:gd name="T55" fmla="*/ 1148 h 2571"/>
                    <a:gd name="T56" fmla="*/ 0 w 41"/>
                    <a:gd name="T57" fmla="*/ 1148 h 2571"/>
                    <a:gd name="T58" fmla="*/ 0 w 41"/>
                    <a:gd name="T59" fmla="*/ 1143 h 2571"/>
                    <a:gd name="T60" fmla="*/ 0 w 41"/>
                    <a:gd name="T61" fmla="*/ 857 h 2571"/>
                    <a:gd name="T62" fmla="*/ 41 w 41"/>
                    <a:gd name="T63" fmla="*/ 857 h 2571"/>
                    <a:gd name="T64" fmla="*/ 41 w 41"/>
                    <a:gd name="T65" fmla="*/ 862 h 2571"/>
                    <a:gd name="T66" fmla="*/ 0 w 41"/>
                    <a:gd name="T67" fmla="*/ 862 h 2571"/>
                    <a:gd name="T68" fmla="*/ 0 w 41"/>
                    <a:gd name="T69" fmla="*/ 857 h 2571"/>
                    <a:gd name="T70" fmla="*/ 0 w 41"/>
                    <a:gd name="T71" fmla="*/ 572 h 2571"/>
                    <a:gd name="T72" fmla="*/ 41 w 41"/>
                    <a:gd name="T73" fmla="*/ 572 h 2571"/>
                    <a:gd name="T74" fmla="*/ 41 w 41"/>
                    <a:gd name="T75" fmla="*/ 577 h 2571"/>
                    <a:gd name="T76" fmla="*/ 0 w 41"/>
                    <a:gd name="T77" fmla="*/ 577 h 2571"/>
                    <a:gd name="T78" fmla="*/ 0 w 41"/>
                    <a:gd name="T79" fmla="*/ 572 h 2571"/>
                    <a:gd name="T80" fmla="*/ 0 w 41"/>
                    <a:gd name="T81" fmla="*/ 286 h 2571"/>
                    <a:gd name="T82" fmla="*/ 41 w 41"/>
                    <a:gd name="T83" fmla="*/ 286 h 2571"/>
                    <a:gd name="T84" fmla="*/ 41 w 41"/>
                    <a:gd name="T85" fmla="*/ 291 h 2571"/>
                    <a:gd name="T86" fmla="*/ 0 w 41"/>
                    <a:gd name="T87" fmla="*/ 291 h 2571"/>
                    <a:gd name="T88" fmla="*/ 0 w 41"/>
                    <a:gd name="T89" fmla="*/ 286 h 2571"/>
                    <a:gd name="T90" fmla="*/ 0 w 41"/>
                    <a:gd name="T91" fmla="*/ 0 h 2571"/>
                    <a:gd name="T92" fmla="*/ 41 w 41"/>
                    <a:gd name="T93" fmla="*/ 0 h 2571"/>
                    <a:gd name="T94" fmla="*/ 41 w 41"/>
                    <a:gd name="T95" fmla="*/ 5 h 2571"/>
                    <a:gd name="T96" fmla="*/ 0 w 41"/>
                    <a:gd name="T97" fmla="*/ 5 h 2571"/>
                    <a:gd name="T98" fmla="*/ 0 w 41"/>
                    <a:gd name="T99" fmla="*/ 0 h 25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1"/>
                    <a:gd name="T151" fmla="*/ 0 h 2571"/>
                    <a:gd name="T152" fmla="*/ 41 w 41"/>
                    <a:gd name="T153" fmla="*/ 2571 h 25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1" h="2571">
                      <a:moveTo>
                        <a:pt x="0" y="2566"/>
                      </a:moveTo>
                      <a:lnTo>
                        <a:pt x="41" y="2566"/>
                      </a:lnTo>
                      <a:lnTo>
                        <a:pt x="41" y="2571"/>
                      </a:lnTo>
                      <a:lnTo>
                        <a:pt x="0" y="2571"/>
                      </a:lnTo>
                      <a:lnTo>
                        <a:pt x="0" y="2566"/>
                      </a:lnTo>
                      <a:close/>
                      <a:moveTo>
                        <a:pt x="0" y="2280"/>
                      </a:moveTo>
                      <a:lnTo>
                        <a:pt x="41" y="2280"/>
                      </a:lnTo>
                      <a:lnTo>
                        <a:pt x="41" y="2286"/>
                      </a:lnTo>
                      <a:lnTo>
                        <a:pt x="0" y="2286"/>
                      </a:lnTo>
                      <a:lnTo>
                        <a:pt x="0" y="2280"/>
                      </a:lnTo>
                      <a:close/>
                      <a:moveTo>
                        <a:pt x="0" y="1995"/>
                      </a:moveTo>
                      <a:lnTo>
                        <a:pt x="41" y="1995"/>
                      </a:lnTo>
                      <a:lnTo>
                        <a:pt x="41" y="2000"/>
                      </a:lnTo>
                      <a:lnTo>
                        <a:pt x="0" y="2000"/>
                      </a:lnTo>
                      <a:lnTo>
                        <a:pt x="0" y="1995"/>
                      </a:lnTo>
                      <a:close/>
                      <a:moveTo>
                        <a:pt x="0" y="1709"/>
                      </a:moveTo>
                      <a:lnTo>
                        <a:pt x="41" y="1709"/>
                      </a:lnTo>
                      <a:lnTo>
                        <a:pt x="41" y="1714"/>
                      </a:lnTo>
                      <a:lnTo>
                        <a:pt x="0" y="1714"/>
                      </a:lnTo>
                      <a:lnTo>
                        <a:pt x="0" y="1709"/>
                      </a:lnTo>
                      <a:close/>
                      <a:moveTo>
                        <a:pt x="0" y="1423"/>
                      </a:moveTo>
                      <a:lnTo>
                        <a:pt x="41" y="1423"/>
                      </a:lnTo>
                      <a:lnTo>
                        <a:pt x="41" y="1429"/>
                      </a:lnTo>
                      <a:lnTo>
                        <a:pt x="0" y="1429"/>
                      </a:lnTo>
                      <a:lnTo>
                        <a:pt x="0" y="1423"/>
                      </a:lnTo>
                      <a:close/>
                      <a:moveTo>
                        <a:pt x="0" y="1143"/>
                      </a:moveTo>
                      <a:lnTo>
                        <a:pt x="41" y="1143"/>
                      </a:lnTo>
                      <a:lnTo>
                        <a:pt x="41" y="1148"/>
                      </a:lnTo>
                      <a:lnTo>
                        <a:pt x="0" y="1148"/>
                      </a:lnTo>
                      <a:lnTo>
                        <a:pt x="0" y="1143"/>
                      </a:lnTo>
                      <a:close/>
                      <a:moveTo>
                        <a:pt x="0" y="857"/>
                      </a:moveTo>
                      <a:lnTo>
                        <a:pt x="41" y="857"/>
                      </a:lnTo>
                      <a:lnTo>
                        <a:pt x="41" y="862"/>
                      </a:lnTo>
                      <a:lnTo>
                        <a:pt x="0" y="862"/>
                      </a:lnTo>
                      <a:lnTo>
                        <a:pt x="0" y="857"/>
                      </a:lnTo>
                      <a:close/>
                      <a:moveTo>
                        <a:pt x="0" y="572"/>
                      </a:moveTo>
                      <a:lnTo>
                        <a:pt x="41" y="572"/>
                      </a:lnTo>
                      <a:lnTo>
                        <a:pt x="41" y="577"/>
                      </a:lnTo>
                      <a:lnTo>
                        <a:pt x="0" y="577"/>
                      </a:lnTo>
                      <a:lnTo>
                        <a:pt x="0" y="572"/>
                      </a:lnTo>
                      <a:close/>
                      <a:moveTo>
                        <a:pt x="0" y="286"/>
                      </a:moveTo>
                      <a:lnTo>
                        <a:pt x="41" y="286"/>
                      </a:lnTo>
                      <a:lnTo>
                        <a:pt x="41" y="291"/>
                      </a:lnTo>
                      <a:lnTo>
                        <a:pt x="0" y="291"/>
                      </a:lnTo>
                      <a:lnTo>
                        <a:pt x="0" y="286"/>
                      </a:lnTo>
                      <a:close/>
                      <a:moveTo>
                        <a:pt x="0" y="0"/>
                      </a:moveTo>
                      <a:lnTo>
                        <a:pt x="41" y="0"/>
                      </a:lnTo>
                      <a:lnTo>
                        <a:pt x="41" y="5"/>
                      </a:lnTo>
                      <a:lnTo>
                        <a:pt x="0" y="5"/>
                      </a:lnTo>
                      <a:lnTo>
                        <a:pt x="0" y="0"/>
                      </a:lnTo>
                      <a:close/>
                    </a:path>
                  </a:pathLst>
                </a:custGeom>
                <a:solidFill>
                  <a:srgbClr val="868686"/>
                </a:solidFill>
                <a:ln w="6" cap="flat">
                  <a:solidFill>
                    <a:srgbClr val="868686"/>
                  </a:solidFill>
                  <a:prstDash val="solid"/>
                  <a:bevel/>
                  <a:headEnd/>
                  <a:tailEnd/>
                </a:ln>
              </p:spPr>
              <p:txBody>
                <a:bodyPr/>
                <a:lstStyle/>
                <a:p>
                  <a:endParaRPr lang="en-US" dirty="0"/>
                </a:p>
              </p:txBody>
            </p:sp>
            <p:sp>
              <p:nvSpPr>
                <p:cNvPr id="176956" name="Rectangle 12"/>
                <p:cNvSpPr>
                  <a:spLocks noChangeArrowheads="1"/>
                </p:cNvSpPr>
                <p:nvPr/>
              </p:nvSpPr>
              <p:spPr bwMode="auto">
                <a:xfrm>
                  <a:off x="850" y="3482"/>
                  <a:ext cx="4360" cy="5"/>
                </a:xfrm>
                <a:prstGeom prst="rect">
                  <a:avLst/>
                </a:prstGeom>
                <a:solidFill>
                  <a:srgbClr val="868686"/>
                </a:solidFill>
                <a:ln w="6">
                  <a:solidFill>
                    <a:srgbClr val="868686"/>
                  </a:solidFill>
                  <a:bevel/>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sp>
              <p:nvSpPr>
                <p:cNvPr id="176957" name="Freeform 13"/>
                <p:cNvSpPr>
                  <a:spLocks noEditPoints="1"/>
                </p:cNvSpPr>
                <p:nvPr/>
              </p:nvSpPr>
              <p:spPr bwMode="auto">
                <a:xfrm>
                  <a:off x="847" y="3485"/>
                  <a:ext cx="4365" cy="36"/>
                </a:xfrm>
                <a:custGeom>
                  <a:avLst/>
                  <a:gdLst>
                    <a:gd name="T0" fmla="*/ 6 w 4365"/>
                    <a:gd name="T1" fmla="*/ 0 h 36"/>
                    <a:gd name="T2" fmla="*/ 6 w 4365"/>
                    <a:gd name="T3" fmla="*/ 36 h 36"/>
                    <a:gd name="T4" fmla="*/ 0 w 4365"/>
                    <a:gd name="T5" fmla="*/ 36 h 36"/>
                    <a:gd name="T6" fmla="*/ 0 w 4365"/>
                    <a:gd name="T7" fmla="*/ 0 h 36"/>
                    <a:gd name="T8" fmla="*/ 6 w 4365"/>
                    <a:gd name="T9" fmla="*/ 0 h 36"/>
                    <a:gd name="T10" fmla="*/ 443 w 4365"/>
                    <a:gd name="T11" fmla="*/ 0 h 36"/>
                    <a:gd name="T12" fmla="*/ 443 w 4365"/>
                    <a:gd name="T13" fmla="*/ 36 h 36"/>
                    <a:gd name="T14" fmla="*/ 437 w 4365"/>
                    <a:gd name="T15" fmla="*/ 36 h 36"/>
                    <a:gd name="T16" fmla="*/ 437 w 4365"/>
                    <a:gd name="T17" fmla="*/ 0 h 36"/>
                    <a:gd name="T18" fmla="*/ 443 w 4365"/>
                    <a:gd name="T19" fmla="*/ 0 h 36"/>
                    <a:gd name="T20" fmla="*/ 880 w 4365"/>
                    <a:gd name="T21" fmla="*/ 0 h 36"/>
                    <a:gd name="T22" fmla="*/ 880 w 4365"/>
                    <a:gd name="T23" fmla="*/ 36 h 36"/>
                    <a:gd name="T24" fmla="*/ 874 w 4365"/>
                    <a:gd name="T25" fmla="*/ 36 h 36"/>
                    <a:gd name="T26" fmla="*/ 874 w 4365"/>
                    <a:gd name="T27" fmla="*/ 0 h 36"/>
                    <a:gd name="T28" fmla="*/ 880 w 4365"/>
                    <a:gd name="T29" fmla="*/ 0 h 36"/>
                    <a:gd name="T30" fmla="*/ 1311 w 4365"/>
                    <a:gd name="T31" fmla="*/ 0 h 36"/>
                    <a:gd name="T32" fmla="*/ 1311 w 4365"/>
                    <a:gd name="T33" fmla="*/ 36 h 36"/>
                    <a:gd name="T34" fmla="*/ 1306 w 4365"/>
                    <a:gd name="T35" fmla="*/ 36 h 36"/>
                    <a:gd name="T36" fmla="*/ 1306 w 4365"/>
                    <a:gd name="T37" fmla="*/ 0 h 36"/>
                    <a:gd name="T38" fmla="*/ 1311 w 4365"/>
                    <a:gd name="T39" fmla="*/ 0 h 36"/>
                    <a:gd name="T40" fmla="*/ 1749 w 4365"/>
                    <a:gd name="T41" fmla="*/ 0 h 36"/>
                    <a:gd name="T42" fmla="*/ 1749 w 4365"/>
                    <a:gd name="T43" fmla="*/ 36 h 36"/>
                    <a:gd name="T44" fmla="*/ 1743 w 4365"/>
                    <a:gd name="T45" fmla="*/ 36 h 36"/>
                    <a:gd name="T46" fmla="*/ 1743 w 4365"/>
                    <a:gd name="T47" fmla="*/ 0 h 36"/>
                    <a:gd name="T48" fmla="*/ 1749 w 4365"/>
                    <a:gd name="T49" fmla="*/ 0 h 36"/>
                    <a:gd name="T50" fmla="*/ 2186 w 4365"/>
                    <a:gd name="T51" fmla="*/ 0 h 36"/>
                    <a:gd name="T52" fmla="*/ 2186 w 4365"/>
                    <a:gd name="T53" fmla="*/ 36 h 36"/>
                    <a:gd name="T54" fmla="*/ 2180 w 4365"/>
                    <a:gd name="T55" fmla="*/ 36 h 36"/>
                    <a:gd name="T56" fmla="*/ 2180 w 4365"/>
                    <a:gd name="T57" fmla="*/ 0 h 36"/>
                    <a:gd name="T58" fmla="*/ 2186 w 4365"/>
                    <a:gd name="T59" fmla="*/ 0 h 36"/>
                    <a:gd name="T60" fmla="*/ 2623 w 4365"/>
                    <a:gd name="T61" fmla="*/ 0 h 36"/>
                    <a:gd name="T62" fmla="*/ 2623 w 4365"/>
                    <a:gd name="T63" fmla="*/ 36 h 36"/>
                    <a:gd name="T64" fmla="*/ 2617 w 4365"/>
                    <a:gd name="T65" fmla="*/ 36 h 36"/>
                    <a:gd name="T66" fmla="*/ 2617 w 4365"/>
                    <a:gd name="T67" fmla="*/ 0 h 36"/>
                    <a:gd name="T68" fmla="*/ 2623 w 4365"/>
                    <a:gd name="T69" fmla="*/ 0 h 36"/>
                    <a:gd name="T70" fmla="*/ 3060 w 4365"/>
                    <a:gd name="T71" fmla="*/ 0 h 36"/>
                    <a:gd name="T72" fmla="*/ 3060 w 4365"/>
                    <a:gd name="T73" fmla="*/ 36 h 36"/>
                    <a:gd name="T74" fmla="*/ 3054 w 4365"/>
                    <a:gd name="T75" fmla="*/ 36 h 36"/>
                    <a:gd name="T76" fmla="*/ 3054 w 4365"/>
                    <a:gd name="T77" fmla="*/ 0 h 36"/>
                    <a:gd name="T78" fmla="*/ 3060 w 4365"/>
                    <a:gd name="T79" fmla="*/ 0 h 36"/>
                    <a:gd name="T80" fmla="*/ 3491 w 4365"/>
                    <a:gd name="T81" fmla="*/ 0 h 36"/>
                    <a:gd name="T82" fmla="*/ 3491 w 4365"/>
                    <a:gd name="T83" fmla="*/ 36 h 36"/>
                    <a:gd name="T84" fmla="*/ 3485 w 4365"/>
                    <a:gd name="T85" fmla="*/ 36 h 36"/>
                    <a:gd name="T86" fmla="*/ 3485 w 4365"/>
                    <a:gd name="T87" fmla="*/ 0 h 36"/>
                    <a:gd name="T88" fmla="*/ 3491 w 4365"/>
                    <a:gd name="T89" fmla="*/ 0 h 36"/>
                    <a:gd name="T90" fmla="*/ 3928 w 4365"/>
                    <a:gd name="T91" fmla="*/ 0 h 36"/>
                    <a:gd name="T92" fmla="*/ 3928 w 4365"/>
                    <a:gd name="T93" fmla="*/ 36 h 36"/>
                    <a:gd name="T94" fmla="*/ 3922 w 4365"/>
                    <a:gd name="T95" fmla="*/ 36 h 36"/>
                    <a:gd name="T96" fmla="*/ 3922 w 4365"/>
                    <a:gd name="T97" fmla="*/ 0 h 36"/>
                    <a:gd name="T98" fmla="*/ 3928 w 4365"/>
                    <a:gd name="T99" fmla="*/ 0 h 36"/>
                    <a:gd name="T100" fmla="*/ 4365 w 4365"/>
                    <a:gd name="T101" fmla="*/ 0 h 36"/>
                    <a:gd name="T102" fmla="*/ 4365 w 4365"/>
                    <a:gd name="T103" fmla="*/ 36 h 36"/>
                    <a:gd name="T104" fmla="*/ 4360 w 4365"/>
                    <a:gd name="T105" fmla="*/ 36 h 36"/>
                    <a:gd name="T106" fmla="*/ 4360 w 4365"/>
                    <a:gd name="T107" fmla="*/ 0 h 36"/>
                    <a:gd name="T108" fmla="*/ 4365 w 4365"/>
                    <a:gd name="T109" fmla="*/ 0 h 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65"/>
                    <a:gd name="T166" fmla="*/ 0 h 36"/>
                    <a:gd name="T167" fmla="*/ 4365 w 4365"/>
                    <a:gd name="T168" fmla="*/ 36 h 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65" h="36">
                      <a:moveTo>
                        <a:pt x="6" y="0"/>
                      </a:moveTo>
                      <a:lnTo>
                        <a:pt x="6" y="36"/>
                      </a:lnTo>
                      <a:lnTo>
                        <a:pt x="0" y="36"/>
                      </a:lnTo>
                      <a:lnTo>
                        <a:pt x="0" y="0"/>
                      </a:lnTo>
                      <a:lnTo>
                        <a:pt x="6" y="0"/>
                      </a:lnTo>
                      <a:close/>
                      <a:moveTo>
                        <a:pt x="443" y="0"/>
                      </a:moveTo>
                      <a:lnTo>
                        <a:pt x="443" y="36"/>
                      </a:lnTo>
                      <a:lnTo>
                        <a:pt x="437" y="36"/>
                      </a:lnTo>
                      <a:lnTo>
                        <a:pt x="437" y="0"/>
                      </a:lnTo>
                      <a:lnTo>
                        <a:pt x="443" y="0"/>
                      </a:lnTo>
                      <a:close/>
                      <a:moveTo>
                        <a:pt x="880" y="0"/>
                      </a:moveTo>
                      <a:lnTo>
                        <a:pt x="880" y="36"/>
                      </a:lnTo>
                      <a:lnTo>
                        <a:pt x="874" y="36"/>
                      </a:lnTo>
                      <a:lnTo>
                        <a:pt x="874" y="0"/>
                      </a:lnTo>
                      <a:lnTo>
                        <a:pt x="880" y="0"/>
                      </a:lnTo>
                      <a:close/>
                      <a:moveTo>
                        <a:pt x="1311" y="0"/>
                      </a:moveTo>
                      <a:lnTo>
                        <a:pt x="1311" y="36"/>
                      </a:lnTo>
                      <a:lnTo>
                        <a:pt x="1306" y="36"/>
                      </a:lnTo>
                      <a:lnTo>
                        <a:pt x="1306" y="0"/>
                      </a:lnTo>
                      <a:lnTo>
                        <a:pt x="1311" y="0"/>
                      </a:lnTo>
                      <a:close/>
                      <a:moveTo>
                        <a:pt x="1749" y="0"/>
                      </a:moveTo>
                      <a:lnTo>
                        <a:pt x="1749" y="36"/>
                      </a:lnTo>
                      <a:lnTo>
                        <a:pt x="1743" y="36"/>
                      </a:lnTo>
                      <a:lnTo>
                        <a:pt x="1743" y="0"/>
                      </a:lnTo>
                      <a:lnTo>
                        <a:pt x="1749" y="0"/>
                      </a:lnTo>
                      <a:close/>
                      <a:moveTo>
                        <a:pt x="2186" y="0"/>
                      </a:moveTo>
                      <a:lnTo>
                        <a:pt x="2186" y="36"/>
                      </a:lnTo>
                      <a:lnTo>
                        <a:pt x="2180" y="36"/>
                      </a:lnTo>
                      <a:lnTo>
                        <a:pt x="2180" y="0"/>
                      </a:lnTo>
                      <a:lnTo>
                        <a:pt x="2186" y="0"/>
                      </a:lnTo>
                      <a:close/>
                      <a:moveTo>
                        <a:pt x="2623" y="0"/>
                      </a:moveTo>
                      <a:lnTo>
                        <a:pt x="2623" y="36"/>
                      </a:lnTo>
                      <a:lnTo>
                        <a:pt x="2617" y="36"/>
                      </a:lnTo>
                      <a:lnTo>
                        <a:pt x="2617" y="0"/>
                      </a:lnTo>
                      <a:lnTo>
                        <a:pt x="2623" y="0"/>
                      </a:lnTo>
                      <a:close/>
                      <a:moveTo>
                        <a:pt x="3060" y="0"/>
                      </a:moveTo>
                      <a:lnTo>
                        <a:pt x="3060" y="36"/>
                      </a:lnTo>
                      <a:lnTo>
                        <a:pt x="3054" y="36"/>
                      </a:lnTo>
                      <a:lnTo>
                        <a:pt x="3054" y="0"/>
                      </a:lnTo>
                      <a:lnTo>
                        <a:pt x="3060" y="0"/>
                      </a:lnTo>
                      <a:close/>
                      <a:moveTo>
                        <a:pt x="3491" y="0"/>
                      </a:moveTo>
                      <a:lnTo>
                        <a:pt x="3491" y="36"/>
                      </a:lnTo>
                      <a:lnTo>
                        <a:pt x="3485" y="36"/>
                      </a:lnTo>
                      <a:lnTo>
                        <a:pt x="3485" y="0"/>
                      </a:lnTo>
                      <a:lnTo>
                        <a:pt x="3491" y="0"/>
                      </a:lnTo>
                      <a:close/>
                      <a:moveTo>
                        <a:pt x="3928" y="0"/>
                      </a:moveTo>
                      <a:lnTo>
                        <a:pt x="3928" y="36"/>
                      </a:lnTo>
                      <a:lnTo>
                        <a:pt x="3922" y="36"/>
                      </a:lnTo>
                      <a:lnTo>
                        <a:pt x="3922" y="0"/>
                      </a:lnTo>
                      <a:lnTo>
                        <a:pt x="3928" y="0"/>
                      </a:lnTo>
                      <a:close/>
                      <a:moveTo>
                        <a:pt x="4365" y="0"/>
                      </a:moveTo>
                      <a:lnTo>
                        <a:pt x="4365" y="36"/>
                      </a:lnTo>
                      <a:lnTo>
                        <a:pt x="4360" y="36"/>
                      </a:lnTo>
                      <a:lnTo>
                        <a:pt x="4360" y="0"/>
                      </a:lnTo>
                      <a:lnTo>
                        <a:pt x="4365" y="0"/>
                      </a:lnTo>
                      <a:close/>
                    </a:path>
                  </a:pathLst>
                </a:custGeom>
                <a:solidFill>
                  <a:srgbClr val="868686"/>
                </a:solidFill>
                <a:ln w="6" cap="flat">
                  <a:solidFill>
                    <a:srgbClr val="868686"/>
                  </a:solidFill>
                  <a:prstDash val="solid"/>
                  <a:bevel/>
                  <a:headEnd/>
                  <a:tailEnd/>
                </a:ln>
              </p:spPr>
              <p:txBody>
                <a:bodyPr/>
                <a:lstStyle/>
                <a:p>
                  <a:endParaRPr lang="en-US" dirty="0"/>
                </a:p>
              </p:txBody>
            </p:sp>
            <p:sp>
              <p:nvSpPr>
                <p:cNvPr id="176958" name="Freeform 14"/>
                <p:cNvSpPr>
                  <a:spLocks/>
                </p:cNvSpPr>
                <p:nvPr/>
              </p:nvSpPr>
              <p:spPr bwMode="auto">
                <a:xfrm>
                  <a:off x="827" y="3275"/>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59" name="Freeform 15"/>
                <p:cNvSpPr>
                  <a:spLocks noEditPoints="1"/>
                </p:cNvSpPr>
                <p:nvPr/>
              </p:nvSpPr>
              <p:spPr bwMode="auto">
                <a:xfrm>
                  <a:off x="824" y="3272"/>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90"/>
                      </a:lnTo>
                      <a:cubicBezTo>
                        <a:pt x="1" y="88"/>
                        <a:pt x="0" y="86"/>
                        <a:pt x="0" y="84"/>
                      </a:cubicBezTo>
                      <a:cubicBezTo>
                        <a:pt x="0" y="82"/>
                        <a:pt x="1" y="80"/>
                        <a:pt x="3" y="78"/>
                      </a:cubicBezTo>
                      <a:lnTo>
                        <a:pt x="78" y="4"/>
                      </a:lnTo>
                      <a:cubicBezTo>
                        <a:pt x="81" y="0"/>
                        <a:pt x="86" y="0"/>
                        <a:pt x="89" y="4"/>
                      </a:cubicBezTo>
                      <a:lnTo>
                        <a:pt x="164" y="78"/>
                      </a:lnTo>
                      <a:cubicBezTo>
                        <a:pt x="165" y="80"/>
                        <a:pt x="166" y="82"/>
                        <a:pt x="166" y="84"/>
                      </a:cubicBezTo>
                      <a:cubicBezTo>
                        <a:pt x="166" y="86"/>
                        <a:pt x="165" y="88"/>
                        <a:pt x="164" y="90"/>
                      </a:cubicBezTo>
                      <a:lnTo>
                        <a:pt x="89" y="164"/>
                      </a:lnTo>
                      <a:close/>
                      <a:moveTo>
                        <a:pt x="152" y="78"/>
                      </a:moveTo>
                      <a:lnTo>
                        <a:pt x="152" y="90"/>
                      </a:lnTo>
                      <a:lnTo>
                        <a:pt x="78" y="15"/>
                      </a:lnTo>
                      <a:lnTo>
                        <a:pt x="89" y="15"/>
                      </a:lnTo>
                      <a:lnTo>
                        <a:pt x="14" y="90"/>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60" name="Freeform 16"/>
                <p:cNvSpPr>
                  <a:spLocks/>
                </p:cNvSpPr>
                <p:nvPr/>
              </p:nvSpPr>
              <p:spPr bwMode="auto">
                <a:xfrm>
                  <a:off x="831" y="3163"/>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61" name="Freeform 17"/>
                <p:cNvSpPr>
                  <a:spLocks noEditPoints="1"/>
                </p:cNvSpPr>
                <p:nvPr/>
              </p:nvSpPr>
              <p:spPr bwMode="auto">
                <a:xfrm>
                  <a:off x="828" y="3160"/>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90"/>
                      </a:lnTo>
                      <a:cubicBezTo>
                        <a:pt x="1" y="88"/>
                        <a:pt x="0" y="86"/>
                        <a:pt x="0" y="84"/>
                      </a:cubicBezTo>
                      <a:cubicBezTo>
                        <a:pt x="0" y="82"/>
                        <a:pt x="1" y="80"/>
                        <a:pt x="3" y="78"/>
                      </a:cubicBezTo>
                      <a:lnTo>
                        <a:pt x="78" y="4"/>
                      </a:lnTo>
                      <a:cubicBezTo>
                        <a:pt x="81" y="0"/>
                        <a:pt x="86" y="0"/>
                        <a:pt x="89" y="4"/>
                      </a:cubicBezTo>
                      <a:lnTo>
                        <a:pt x="164" y="78"/>
                      </a:lnTo>
                      <a:cubicBezTo>
                        <a:pt x="165" y="80"/>
                        <a:pt x="166" y="82"/>
                        <a:pt x="166" y="84"/>
                      </a:cubicBezTo>
                      <a:cubicBezTo>
                        <a:pt x="166" y="86"/>
                        <a:pt x="165" y="88"/>
                        <a:pt x="164" y="90"/>
                      </a:cubicBezTo>
                      <a:lnTo>
                        <a:pt x="89" y="164"/>
                      </a:lnTo>
                      <a:close/>
                      <a:moveTo>
                        <a:pt x="152" y="78"/>
                      </a:moveTo>
                      <a:lnTo>
                        <a:pt x="152" y="90"/>
                      </a:lnTo>
                      <a:lnTo>
                        <a:pt x="78" y="15"/>
                      </a:lnTo>
                      <a:lnTo>
                        <a:pt x="89" y="15"/>
                      </a:lnTo>
                      <a:lnTo>
                        <a:pt x="14" y="90"/>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62" name="Freeform 18"/>
                <p:cNvSpPr>
                  <a:spLocks/>
                </p:cNvSpPr>
                <p:nvPr/>
              </p:nvSpPr>
              <p:spPr bwMode="auto">
                <a:xfrm>
                  <a:off x="835" y="3090"/>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63" name="Freeform 19"/>
                <p:cNvSpPr>
                  <a:spLocks noEditPoints="1"/>
                </p:cNvSpPr>
                <p:nvPr/>
              </p:nvSpPr>
              <p:spPr bwMode="auto">
                <a:xfrm>
                  <a:off x="833" y="3088"/>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1" y="167"/>
                        <a:pt x="77" y="163"/>
                      </a:cubicBezTo>
                      <a:lnTo>
                        <a:pt x="3" y="89"/>
                      </a:lnTo>
                      <a:cubicBezTo>
                        <a:pt x="1" y="87"/>
                        <a:pt x="0" y="85"/>
                        <a:pt x="0" y="83"/>
                      </a:cubicBezTo>
                      <a:cubicBezTo>
                        <a:pt x="0" y="81"/>
                        <a:pt x="1" y="79"/>
                        <a:pt x="3" y="77"/>
                      </a:cubicBezTo>
                      <a:lnTo>
                        <a:pt x="77" y="3"/>
                      </a:lnTo>
                      <a:cubicBezTo>
                        <a:pt x="81"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64" name="Freeform 20"/>
                <p:cNvSpPr>
                  <a:spLocks/>
                </p:cNvSpPr>
                <p:nvPr/>
              </p:nvSpPr>
              <p:spPr bwMode="auto">
                <a:xfrm>
                  <a:off x="840" y="3029"/>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65" name="Freeform 21"/>
                <p:cNvSpPr>
                  <a:spLocks noEditPoints="1"/>
                </p:cNvSpPr>
                <p:nvPr/>
              </p:nvSpPr>
              <p:spPr bwMode="auto">
                <a:xfrm>
                  <a:off x="837" y="3026"/>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66" name="Freeform 22"/>
                <p:cNvSpPr>
                  <a:spLocks/>
                </p:cNvSpPr>
                <p:nvPr/>
              </p:nvSpPr>
              <p:spPr bwMode="auto">
                <a:xfrm>
                  <a:off x="844" y="2973"/>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67" name="Freeform 23"/>
                <p:cNvSpPr>
                  <a:spLocks noEditPoints="1"/>
                </p:cNvSpPr>
                <p:nvPr/>
              </p:nvSpPr>
              <p:spPr bwMode="auto">
                <a:xfrm>
                  <a:off x="841" y="2970"/>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1"/>
                        <a:pt x="1" y="79"/>
                        <a:pt x="3" y="78"/>
                      </a:cubicBezTo>
                      <a:lnTo>
                        <a:pt x="77" y="3"/>
                      </a:lnTo>
                      <a:cubicBezTo>
                        <a:pt x="81"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68" name="Freeform 24"/>
                <p:cNvSpPr>
                  <a:spLocks/>
                </p:cNvSpPr>
                <p:nvPr/>
              </p:nvSpPr>
              <p:spPr bwMode="auto">
                <a:xfrm>
                  <a:off x="849" y="292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69" name="Freeform 25"/>
                <p:cNvSpPr>
                  <a:spLocks noEditPoints="1"/>
                </p:cNvSpPr>
                <p:nvPr/>
              </p:nvSpPr>
              <p:spPr bwMode="auto">
                <a:xfrm>
                  <a:off x="846" y="2919"/>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80"/>
                        <a:pt x="3" y="78"/>
                      </a:cubicBezTo>
                      <a:lnTo>
                        <a:pt x="77" y="4"/>
                      </a:lnTo>
                      <a:cubicBezTo>
                        <a:pt x="81" y="0"/>
                        <a:pt x="86" y="0"/>
                        <a:pt x="89" y="4"/>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70" name="Freeform 26"/>
                <p:cNvSpPr>
                  <a:spLocks/>
                </p:cNvSpPr>
                <p:nvPr/>
              </p:nvSpPr>
              <p:spPr bwMode="auto">
                <a:xfrm>
                  <a:off x="853" y="2874"/>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71" name="Freeform 27"/>
                <p:cNvSpPr>
                  <a:spLocks noEditPoints="1"/>
                </p:cNvSpPr>
                <p:nvPr/>
              </p:nvSpPr>
              <p:spPr bwMode="auto">
                <a:xfrm>
                  <a:off x="850" y="2871"/>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4"/>
                      </a:cubicBezTo>
                      <a:cubicBezTo>
                        <a:pt x="0" y="82"/>
                        <a:pt x="1" y="79"/>
                        <a:pt x="3" y="78"/>
                      </a:cubicBezTo>
                      <a:lnTo>
                        <a:pt x="77" y="3"/>
                      </a:lnTo>
                      <a:cubicBezTo>
                        <a:pt x="80" y="0"/>
                        <a:pt x="86" y="0"/>
                        <a:pt x="89" y="3"/>
                      </a:cubicBezTo>
                      <a:lnTo>
                        <a:pt x="163" y="78"/>
                      </a:lnTo>
                      <a:cubicBezTo>
                        <a:pt x="165" y="79"/>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72" name="Freeform 28"/>
                <p:cNvSpPr>
                  <a:spLocks/>
                </p:cNvSpPr>
                <p:nvPr/>
              </p:nvSpPr>
              <p:spPr bwMode="auto">
                <a:xfrm>
                  <a:off x="857" y="2828"/>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73" name="Freeform 29"/>
                <p:cNvSpPr>
                  <a:spLocks noEditPoints="1"/>
                </p:cNvSpPr>
                <p:nvPr/>
              </p:nvSpPr>
              <p:spPr bwMode="auto">
                <a:xfrm>
                  <a:off x="854" y="2825"/>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7"/>
                        <a:pt x="0" y="85"/>
                        <a:pt x="0" y="83"/>
                      </a:cubicBezTo>
                      <a:cubicBezTo>
                        <a:pt x="0" y="81"/>
                        <a:pt x="1" y="79"/>
                        <a:pt x="3" y="78"/>
                      </a:cubicBezTo>
                      <a:lnTo>
                        <a:pt x="77" y="3"/>
                      </a:lnTo>
                      <a:cubicBezTo>
                        <a:pt x="80" y="0"/>
                        <a:pt x="86"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74" name="Freeform 30"/>
                <p:cNvSpPr>
                  <a:spLocks/>
                </p:cNvSpPr>
                <p:nvPr/>
              </p:nvSpPr>
              <p:spPr bwMode="auto">
                <a:xfrm>
                  <a:off x="862" y="2784"/>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75" name="Freeform 31"/>
                <p:cNvSpPr>
                  <a:spLocks noEditPoints="1"/>
                </p:cNvSpPr>
                <p:nvPr/>
              </p:nvSpPr>
              <p:spPr bwMode="auto">
                <a:xfrm>
                  <a:off x="859" y="2782"/>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0" y="166"/>
                        <a:pt x="77" y="163"/>
                      </a:cubicBezTo>
                      <a:lnTo>
                        <a:pt x="3" y="89"/>
                      </a:lnTo>
                      <a:cubicBezTo>
                        <a:pt x="1" y="87"/>
                        <a:pt x="0" y="85"/>
                        <a:pt x="0" y="83"/>
                      </a:cubicBezTo>
                      <a:cubicBezTo>
                        <a:pt x="0" y="81"/>
                        <a:pt x="1" y="79"/>
                        <a:pt x="3" y="77"/>
                      </a:cubicBezTo>
                      <a:lnTo>
                        <a:pt x="77" y="3"/>
                      </a:lnTo>
                      <a:cubicBezTo>
                        <a:pt x="80"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76" name="Freeform 32"/>
                <p:cNvSpPr>
                  <a:spLocks/>
                </p:cNvSpPr>
                <p:nvPr/>
              </p:nvSpPr>
              <p:spPr bwMode="auto">
                <a:xfrm>
                  <a:off x="866" y="2742"/>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77" name="Freeform 33"/>
                <p:cNvSpPr>
                  <a:spLocks noEditPoints="1"/>
                </p:cNvSpPr>
                <p:nvPr/>
              </p:nvSpPr>
              <p:spPr bwMode="auto">
                <a:xfrm>
                  <a:off x="863" y="2739"/>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3"/>
                      </a:cubicBezTo>
                      <a:cubicBezTo>
                        <a:pt x="0" y="81"/>
                        <a:pt x="1" y="79"/>
                        <a:pt x="3" y="78"/>
                      </a:cubicBezTo>
                      <a:lnTo>
                        <a:pt x="77" y="3"/>
                      </a:lnTo>
                      <a:cubicBezTo>
                        <a:pt x="80" y="0"/>
                        <a:pt x="85"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78" name="Freeform 34"/>
                <p:cNvSpPr>
                  <a:spLocks/>
                </p:cNvSpPr>
                <p:nvPr/>
              </p:nvSpPr>
              <p:spPr bwMode="auto">
                <a:xfrm>
                  <a:off x="870" y="2702"/>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79" name="Freeform 35"/>
                <p:cNvSpPr>
                  <a:spLocks noEditPoints="1"/>
                </p:cNvSpPr>
                <p:nvPr/>
              </p:nvSpPr>
              <p:spPr bwMode="auto">
                <a:xfrm>
                  <a:off x="868" y="2699"/>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5" y="167"/>
                        <a:pt x="80" y="167"/>
                        <a:pt x="77" y="163"/>
                      </a:cubicBezTo>
                      <a:lnTo>
                        <a:pt x="3" y="89"/>
                      </a:lnTo>
                      <a:cubicBezTo>
                        <a:pt x="1" y="87"/>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7"/>
                        <a:pt x="163" y="89"/>
                      </a:cubicBezTo>
                      <a:lnTo>
                        <a:pt x="89" y="163"/>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80" name="Freeform 36"/>
                <p:cNvSpPr>
                  <a:spLocks/>
                </p:cNvSpPr>
                <p:nvPr/>
              </p:nvSpPr>
              <p:spPr bwMode="auto">
                <a:xfrm>
                  <a:off x="875" y="277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81" name="Freeform 37"/>
                <p:cNvSpPr>
                  <a:spLocks noEditPoints="1"/>
                </p:cNvSpPr>
                <p:nvPr/>
              </p:nvSpPr>
              <p:spPr bwMode="auto">
                <a:xfrm>
                  <a:off x="872" y="2769"/>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7"/>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82" name="Freeform 38"/>
                <p:cNvSpPr>
                  <a:spLocks/>
                </p:cNvSpPr>
                <p:nvPr/>
              </p:nvSpPr>
              <p:spPr bwMode="auto">
                <a:xfrm>
                  <a:off x="879" y="2805"/>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83" name="Freeform 39"/>
                <p:cNvSpPr>
                  <a:spLocks noEditPoints="1"/>
                </p:cNvSpPr>
                <p:nvPr/>
              </p:nvSpPr>
              <p:spPr bwMode="auto">
                <a:xfrm>
                  <a:off x="876" y="2802"/>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3"/>
                      </a:cubicBezTo>
                      <a:cubicBezTo>
                        <a:pt x="0" y="81"/>
                        <a:pt x="1" y="79"/>
                        <a:pt x="3" y="78"/>
                      </a:cubicBezTo>
                      <a:lnTo>
                        <a:pt x="77" y="3"/>
                      </a:lnTo>
                      <a:cubicBezTo>
                        <a:pt x="80" y="0"/>
                        <a:pt x="85"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84" name="Freeform 40"/>
                <p:cNvSpPr>
                  <a:spLocks/>
                </p:cNvSpPr>
                <p:nvPr/>
              </p:nvSpPr>
              <p:spPr bwMode="auto">
                <a:xfrm>
                  <a:off x="884" y="2828"/>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85" name="Freeform 41"/>
                <p:cNvSpPr>
                  <a:spLocks noEditPoints="1"/>
                </p:cNvSpPr>
                <p:nvPr/>
              </p:nvSpPr>
              <p:spPr bwMode="auto">
                <a:xfrm>
                  <a:off x="881" y="2825"/>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2" y="89"/>
                      </a:lnTo>
                      <a:cubicBezTo>
                        <a:pt x="1" y="87"/>
                        <a:pt x="0" y="85"/>
                        <a:pt x="0" y="83"/>
                      </a:cubicBezTo>
                      <a:cubicBezTo>
                        <a:pt x="0" y="81"/>
                        <a:pt x="1" y="79"/>
                        <a:pt x="2" y="78"/>
                      </a:cubicBezTo>
                      <a:lnTo>
                        <a:pt x="77" y="3"/>
                      </a:lnTo>
                      <a:cubicBezTo>
                        <a:pt x="80" y="0"/>
                        <a:pt x="85"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86" name="Freeform 42"/>
                <p:cNvSpPr>
                  <a:spLocks/>
                </p:cNvSpPr>
                <p:nvPr/>
              </p:nvSpPr>
              <p:spPr bwMode="auto">
                <a:xfrm>
                  <a:off x="888" y="2846"/>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87" name="Freeform 43"/>
                <p:cNvSpPr>
                  <a:spLocks noEditPoints="1"/>
                </p:cNvSpPr>
                <p:nvPr/>
              </p:nvSpPr>
              <p:spPr bwMode="auto">
                <a:xfrm>
                  <a:off x="885" y="2843"/>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6" y="81"/>
                        <a:pt x="166" y="83"/>
                      </a:cubicBezTo>
                      <a:cubicBezTo>
                        <a:pt x="166" y="86"/>
                        <a:pt x="165"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88" name="Freeform 44"/>
                <p:cNvSpPr>
                  <a:spLocks/>
                </p:cNvSpPr>
                <p:nvPr/>
              </p:nvSpPr>
              <p:spPr bwMode="auto">
                <a:xfrm>
                  <a:off x="892" y="2861"/>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89" name="Freeform 45"/>
                <p:cNvSpPr>
                  <a:spLocks noEditPoints="1"/>
                </p:cNvSpPr>
                <p:nvPr/>
              </p:nvSpPr>
              <p:spPr bwMode="auto">
                <a:xfrm>
                  <a:off x="889" y="2858"/>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6" y="81"/>
                        <a:pt x="166" y="83"/>
                      </a:cubicBezTo>
                      <a:cubicBezTo>
                        <a:pt x="166" y="86"/>
                        <a:pt x="165"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90" name="Freeform 46"/>
                <p:cNvSpPr>
                  <a:spLocks/>
                </p:cNvSpPr>
                <p:nvPr/>
              </p:nvSpPr>
              <p:spPr bwMode="auto">
                <a:xfrm>
                  <a:off x="897" y="287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91" name="Freeform 47"/>
                <p:cNvSpPr>
                  <a:spLocks noEditPoints="1"/>
                </p:cNvSpPr>
                <p:nvPr/>
              </p:nvSpPr>
              <p:spPr bwMode="auto">
                <a:xfrm>
                  <a:off x="894" y="287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5" y="80"/>
                        <a:pt x="165" y="82"/>
                        <a:pt x="165" y="84"/>
                      </a:cubicBezTo>
                      <a:cubicBezTo>
                        <a:pt x="165" y="86"/>
                        <a:pt x="165" y="88"/>
                        <a:pt x="163" y="90"/>
                      </a:cubicBezTo>
                      <a:lnTo>
                        <a:pt x="88" y="164"/>
                      </a:lnTo>
                      <a:close/>
                      <a:moveTo>
                        <a:pt x="152" y="78"/>
                      </a:moveTo>
                      <a:lnTo>
                        <a:pt x="152" y="90"/>
                      </a:lnTo>
                      <a:lnTo>
                        <a:pt x="77" y="15"/>
                      </a:lnTo>
                      <a:lnTo>
                        <a:pt x="88" y="15"/>
                      </a:lnTo>
                      <a:lnTo>
                        <a:pt x="14" y="90"/>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92" name="Freeform 48"/>
                <p:cNvSpPr>
                  <a:spLocks/>
                </p:cNvSpPr>
                <p:nvPr/>
              </p:nvSpPr>
              <p:spPr bwMode="auto">
                <a:xfrm>
                  <a:off x="901" y="288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93" name="Freeform 49"/>
                <p:cNvSpPr>
                  <a:spLocks noEditPoints="1"/>
                </p:cNvSpPr>
                <p:nvPr/>
              </p:nvSpPr>
              <p:spPr bwMode="auto">
                <a:xfrm>
                  <a:off x="898" y="288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94" name="Freeform 50"/>
                <p:cNvSpPr>
                  <a:spLocks/>
                </p:cNvSpPr>
                <p:nvPr/>
              </p:nvSpPr>
              <p:spPr bwMode="auto">
                <a:xfrm>
                  <a:off x="905" y="2894"/>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95" name="Freeform 51"/>
                <p:cNvSpPr>
                  <a:spLocks noEditPoints="1"/>
                </p:cNvSpPr>
                <p:nvPr/>
              </p:nvSpPr>
              <p:spPr bwMode="auto">
                <a:xfrm>
                  <a:off x="903" y="289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5" y="81"/>
                        <a:pt x="165" y="83"/>
                      </a:cubicBezTo>
                      <a:cubicBezTo>
                        <a:pt x="165" y="86"/>
                        <a:pt x="165"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96" name="Freeform 52"/>
                <p:cNvSpPr>
                  <a:spLocks/>
                </p:cNvSpPr>
                <p:nvPr/>
              </p:nvSpPr>
              <p:spPr bwMode="auto">
                <a:xfrm>
                  <a:off x="910" y="290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97" name="Freeform 53"/>
                <p:cNvSpPr>
                  <a:spLocks noEditPoints="1"/>
                </p:cNvSpPr>
                <p:nvPr/>
              </p:nvSpPr>
              <p:spPr bwMode="auto">
                <a:xfrm>
                  <a:off x="907" y="290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5" y="81"/>
                        <a:pt x="165" y="83"/>
                      </a:cubicBezTo>
                      <a:cubicBezTo>
                        <a:pt x="165" y="86"/>
                        <a:pt x="165"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98" name="Freeform 54"/>
                <p:cNvSpPr>
                  <a:spLocks/>
                </p:cNvSpPr>
                <p:nvPr/>
              </p:nvSpPr>
              <p:spPr bwMode="auto">
                <a:xfrm>
                  <a:off x="914" y="291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99" name="Freeform 55"/>
                <p:cNvSpPr>
                  <a:spLocks noEditPoints="1"/>
                </p:cNvSpPr>
                <p:nvPr/>
              </p:nvSpPr>
              <p:spPr bwMode="auto">
                <a:xfrm>
                  <a:off x="911" y="290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00" name="Freeform 56"/>
                <p:cNvSpPr>
                  <a:spLocks/>
                </p:cNvSpPr>
                <p:nvPr/>
              </p:nvSpPr>
              <p:spPr bwMode="auto">
                <a:xfrm>
                  <a:off x="919" y="291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01" name="Freeform 57"/>
                <p:cNvSpPr>
                  <a:spLocks noEditPoints="1"/>
                </p:cNvSpPr>
                <p:nvPr/>
              </p:nvSpPr>
              <p:spPr bwMode="auto">
                <a:xfrm>
                  <a:off x="916" y="291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3"/>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02" name="Freeform 58"/>
                <p:cNvSpPr>
                  <a:spLocks/>
                </p:cNvSpPr>
                <p:nvPr/>
              </p:nvSpPr>
              <p:spPr bwMode="auto">
                <a:xfrm>
                  <a:off x="923" y="2924"/>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03" name="Freeform 59"/>
                <p:cNvSpPr>
                  <a:spLocks noEditPoints="1"/>
                </p:cNvSpPr>
                <p:nvPr/>
              </p:nvSpPr>
              <p:spPr bwMode="auto">
                <a:xfrm>
                  <a:off x="920" y="2921"/>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04" name="Freeform 60"/>
                <p:cNvSpPr>
                  <a:spLocks/>
                </p:cNvSpPr>
                <p:nvPr/>
              </p:nvSpPr>
              <p:spPr bwMode="auto">
                <a:xfrm>
                  <a:off x="927" y="2930"/>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05" name="Freeform 61"/>
                <p:cNvSpPr>
                  <a:spLocks noEditPoints="1"/>
                </p:cNvSpPr>
                <p:nvPr/>
              </p:nvSpPr>
              <p:spPr bwMode="auto">
                <a:xfrm>
                  <a:off x="924" y="292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06" name="Freeform 62"/>
                <p:cNvSpPr>
                  <a:spLocks/>
                </p:cNvSpPr>
                <p:nvPr/>
              </p:nvSpPr>
              <p:spPr bwMode="auto">
                <a:xfrm>
                  <a:off x="932" y="293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07" name="Freeform 63"/>
                <p:cNvSpPr>
                  <a:spLocks noEditPoints="1"/>
                </p:cNvSpPr>
                <p:nvPr/>
              </p:nvSpPr>
              <p:spPr bwMode="auto">
                <a:xfrm>
                  <a:off x="929" y="293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08" name="Freeform 64"/>
                <p:cNvSpPr>
                  <a:spLocks/>
                </p:cNvSpPr>
                <p:nvPr/>
              </p:nvSpPr>
              <p:spPr bwMode="auto">
                <a:xfrm>
                  <a:off x="936" y="294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09" name="Freeform 65"/>
                <p:cNvSpPr>
                  <a:spLocks noEditPoints="1"/>
                </p:cNvSpPr>
                <p:nvPr/>
              </p:nvSpPr>
              <p:spPr bwMode="auto">
                <a:xfrm>
                  <a:off x="933" y="293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10" name="Freeform 66"/>
                <p:cNvSpPr>
                  <a:spLocks/>
                </p:cNvSpPr>
                <p:nvPr/>
              </p:nvSpPr>
              <p:spPr bwMode="auto">
                <a:xfrm>
                  <a:off x="940" y="2946"/>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11" name="Freeform 67"/>
                <p:cNvSpPr>
                  <a:spLocks noEditPoints="1"/>
                </p:cNvSpPr>
                <p:nvPr/>
              </p:nvSpPr>
              <p:spPr bwMode="auto">
                <a:xfrm>
                  <a:off x="937" y="2943"/>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12" name="Freeform 68"/>
                <p:cNvSpPr>
                  <a:spLocks/>
                </p:cNvSpPr>
                <p:nvPr/>
              </p:nvSpPr>
              <p:spPr bwMode="auto">
                <a:xfrm>
                  <a:off x="945" y="2950"/>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13" name="Freeform 69"/>
                <p:cNvSpPr>
                  <a:spLocks noEditPoints="1"/>
                </p:cNvSpPr>
                <p:nvPr/>
              </p:nvSpPr>
              <p:spPr bwMode="auto">
                <a:xfrm>
                  <a:off x="942" y="2947"/>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79"/>
                        <a:pt x="2" y="78"/>
                      </a:cubicBezTo>
                      <a:lnTo>
                        <a:pt x="77" y="3"/>
                      </a:lnTo>
                      <a:cubicBezTo>
                        <a:pt x="80" y="0"/>
                        <a:pt x="85" y="0"/>
                        <a:pt x="88" y="3"/>
                      </a:cubicBezTo>
                      <a:lnTo>
                        <a:pt x="163" y="78"/>
                      </a:lnTo>
                      <a:cubicBezTo>
                        <a:pt x="164" y="79"/>
                        <a:pt x="165" y="82"/>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14" name="Freeform 70"/>
                <p:cNvSpPr>
                  <a:spLocks/>
                </p:cNvSpPr>
                <p:nvPr/>
              </p:nvSpPr>
              <p:spPr bwMode="auto">
                <a:xfrm>
                  <a:off x="949" y="2954"/>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15" name="Freeform 71"/>
                <p:cNvSpPr>
                  <a:spLocks noEditPoints="1"/>
                </p:cNvSpPr>
                <p:nvPr/>
              </p:nvSpPr>
              <p:spPr bwMode="auto">
                <a:xfrm>
                  <a:off x="946" y="295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79"/>
                        <a:pt x="2" y="78"/>
                      </a:cubicBezTo>
                      <a:lnTo>
                        <a:pt x="77" y="3"/>
                      </a:lnTo>
                      <a:cubicBezTo>
                        <a:pt x="80" y="0"/>
                        <a:pt x="85" y="0"/>
                        <a:pt x="88" y="3"/>
                      </a:cubicBezTo>
                      <a:lnTo>
                        <a:pt x="163" y="78"/>
                      </a:lnTo>
                      <a:cubicBezTo>
                        <a:pt x="164" y="79"/>
                        <a:pt x="165" y="82"/>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16" name="Freeform 72"/>
                <p:cNvSpPr>
                  <a:spLocks/>
                </p:cNvSpPr>
                <p:nvPr/>
              </p:nvSpPr>
              <p:spPr bwMode="auto">
                <a:xfrm>
                  <a:off x="954" y="2959"/>
                  <a:ext cx="54" cy="48"/>
                </a:xfrm>
                <a:custGeom>
                  <a:avLst/>
                  <a:gdLst>
                    <a:gd name="T0" fmla="*/ 26 w 54"/>
                    <a:gd name="T1" fmla="*/ 48 h 48"/>
                    <a:gd name="T2" fmla="*/ 0 w 54"/>
                    <a:gd name="T3" fmla="*/ 24 h 48"/>
                    <a:gd name="T4" fmla="*/ 26 w 54"/>
                    <a:gd name="T5" fmla="*/ 0 h 48"/>
                    <a:gd name="T6" fmla="*/ 54 w 54"/>
                    <a:gd name="T7" fmla="*/ 24 h 48"/>
                    <a:gd name="T8" fmla="*/ 26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6" y="48"/>
                      </a:moveTo>
                      <a:lnTo>
                        <a:pt x="0" y="24"/>
                      </a:lnTo>
                      <a:lnTo>
                        <a:pt x="26" y="0"/>
                      </a:lnTo>
                      <a:lnTo>
                        <a:pt x="54" y="24"/>
                      </a:lnTo>
                      <a:lnTo>
                        <a:pt x="26"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17" name="Freeform 73"/>
                <p:cNvSpPr>
                  <a:spLocks noEditPoints="1"/>
                </p:cNvSpPr>
                <p:nvPr/>
              </p:nvSpPr>
              <p:spPr bwMode="auto">
                <a:xfrm>
                  <a:off x="951" y="295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18" name="Freeform 74"/>
                <p:cNvSpPr>
                  <a:spLocks/>
                </p:cNvSpPr>
                <p:nvPr/>
              </p:nvSpPr>
              <p:spPr bwMode="auto">
                <a:xfrm>
                  <a:off x="958" y="2962"/>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19" name="Freeform 75"/>
                <p:cNvSpPr>
                  <a:spLocks noEditPoints="1"/>
                </p:cNvSpPr>
                <p:nvPr/>
              </p:nvSpPr>
              <p:spPr bwMode="auto">
                <a:xfrm>
                  <a:off x="955" y="2959"/>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20" name="Freeform 76"/>
                <p:cNvSpPr>
                  <a:spLocks/>
                </p:cNvSpPr>
                <p:nvPr/>
              </p:nvSpPr>
              <p:spPr bwMode="auto">
                <a:xfrm>
                  <a:off x="962" y="2966"/>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21" name="Freeform 77"/>
                <p:cNvSpPr>
                  <a:spLocks noEditPoints="1"/>
                </p:cNvSpPr>
                <p:nvPr/>
              </p:nvSpPr>
              <p:spPr bwMode="auto">
                <a:xfrm>
                  <a:off x="959" y="296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8"/>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22" name="Freeform 78"/>
                <p:cNvSpPr>
                  <a:spLocks/>
                </p:cNvSpPr>
                <p:nvPr/>
              </p:nvSpPr>
              <p:spPr bwMode="auto">
                <a:xfrm>
                  <a:off x="967" y="2969"/>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23" name="Freeform 79"/>
                <p:cNvSpPr>
                  <a:spLocks noEditPoints="1"/>
                </p:cNvSpPr>
                <p:nvPr/>
              </p:nvSpPr>
              <p:spPr bwMode="auto">
                <a:xfrm>
                  <a:off x="964" y="2966"/>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24" name="Freeform 80"/>
                <p:cNvSpPr>
                  <a:spLocks/>
                </p:cNvSpPr>
                <p:nvPr/>
              </p:nvSpPr>
              <p:spPr bwMode="auto">
                <a:xfrm>
                  <a:off x="971" y="297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25" name="Freeform 81"/>
                <p:cNvSpPr>
                  <a:spLocks noEditPoints="1"/>
                </p:cNvSpPr>
                <p:nvPr/>
              </p:nvSpPr>
              <p:spPr bwMode="auto">
                <a:xfrm>
                  <a:off x="968" y="297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0" y="87"/>
                        <a:pt x="0" y="85"/>
                        <a:pt x="0" y="83"/>
                      </a:cubicBezTo>
                      <a:cubicBezTo>
                        <a:pt x="0" y="81"/>
                        <a:pt x="0" y="79"/>
                        <a:pt x="2" y="78"/>
                      </a:cubicBezTo>
                      <a:lnTo>
                        <a:pt x="77" y="3"/>
                      </a:lnTo>
                      <a:cubicBezTo>
                        <a:pt x="80" y="0"/>
                        <a:pt x="85" y="0"/>
                        <a:pt x="88" y="3"/>
                      </a:cubicBezTo>
                      <a:lnTo>
                        <a:pt x="163" y="78"/>
                      </a:lnTo>
                      <a:cubicBezTo>
                        <a:pt x="164" y="79"/>
                        <a:pt x="165" y="81"/>
                        <a:pt x="165" y="83"/>
                      </a:cubicBezTo>
                      <a:cubicBezTo>
                        <a:pt x="165" y="85"/>
                        <a:pt x="164" y="87"/>
                        <a:pt x="163" y="89"/>
                      </a:cubicBezTo>
                      <a:lnTo>
                        <a:pt x="88" y="163"/>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26" name="Freeform 82"/>
                <p:cNvSpPr>
                  <a:spLocks/>
                </p:cNvSpPr>
                <p:nvPr/>
              </p:nvSpPr>
              <p:spPr bwMode="auto">
                <a:xfrm>
                  <a:off x="975" y="2976"/>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27" name="Freeform 83"/>
                <p:cNvSpPr>
                  <a:spLocks noEditPoints="1"/>
                </p:cNvSpPr>
                <p:nvPr/>
              </p:nvSpPr>
              <p:spPr bwMode="auto">
                <a:xfrm>
                  <a:off x="972" y="2973"/>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28" name="Freeform 84"/>
                <p:cNvSpPr>
                  <a:spLocks/>
                </p:cNvSpPr>
                <p:nvPr/>
              </p:nvSpPr>
              <p:spPr bwMode="auto">
                <a:xfrm>
                  <a:off x="980" y="2979"/>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29" name="Freeform 85"/>
                <p:cNvSpPr>
                  <a:spLocks noEditPoints="1"/>
                </p:cNvSpPr>
                <p:nvPr/>
              </p:nvSpPr>
              <p:spPr bwMode="auto">
                <a:xfrm>
                  <a:off x="977" y="297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30" name="Freeform 86"/>
                <p:cNvSpPr>
                  <a:spLocks/>
                </p:cNvSpPr>
                <p:nvPr/>
              </p:nvSpPr>
              <p:spPr bwMode="auto">
                <a:xfrm>
                  <a:off x="984" y="298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31" name="Freeform 87"/>
                <p:cNvSpPr>
                  <a:spLocks noEditPoints="1"/>
                </p:cNvSpPr>
                <p:nvPr/>
              </p:nvSpPr>
              <p:spPr bwMode="auto">
                <a:xfrm>
                  <a:off x="981" y="297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4"/>
                      </a:lnTo>
                      <a:cubicBezTo>
                        <a:pt x="80" y="0"/>
                        <a:pt x="85" y="0"/>
                        <a:pt x="88" y="4"/>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32" name="Freeform 88"/>
                <p:cNvSpPr>
                  <a:spLocks/>
                </p:cNvSpPr>
                <p:nvPr/>
              </p:nvSpPr>
              <p:spPr bwMode="auto">
                <a:xfrm>
                  <a:off x="988" y="2985"/>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33" name="Freeform 89"/>
                <p:cNvSpPr>
                  <a:spLocks noEditPoints="1"/>
                </p:cNvSpPr>
                <p:nvPr/>
              </p:nvSpPr>
              <p:spPr bwMode="auto">
                <a:xfrm>
                  <a:off x="986" y="298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34" name="Freeform 90"/>
                <p:cNvSpPr>
                  <a:spLocks/>
                </p:cNvSpPr>
                <p:nvPr/>
              </p:nvSpPr>
              <p:spPr bwMode="auto">
                <a:xfrm>
                  <a:off x="993" y="2987"/>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35" name="Freeform 91"/>
                <p:cNvSpPr>
                  <a:spLocks noEditPoints="1"/>
                </p:cNvSpPr>
                <p:nvPr/>
              </p:nvSpPr>
              <p:spPr bwMode="auto">
                <a:xfrm>
                  <a:off x="990" y="2984"/>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36" name="Freeform 92"/>
                <p:cNvSpPr>
                  <a:spLocks/>
                </p:cNvSpPr>
                <p:nvPr/>
              </p:nvSpPr>
              <p:spPr bwMode="auto">
                <a:xfrm>
                  <a:off x="997" y="299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37" name="Freeform 93"/>
                <p:cNvSpPr>
                  <a:spLocks noEditPoints="1"/>
                </p:cNvSpPr>
                <p:nvPr/>
              </p:nvSpPr>
              <p:spPr bwMode="auto">
                <a:xfrm>
                  <a:off x="994" y="2987"/>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4"/>
                      </a:cubicBezTo>
                      <a:cubicBezTo>
                        <a:pt x="0" y="82"/>
                        <a:pt x="1" y="79"/>
                        <a:pt x="3" y="78"/>
                      </a:cubicBezTo>
                      <a:lnTo>
                        <a:pt x="78" y="3"/>
                      </a:lnTo>
                      <a:cubicBezTo>
                        <a:pt x="81" y="0"/>
                        <a:pt x="86" y="0"/>
                        <a:pt x="89" y="3"/>
                      </a:cubicBezTo>
                      <a:lnTo>
                        <a:pt x="164" y="78"/>
                      </a:lnTo>
                      <a:cubicBezTo>
                        <a:pt x="165" y="79"/>
                        <a:pt x="166" y="82"/>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38" name="Freeform 94"/>
                <p:cNvSpPr>
                  <a:spLocks/>
                </p:cNvSpPr>
                <p:nvPr/>
              </p:nvSpPr>
              <p:spPr bwMode="auto">
                <a:xfrm>
                  <a:off x="1001" y="2992"/>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39" name="Freeform 95"/>
                <p:cNvSpPr>
                  <a:spLocks noEditPoints="1"/>
                </p:cNvSpPr>
                <p:nvPr/>
              </p:nvSpPr>
              <p:spPr bwMode="auto">
                <a:xfrm>
                  <a:off x="998" y="2990"/>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4"/>
                      </a:cubicBezTo>
                      <a:cubicBezTo>
                        <a:pt x="0" y="81"/>
                        <a:pt x="1" y="79"/>
                        <a:pt x="3" y="78"/>
                      </a:cubicBezTo>
                      <a:lnTo>
                        <a:pt x="78" y="3"/>
                      </a:lnTo>
                      <a:cubicBezTo>
                        <a:pt x="81" y="0"/>
                        <a:pt x="86" y="0"/>
                        <a:pt x="89" y="3"/>
                      </a:cubicBezTo>
                      <a:lnTo>
                        <a:pt x="164" y="78"/>
                      </a:lnTo>
                      <a:cubicBezTo>
                        <a:pt x="165" y="79"/>
                        <a:pt x="166" y="81"/>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2"/>
                      </a:lnTo>
                      <a:lnTo>
                        <a:pt x="78"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40" name="Freeform 96"/>
                <p:cNvSpPr>
                  <a:spLocks/>
                </p:cNvSpPr>
                <p:nvPr/>
              </p:nvSpPr>
              <p:spPr bwMode="auto">
                <a:xfrm>
                  <a:off x="1006" y="299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41" name="Freeform 97"/>
                <p:cNvSpPr>
                  <a:spLocks noEditPoints="1"/>
                </p:cNvSpPr>
                <p:nvPr/>
              </p:nvSpPr>
              <p:spPr bwMode="auto">
                <a:xfrm>
                  <a:off x="1003" y="2992"/>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79"/>
                        <a:pt x="3" y="78"/>
                      </a:cubicBezTo>
                      <a:lnTo>
                        <a:pt x="77" y="3"/>
                      </a:lnTo>
                      <a:cubicBezTo>
                        <a:pt x="81" y="0"/>
                        <a:pt x="86" y="0"/>
                        <a:pt x="89" y="3"/>
                      </a:cubicBezTo>
                      <a:lnTo>
                        <a:pt x="164" y="78"/>
                      </a:lnTo>
                      <a:cubicBezTo>
                        <a:pt x="165" y="79"/>
                        <a:pt x="166" y="82"/>
                        <a:pt x="166" y="84"/>
                      </a:cubicBezTo>
                      <a:cubicBezTo>
                        <a:pt x="166" y="86"/>
                        <a:pt x="165" y="88"/>
                        <a:pt x="164"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42" name="Freeform 98"/>
                <p:cNvSpPr>
                  <a:spLocks/>
                </p:cNvSpPr>
                <p:nvPr/>
              </p:nvSpPr>
              <p:spPr bwMode="auto">
                <a:xfrm>
                  <a:off x="1010" y="2997"/>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43" name="Freeform 99"/>
                <p:cNvSpPr>
                  <a:spLocks noEditPoints="1"/>
                </p:cNvSpPr>
                <p:nvPr/>
              </p:nvSpPr>
              <p:spPr bwMode="auto">
                <a:xfrm>
                  <a:off x="1007" y="2994"/>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1" y="167"/>
                        <a:pt x="77" y="163"/>
                      </a:cubicBezTo>
                      <a:lnTo>
                        <a:pt x="3" y="89"/>
                      </a:lnTo>
                      <a:cubicBezTo>
                        <a:pt x="1" y="87"/>
                        <a:pt x="0" y="85"/>
                        <a:pt x="0" y="83"/>
                      </a:cubicBezTo>
                      <a:cubicBezTo>
                        <a:pt x="0" y="81"/>
                        <a:pt x="1" y="79"/>
                        <a:pt x="3" y="77"/>
                      </a:cubicBezTo>
                      <a:lnTo>
                        <a:pt x="77" y="3"/>
                      </a:lnTo>
                      <a:cubicBezTo>
                        <a:pt x="81"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44" name="Freeform 100"/>
                <p:cNvSpPr>
                  <a:spLocks/>
                </p:cNvSpPr>
                <p:nvPr/>
              </p:nvSpPr>
              <p:spPr bwMode="auto">
                <a:xfrm>
                  <a:off x="1014" y="2999"/>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45" name="Freeform 101"/>
                <p:cNvSpPr>
                  <a:spLocks noEditPoints="1"/>
                </p:cNvSpPr>
                <p:nvPr/>
              </p:nvSpPr>
              <p:spPr bwMode="auto">
                <a:xfrm>
                  <a:off x="1011" y="2996"/>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1"/>
                        <a:pt x="1" y="79"/>
                        <a:pt x="3" y="78"/>
                      </a:cubicBezTo>
                      <a:lnTo>
                        <a:pt x="77" y="3"/>
                      </a:lnTo>
                      <a:cubicBezTo>
                        <a:pt x="81"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46" name="Freeform 102"/>
                <p:cNvSpPr>
                  <a:spLocks/>
                </p:cNvSpPr>
                <p:nvPr/>
              </p:nvSpPr>
              <p:spPr bwMode="auto">
                <a:xfrm>
                  <a:off x="1019" y="300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47" name="Freeform 103"/>
                <p:cNvSpPr>
                  <a:spLocks noEditPoints="1"/>
                </p:cNvSpPr>
                <p:nvPr/>
              </p:nvSpPr>
              <p:spPr bwMode="auto">
                <a:xfrm>
                  <a:off x="1016" y="2999"/>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7" y="163"/>
                      </a:cubicBezTo>
                      <a:lnTo>
                        <a:pt x="3" y="89"/>
                      </a:lnTo>
                      <a:cubicBezTo>
                        <a:pt x="1" y="87"/>
                        <a:pt x="0" y="85"/>
                        <a:pt x="0" y="83"/>
                      </a:cubicBezTo>
                      <a:cubicBezTo>
                        <a:pt x="0" y="81"/>
                        <a:pt x="1" y="79"/>
                        <a:pt x="3" y="77"/>
                      </a:cubicBezTo>
                      <a:lnTo>
                        <a:pt x="77" y="3"/>
                      </a:lnTo>
                      <a:cubicBezTo>
                        <a:pt x="81"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48" name="Freeform 104"/>
                <p:cNvSpPr>
                  <a:spLocks/>
                </p:cNvSpPr>
                <p:nvPr/>
              </p:nvSpPr>
              <p:spPr bwMode="auto">
                <a:xfrm>
                  <a:off x="1023" y="3003"/>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49" name="Freeform 105"/>
                <p:cNvSpPr>
                  <a:spLocks noEditPoints="1"/>
                </p:cNvSpPr>
                <p:nvPr/>
              </p:nvSpPr>
              <p:spPr bwMode="auto">
                <a:xfrm>
                  <a:off x="1020" y="3001"/>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90"/>
                      </a:lnTo>
                      <a:cubicBezTo>
                        <a:pt x="1" y="88"/>
                        <a:pt x="0" y="86"/>
                        <a:pt x="0" y="84"/>
                      </a:cubicBezTo>
                      <a:cubicBezTo>
                        <a:pt x="0" y="82"/>
                        <a:pt x="1" y="80"/>
                        <a:pt x="3" y="78"/>
                      </a:cubicBezTo>
                      <a:lnTo>
                        <a:pt x="77" y="4"/>
                      </a:lnTo>
                      <a:cubicBezTo>
                        <a:pt x="81" y="0"/>
                        <a:pt x="86" y="0"/>
                        <a:pt x="89" y="4"/>
                      </a:cubicBezTo>
                      <a:lnTo>
                        <a:pt x="163" y="78"/>
                      </a:lnTo>
                      <a:cubicBezTo>
                        <a:pt x="165" y="80"/>
                        <a:pt x="166" y="82"/>
                        <a:pt x="166" y="84"/>
                      </a:cubicBezTo>
                      <a:cubicBezTo>
                        <a:pt x="166" y="86"/>
                        <a:pt x="165" y="88"/>
                        <a:pt x="163" y="90"/>
                      </a:cubicBezTo>
                      <a:lnTo>
                        <a:pt x="89" y="164"/>
                      </a:lnTo>
                      <a:close/>
                      <a:moveTo>
                        <a:pt x="152" y="78"/>
                      </a:moveTo>
                      <a:lnTo>
                        <a:pt x="152" y="90"/>
                      </a:lnTo>
                      <a:lnTo>
                        <a:pt x="77" y="15"/>
                      </a:lnTo>
                      <a:lnTo>
                        <a:pt x="89" y="15"/>
                      </a:lnTo>
                      <a:lnTo>
                        <a:pt x="14" y="90"/>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50" name="Freeform 106"/>
                <p:cNvSpPr>
                  <a:spLocks/>
                </p:cNvSpPr>
                <p:nvPr/>
              </p:nvSpPr>
              <p:spPr bwMode="auto">
                <a:xfrm>
                  <a:off x="1027" y="3006"/>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51" name="Freeform 107"/>
                <p:cNvSpPr>
                  <a:spLocks noEditPoints="1"/>
                </p:cNvSpPr>
                <p:nvPr/>
              </p:nvSpPr>
              <p:spPr bwMode="auto">
                <a:xfrm>
                  <a:off x="1025" y="3003"/>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4"/>
                      </a:cubicBezTo>
                      <a:cubicBezTo>
                        <a:pt x="0" y="82"/>
                        <a:pt x="1" y="80"/>
                        <a:pt x="3" y="78"/>
                      </a:cubicBezTo>
                      <a:lnTo>
                        <a:pt x="77" y="3"/>
                      </a:lnTo>
                      <a:cubicBezTo>
                        <a:pt x="80" y="0"/>
                        <a:pt x="86"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52" name="Freeform 108"/>
                <p:cNvSpPr>
                  <a:spLocks/>
                </p:cNvSpPr>
                <p:nvPr/>
              </p:nvSpPr>
              <p:spPr bwMode="auto">
                <a:xfrm>
                  <a:off x="1032" y="300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53" name="Freeform 109"/>
                <p:cNvSpPr>
                  <a:spLocks noEditPoints="1"/>
                </p:cNvSpPr>
                <p:nvPr/>
              </p:nvSpPr>
              <p:spPr bwMode="auto">
                <a:xfrm>
                  <a:off x="1029" y="3005"/>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7"/>
                        <a:pt x="0" y="85"/>
                        <a:pt x="0" y="83"/>
                      </a:cubicBezTo>
                      <a:cubicBezTo>
                        <a:pt x="0" y="81"/>
                        <a:pt x="1" y="79"/>
                        <a:pt x="3" y="78"/>
                      </a:cubicBezTo>
                      <a:lnTo>
                        <a:pt x="77" y="3"/>
                      </a:lnTo>
                      <a:cubicBezTo>
                        <a:pt x="80" y="0"/>
                        <a:pt x="86"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54" name="Freeform 110"/>
                <p:cNvSpPr>
                  <a:spLocks/>
                </p:cNvSpPr>
                <p:nvPr/>
              </p:nvSpPr>
              <p:spPr bwMode="auto">
                <a:xfrm>
                  <a:off x="1036" y="3010"/>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55" name="Freeform 111"/>
                <p:cNvSpPr>
                  <a:spLocks noEditPoints="1"/>
                </p:cNvSpPr>
                <p:nvPr/>
              </p:nvSpPr>
              <p:spPr bwMode="auto">
                <a:xfrm>
                  <a:off x="1033" y="3007"/>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1"/>
                        <a:pt x="1" y="79"/>
                        <a:pt x="3" y="78"/>
                      </a:cubicBezTo>
                      <a:lnTo>
                        <a:pt x="77" y="3"/>
                      </a:lnTo>
                      <a:cubicBezTo>
                        <a:pt x="80" y="0"/>
                        <a:pt x="85"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56" name="Freeform 112"/>
                <p:cNvSpPr>
                  <a:spLocks/>
                </p:cNvSpPr>
                <p:nvPr/>
              </p:nvSpPr>
              <p:spPr bwMode="auto">
                <a:xfrm>
                  <a:off x="1041" y="3011"/>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57" name="Freeform 113"/>
                <p:cNvSpPr>
                  <a:spLocks noEditPoints="1"/>
                </p:cNvSpPr>
                <p:nvPr/>
              </p:nvSpPr>
              <p:spPr bwMode="auto">
                <a:xfrm>
                  <a:off x="1038" y="3009"/>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5" y="166"/>
                        <a:pt x="80" y="166"/>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58" name="Freeform 114"/>
                <p:cNvSpPr>
                  <a:spLocks/>
                </p:cNvSpPr>
                <p:nvPr/>
              </p:nvSpPr>
              <p:spPr bwMode="auto">
                <a:xfrm>
                  <a:off x="1045" y="3013"/>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59" name="Freeform 115"/>
                <p:cNvSpPr>
                  <a:spLocks noEditPoints="1"/>
                </p:cNvSpPr>
                <p:nvPr/>
              </p:nvSpPr>
              <p:spPr bwMode="auto">
                <a:xfrm>
                  <a:off x="1042" y="3011"/>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5" y="166"/>
                        <a:pt x="80" y="166"/>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60" name="Freeform 116"/>
                <p:cNvSpPr>
                  <a:spLocks/>
                </p:cNvSpPr>
                <p:nvPr/>
              </p:nvSpPr>
              <p:spPr bwMode="auto">
                <a:xfrm>
                  <a:off x="1049" y="3015"/>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61" name="Freeform 117"/>
                <p:cNvSpPr>
                  <a:spLocks noEditPoints="1"/>
                </p:cNvSpPr>
                <p:nvPr/>
              </p:nvSpPr>
              <p:spPr bwMode="auto">
                <a:xfrm>
                  <a:off x="1046" y="3012"/>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5" y="167"/>
                        <a:pt x="80" y="167"/>
                        <a:pt x="77" y="163"/>
                      </a:cubicBezTo>
                      <a:lnTo>
                        <a:pt x="3" y="89"/>
                      </a:lnTo>
                      <a:cubicBezTo>
                        <a:pt x="1" y="87"/>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7"/>
                        <a:pt x="163" y="89"/>
                      </a:cubicBezTo>
                      <a:lnTo>
                        <a:pt x="89" y="163"/>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62" name="Freeform 118"/>
                <p:cNvSpPr>
                  <a:spLocks/>
                </p:cNvSpPr>
                <p:nvPr/>
              </p:nvSpPr>
              <p:spPr bwMode="auto">
                <a:xfrm>
                  <a:off x="1054" y="301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63" name="Freeform 119"/>
                <p:cNvSpPr>
                  <a:spLocks noEditPoints="1"/>
                </p:cNvSpPr>
                <p:nvPr/>
              </p:nvSpPr>
              <p:spPr bwMode="auto">
                <a:xfrm>
                  <a:off x="1051" y="3014"/>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2" y="89"/>
                      </a:lnTo>
                      <a:cubicBezTo>
                        <a:pt x="1" y="88"/>
                        <a:pt x="0" y="86"/>
                        <a:pt x="0" y="84"/>
                      </a:cubicBezTo>
                      <a:cubicBezTo>
                        <a:pt x="0" y="82"/>
                        <a:pt x="1" y="80"/>
                        <a:pt x="2" y="78"/>
                      </a:cubicBezTo>
                      <a:lnTo>
                        <a:pt x="77" y="3"/>
                      </a:lnTo>
                      <a:cubicBezTo>
                        <a:pt x="80" y="0"/>
                        <a:pt x="85"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64" name="Freeform 120"/>
                <p:cNvSpPr>
                  <a:spLocks/>
                </p:cNvSpPr>
                <p:nvPr/>
              </p:nvSpPr>
              <p:spPr bwMode="auto">
                <a:xfrm>
                  <a:off x="1058" y="3018"/>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65" name="Freeform 121"/>
                <p:cNvSpPr>
                  <a:spLocks noEditPoints="1"/>
                </p:cNvSpPr>
                <p:nvPr/>
              </p:nvSpPr>
              <p:spPr bwMode="auto">
                <a:xfrm>
                  <a:off x="1055" y="3016"/>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6" y="82"/>
                        <a:pt x="166" y="84"/>
                      </a:cubicBezTo>
                      <a:cubicBezTo>
                        <a:pt x="166"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66" name="Freeform 122"/>
                <p:cNvSpPr>
                  <a:spLocks/>
                </p:cNvSpPr>
                <p:nvPr/>
              </p:nvSpPr>
              <p:spPr bwMode="auto">
                <a:xfrm>
                  <a:off x="1062" y="3020"/>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67" name="Freeform 123"/>
                <p:cNvSpPr>
                  <a:spLocks noEditPoints="1"/>
                </p:cNvSpPr>
                <p:nvPr/>
              </p:nvSpPr>
              <p:spPr bwMode="auto">
                <a:xfrm>
                  <a:off x="1060" y="3017"/>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5" y="80"/>
                        <a:pt x="166" y="82"/>
                        <a:pt x="166" y="84"/>
                      </a:cubicBezTo>
                      <a:cubicBezTo>
                        <a:pt x="166" y="86"/>
                        <a:pt x="165" y="88"/>
                        <a:pt x="163" y="90"/>
                      </a:cubicBezTo>
                      <a:lnTo>
                        <a:pt x="88" y="164"/>
                      </a:lnTo>
                      <a:close/>
                      <a:moveTo>
                        <a:pt x="152" y="78"/>
                      </a:moveTo>
                      <a:lnTo>
                        <a:pt x="152" y="90"/>
                      </a:lnTo>
                      <a:lnTo>
                        <a:pt x="77" y="15"/>
                      </a:lnTo>
                      <a:lnTo>
                        <a:pt x="88" y="15"/>
                      </a:lnTo>
                      <a:lnTo>
                        <a:pt x="14" y="90"/>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68" name="Freeform 124"/>
                <p:cNvSpPr>
                  <a:spLocks/>
                </p:cNvSpPr>
                <p:nvPr/>
              </p:nvSpPr>
              <p:spPr bwMode="auto">
                <a:xfrm>
                  <a:off x="1067" y="302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69" name="Freeform 125"/>
                <p:cNvSpPr>
                  <a:spLocks noEditPoints="1"/>
                </p:cNvSpPr>
                <p:nvPr/>
              </p:nvSpPr>
              <p:spPr bwMode="auto">
                <a:xfrm>
                  <a:off x="1064" y="301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5" y="80"/>
                        <a:pt x="165" y="82"/>
                        <a:pt x="165" y="84"/>
                      </a:cubicBezTo>
                      <a:cubicBezTo>
                        <a:pt x="165" y="86"/>
                        <a:pt x="165" y="88"/>
                        <a:pt x="163" y="90"/>
                      </a:cubicBezTo>
                      <a:lnTo>
                        <a:pt x="88" y="164"/>
                      </a:lnTo>
                      <a:close/>
                      <a:moveTo>
                        <a:pt x="152" y="78"/>
                      </a:moveTo>
                      <a:lnTo>
                        <a:pt x="152" y="90"/>
                      </a:lnTo>
                      <a:lnTo>
                        <a:pt x="77" y="15"/>
                      </a:lnTo>
                      <a:lnTo>
                        <a:pt x="88" y="15"/>
                      </a:lnTo>
                      <a:lnTo>
                        <a:pt x="14" y="90"/>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70" name="Freeform 126"/>
                <p:cNvSpPr>
                  <a:spLocks/>
                </p:cNvSpPr>
                <p:nvPr/>
              </p:nvSpPr>
              <p:spPr bwMode="auto">
                <a:xfrm>
                  <a:off x="1071" y="3023"/>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71" name="Freeform 127"/>
                <p:cNvSpPr>
                  <a:spLocks noEditPoints="1"/>
                </p:cNvSpPr>
                <p:nvPr/>
              </p:nvSpPr>
              <p:spPr bwMode="auto">
                <a:xfrm>
                  <a:off x="1068" y="3020"/>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72" name="Freeform 128"/>
                <p:cNvSpPr>
                  <a:spLocks/>
                </p:cNvSpPr>
                <p:nvPr/>
              </p:nvSpPr>
              <p:spPr bwMode="auto">
                <a:xfrm>
                  <a:off x="1076" y="302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73" name="Freeform 129"/>
                <p:cNvSpPr>
                  <a:spLocks noEditPoints="1"/>
                </p:cNvSpPr>
                <p:nvPr/>
              </p:nvSpPr>
              <p:spPr bwMode="auto">
                <a:xfrm>
                  <a:off x="1073" y="302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74" name="Freeform 130"/>
                <p:cNvSpPr>
                  <a:spLocks/>
                </p:cNvSpPr>
                <p:nvPr/>
              </p:nvSpPr>
              <p:spPr bwMode="auto">
                <a:xfrm>
                  <a:off x="1080" y="3026"/>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75" name="Freeform 131"/>
                <p:cNvSpPr>
                  <a:spLocks noEditPoints="1"/>
                </p:cNvSpPr>
                <p:nvPr/>
              </p:nvSpPr>
              <p:spPr bwMode="auto">
                <a:xfrm>
                  <a:off x="1077" y="3023"/>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4"/>
                      </a:lnTo>
                      <a:cubicBezTo>
                        <a:pt x="80" y="0"/>
                        <a:pt x="85" y="0"/>
                        <a:pt x="88" y="4"/>
                      </a:cubicBezTo>
                      <a:lnTo>
                        <a:pt x="163" y="78"/>
                      </a:lnTo>
                      <a:cubicBezTo>
                        <a:pt x="165" y="80"/>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76" name="Freeform 132"/>
                <p:cNvSpPr>
                  <a:spLocks/>
                </p:cNvSpPr>
                <p:nvPr/>
              </p:nvSpPr>
              <p:spPr bwMode="auto">
                <a:xfrm>
                  <a:off x="1084" y="3028"/>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77" name="Freeform 133"/>
                <p:cNvSpPr>
                  <a:spLocks noEditPoints="1"/>
                </p:cNvSpPr>
                <p:nvPr/>
              </p:nvSpPr>
              <p:spPr bwMode="auto">
                <a:xfrm>
                  <a:off x="1081" y="302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79"/>
                        <a:pt x="2" y="78"/>
                      </a:cubicBezTo>
                      <a:lnTo>
                        <a:pt x="77" y="3"/>
                      </a:lnTo>
                      <a:cubicBezTo>
                        <a:pt x="80" y="0"/>
                        <a:pt x="85" y="0"/>
                        <a:pt x="88" y="3"/>
                      </a:cubicBezTo>
                      <a:lnTo>
                        <a:pt x="163" y="78"/>
                      </a:lnTo>
                      <a:cubicBezTo>
                        <a:pt x="165" y="79"/>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78" name="Freeform 134"/>
                <p:cNvSpPr>
                  <a:spLocks/>
                </p:cNvSpPr>
                <p:nvPr/>
              </p:nvSpPr>
              <p:spPr bwMode="auto">
                <a:xfrm>
                  <a:off x="1089" y="3029"/>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79" name="Freeform 135"/>
                <p:cNvSpPr>
                  <a:spLocks noEditPoints="1"/>
                </p:cNvSpPr>
                <p:nvPr/>
              </p:nvSpPr>
              <p:spPr bwMode="auto">
                <a:xfrm>
                  <a:off x="1086" y="302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80" name="Freeform 136"/>
                <p:cNvSpPr>
                  <a:spLocks/>
                </p:cNvSpPr>
                <p:nvPr/>
              </p:nvSpPr>
              <p:spPr bwMode="auto">
                <a:xfrm>
                  <a:off x="1093" y="303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81" name="Freeform 137"/>
                <p:cNvSpPr>
                  <a:spLocks noEditPoints="1"/>
                </p:cNvSpPr>
                <p:nvPr/>
              </p:nvSpPr>
              <p:spPr bwMode="auto">
                <a:xfrm>
                  <a:off x="1090" y="302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82" name="Freeform 138"/>
                <p:cNvSpPr>
                  <a:spLocks/>
                </p:cNvSpPr>
                <p:nvPr/>
              </p:nvSpPr>
              <p:spPr bwMode="auto">
                <a:xfrm>
                  <a:off x="1097" y="3032"/>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83" name="Freeform 139"/>
                <p:cNvSpPr>
                  <a:spLocks noEditPoints="1"/>
                </p:cNvSpPr>
                <p:nvPr/>
              </p:nvSpPr>
              <p:spPr bwMode="auto">
                <a:xfrm>
                  <a:off x="1094" y="3029"/>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84" name="Freeform 140"/>
                <p:cNvSpPr>
                  <a:spLocks/>
                </p:cNvSpPr>
                <p:nvPr/>
              </p:nvSpPr>
              <p:spPr bwMode="auto">
                <a:xfrm>
                  <a:off x="1102" y="3033"/>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85" name="Freeform 141"/>
                <p:cNvSpPr>
                  <a:spLocks noEditPoints="1"/>
                </p:cNvSpPr>
                <p:nvPr/>
              </p:nvSpPr>
              <p:spPr bwMode="auto">
                <a:xfrm>
                  <a:off x="1099" y="3031"/>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86" name="Freeform 142"/>
                <p:cNvSpPr>
                  <a:spLocks/>
                </p:cNvSpPr>
                <p:nvPr/>
              </p:nvSpPr>
              <p:spPr bwMode="auto">
                <a:xfrm>
                  <a:off x="1106" y="303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87" name="Freeform 143"/>
                <p:cNvSpPr>
                  <a:spLocks noEditPoints="1"/>
                </p:cNvSpPr>
                <p:nvPr/>
              </p:nvSpPr>
              <p:spPr bwMode="auto">
                <a:xfrm>
                  <a:off x="1103" y="303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5"/>
                      </a:lnTo>
                      <a:lnTo>
                        <a:pt x="88" y="15"/>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88" name="Freeform 144"/>
                <p:cNvSpPr>
                  <a:spLocks/>
                </p:cNvSpPr>
                <p:nvPr/>
              </p:nvSpPr>
              <p:spPr bwMode="auto">
                <a:xfrm>
                  <a:off x="1111" y="303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89" name="Freeform 145"/>
                <p:cNvSpPr>
                  <a:spLocks noEditPoints="1"/>
                </p:cNvSpPr>
                <p:nvPr/>
              </p:nvSpPr>
              <p:spPr bwMode="auto">
                <a:xfrm>
                  <a:off x="1108" y="303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4" y="80"/>
                        <a:pt x="165" y="82"/>
                        <a:pt x="165" y="84"/>
                      </a:cubicBezTo>
                      <a:cubicBezTo>
                        <a:pt x="165" y="86"/>
                        <a:pt x="164" y="88"/>
                        <a:pt x="163" y="90"/>
                      </a:cubicBezTo>
                      <a:lnTo>
                        <a:pt x="88" y="164"/>
                      </a:lnTo>
                      <a:close/>
                      <a:moveTo>
                        <a:pt x="152" y="78"/>
                      </a:moveTo>
                      <a:lnTo>
                        <a:pt x="152" y="90"/>
                      </a:lnTo>
                      <a:lnTo>
                        <a:pt x="77" y="15"/>
                      </a:lnTo>
                      <a:lnTo>
                        <a:pt x="88" y="15"/>
                      </a:lnTo>
                      <a:lnTo>
                        <a:pt x="13" y="90"/>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90" name="Freeform 146"/>
                <p:cNvSpPr>
                  <a:spLocks/>
                </p:cNvSpPr>
                <p:nvPr/>
              </p:nvSpPr>
              <p:spPr bwMode="auto">
                <a:xfrm>
                  <a:off x="1115" y="3037"/>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91" name="Freeform 147"/>
                <p:cNvSpPr>
                  <a:spLocks noEditPoints="1"/>
                </p:cNvSpPr>
                <p:nvPr/>
              </p:nvSpPr>
              <p:spPr bwMode="auto">
                <a:xfrm>
                  <a:off x="1112" y="3034"/>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92" name="Freeform 148"/>
                <p:cNvSpPr>
                  <a:spLocks/>
                </p:cNvSpPr>
                <p:nvPr/>
              </p:nvSpPr>
              <p:spPr bwMode="auto">
                <a:xfrm>
                  <a:off x="1119" y="3039"/>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93" name="Freeform 149"/>
                <p:cNvSpPr>
                  <a:spLocks noEditPoints="1"/>
                </p:cNvSpPr>
                <p:nvPr/>
              </p:nvSpPr>
              <p:spPr bwMode="auto">
                <a:xfrm>
                  <a:off x="1116" y="303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94" name="Freeform 150"/>
                <p:cNvSpPr>
                  <a:spLocks/>
                </p:cNvSpPr>
                <p:nvPr/>
              </p:nvSpPr>
              <p:spPr bwMode="auto">
                <a:xfrm>
                  <a:off x="1124" y="304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95" name="Freeform 151"/>
                <p:cNvSpPr>
                  <a:spLocks noEditPoints="1"/>
                </p:cNvSpPr>
                <p:nvPr/>
              </p:nvSpPr>
              <p:spPr bwMode="auto">
                <a:xfrm>
                  <a:off x="1121" y="3037"/>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96" name="Freeform 152"/>
                <p:cNvSpPr>
                  <a:spLocks/>
                </p:cNvSpPr>
                <p:nvPr/>
              </p:nvSpPr>
              <p:spPr bwMode="auto">
                <a:xfrm>
                  <a:off x="1128" y="304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97" name="Freeform 153"/>
                <p:cNvSpPr>
                  <a:spLocks noEditPoints="1"/>
                </p:cNvSpPr>
                <p:nvPr/>
              </p:nvSpPr>
              <p:spPr bwMode="auto">
                <a:xfrm>
                  <a:off x="1125" y="303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098" name="Freeform 154"/>
                <p:cNvSpPr>
                  <a:spLocks/>
                </p:cNvSpPr>
                <p:nvPr/>
              </p:nvSpPr>
              <p:spPr bwMode="auto">
                <a:xfrm>
                  <a:off x="1132" y="3042"/>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099" name="Freeform 155"/>
                <p:cNvSpPr>
                  <a:spLocks noEditPoints="1"/>
                </p:cNvSpPr>
                <p:nvPr/>
              </p:nvSpPr>
              <p:spPr bwMode="auto">
                <a:xfrm>
                  <a:off x="1129" y="3039"/>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00" name="Freeform 156"/>
                <p:cNvSpPr>
                  <a:spLocks/>
                </p:cNvSpPr>
                <p:nvPr/>
              </p:nvSpPr>
              <p:spPr bwMode="auto">
                <a:xfrm>
                  <a:off x="1137" y="3043"/>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01" name="Freeform 157"/>
                <p:cNvSpPr>
                  <a:spLocks noEditPoints="1"/>
                </p:cNvSpPr>
                <p:nvPr/>
              </p:nvSpPr>
              <p:spPr bwMode="auto">
                <a:xfrm>
                  <a:off x="1134" y="3040"/>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02" name="Freeform 158"/>
                <p:cNvSpPr>
                  <a:spLocks/>
                </p:cNvSpPr>
                <p:nvPr/>
              </p:nvSpPr>
              <p:spPr bwMode="auto">
                <a:xfrm>
                  <a:off x="1141" y="3044"/>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03" name="Freeform 159"/>
                <p:cNvSpPr>
                  <a:spLocks noEditPoints="1"/>
                </p:cNvSpPr>
                <p:nvPr/>
              </p:nvSpPr>
              <p:spPr bwMode="auto">
                <a:xfrm>
                  <a:off x="1138" y="3041"/>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04" name="Freeform 160"/>
                <p:cNvSpPr>
                  <a:spLocks/>
                </p:cNvSpPr>
                <p:nvPr/>
              </p:nvSpPr>
              <p:spPr bwMode="auto">
                <a:xfrm>
                  <a:off x="1145" y="3045"/>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05" name="Freeform 161"/>
                <p:cNvSpPr>
                  <a:spLocks noEditPoints="1"/>
                </p:cNvSpPr>
                <p:nvPr/>
              </p:nvSpPr>
              <p:spPr bwMode="auto">
                <a:xfrm>
                  <a:off x="1143" y="3042"/>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4"/>
                      </a:lnTo>
                      <a:cubicBezTo>
                        <a:pt x="80" y="0"/>
                        <a:pt x="85" y="0"/>
                        <a:pt x="88" y="4"/>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06" name="Freeform 162"/>
                <p:cNvSpPr>
                  <a:spLocks/>
                </p:cNvSpPr>
                <p:nvPr/>
              </p:nvSpPr>
              <p:spPr bwMode="auto">
                <a:xfrm>
                  <a:off x="1150" y="304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07" name="Freeform 163"/>
                <p:cNvSpPr>
                  <a:spLocks noEditPoints="1"/>
                </p:cNvSpPr>
                <p:nvPr/>
              </p:nvSpPr>
              <p:spPr bwMode="auto">
                <a:xfrm>
                  <a:off x="1147" y="304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3"/>
                      </a:cubicBezTo>
                      <a:cubicBezTo>
                        <a:pt x="0" y="81"/>
                        <a:pt x="0"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08" name="Freeform 164"/>
                <p:cNvSpPr>
                  <a:spLocks/>
                </p:cNvSpPr>
                <p:nvPr/>
              </p:nvSpPr>
              <p:spPr bwMode="auto">
                <a:xfrm>
                  <a:off x="1154" y="304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09" name="Freeform 165"/>
                <p:cNvSpPr>
                  <a:spLocks noEditPoints="1"/>
                </p:cNvSpPr>
                <p:nvPr/>
              </p:nvSpPr>
              <p:spPr bwMode="auto">
                <a:xfrm>
                  <a:off x="1151" y="304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3"/>
                      </a:cubicBezTo>
                      <a:cubicBezTo>
                        <a:pt x="0" y="81"/>
                        <a:pt x="0"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10" name="Freeform 166"/>
                <p:cNvSpPr>
                  <a:spLocks/>
                </p:cNvSpPr>
                <p:nvPr/>
              </p:nvSpPr>
              <p:spPr bwMode="auto">
                <a:xfrm>
                  <a:off x="1159" y="304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11" name="Freeform 167"/>
                <p:cNvSpPr>
                  <a:spLocks noEditPoints="1"/>
                </p:cNvSpPr>
                <p:nvPr/>
              </p:nvSpPr>
              <p:spPr bwMode="auto">
                <a:xfrm>
                  <a:off x="1156" y="3046"/>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12" name="Freeform 168"/>
                <p:cNvSpPr>
                  <a:spLocks/>
                </p:cNvSpPr>
                <p:nvPr/>
              </p:nvSpPr>
              <p:spPr bwMode="auto">
                <a:xfrm>
                  <a:off x="1163" y="305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13" name="Freeform 169"/>
                <p:cNvSpPr>
                  <a:spLocks noEditPoints="1"/>
                </p:cNvSpPr>
                <p:nvPr/>
              </p:nvSpPr>
              <p:spPr bwMode="auto">
                <a:xfrm>
                  <a:off x="1160" y="3047"/>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14" name="Freeform 170"/>
                <p:cNvSpPr>
                  <a:spLocks/>
                </p:cNvSpPr>
                <p:nvPr/>
              </p:nvSpPr>
              <p:spPr bwMode="auto">
                <a:xfrm>
                  <a:off x="1167" y="3051"/>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15" name="Freeform 171"/>
                <p:cNvSpPr>
                  <a:spLocks noEditPoints="1"/>
                </p:cNvSpPr>
                <p:nvPr/>
              </p:nvSpPr>
              <p:spPr bwMode="auto">
                <a:xfrm>
                  <a:off x="1164" y="3048"/>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3"/>
                      </a:cubicBezTo>
                      <a:cubicBezTo>
                        <a:pt x="0" y="81"/>
                        <a:pt x="1" y="79"/>
                        <a:pt x="3" y="78"/>
                      </a:cubicBezTo>
                      <a:lnTo>
                        <a:pt x="78" y="3"/>
                      </a:lnTo>
                      <a:cubicBezTo>
                        <a:pt x="81" y="0"/>
                        <a:pt x="86" y="0"/>
                        <a:pt x="89" y="3"/>
                      </a:cubicBezTo>
                      <a:lnTo>
                        <a:pt x="164" y="78"/>
                      </a:lnTo>
                      <a:cubicBezTo>
                        <a:pt x="165" y="79"/>
                        <a:pt x="166" y="81"/>
                        <a:pt x="166" y="83"/>
                      </a:cubicBezTo>
                      <a:cubicBezTo>
                        <a:pt x="166" y="86"/>
                        <a:pt x="165" y="88"/>
                        <a:pt x="164" y="89"/>
                      </a:cubicBezTo>
                      <a:lnTo>
                        <a:pt x="89" y="164"/>
                      </a:lnTo>
                      <a:close/>
                      <a:moveTo>
                        <a:pt x="152" y="78"/>
                      </a:moveTo>
                      <a:lnTo>
                        <a:pt x="152" y="89"/>
                      </a:lnTo>
                      <a:lnTo>
                        <a:pt x="78" y="14"/>
                      </a:lnTo>
                      <a:lnTo>
                        <a:pt x="89" y="14"/>
                      </a:lnTo>
                      <a:lnTo>
                        <a:pt x="14" y="89"/>
                      </a:lnTo>
                      <a:lnTo>
                        <a:pt x="14" y="78"/>
                      </a:lnTo>
                      <a:lnTo>
                        <a:pt x="89" y="152"/>
                      </a:lnTo>
                      <a:lnTo>
                        <a:pt x="78"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16" name="Freeform 172"/>
                <p:cNvSpPr>
                  <a:spLocks/>
                </p:cNvSpPr>
                <p:nvPr/>
              </p:nvSpPr>
              <p:spPr bwMode="auto">
                <a:xfrm>
                  <a:off x="1171" y="3052"/>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17" name="Freeform 173"/>
                <p:cNvSpPr>
                  <a:spLocks noEditPoints="1"/>
                </p:cNvSpPr>
                <p:nvPr/>
              </p:nvSpPr>
              <p:spPr bwMode="auto">
                <a:xfrm>
                  <a:off x="1168" y="3049"/>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1" y="167"/>
                        <a:pt x="78" y="163"/>
                      </a:cubicBezTo>
                      <a:lnTo>
                        <a:pt x="3" y="89"/>
                      </a:lnTo>
                      <a:cubicBezTo>
                        <a:pt x="1" y="87"/>
                        <a:pt x="0" y="85"/>
                        <a:pt x="0" y="83"/>
                      </a:cubicBezTo>
                      <a:cubicBezTo>
                        <a:pt x="0" y="81"/>
                        <a:pt x="1" y="79"/>
                        <a:pt x="3" y="78"/>
                      </a:cubicBezTo>
                      <a:lnTo>
                        <a:pt x="78" y="3"/>
                      </a:lnTo>
                      <a:cubicBezTo>
                        <a:pt x="81" y="0"/>
                        <a:pt x="86" y="0"/>
                        <a:pt x="89" y="3"/>
                      </a:cubicBezTo>
                      <a:lnTo>
                        <a:pt x="164" y="78"/>
                      </a:lnTo>
                      <a:cubicBezTo>
                        <a:pt x="165" y="79"/>
                        <a:pt x="166" y="81"/>
                        <a:pt x="166" y="83"/>
                      </a:cubicBezTo>
                      <a:cubicBezTo>
                        <a:pt x="166" y="85"/>
                        <a:pt x="165" y="87"/>
                        <a:pt x="164" y="89"/>
                      </a:cubicBezTo>
                      <a:lnTo>
                        <a:pt x="89" y="163"/>
                      </a:lnTo>
                      <a:close/>
                      <a:moveTo>
                        <a:pt x="152" y="78"/>
                      </a:moveTo>
                      <a:lnTo>
                        <a:pt x="152" y="89"/>
                      </a:lnTo>
                      <a:lnTo>
                        <a:pt x="78" y="14"/>
                      </a:lnTo>
                      <a:lnTo>
                        <a:pt x="89" y="14"/>
                      </a:lnTo>
                      <a:lnTo>
                        <a:pt x="14" y="89"/>
                      </a:lnTo>
                      <a:lnTo>
                        <a:pt x="14" y="78"/>
                      </a:lnTo>
                      <a:lnTo>
                        <a:pt x="89" y="152"/>
                      </a:lnTo>
                      <a:lnTo>
                        <a:pt x="78"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18" name="Freeform 174"/>
                <p:cNvSpPr>
                  <a:spLocks/>
                </p:cNvSpPr>
                <p:nvPr/>
              </p:nvSpPr>
              <p:spPr bwMode="auto">
                <a:xfrm>
                  <a:off x="1176" y="305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19" name="Freeform 175"/>
                <p:cNvSpPr>
                  <a:spLocks noEditPoints="1"/>
                </p:cNvSpPr>
                <p:nvPr/>
              </p:nvSpPr>
              <p:spPr bwMode="auto">
                <a:xfrm>
                  <a:off x="1173" y="3050"/>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3"/>
                      </a:cubicBezTo>
                      <a:cubicBezTo>
                        <a:pt x="0" y="81"/>
                        <a:pt x="1" y="79"/>
                        <a:pt x="3" y="78"/>
                      </a:cubicBezTo>
                      <a:lnTo>
                        <a:pt x="77" y="3"/>
                      </a:lnTo>
                      <a:cubicBezTo>
                        <a:pt x="81" y="0"/>
                        <a:pt x="86" y="0"/>
                        <a:pt x="89" y="3"/>
                      </a:cubicBezTo>
                      <a:lnTo>
                        <a:pt x="164" y="78"/>
                      </a:lnTo>
                      <a:cubicBezTo>
                        <a:pt x="165" y="79"/>
                        <a:pt x="166" y="81"/>
                        <a:pt x="166" y="83"/>
                      </a:cubicBezTo>
                      <a:cubicBezTo>
                        <a:pt x="166" y="86"/>
                        <a:pt x="165" y="88"/>
                        <a:pt x="164"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20" name="Freeform 176"/>
                <p:cNvSpPr>
                  <a:spLocks/>
                </p:cNvSpPr>
                <p:nvPr/>
              </p:nvSpPr>
              <p:spPr bwMode="auto">
                <a:xfrm>
                  <a:off x="1180" y="3054"/>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21" name="Freeform 177"/>
                <p:cNvSpPr>
                  <a:spLocks noEditPoints="1"/>
                </p:cNvSpPr>
                <p:nvPr/>
              </p:nvSpPr>
              <p:spPr bwMode="auto">
                <a:xfrm>
                  <a:off x="1177" y="3051"/>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3"/>
                      </a:cubicBezTo>
                      <a:cubicBezTo>
                        <a:pt x="0" y="81"/>
                        <a:pt x="1" y="79"/>
                        <a:pt x="3" y="78"/>
                      </a:cubicBezTo>
                      <a:lnTo>
                        <a:pt x="77" y="3"/>
                      </a:lnTo>
                      <a:cubicBezTo>
                        <a:pt x="81"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22" name="Freeform 178"/>
                <p:cNvSpPr>
                  <a:spLocks/>
                </p:cNvSpPr>
                <p:nvPr/>
              </p:nvSpPr>
              <p:spPr bwMode="auto">
                <a:xfrm>
                  <a:off x="1184" y="3055"/>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23" name="Freeform 179"/>
                <p:cNvSpPr>
                  <a:spLocks noEditPoints="1"/>
                </p:cNvSpPr>
                <p:nvPr/>
              </p:nvSpPr>
              <p:spPr bwMode="auto">
                <a:xfrm>
                  <a:off x="1182" y="3052"/>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7"/>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24" name="Freeform 180"/>
                <p:cNvSpPr>
                  <a:spLocks/>
                </p:cNvSpPr>
                <p:nvPr/>
              </p:nvSpPr>
              <p:spPr bwMode="auto">
                <a:xfrm>
                  <a:off x="1189" y="305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25" name="Freeform 181"/>
                <p:cNvSpPr>
                  <a:spLocks noEditPoints="1"/>
                </p:cNvSpPr>
                <p:nvPr/>
              </p:nvSpPr>
              <p:spPr bwMode="auto">
                <a:xfrm>
                  <a:off x="1186" y="3053"/>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26" name="Freeform 182"/>
                <p:cNvSpPr>
                  <a:spLocks/>
                </p:cNvSpPr>
                <p:nvPr/>
              </p:nvSpPr>
              <p:spPr bwMode="auto">
                <a:xfrm>
                  <a:off x="1193" y="3057"/>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27" name="Freeform 183"/>
                <p:cNvSpPr>
                  <a:spLocks noEditPoints="1"/>
                </p:cNvSpPr>
                <p:nvPr/>
              </p:nvSpPr>
              <p:spPr bwMode="auto">
                <a:xfrm>
                  <a:off x="1190" y="3054"/>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7"/>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28" name="Freeform 184"/>
                <p:cNvSpPr>
                  <a:spLocks/>
                </p:cNvSpPr>
                <p:nvPr/>
              </p:nvSpPr>
              <p:spPr bwMode="auto">
                <a:xfrm>
                  <a:off x="1198" y="305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29" name="Freeform 185"/>
                <p:cNvSpPr>
                  <a:spLocks noEditPoints="1"/>
                </p:cNvSpPr>
                <p:nvPr/>
              </p:nvSpPr>
              <p:spPr bwMode="auto">
                <a:xfrm>
                  <a:off x="1195" y="3055"/>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0" y="167"/>
                        <a:pt x="77" y="163"/>
                      </a:cubicBezTo>
                      <a:lnTo>
                        <a:pt x="3" y="89"/>
                      </a:lnTo>
                      <a:cubicBezTo>
                        <a:pt x="1" y="87"/>
                        <a:pt x="0" y="85"/>
                        <a:pt x="0" y="83"/>
                      </a:cubicBezTo>
                      <a:cubicBezTo>
                        <a:pt x="0" y="81"/>
                        <a:pt x="1" y="79"/>
                        <a:pt x="3" y="78"/>
                      </a:cubicBezTo>
                      <a:lnTo>
                        <a:pt x="77" y="3"/>
                      </a:lnTo>
                      <a:cubicBezTo>
                        <a:pt x="80" y="0"/>
                        <a:pt x="86" y="0"/>
                        <a:pt x="89" y="3"/>
                      </a:cubicBezTo>
                      <a:lnTo>
                        <a:pt x="163" y="78"/>
                      </a:lnTo>
                      <a:cubicBezTo>
                        <a:pt x="165" y="79"/>
                        <a:pt x="166" y="81"/>
                        <a:pt x="166" y="83"/>
                      </a:cubicBezTo>
                      <a:cubicBezTo>
                        <a:pt x="166" y="85"/>
                        <a:pt x="165" y="87"/>
                        <a:pt x="163" y="89"/>
                      </a:cubicBezTo>
                      <a:lnTo>
                        <a:pt x="89" y="163"/>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30" name="Freeform 186"/>
                <p:cNvSpPr>
                  <a:spLocks/>
                </p:cNvSpPr>
                <p:nvPr/>
              </p:nvSpPr>
              <p:spPr bwMode="auto">
                <a:xfrm>
                  <a:off x="1202" y="3058"/>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31" name="Freeform 187"/>
                <p:cNvSpPr>
                  <a:spLocks noEditPoints="1"/>
                </p:cNvSpPr>
                <p:nvPr/>
              </p:nvSpPr>
              <p:spPr bwMode="auto">
                <a:xfrm>
                  <a:off x="1199" y="3055"/>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90"/>
                      </a:lnTo>
                      <a:cubicBezTo>
                        <a:pt x="1" y="88"/>
                        <a:pt x="0" y="86"/>
                        <a:pt x="0" y="84"/>
                      </a:cubicBezTo>
                      <a:cubicBezTo>
                        <a:pt x="0" y="82"/>
                        <a:pt x="1" y="80"/>
                        <a:pt x="3" y="78"/>
                      </a:cubicBezTo>
                      <a:lnTo>
                        <a:pt x="77" y="4"/>
                      </a:lnTo>
                      <a:cubicBezTo>
                        <a:pt x="80" y="0"/>
                        <a:pt x="86" y="0"/>
                        <a:pt x="89" y="4"/>
                      </a:cubicBezTo>
                      <a:lnTo>
                        <a:pt x="163" y="78"/>
                      </a:lnTo>
                      <a:cubicBezTo>
                        <a:pt x="165" y="80"/>
                        <a:pt x="166" y="82"/>
                        <a:pt x="166" y="84"/>
                      </a:cubicBezTo>
                      <a:cubicBezTo>
                        <a:pt x="166" y="86"/>
                        <a:pt x="165" y="88"/>
                        <a:pt x="163" y="90"/>
                      </a:cubicBezTo>
                      <a:lnTo>
                        <a:pt x="89" y="164"/>
                      </a:lnTo>
                      <a:close/>
                      <a:moveTo>
                        <a:pt x="152" y="78"/>
                      </a:moveTo>
                      <a:lnTo>
                        <a:pt x="152" y="90"/>
                      </a:lnTo>
                      <a:lnTo>
                        <a:pt x="77" y="15"/>
                      </a:lnTo>
                      <a:lnTo>
                        <a:pt x="89" y="15"/>
                      </a:lnTo>
                      <a:lnTo>
                        <a:pt x="14" y="90"/>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32" name="Freeform 188"/>
                <p:cNvSpPr>
                  <a:spLocks/>
                </p:cNvSpPr>
                <p:nvPr/>
              </p:nvSpPr>
              <p:spPr bwMode="auto">
                <a:xfrm>
                  <a:off x="1206" y="3059"/>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33" name="Freeform 189"/>
                <p:cNvSpPr>
                  <a:spLocks noEditPoints="1"/>
                </p:cNvSpPr>
                <p:nvPr/>
              </p:nvSpPr>
              <p:spPr bwMode="auto">
                <a:xfrm>
                  <a:off x="1203" y="3056"/>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80"/>
                        <a:pt x="3" y="78"/>
                      </a:cubicBezTo>
                      <a:lnTo>
                        <a:pt x="77" y="4"/>
                      </a:lnTo>
                      <a:cubicBezTo>
                        <a:pt x="80" y="0"/>
                        <a:pt x="85" y="0"/>
                        <a:pt x="89" y="4"/>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34" name="Freeform 190"/>
                <p:cNvSpPr>
                  <a:spLocks/>
                </p:cNvSpPr>
                <p:nvPr/>
              </p:nvSpPr>
              <p:spPr bwMode="auto">
                <a:xfrm>
                  <a:off x="1211" y="3060"/>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35" name="Freeform 191"/>
                <p:cNvSpPr>
                  <a:spLocks noEditPoints="1"/>
                </p:cNvSpPr>
                <p:nvPr/>
              </p:nvSpPr>
              <p:spPr bwMode="auto">
                <a:xfrm>
                  <a:off x="1208" y="3057"/>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7"/>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36" name="Freeform 192"/>
                <p:cNvSpPr>
                  <a:spLocks/>
                </p:cNvSpPr>
                <p:nvPr/>
              </p:nvSpPr>
              <p:spPr bwMode="auto">
                <a:xfrm>
                  <a:off x="1215" y="3061"/>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37" name="Freeform 193"/>
                <p:cNvSpPr>
                  <a:spLocks noEditPoints="1"/>
                </p:cNvSpPr>
                <p:nvPr/>
              </p:nvSpPr>
              <p:spPr bwMode="auto">
                <a:xfrm>
                  <a:off x="1212" y="3058"/>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7"/>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38" name="Freeform 194"/>
                <p:cNvSpPr>
                  <a:spLocks/>
                </p:cNvSpPr>
                <p:nvPr/>
              </p:nvSpPr>
              <p:spPr bwMode="auto">
                <a:xfrm>
                  <a:off x="1219" y="3062"/>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39" name="Freeform 195"/>
                <p:cNvSpPr>
                  <a:spLocks noEditPoints="1"/>
                </p:cNvSpPr>
                <p:nvPr/>
              </p:nvSpPr>
              <p:spPr bwMode="auto">
                <a:xfrm>
                  <a:off x="1217" y="3059"/>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1"/>
                        <a:pt x="1" y="79"/>
                        <a:pt x="3" y="78"/>
                      </a:cubicBezTo>
                      <a:lnTo>
                        <a:pt x="77" y="3"/>
                      </a:lnTo>
                      <a:cubicBezTo>
                        <a:pt x="80" y="0"/>
                        <a:pt x="85"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40" name="Freeform 196"/>
                <p:cNvSpPr>
                  <a:spLocks/>
                </p:cNvSpPr>
                <p:nvPr/>
              </p:nvSpPr>
              <p:spPr bwMode="auto">
                <a:xfrm>
                  <a:off x="1224" y="306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41" name="Freeform 197"/>
                <p:cNvSpPr>
                  <a:spLocks noEditPoints="1"/>
                </p:cNvSpPr>
                <p:nvPr/>
              </p:nvSpPr>
              <p:spPr bwMode="auto">
                <a:xfrm>
                  <a:off x="1221" y="3060"/>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2" y="89"/>
                      </a:lnTo>
                      <a:cubicBezTo>
                        <a:pt x="1" y="88"/>
                        <a:pt x="0" y="86"/>
                        <a:pt x="0" y="83"/>
                      </a:cubicBezTo>
                      <a:cubicBezTo>
                        <a:pt x="0" y="81"/>
                        <a:pt x="1" y="79"/>
                        <a:pt x="2" y="78"/>
                      </a:cubicBezTo>
                      <a:lnTo>
                        <a:pt x="77" y="3"/>
                      </a:lnTo>
                      <a:cubicBezTo>
                        <a:pt x="80" y="0"/>
                        <a:pt x="85"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42" name="Freeform 198"/>
                <p:cNvSpPr>
                  <a:spLocks/>
                </p:cNvSpPr>
                <p:nvPr/>
              </p:nvSpPr>
              <p:spPr bwMode="auto">
                <a:xfrm>
                  <a:off x="1228" y="3064"/>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43" name="Freeform 199"/>
                <p:cNvSpPr>
                  <a:spLocks noEditPoints="1"/>
                </p:cNvSpPr>
                <p:nvPr/>
              </p:nvSpPr>
              <p:spPr bwMode="auto">
                <a:xfrm>
                  <a:off x="1225" y="3061"/>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6" y="81"/>
                        <a:pt x="166" y="83"/>
                      </a:cubicBezTo>
                      <a:cubicBezTo>
                        <a:pt x="166"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44" name="Freeform 200"/>
                <p:cNvSpPr>
                  <a:spLocks/>
                </p:cNvSpPr>
                <p:nvPr/>
              </p:nvSpPr>
              <p:spPr bwMode="auto">
                <a:xfrm>
                  <a:off x="1233" y="306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45" name="Freeform 201"/>
                <p:cNvSpPr>
                  <a:spLocks noEditPoints="1"/>
                </p:cNvSpPr>
                <p:nvPr/>
              </p:nvSpPr>
              <p:spPr bwMode="auto">
                <a:xfrm>
                  <a:off x="1230" y="3062"/>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6" y="81"/>
                        <a:pt x="166" y="84"/>
                      </a:cubicBezTo>
                      <a:cubicBezTo>
                        <a:pt x="166"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46" name="Freeform 202"/>
                <p:cNvSpPr>
                  <a:spLocks/>
                </p:cNvSpPr>
                <p:nvPr/>
              </p:nvSpPr>
              <p:spPr bwMode="auto">
                <a:xfrm>
                  <a:off x="1237" y="3065"/>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47" name="Freeform 203"/>
                <p:cNvSpPr>
                  <a:spLocks noEditPoints="1"/>
                </p:cNvSpPr>
                <p:nvPr/>
              </p:nvSpPr>
              <p:spPr bwMode="auto">
                <a:xfrm>
                  <a:off x="1234" y="3063"/>
                  <a:ext cx="60" cy="53"/>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6" y="81"/>
                        <a:pt x="166" y="83"/>
                      </a:cubicBezTo>
                      <a:cubicBezTo>
                        <a:pt x="166"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48" name="Freeform 204"/>
                <p:cNvSpPr>
                  <a:spLocks/>
                </p:cNvSpPr>
                <p:nvPr/>
              </p:nvSpPr>
              <p:spPr bwMode="auto">
                <a:xfrm>
                  <a:off x="1241" y="3066"/>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7149" name="Freeform 205"/>
                <p:cNvSpPr>
                  <a:spLocks noEditPoints="1"/>
                </p:cNvSpPr>
                <p:nvPr/>
              </p:nvSpPr>
              <p:spPr bwMode="auto">
                <a:xfrm>
                  <a:off x="1238" y="306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5" y="81"/>
                        <a:pt x="165" y="83"/>
                      </a:cubicBezTo>
                      <a:cubicBezTo>
                        <a:pt x="165" y="86"/>
                        <a:pt x="165"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7150" name="Freeform 206"/>
                <p:cNvSpPr>
                  <a:spLocks/>
                </p:cNvSpPr>
                <p:nvPr/>
              </p:nvSpPr>
              <p:spPr bwMode="auto">
                <a:xfrm>
                  <a:off x="1246" y="306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nvGrpSpPr>
              <p:cNvPr id="175112" name="Group 408"/>
              <p:cNvGrpSpPr>
                <a:grpSpLocks/>
              </p:cNvGrpSpPr>
              <p:nvPr/>
            </p:nvGrpSpPr>
            <p:grpSpPr bwMode="auto">
              <a:xfrm>
                <a:off x="1973263" y="3959225"/>
                <a:ext cx="782638" cy="995362"/>
                <a:chOff x="1243" y="2494"/>
                <a:chExt cx="493" cy="627"/>
              </a:xfrm>
            </p:grpSpPr>
            <p:sp>
              <p:nvSpPr>
                <p:cNvPr id="176751" name="Freeform 208"/>
                <p:cNvSpPr>
                  <a:spLocks noEditPoints="1"/>
                </p:cNvSpPr>
                <p:nvPr/>
              </p:nvSpPr>
              <p:spPr bwMode="auto">
                <a:xfrm>
                  <a:off x="1243" y="306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52" name="Freeform 209"/>
                <p:cNvSpPr>
                  <a:spLocks/>
                </p:cNvSpPr>
                <p:nvPr/>
              </p:nvSpPr>
              <p:spPr bwMode="auto">
                <a:xfrm>
                  <a:off x="1250" y="306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53" name="Freeform 210"/>
                <p:cNvSpPr>
                  <a:spLocks noEditPoints="1"/>
                </p:cNvSpPr>
                <p:nvPr/>
              </p:nvSpPr>
              <p:spPr bwMode="auto">
                <a:xfrm>
                  <a:off x="1247" y="306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5" y="81"/>
                        <a:pt x="165" y="83"/>
                      </a:cubicBezTo>
                      <a:cubicBezTo>
                        <a:pt x="165" y="86"/>
                        <a:pt x="165"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54" name="Freeform 211"/>
                <p:cNvSpPr>
                  <a:spLocks/>
                </p:cNvSpPr>
                <p:nvPr/>
              </p:nvSpPr>
              <p:spPr bwMode="auto">
                <a:xfrm>
                  <a:off x="1254" y="3068"/>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55" name="Freeform 212"/>
                <p:cNvSpPr>
                  <a:spLocks noEditPoints="1"/>
                </p:cNvSpPr>
                <p:nvPr/>
              </p:nvSpPr>
              <p:spPr bwMode="auto">
                <a:xfrm>
                  <a:off x="1251" y="3066"/>
                  <a:ext cx="61"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56" name="Freeform 213"/>
                <p:cNvSpPr>
                  <a:spLocks/>
                </p:cNvSpPr>
                <p:nvPr/>
              </p:nvSpPr>
              <p:spPr bwMode="auto">
                <a:xfrm>
                  <a:off x="1259" y="3069"/>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57" name="Freeform 214"/>
                <p:cNvSpPr>
                  <a:spLocks noEditPoints="1"/>
                </p:cNvSpPr>
                <p:nvPr/>
              </p:nvSpPr>
              <p:spPr bwMode="auto">
                <a:xfrm>
                  <a:off x="1256" y="3066"/>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3"/>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58" name="Freeform 215"/>
                <p:cNvSpPr>
                  <a:spLocks/>
                </p:cNvSpPr>
                <p:nvPr/>
              </p:nvSpPr>
              <p:spPr bwMode="auto">
                <a:xfrm>
                  <a:off x="1263" y="307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59" name="Freeform 216"/>
                <p:cNvSpPr>
                  <a:spLocks noEditPoints="1"/>
                </p:cNvSpPr>
                <p:nvPr/>
              </p:nvSpPr>
              <p:spPr bwMode="auto">
                <a:xfrm>
                  <a:off x="1260" y="306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60" name="Freeform 217"/>
                <p:cNvSpPr>
                  <a:spLocks/>
                </p:cNvSpPr>
                <p:nvPr/>
              </p:nvSpPr>
              <p:spPr bwMode="auto">
                <a:xfrm>
                  <a:off x="1268" y="295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61" name="Freeform 218"/>
                <p:cNvSpPr>
                  <a:spLocks noEditPoints="1"/>
                </p:cNvSpPr>
                <p:nvPr/>
              </p:nvSpPr>
              <p:spPr bwMode="auto">
                <a:xfrm>
                  <a:off x="1265" y="295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4"/>
                      </a:lnTo>
                      <a:cubicBezTo>
                        <a:pt x="80" y="0"/>
                        <a:pt x="85" y="0"/>
                        <a:pt x="88" y="4"/>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62" name="Freeform 219"/>
                <p:cNvSpPr>
                  <a:spLocks/>
                </p:cNvSpPr>
                <p:nvPr/>
              </p:nvSpPr>
              <p:spPr bwMode="auto">
                <a:xfrm>
                  <a:off x="1272" y="2885"/>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63" name="Freeform 220"/>
                <p:cNvSpPr>
                  <a:spLocks noEditPoints="1"/>
                </p:cNvSpPr>
                <p:nvPr/>
              </p:nvSpPr>
              <p:spPr bwMode="auto">
                <a:xfrm>
                  <a:off x="1269" y="2882"/>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64" name="Freeform 221"/>
                <p:cNvSpPr>
                  <a:spLocks/>
                </p:cNvSpPr>
                <p:nvPr/>
              </p:nvSpPr>
              <p:spPr bwMode="auto">
                <a:xfrm>
                  <a:off x="1276" y="2824"/>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65" name="Freeform 222"/>
                <p:cNvSpPr>
                  <a:spLocks noEditPoints="1"/>
                </p:cNvSpPr>
                <p:nvPr/>
              </p:nvSpPr>
              <p:spPr bwMode="auto">
                <a:xfrm>
                  <a:off x="1273" y="282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66" name="Freeform 223"/>
                <p:cNvSpPr>
                  <a:spLocks/>
                </p:cNvSpPr>
                <p:nvPr/>
              </p:nvSpPr>
              <p:spPr bwMode="auto">
                <a:xfrm>
                  <a:off x="1281" y="2768"/>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67" name="Freeform 224"/>
                <p:cNvSpPr>
                  <a:spLocks noEditPoints="1"/>
                </p:cNvSpPr>
                <p:nvPr/>
              </p:nvSpPr>
              <p:spPr bwMode="auto">
                <a:xfrm>
                  <a:off x="1278" y="276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68" name="Freeform 225"/>
                <p:cNvSpPr>
                  <a:spLocks/>
                </p:cNvSpPr>
                <p:nvPr/>
              </p:nvSpPr>
              <p:spPr bwMode="auto">
                <a:xfrm>
                  <a:off x="1285" y="2717"/>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69" name="Freeform 226"/>
                <p:cNvSpPr>
                  <a:spLocks noEditPoints="1"/>
                </p:cNvSpPr>
                <p:nvPr/>
              </p:nvSpPr>
              <p:spPr bwMode="auto">
                <a:xfrm>
                  <a:off x="1282" y="271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8"/>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70" name="Freeform 227"/>
                <p:cNvSpPr>
                  <a:spLocks/>
                </p:cNvSpPr>
                <p:nvPr/>
              </p:nvSpPr>
              <p:spPr bwMode="auto">
                <a:xfrm>
                  <a:off x="1289" y="2669"/>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71" name="Freeform 228"/>
                <p:cNvSpPr>
                  <a:spLocks noEditPoints="1"/>
                </p:cNvSpPr>
                <p:nvPr/>
              </p:nvSpPr>
              <p:spPr bwMode="auto">
                <a:xfrm>
                  <a:off x="1286" y="2666"/>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72" name="Freeform 229"/>
                <p:cNvSpPr>
                  <a:spLocks/>
                </p:cNvSpPr>
                <p:nvPr/>
              </p:nvSpPr>
              <p:spPr bwMode="auto">
                <a:xfrm>
                  <a:off x="1294" y="2623"/>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73" name="Freeform 230"/>
                <p:cNvSpPr>
                  <a:spLocks noEditPoints="1"/>
                </p:cNvSpPr>
                <p:nvPr/>
              </p:nvSpPr>
              <p:spPr bwMode="auto">
                <a:xfrm>
                  <a:off x="1291" y="2620"/>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74" name="Freeform 231"/>
                <p:cNvSpPr>
                  <a:spLocks/>
                </p:cNvSpPr>
                <p:nvPr/>
              </p:nvSpPr>
              <p:spPr bwMode="auto">
                <a:xfrm>
                  <a:off x="1298" y="258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75" name="Freeform 232"/>
                <p:cNvSpPr>
                  <a:spLocks noEditPoints="1"/>
                </p:cNvSpPr>
                <p:nvPr/>
              </p:nvSpPr>
              <p:spPr bwMode="auto">
                <a:xfrm>
                  <a:off x="1295" y="257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76" name="Freeform 233"/>
                <p:cNvSpPr>
                  <a:spLocks/>
                </p:cNvSpPr>
                <p:nvPr/>
              </p:nvSpPr>
              <p:spPr bwMode="auto">
                <a:xfrm>
                  <a:off x="1302" y="2538"/>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77" name="Freeform 234"/>
                <p:cNvSpPr>
                  <a:spLocks noEditPoints="1"/>
                </p:cNvSpPr>
                <p:nvPr/>
              </p:nvSpPr>
              <p:spPr bwMode="auto">
                <a:xfrm>
                  <a:off x="1300" y="253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78" name="Freeform 235"/>
                <p:cNvSpPr>
                  <a:spLocks/>
                </p:cNvSpPr>
                <p:nvPr/>
              </p:nvSpPr>
              <p:spPr bwMode="auto">
                <a:xfrm>
                  <a:off x="1307" y="249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79" name="Freeform 236"/>
                <p:cNvSpPr>
                  <a:spLocks noEditPoints="1"/>
                </p:cNvSpPr>
                <p:nvPr/>
              </p:nvSpPr>
              <p:spPr bwMode="auto">
                <a:xfrm>
                  <a:off x="1304" y="249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80" name="Freeform 237"/>
                <p:cNvSpPr>
                  <a:spLocks/>
                </p:cNvSpPr>
                <p:nvPr/>
              </p:nvSpPr>
              <p:spPr bwMode="auto">
                <a:xfrm>
                  <a:off x="1311" y="2568"/>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81" name="Freeform 238"/>
                <p:cNvSpPr>
                  <a:spLocks noEditPoints="1"/>
                </p:cNvSpPr>
                <p:nvPr/>
              </p:nvSpPr>
              <p:spPr bwMode="auto">
                <a:xfrm>
                  <a:off x="1308" y="256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7"/>
                        <a:pt x="0" y="85"/>
                        <a:pt x="0" y="83"/>
                      </a:cubicBezTo>
                      <a:cubicBezTo>
                        <a:pt x="0" y="81"/>
                        <a:pt x="0"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82" name="Freeform 239"/>
                <p:cNvSpPr>
                  <a:spLocks/>
                </p:cNvSpPr>
                <p:nvPr/>
              </p:nvSpPr>
              <p:spPr bwMode="auto">
                <a:xfrm>
                  <a:off x="1316" y="2601"/>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83" name="Freeform 240"/>
                <p:cNvSpPr>
                  <a:spLocks noEditPoints="1"/>
                </p:cNvSpPr>
                <p:nvPr/>
              </p:nvSpPr>
              <p:spPr bwMode="auto">
                <a:xfrm>
                  <a:off x="1313" y="2599"/>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84" name="Freeform 241"/>
                <p:cNvSpPr>
                  <a:spLocks/>
                </p:cNvSpPr>
                <p:nvPr/>
              </p:nvSpPr>
              <p:spPr bwMode="auto">
                <a:xfrm>
                  <a:off x="1320" y="262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85" name="Freeform 242"/>
                <p:cNvSpPr>
                  <a:spLocks noEditPoints="1"/>
                </p:cNvSpPr>
                <p:nvPr/>
              </p:nvSpPr>
              <p:spPr bwMode="auto">
                <a:xfrm>
                  <a:off x="1317" y="262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86" name="Freeform 243"/>
                <p:cNvSpPr>
                  <a:spLocks/>
                </p:cNvSpPr>
                <p:nvPr/>
              </p:nvSpPr>
              <p:spPr bwMode="auto">
                <a:xfrm>
                  <a:off x="1324" y="2643"/>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87" name="Freeform 244"/>
                <p:cNvSpPr>
                  <a:spLocks noEditPoints="1"/>
                </p:cNvSpPr>
                <p:nvPr/>
              </p:nvSpPr>
              <p:spPr bwMode="auto">
                <a:xfrm>
                  <a:off x="1321" y="2640"/>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88" name="Freeform 245"/>
                <p:cNvSpPr>
                  <a:spLocks/>
                </p:cNvSpPr>
                <p:nvPr/>
              </p:nvSpPr>
              <p:spPr bwMode="auto">
                <a:xfrm>
                  <a:off x="1329" y="2658"/>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89" name="Freeform 246"/>
                <p:cNvSpPr>
                  <a:spLocks noEditPoints="1"/>
                </p:cNvSpPr>
                <p:nvPr/>
              </p:nvSpPr>
              <p:spPr bwMode="auto">
                <a:xfrm>
                  <a:off x="1326" y="265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3"/>
                      </a:cubicBezTo>
                      <a:cubicBezTo>
                        <a:pt x="0" y="81"/>
                        <a:pt x="0"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90" name="Freeform 247"/>
                <p:cNvSpPr>
                  <a:spLocks/>
                </p:cNvSpPr>
                <p:nvPr/>
              </p:nvSpPr>
              <p:spPr bwMode="auto">
                <a:xfrm>
                  <a:off x="1333" y="267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91" name="Freeform 248"/>
                <p:cNvSpPr>
                  <a:spLocks noEditPoints="1"/>
                </p:cNvSpPr>
                <p:nvPr/>
              </p:nvSpPr>
              <p:spPr bwMode="auto">
                <a:xfrm>
                  <a:off x="1330" y="266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92" name="Freeform 249"/>
                <p:cNvSpPr>
                  <a:spLocks/>
                </p:cNvSpPr>
                <p:nvPr/>
              </p:nvSpPr>
              <p:spPr bwMode="auto">
                <a:xfrm>
                  <a:off x="1337" y="2682"/>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93" name="Freeform 250"/>
                <p:cNvSpPr>
                  <a:spLocks noEditPoints="1"/>
                </p:cNvSpPr>
                <p:nvPr/>
              </p:nvSpPr>
              <p:spPr bwMode="auto">
                <a:xfrm>
                  <a:off x="1334" y="2680"/>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8" y="163"/>
                      </a:cubicBezTo>
                      <a:lnTo>
                        <a:pt x="3" y="89"/>
                      </a:lnTo>
                      <a:cubicBezTo>
                        <a:pt x="1" y="87"/>
                        <a:pt x="0" y="85"/>
                        <a:pt x="0" y="83"/>
                      </a:cubicBezTo>
                      <a:cubicBezTo>
                        <a:pt x="0" y="81"/>
                        <a:pt x="1" y="79"/>
                        <a:pt x="3" y="77"/>
                      </a:cubicBezTo>
                      <a:lnTo>
                        <a:pt x="78" y="3"/>
                      </a:lnTo>
                      <a:cubicBezTo>
                        <a:pt x="81" y="0"/>
                        <a:pt x="86" y="0"/>
                        <a:pt x="89" y="3"/>
                      </a:cubicBezTo>
                      <a:lnTo>
                        <a:pt x="164" y="77"/>
                      </a:lnTo>
                      <a:cubicBezTo>
                        <a:pt x="165" y="79"/>
                        <a:pt x="166" y="81"/>
                        <a:pt x="166" y="83"/>
                      </a:cubicBezTo>
                      <a:cubicBezTo>
                        <a:pt x="166" y="85"/>
                        <a:pt x="165" y="87"/>
                        <a:pt x="164" y="89"/>
                      </a:cubicBezTo>
                      <a:lnTo>
                        <a:pt x="89" y="163"/>
                      </a:lnTo>
                      <a:close/>
                      <a:moveTo>
                        <a:pt x="152" y="77"/>
                      </a:moveTo>
                      <a:lnTo>
                        <a:pt x="152" y="89"/>
                      </a:lnTo>
                      <a:lnTo>
                        <a:pt x="78" y="14"/>
                      </a:lnTo>
                      <a:lnTo>
                        <a:pt x="89" y="14"/>
                      </a:lnTo>
                      <a:lnTo>
                        <a:pt x="14" y="89"/>
                      </a:lnTo>
                      <a:lnTo>
                        <a:pt x="14" y="77"/>
                      </a:lnTo>
                      <a:lnTo>
                        <a:pt x="89" y="152"/>
                      </a:lnTo>
                      <a:lnTo>
                        <a:pt x="78"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94" name="Freeform 251"/>
                <p:cNvSpPr>
                  <a:spLocks/>
                </p:cNvSpPr>
                <p:nvPr/>
              </p:nvSpPr>
              <p:spPr bwMode="auto">
                <a:xfrm>
                  <a:off x="1341" y="2692"/>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95" name="Freeform 252"/>
                <p:cNvSpPr>
                  <a:spLocks noEditPoints="1"/>
                </p:cNvSpPr>
                <p:nvPr/>
              </p:nvSpPr>
              <p:spPr bwMode="auto">
                <a:xfrm>
                  <a:off x="1339" y="2689"/>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4"/>
                      </a:cubicBezTo>
                      <a:cubicBezTo>
                        <a:pt x="0" y="82"/>
                        <a:pt x="1" y="80"/>
                        <a:pt x="3" y="78"/>
                      </a:cubicBezTo>
                      <a:lnTo>
                        <a:pt x="78" y="3"/>
                      </a:lnTo>
                      <a:cubicBezTo>
                        <a:pt x="81" y="0"/>
                        <a:pt x="86" y="0"/>
                        <a:pt x="89" y="3"/>
                      </a:cubicBezTo>
                      <a:lnTo>
                        <a:pt x="164" y="78"/>
                      </a:lnTo>
                      <a:cubicBezTo>
                        <a:pt x="165" y="80"/>
                        <a:pt x="166" y="82"/>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96" name="Freeform 253"/>
                <p:cNvSpPr>
                  <a:spLocks/>
                </p:cNvSpPr>
                <p:nvPr/>
              </p:nvSpPr>
              <p:spPr bwMode="auto">
                <a:xfrm>
                  <a:off x="1346" y="2701"/>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97" name="Freeform 254"/>
                <p:cNvSpPr>
                  <a:spLocks noEditPoints="1"/>
                </p:cNvSpPr>
                <p:nvPr/>
              </p:nvSpPr>
              <p:spPr bwMode="auto">
                <a:xfrm>
                  <a:off x="1343" y="2698"/>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5"/>
                        <a:pt x="0" y="83"/>
                      </a:cubicBezTo>
                      <a:cubicBezTo>
                        <a:pt x="0" y="81"/>
                        <a:pt x="1" y="79"/>
                        <a:pt x="3" y="78"/>
                      </a:cubicBezTo>
                      <a:lnTo>
                        <a:pt x="77" y="3"/>
                      </a:lnTo>
                      <a:cubicBezTo>
                        <a:pt x="81" y="0"/>
                        <a:pt x="86" y="0"/>
                        <a:pt x="89" y="3"/>
                      </a:cubicBezTo>
                      <a:lnTo>
                        <a:pt x="164" y="78"/>
                      </a:lnTo>
                      <a:cubicBezTo>
                        <a:pt x="165" y="79"/>
                        <a:pt x="166" y="81"/>
                        <a:pt x="166" y="83"/>
                      </a:cubicBezTo>
                      <a:cubicBezTo>
                        <a:pt x="166" y="85"/>
                        <a:pt x="165" y="88"/>
                        <a:pt x="164"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98" name="Freeform 255"/>
                <p:cNvSpPr>
                  <a:spLocks/>
                </p:cNvSpPr>
                <p:nvPr/>
              </p:nvSpPr>
              <p:spPr bwMode="auto">
                <a:xfrm>
                  <a:off x="1350" y="2709"/>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99" name="Freeform 256"/>
                <p:cNvSpPr>
                  <a:spLocks noEditPoints="1"/>
                </p:cNvSpPr>
                <p:nvPr/>
              </p:nvSpPr>
              <p:spPr bwMode="auto">
                <a:xfrm>
                  <a:off x="1347" y="2706"/>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3"/>
                      </a:cubicBezTo>
                      <a:cubicBezTo>
                        <a:pt x="0" y="81"/>
                        <a:pt x="1" y="79"/>
                        <a:pt x="3" y="78"/>
                      </a:cubicBezTo>
                      <a:lnTo>
                        <a:pt x="77" y="3"/>
                      </a:lnTo>
                      <a:cubicBezTo>
                        <a:pt x="81"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00" name="Freeform 257"/>
                <p:cNvSpPr>
                  <a:spLocks/>
                </p:cNvSpPr>
                <p:nvPr/>
              </p:nvSpPr>
              <p:spPr bwMode="auto">
                <a:xfrm>
                  <a:off x="1355" y="271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01" name="Freeform 258"/>
                <p:cNvSpPr>
                  <a:spLocks noEditPoints="1"/>
                </p:cNvSpPr>
                <p:nvPr/>
              </p:nvSpPr>
              <p:spPr bwMode="auto">
                <a:xfrm>
                  <a:off x="1352" y="2714"/>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1" y="167"/>
                        <a:pt x="77" y="163"/>
                      </a:cubicBezTo>
                      <a:lnTo>
                        <a:pt x="3" y="89"/>
                      </a:lnTo>
                      <a:cubicBezTo>
                        <a:pt x="1" y="87"/>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7"/>
                        <a:pt x="163" y="89"/>
                      </a:cubicBezTo>
                      <a:lnTo>
                        <a:pt x="89" y="163"/>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02" name="Freeform 259"/>
                <p:cNvSpPr>
                  <a:spLocks/>
                </p:cNvSpPr>
                <p:nvPr/>
              </p:nvSpPr>
              <p:spPr bwMode="auto">
                <a:xfrm>
                  <a:off x="1359" y="2723"/>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03" name="Freeform 260"/>
                <p:cNvSpPr>
                  <a:spLocks noEditPoints="1"/>
                </p:cNvSpPr>
                <p:nvPr/>
              </p:nvSpPr>
              <p:spPr bwMode="auto">
                <a:xfrm>
                  <a:off x="1356" y="2720"/>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3"/>
                      </a:cubicBezTo>
                      <a:cubicBezTo>
                        <a:pt x="0" y="81"/>
                        <a:pt x="1" y="79"/>
                        <a:pt x="3" y="78"/>
                      </a:cubicBezTo>
                      <a:lnTo>
                        <a:pt x="77" y="3"/>
                      </a:lnTo>
                      <a:cubicBezTo>
                        <a:pt x="81"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04" name="Freeform 261"/>
                <p:cNvSpPr>
                  <a:spLocks/>
                </p:cNvSpPr>
                <p:nvPr/>
              </p:nvSpPr>
              <p:spPr bwMode="auto">
                <a:xfrm>
                  <a:off x="1363" y="2729"/>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05" name="Freeform 262"/>
                <p:cNvSpPr>
                  <a:spLocks noEditPoints="1"/>
                </p:cNvSpPr>
                <p:nvPr/>
              </p:nvSpPr>
              <p:spPr bwMode="auto">
                <a:xfrm>
                  <a:off x="1360" y="2726"/>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1"/>
                        <a:pt x="1" y="79"/>
                        <a:pt x="3" y="78"/>
                      </a:cubicBezTo>
                      <a:lnTo>
                        <a:pt x="77" y="3"/>
                      </a:lnTo>
                      <a:cubicBezTo>
                        <a:pt x="81"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06" name="Freeform 263"/>
                <p:cNvSpPr>
                  <a:spLocks/>
                </p:cNvSpPr>
                <p:nvPr/>
              </p:nvSpPr>
              <p:spPr bwMode="auto">
                <a:xfrm>
                  <a:off x="1368" y="273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07" name="Freeform 264"/>
                <p:cNvSpPr>
                  <a:spLocks noEditPoints="1"/>
                </p:cNvSpPr>
                <p:nvPr/>
              </p:nvSpPr>
              <p:spPr bwMode="auto">
                <a:xfrm>
                  <a:off x="1365" y="2732"/>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0" y="167"/>
                        <a:pt x="77" y="163"/>
                      </a:cubicBezTo>
                      <a:lnTo>
                        <a:pt x="3" y="89"/>
                      </a:lnTo>
                      <a:cubicBezTo>
                        <a:pt x="1" y="87"/>
                        <a:pt x="0" y="85"/>
                        <a:pt x="0" y="83"/>
                      </a:cubicBezTo>
                      <a:cubicBezTo>
                        <a:pt x="0" y="81"/>
                        <a:pt x="1" y="79"/>
                        <a:pt x="3" y="78"/>
                      </a:cubicBezTo>
                      <a:lnTo>
                        <a:pt x="77" y="3"/>
                      </a:lnTo>
                      <a:cubicBezTo>
                        <a:pt x="80" y="0"/>
                        <a:pt x="86" y="0"/>
                        <a:pt x="89" y="3"/>
                      </a:cubicBezTo>
                      <a:lnTo>
                        <a:pt x="163" y="78"/>
                      </a:lnTo>
                      <a:cubicBezTo>
                        <a:pt x="165" y="79"/>
                        <a:pt x="166" y="81"/>
                        <a:pt x="166" y="83"/>
                      </a:cubicBezTo>
                      <a:cubicBezTo>
                        <a:pt x="166" y="85"/>
                        <a:pt x="165" y="87"/>
                        <a:pt x="163" y="89"/>
                      </a:cubicBezTo>
                      <a:lnTo>
                        <a:pt x="89" y="163"/>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08" name="Freeform 265"/>
                <p:cNvSpPr>
                  <a:spLocks/>
                </p:cNvSpPr>
                <p:nvPr/>
              </p:nvSpPr>
              <p:spPr bwMode="auto">
                <a:xfrm>
                  <a:off x="1372" y="2740"/>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09" name="Freeform 266"/>
                <p:cNvSpPr>
                  <a:spLocks noEditPoints="1"/>
                </p:cNvSpPr>
                <p:nvPr/>
              </p:nvSpPr>
              <p:spPr bwMode="auto">
                <a:xfrm>
                  <a:off x="1369" y="2737"/>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3"/>
                      </a:cubicBezTo>
                      <a:cubicBezTo>
                        <a:pt x="0" y="81"/>
                        <a:pt x="1" y="79"/>
                        <a:pt x="3" y="78"/>
                      </a:cubicBezTo>
                      <a:lnTo>
                        <a:pt x="77" y="3"/>
                      </a:lnTo>
                      <a:cubicBezTo>
                        <a:pt x="80"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10" name="Freeform 267"/>
                <p:cNvSpPr>
                  <a:spLocks/>
                </p:cNvSpPr>
                <p:nvPr/>
              </p:nvSpPr>
              <p:spPr bwMode="auto">
                <a:xfrm>
                  <a:off x="1376" y="2745"/>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11" name="Freeform 268"/>
                <p:cNvSpPr>
                  <a:spLocks noEditPoints="1"/>
                </p:cNvSpPr>
                <p:nvPr/>
              </p:nvSpPr>
              <p:spPr bwMode="auto">
                <a:xfrm>
                  <a:off x="1374" y="2743"/>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7"/>
                        <a:pt x="0" y="85"/>
                        <a:pt x="0" y="83"/>
                      </a:cubicBezTo>
                      <a:cubicBezTo>
                        <a:pt x="0" y="81"/>
                        <a:pt x="1" y="79"/>
                        <a:pt x="3" y="78"/>
                      </a:cubicBezTo>
                      <a:lnTo>
                        <a:pt x="77" y="3"/>
                      </a:lnTo>
                      <a:cubicBezTo>
                        <a:pt x="80" y="0"/>
                        <a:pt x="86"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12" name="Freeform 269"/>
                <p:cNvSpPr>
                  <a:spLocks/>
                </p:cNvSpPr>
                <p:nvPr/>
              </p:nvSpPr>
              <p:spPr bwMode="auto">
                <a:xfrm>
                  <a:off x="1381" y="275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13" name="Freeform 270"/>
                <p:cNvSpPr>
                  <a:spLocks noEditPoints="1"/>
                </p:cNvSpPr>
                <p:nvPr/>
              </p:nvSpPr>
              <p:spPr bwMode="auto">
                <a:xfrm>
                  <a:off x="1378" y="2747"/>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3"/>
                      </a:cubicBezTo>
                      <a:cubicBezTo>
                        <a:pt x="0" y="81"/>
                        <a:pt x="1" y="79"/>
                        <a:pt x="3" y="78"/>
                      </a:cubicBezTo>
                      <a:lnTo>
                        <a:pt x="77" y="3"/>
                      </a:lnTo>
                      <a:cubicBezTo>
                        <a:pt x="80" y="0"/>
                        <a:pt x="85"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14" name="Freeform 271"/>
                <p:cNvSpPr>
                  <a:spLocks/>
                </p:cNvSpPr>
                <p:nvPr/>
              </p:nvSpPr>
              <p:spPr bwMode="auto">
                <a:xfrm>
                  <a:off x="1385" y="2755"/>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15" name="Freeform 272"/>
                <p:cNvSpPr>
                  <a:spLocks noEditPoints="1"/>
                </p:cNvSpPr>
                <p:nvPr/>
              </p:nvSpPr>
              <p:spPr bwMode="auto">
                <a:xfrm>
                  <a:off x="1382" y="2752"/>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3"/>
                      </a:cubicBezTo>
                      <a:cubicBezTo>
                        <a:pt x="0" y="81"/>
                        <a:pt x="1" y="79"/>
                        <a:pt x="3" y="78"/>
                      </a:cubicBezTo>
                      <a:lnTo>
                        <a:pt x="77" y="3"/>
                      </a:lnTo>
                      <a:cubicBezTo>
                        <a:pt x="80" y="0"/>
                        <a:pt x="85"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16" name="Freeform 273"/>
                <p:cNvSpPr>
                  <a:spLocks/>
                </p:cNvSpPr>
                <p:nvPr/>
              </p:nvSpPr>
              <p:spPr bwMode="auto">
                <a:xfrm>
                  <a:off x="1390" y="275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17" name="Freeform 274"/>
                <p:cNvSpPr>
                  <a:spLocks noEditPoints="1"/>
                </p:cNvSpPr>
                <p:nvPr/>
              </p:nvSpPr>
              <p:spPr bwMode="auto">
                <a:xfrm>
                  <a:off x="1387" y="2756"/>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5" y="167"/>
                        <a:pt x="80" y="167"/>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18" name="Freeform 275"/>
                <p:cNvSpPr>
                  <a:spLocks/>
                </p:cNvSpPr>
                <p:nvPr/>
              </p:nvSpPr>
              <p:spPr bwMode="auto">
                <a:xfrm>
                  <a:off x="1394" y="2763"/>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19" name="Freeform 276"/>
                <p:cNvSpPr>
                  <a:spLocks noEditPoints="1"/>
                </p:cNvSpPr>
                <p:nvPr/>
              </p:nvSpPr>
              <p:spPr bwMode="auto">
                <a:xfrm>
                  <a:off x="1391" y="2760"/>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80"/>
                        <a:pt x="3" y="78"/>
                      </a:cubicBezTo>
                      <a:lnTo>
                        <a:pt x="77" y="3"/>
                      </a:lnTo>
                      <a:cubicBezTo>
                        <a:pt x="80" y="0"/>
                        <a:pt x="85"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20" name="Freeform 277"/>
                <p:cNvSpPr>
                  <a:spLocks/>
                </p:cNvSpPr>
                <p:nvPr/>
              </p:nvSpPr>
              <p:spPr bwMode="auto">
                <a:xfrm>
                  <a:off x="1398" y="2766"/>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21" name="Freeform 278"/>
                <p:cNvSpPr>
                  <a:spLocks noEditPoints="1"/>
                </p:cNvSpPr>
                <p:nvPr/>
              </p:nvSpPr>
              <p:spPr bwMode="auto">
                <a:xfrm>
                  <a:off x="1395" y="2764"/>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6" y="81"/>
                        <a:pt x="166" y="83"/>
                      </a:cubicBezTo>
                      <a:cubicBezTo>
                        <a:pt x="166"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22" name="Freeform 279"/>
                <p:cNvSpPr>
                  <a:spLocks/>
                </p:cNvSpPr>
                <p:nvPr/>
              </p:nvSpPr>
              <p:spPr bwMode="auto">
                <a:xfrm>
                  <a:off x="1403" y="277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23" name="Freeform 280"/>
                <p:cNvSpPr>
                  <a:spLocks noEditPoints="1"/>
                </p:cNvSpPr>
                <p:nvPr/>
              </p:nvSpPr>
              <p:spPr bwMode="auto">
                <a:xfrm>
                  <a:off x="1400" y="2767"/>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5"/>
                        <a:pt x="0" y="83"/>
                      </a:cubicBezTo>
                      <a:cubicBezTo>
                        <a:pt x="0" y="81"/>
                        <a:pt x="1" y="79"/>
                        <a:pt x="2" y="78"/>
                      </a:cubicBezTo>
                      <a:lnTo>
                        <a:pt x="77" y="3"/>
                      </a:lnTo>
                      <a:cubicBezTo>
                        <a:pt x="80" y="0"/>
                        <a:pt x="85" y="0"/>
                        <a:pt x="88" y="3"/>
                      </a:cubicBezTo>
                      <a:lnTo>
                        <a:pt x="163" y="78"/>
                      </a:lnTo>
                      <a:cubicBezTo>
                        <a:pt x="165" y="79"/>
                        <a:pt x="166" y="81"/>
                        <a:pt x="166" y="83"/>
                      </a:cubicBezTo>
                      <a:cubicBezTo>
                        <a:pt x="166" y="85"/>
                        <a:pt x="165"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24" name="Freeform 281"/>
                <p:cNvSpPr>
                  <a:spLocks/>
                </p:cNvSpPr>
                <p:nvPr/>
              </p:nvSpPr>
              <p:spPr bwMode="auto">
                <a:xfrm>
                  <a:off x="1407" y="2773"/>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25" name="Freeform 282"/>
                <p:cNvSpPr>
                  <a:spLocks noEditPoints="1"/>
                </p:cNvSpPr>
                <p:nvPr/>
              </p:nvSpPr>
              <p:spPr bwMode="auto">
                <a:xfrm>
                  <a:off x="1404" y="2770"/>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5" y="80"/>
                        <a:pt x="166" y="82"/>
                        <a:pt x="166" y="84"/>
                      </a:cubicBezTo>
                      <a:cubicBezTo>
                        <a:pt x="166" y="86"/>
                        <a:pt x="165" y="88"/>
                        <a:pt x="163" y="90"/>
                      </a:cubicBezTo>
                      <a:lnTo>
                        <a:pt x="88" y="164"/>
                      </a:lnTo>
                      <a:close/>
                      <a:moveTo>
                        <a:pt x="152" y="78"/>
                      </a:moveTo>
                      <a:lnTo>
                        <a:pt x="152" y="90"/>
                      </a:lnTo>
                      <a:lnTo>
                        <a:pt x="77" y="15"/>
                      </a:lnTo>
                      <a:lnTo>
                        <a:pt x="88" y="15"/>
                      </a:lnTo>
                      <a:lnTo>
                        <a:pt x="14" y="90"/>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26" name="Freeform 283"/>
                <p:cNvSpPr>
                  <a:spLocks/>
                </p:cNvSpPr>
                <p:nvPr/>
              </p:nvSpPr>
              <p:spPr bwMode="auto">
                <a:xfrm>
                  <a:off x="1411" y="2777"/>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27" name="Freeform 284"/>
                <p:cNvSpPr>
                  <a:spLocks noEditPoints="1"/>
                </p:cNvSpPr>
                <p:nvPr/>
              </p:nvSpPr>
              <p:spPr bwMode="auto">
                <a:xfrm>
                  <a:off x="1408" y="2774"/>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3"/>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28" name="Freeform 285"/>
                <p:cNvSpPr>
                  <a:spLocks/>
                </p:cNvSpPr>
                <p:nvPr/>
              </p:nvSpPr>
              <p:spPr bwMode="auto">
                <a:xfrm>
                  <a:off x="1416" y="2780"/>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29" name="Freeform 286"/>
                <p:cNvSpPr>
                  <a:spLocks noEditPoints="1"/>
                </p:cNvSpPr>
                <p:nvPr/>
              </p:nvSpPr>
              <p:spPr bwMode="auto">
                <a:xfrm>
                  <a:off x="1413" y="2777"/>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30" name="Freeform 287"/>
                <p:cNvSpPr>
                  <a:spLocks/>
                </p:cNvSpPr>
                <p:nvPr/>
              </p:nvSpPr>
              <p:spPr bwMode="auto">
                <a:xfrm>
                  <a:off x="1420" y="278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31" name="Freeform 288"/>
                <p:cNvSpPr>
                  <a:spLocks noEditPoints="1"/>
                </p:cNvSpPr>
                <p:nvPr/>
              </p:nvSpPr>
              <p:spPr bwMode="auto">
                <a:xfrm>
                  <a:off x="1417" y="278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32" name="Freeform 289"/>
                <p:cNvSpPr>
                  <a:spLocks/>
                </p:cNvSpPr>
                <p:nvPr/>
              </p:nvSpPr>
              <p:spPr bwMode="auto">
                <a:xfrm>
                  <a:off x="1424" y="2786"/>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33" name="Freeform 290"/>
                <p:cNvSpPr>
                  <a:spLocks noEditPoints="1"/>
                </p:cNvSpPr>
                <p:nvPr/>
              </p:nvSpPr>
              <p:spPr bwMode="auto">
                <a:xfrm>
                  <a:off x="1422" y="278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5" y="81"/>
                        <a:pt x="165" y="83"/>
                      </a:cubicBezTo>
                      <a:cubicBezTo>
                        <a:pt x="165" y="86"/>
                        <a:pt x="165"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34" name="Freeform 291"/>
                <p:cNvSpPr>
                  <a:spLocks/>
                </p:cNvSpPr>
                <p:nvPr/>
              </p:nvSpPr>
              <p:spPr bwMode="auto">
                <a:xfrm>
                  <a:off x="1429" y="278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35" name="Freeform 292"/>
                <p:cNvSpPr>
                  <a:spLocks noEditPoints="1"/>
                </p:cNvSpPr>
                <p:nvPr/>
              </p:nvSpPr>
              <p:spPr bwMode="auto">
                <a:xfrm>
                  <a:off x="1426" y="278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5" y="80"/>
                        <a:pt x="165" y="82"/>
                        <a:pt x="165" y="84"/>
                      </a:cubicBezTo>
                      <a:cubicBezTo>
                        <a:pt x="165" y="86"/>
                        <a:pt x="165" y="88"/>
                        <a:pt x="163" y="90"/>
                      </a:cubicBezTo>
                      <a:lnTo>
                        <a:pt x="88" y="164"/>
                      </a:lnTo>
                      <a:close/>
                      <a:moveTo>
                        <a:pt x="152" y="78"/>
                      </a:moveTo>
                      <a:lnTo>
                        <a:pt x="152" y="90"/>
                      </a:lnTo>
                      <a:lnTo>
                        <a:pt x="77" y="15"/>
                      </a:lnTo>
                      <a:lnTo>
                        <a:pt x="88" y="15"/>
                      </a:lnTo>
                      <a:lnTo>
                        <a:pt x="14" y="90"/>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36" name="Freeform 293"/>
                <p:cNvSpPr>
                  <a:spLocks/>
                </p:cNvSpPr>
                <p:nvPr/>
              </p:nvSpPr>
              <p:spPr bwMode="auto">
                <a:xfrm>
                  <a:off x="1433" y="2792"/>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37" name="Freeform 294"/>
                <p:cNvSpPr>
                  <a:spLocks noEditPoints="1"/>
                </p:cNvSpPr>
                <p:nvPr/>
              </p:nvSpPr>
              <p:spPr bwMode="auto">
                <a:xfrm>
                  <a:off x="1430" y="278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38" name="Freeform 295"/>
                <p:cNvSpPr>
                  <a:spLocks/>
                </p:cNvSpPr>
                <p:nvPr/>
              </p:nvSpPr>
              <p:spPr bwMode="auto">
                <a:xfrm>
                  <a:off x="1438" y="279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39" name="Freeform 296"/>
                <p:cNvSpPr>
                  <a:spLocks noEditPoints="1"/>
                </p:cNvSpPr>
                <p:nvPr/>
              </p:nvSpPr>
              <p:spPr bwMode="auto">
                <a:xfrm>
                  <a:off x="1435" y="279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40" name="Freeform 297"/>
                <p:cNvSpPr>
                  <a:spLocks/>
                </p:cNvSpPr>
                <p:nvPr/>
              </p:nvSpPr>
              <p:spPr bwMode="auto">
                <a:xfrm>
                  <a:off x="1442" y="279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41" name="Freeform 298"/>
                <p:cNvSpPr>
                  <a:spLocks noEditPoints="1"/>
                </p:cNvSpPr>
                <p:nvPr/>
              </p:nvSpPr>
              <p:spPr bwMode="auto">
                <a:xfrm>
                  <a:off x="1439" y="279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42" name="Freeform 299"/>
                <p:cNvSpPr>
                  <a:spLocks/>
                </p:cNvSpPr>
                <p:nvPr/>
              </p:nvSpPr>
              <p:spPr bwMode="auto">
                <a:xfrm>
                  <a:off x="1446" y="2799"/>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43" name="Freeform 300"/>
                <p:cNvSpPr>
                  <a:spLocks noEditPoints="1"/>
                </p:cNvSpPr>
                <p:nvPr/>
              </p:nvSpPr>
              <p:spPr bwMode="auto">
                <a:xfrm>
                  <a:off x="1443" y="2796"/>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44" name="Freeform 301"/>
                <p:cNvSpPr>
                  <a:spLocks/>
                </p:cNvSpPr>
                <p:nvPr/>
              </p:nvSpPr>
              <p:spPr bwMode="auto">
                <a:xfrm>
                  <a:off x="1451" y="280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45" name="Freeform 302"/>
                <p:cNvSpPr>
                  <a:spLocks noEditPoints="1"/>
                </p:cNvSpPr>
                <p:nvPr/>
              </p:nvSpPr>
              <p:spPr bwMode="auto">
                <a:xfrm>
                  <a:off x="1448" y="279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46" name="Freeform 303"/>
                <p:cNvSpPr>
                  <a:spLocks/>
                </p:cNvSpPr>
                <p:nvPr/>
              </p:nvSpPr>
              <p:spPr bwMode="auto">
                <a:xfrm>
                  <a:off x="1455" y="280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47" name="Freeform 304"/>
                <p:cNvSpPr>
                  <a:spLocks noEditPoints="1"/>
                </p:cNvSpPr>
                <p:nvPr/>
              </p:nvSpPr>
              <p:spPr bwMode="auto">
                <a:xfrm>
                  <a:off x="1452" y="280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48" name="Freeform 305"/>
                <p:cNvSpPr>
                  <a:spLocks/>
                </p:cNvSpPr>
                <p:nvPr/>
              </p:nvSpPr>
              <p:spPr bwMode="auto">
                <a:xfrm>
                  <a:off x="1459" y="2806"/>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49" name="Freeform 306"/>
                <p:cNvSpPr>
                  <a:spLocks noEditPoints="1"/>
                </p:cNvSpPr>
                <p:nvPr/>
              </p:nvSpPr>
              <p:spPr bwMode="auto">
                <a:xfrm>
                  <a:off x="1457" y="280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8"/>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50" name="Freeform 307"/>
                <p:cNvSpPr>
                  <a:spLocks/>
                </p:cNvSpPr>
                <p:nvPr/>
              </p:nvSpPr>
              <p:spPr bwMode="auto">
                <a:xfrm>
                  <a:off x="1464" y="2808"/>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51" name="Freeform 308"/>
                <p:cNvSpPr>
                  <a:spLocks noEditPoints="1"/>
                </p:cNvSpPr>
                <p:nvPr/>
              </p:nvSpPr>
              <p:spPr bwMode="auto">
                <a:xfrm>
                  <a:off x="1461" y="2805"/>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52" name="Freeform 309"/>
                <p:cNvSpPr>
                  <a:spLocks/>
                </p:cNvSpPr>
                <p:nvPr/>
              </p:nvSpPr>
              <p:spPr bwMode="auto">
                <a:xfrm>
                  <a:off x="1468" y="2810"/>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53" name="Freeform 310"/>
                <p:cNvSpPr>
                  <a:spLocks noEditPoints="1"/>
                </p:cNvSpPr>
                <p:nvPr/>
              </p:nvSpPr>
              <p:spPr bwMode="auto">
                <a:xfrm>
                  <a:off x="1465" y="2807"/>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79"/>
                        <a:pt x="2" y="78"/>
                      </a:cubicBezTo>
                      <a:lnTo>
                        <a:pt x="77" y="3"/>
                      </a:lnTo>
                      <a:cubicBezTo>
                        <a:pt x="80" y="0"/>
                        <a:pt x="85" y="0"/>
                        <a:pt x="88" y="3"/>
                      </a:cubicBezTo>
                      <a:lnTo>
                        <a:pt x="163" y="78"/>
                      </a:lnTo>
                      <a:cubicBezTo>
                        <a:pt x="164" y="79"/>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54" name="Freeform 311"/>
                <p:cNvSpPr>
                  <a:spLocks/>
                </p:cNvSpPr>
                <p:nvPr/>
              </p:nvSpPr>
              <p:spPr bwMode="auto">
                <a:xfrm>
                  <a:off x="1473" y="2812"/>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55" name="Freeform 312"/>
                <p:cNvSpPr>
                  <a:spLocks noEditPoints="1"/>
                </p:cNvSpPr>
                <p:nvPr/>
              </p:nvSpPr>
              <p:spPr bwMode="auto">
                <a:xfrm>
                  <a:off x="1470" y="2809"/>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4" y="80"/>
                        <a:pt x="165" y="82"/>
                        <a:pt x="165" y="84"/>
                      </a:cubicBezTo>
                      <a:cubicBezTo>
                        <a:pt x="165" y="86"/>
                        <a:pt x="164" y="88"/>
                        <a:pt x="163" y="90"/>
                      </a:cubicBezTo>
                      <a:lnTo>
                        <a:pt x="88" y="164"/>
                      </a:lnTo>
                      <a:close/>
                      <a:moveTo>
                        <a:pt x="151" y="78"/>
                      </a:moveTo>
                      <a:lnTo>
                        <a:pt x="151" y="90"/>
                      </a:lnTo>
                      <a:lnTo>
                        <a:pt x="77" y="15"/>
                      </a:lnTo>
                      <a:lnTo>
                        <a:pt x="88" y="15"/>
                      </a:lnTo>
                      <a:lnTo>
                        <a:pt x="13" y="90"/>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56" name="Freeform 313"/>
                <p:cNvSpPr>
                  <a:spLocks/>
                </p:cNvSpPr>
                <p:nvPr/>
              </p:nvSpPr>
              <p:spPr bwMode="auto">
                <a:xfrm>
                  <a:off x="1477" y="2814"/>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57" name="Freeform 314"/>
                <p:cNvSpPr>
                  <a:spLocks noEditPoints="1"/>
                </p:cNvSpPr>
                <p:nvPr/>
              </p:nvSpPr>
              <p:spPr bwMode="auto">
                <a:xfrm>
                  <a:off x="1474" y="2811"/>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4"/>
                      </a:lnTo>
                      <a:cubicBezTo>
                        <a:pt x="80" y="0"/>
                        <a:pt x="85" y="0"/>
                        <a:pt x="88" y="4"/>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58" name="Freeform 315"/>
                <p:cNvSpPr>
                  <a:spLocks/>
                </p:cNvSpPr>
                <p:nvPr/>
              </p:nvSpPr>
              <p:spPr bwMode="auto">
                <a:xfrm>
                  <a:off x="1481" y="2816"/>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59" name="Freeform 316"/>
                <p:cNvSpPr>
                  <a:spLocks noEditPoints="1"/>
                </p:cNvSpPr>
                <p:nvPr/>
              </p:nvSpPr>
              <p:spPr bwMode="auto">
                <a:xfrm>
                  <a:off x="1478" y="2814"/>
                  <a:ext cx="61" cy="53"/>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60" name="Freeform 317"/>
                <p:cNvSpPr>
                  <a:spLocks/>
                </p:cNvSpPr>
                <p:nvPr/>
              </p:nvSpPr>
              <p:spPr bwMode="auto">
                <a:xfrm>
                  <a:off x="1486" y="2818"/>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61" name="Freeform 318"/>
                <p:cNvSpPr>
                  <a:spLocks noEditPoints="1"/>
                </p:cNvSpPr>
                <p:nvPr/>
              </p:nvSpPr>
              <p:spPr bwMode="auto">
                <a:xfrm>
                  <a:off x="1483" y="281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79"/>
                        <a:pt x="2" y="78"/>
                      </a:cubicBezTo>
                      <a:lnTo>
                        <a:pt x="77" y="3"/>
                      </a:lnTo>
                      <a:cubicBezTo>
                        <a:pt x="80" y="0"/>
                        <a:pt x="85" y="0"/>
                        <a:pt x="88" y="3"/>
                      </a:cubicBezTo>
                      <a:lnTo>
                        <a:pt x="163" y="78"/>
                      </a:lnTo>
                      <a:cubicBezTo>
                        <a:pt x="164" y="79"/>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62" name="Freeform 319"/>
                <p:cNvSpPr>
                  <a:spLocks/>
                </p:cNvSpPr>
                <p:nvPr/>
              </p:nvSpPr>
              <p:spPr bwMode="auto">
                <a:xfrm>
                  <a:off x="1490" y="282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63" name="Freeform 320"/>
                <p:cNvSpPr>
                  <a:spLocks noEditPoints="1"/>
                </p:cNvSpPr>
                <p:nvPr/>
              </p:nvSpPr>
              <p:spPr bwMode="auto">
                <a:xfrm>
                  <a:off x="1487" y="281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79"/>
                        <a:pt x="2" y="78"/>
                      </a:cubicBezTo>
                      <a:lnTo>
                        <a:pt x="77" y="3"/>
                      </a:lnTo>
                      <a:cubicBezTo>
                        <a:pt x="80" y="0"/>
                        <a:pt x="85" y="0"/>
                        <a:pt x="88" y="3"/>
                      </a:cubicBezTo>
                      <a:lnTo>
                        <a:pt x="163" y="78"/>
                      </a:lnTo>
                      <a:cubicBezTo>
                        <a:pt x="164" y="79"/>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64" name="Freeform 321"/>
                <p:cNvSpPr>
                  <a:spLocks/>
                </p:cNvSpPr>
                <p:nvPr/>
              </p:nvSpPr>
              <p:spPr bwMode="auto">
                <a:xfrm>
                  <a:off x="1494" y="2822"/>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65" name="Freeform 322"/>
                <p:cNvSpPr>
                  <a:spLocks noEditPoints="1"/>
                </p:cNvSpPr>
                <p:nvPr/>
              </p:nvSpPr>
              <p:spPr bwMode="auto">
                <a:xfrm>
                  <a:off x="1492" y="2819"/>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66" name="Freeform 323"/>
                <p:cNvSpPr>
                  <a:spLocks/>
                </p:cNvSpPr>
                <p:nvPr/>
              </p:nvSpPr>
              <p:spPr bwMode="auto">
                <a:xfrm>
                  <a:off x="1499" y="282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67" name="Freeform 324"/>
                <p:cNvSpPr>
                  <a:spLocks noEditPoints="1"/>
                </p:cNvSpPr>
                <p:nvPr/>
              </p:nvSpPr>
              <p:spPr bwMode="auto">
                <a:xfrm>
                  <a:off x="1496" y="282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68" name="Freeform 325"/>
                <p:cNvSpPr>
                  <a:spLocks/>
                </p:cNvSpPr>
                <p:nvPr/>
              </p:nvSpPr>
              <p:spPr bwMode="auto">
                <a:xfrm>
                  <a:off x="1503" y="2825"/>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69" name="Freeform 326"/>
                <p:cNvSpPr>
                  <a:spLocks noEditPoints="1"/>
                </p:cNvSpPr>
                <p:nvPr/>
              </p:nvSpPr>
              <p:spPr bwMode="auto">
                <a:xfrm>
                  <a:off x="1500" y="2822"/>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70" name="Freeform 327"/>
                <p:cNvSpPr>
                  <a:spLocks/>
                </p:cNvSpPr>
                <p:nvPr/>
              </p:nvSpPr>
              <p:spPr bwMode="auto">
                <a:xfrm>
                  <a:off x="1507" y="2827"/>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71" name="Freeform 328"/>
                <p:cNvSpPr>
                  <a:spLocks noEditPoints="1"/>
                </p:cNvSpPr>
                <p:nvPr/>
              </p:nvSpPr>
              <p:spPr bwMode="auto">
                <a:xfrm>
                  <a:off x="1504" y="2824"/>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1" y="167"/>
                        <a:pt x="78" y="163"/>
                      </a:cubicBezTo>
                      <a:lnTo>
                        <a:pt x="3" y="89"/>
                      </a:lnTo>
                      <a:cubicBezTo>
                        <a:pt x="1" y="87"/>
                        <a:pt x="0" y="85"/>
                        <a:pt x="0" y="83"/>
                      </a:cubicBezTo>
                      <a:cubicBezTo>
                        <a:pt x="0" y="81"/>
                        <a:pt x="1" y="79"/>
                        <a:pt x="3" y="77"/>
                      </a:cubicBezTo>
                      <a:lnTo>
                        <a:pt x="78" y="3"/>
                      </a:lnTo>
                      <a:cubicBezTo>
                        <a:pt x="81" y="0"/>
                        <a:pt x="86" y="0"/>
                        <a:pt x="89" y="3"/>
                      </a:cubicBezTo>
                      <a:lnTo>
                        <a:pt x="164" y="77"/>
                      </a:lnTo>
                      <a:cubicBezTo>
                        <a:pt x="165" y="79"/>
                        <a:pt x="166" y="81"/>
                        <a:pt x="166" y="83"/>
                      </a:cubicBezTo>
                      <a:cubicBezTo>
                        <a:pt x="166" y="85"/>
                        <a:pt x="165" y="87"/>
                        <a:pt x="164" y="89"/>
                      </a:cubicBezTo>
                      <a:lnTo>
                        <a:pt x="89" y="163"/>
                      </a:lnTo>
                      <a:close/>
                      <a:moveTo>
                        <a:pt x="152" y="77"/>
                      </a:moveTo>
                      <a:lnTo>
                        <a:pt x="152" y="89"/>
                      </a:lnTo>
                      <a:lnTo>
                        <a:pt x="78" y="14"/>
                      </a:lnTo>
                      <a:lnTo>
                        <a:pt x="89" y="14"/>
                      </a:lnTo>
                      <a:lnTo>
                        <a:pt x="14" y="89"/>
                      </a:lnTo>
                      <a:lnTo>
                        <a:pt x="14" y="77"/>
                      </a:lnTo>
                      <a:lnTo>
                        <a:pt x="89" y="152"/>
                      </a:lnTo>
                      <a:lnTo>
                        <a:pt x="78"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72" name="Freeform 329"/>
                <p:cNvSpPr>
                  <a:spLocks/>
                </p:cNvSpPr>
                <p:nvPr/>
              </p:nvSpPr>
              <p:spPr bwMode="auto">
                <a:xfrm>
                  <a:off x="1512" y="282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73" name="Freeform 330"/>
                <p:cNvSpPr>
                  <a:spLocks noEditPoints="1"/>
                </p:cNvSpPr>
                <p:nvPr/>
              </p:nvSpPr>
              <p:spPr bwMode="auto">
                <a:xfrm>
                  <a:off x="1509" y="2826"/>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4"/>
                      </a:cubicBezTo>
                      <a:cubicBezTo>
                        <a:pt x="0" y="82"/>
                        <a:pt x="1" y="80"/>
                        <a:pt x="3" y="78"/>
                      </a:cubicBezTo>
                      <a:lnTo>
                        <a:pt x="78" y="3"/>
                      </a:lnTo>
                      <a:cubicBezTo>
                        <a:pt x="81" y="0"/>
                        <a:pt x="86" y="0"/>
                        <a:pt x="89" y="3"/>
                      </a:cubicBezTo>
                      <a:lnTo>
                        <a:pt x="164" y="78"/>
                      </a:lnTo>
                      <a:cubicBezTo>
                        <a:pt x="165" y="80"/>
                        <a:pt x="166" y="82"/>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74" name="Freeform 331"/>
                <p:cNvSpPr>
                  <a:spLocks/>
                </p:cNvSpPr>
                <p:nvPr/>
              </p:nvSpPr>
              <p:spPr bwMode="auto">
                <a:xfrm>
                  <a:off x="1516" y="2830"/>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75" name="Freeform 332"/>
                <p:cNvSpPr>
                  <a:spLocks noEditPoints="1"/>
                </p:cNvSpPr>
                <p:nvPr/>
              </p:nvSpPr>
              <p:spPr bwMode="auto">
                <a:xfrm>
                  <a:off x="1513" y="2828"/>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1" y="167"/>
                        <a:pt x="78" y="163"/>
                      </a:cubicBezTo>
                      <a:lnTo>
                        <a:pt x="3" y="89"/>
                      </a:lnTo>
                      <a:cubicBezTo>
                        <a:pt x="1" y="87"/>
                        <a:pt x="0" y="85"/>
                        <a:pt x="0" y="83"/>
                      </a:cubicBezTo>
                      <a:cubicBezTo>
                        <a:pt x="0" y="81"/>
                        <a:pt x="1" y="79"/>
                        <a:pt x="3" y="77"/>
                      </a:cubicBezTo>
                      <a:lnTo>
                        <a:pt x="78" y="3"/>
                      </a:lnTo>
                      <a:cubicBezTo>
                        <a:pt x="81" y="0"/>
                        <a:pt x="86" y="0"/>
                        <a:pt x="89" y="3"/>
                      </a:cubicBezTo>
                      <a:lnTo>
                        <a:pt x="164" y="77"/>
                      </a:lnTo>
                      <a:cubicBezTo>
                        <a:pt x="165" y="79"/>
                        <a:pt x="166" y="81"/>
                        <a:pt x="166" y="83"/>
                      </a:cubicBezTo>
                      <a:cubicBezTo>
                        <a:pt x="166" y="85"/>
                        <a:pt x="165" y="87"/>
                        <a:pt x="164" y="89"/>
                      </a:cubicBezTo>
                      <a:lnTo>
                        <a:pt x="89" y="163"/>
                      </a:lnTo>
                      <a:close/>
                      <a:moveTo>
                        <a:pt x="152" y="77"/>
                      </a:moveTo>
                      <a:lnTo>
                        <a:pt x="152" y="89"/>
                      </a:lnTo>
                      <a:lnTo>
                        <a:pt x="78" y="14"/>
                      </a:lnTo>
                      <a:lnTo>
                        <a:pt x="89" y="14"/>
                      </a:lnTo>
                      <a:lnTo>
                        <a:pt x="14" y="89"/>
                      </a:lnTo>
                      <a:lnTo>
                        <a:pt x="14" y="77"/>
                      </a:lnTo>
                      <a:lnTo>
                        <a:pt x="89" y="152"/>
                      </a:lnTo>
                      <a:lnTo>
                        <a:pt x="78"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76" name="Freeform 333"/>
                <p:cNvSpPr>
                  <a:spLocks/>
                </p:cNvSpPr>
                <p:nvPr/>
              </p:nvSpPr>
              <p:spPr bwMode="auto">
                <a:xfrm>
                  <a:off x="1520" y="2832"/>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77" name="Freeform 334"/>
                <p:cNvSpPr>
                  <a:spLocks noEditPoints="1"/>
                </p:cNvSpPr>
                <p:nvPr/>
              </p:nvSpPr>
              <p:spPr bwMode="auto">
                <a:xfrm>
                  <a:off x="1517" y="2829"/>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79"/>
                        <a:pt x="3" y="78"/>
                      </a:cubicBezTo>
                      <a:lnTo>
                        <a:pt x="77" y="3"/>
                      </a:lnTo>
                      <a:cubicBezTo>
                        <a:pt x="81" y="0"/>
                        <a:pt x="86" y="0"/>
                        <a:pt x="89" y="3"/>
                      </a:cubicBezTo>
                      <a:lnTo>
                        <a:pt x="163" y="78"/>
                      </a:lnTo>
                      <a:cubicBezTo>
                        <a:pt x="165" y="79"/>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78" name="Freeform 335"/>
                <p:cNvSpPr>
                  <a:spLocks/>
                </p:cNvSpPr>
                <p:nvPr/>
              </p:nvSpPr>
              <p:spPr bwMode="auto">
                <a:xfrm>
                  <a:off x="1525" y="2833"/>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79" name="Freeform 336"/>
                <p:cNvSpPr>
                  <a:spLocks noEditPoints="1"/>
                </p:cNvSpPr>
                <p:nvPr/>
              </p:nvSpPr>
              <p:spPr bwMode="auto">
                <a:xfrm>
                  <a:off x="1522" y="2830"/>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1"/>
                        <a:pt x="1" y="79"/>
                        <a:pt x="3" y="78"/>
                      </a:cubicBezTo>
                      <a:lnTo>
                        <a:pt x="77" y="3"/>
                      </a:lnTo>
                      <a:cubicBezTo>
                        <a:pt x="81"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80" name="Freeform 337"/>
                <p:cNvSpPr>
                  <a:spLocks/>
                </p:cNvSpPr>
                <p:nvPr/>
              </p:nvSpPr>
              <p:spPr bwMode="auto">
                <a:xfrm>
                  <a:off x="1529" y="2835"/>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81" name="Freeform 338"/>
                <p:cNvSpPr>
                  <a:spLocks noEditPoints="1"/>
                </p:cNvSpPr>
                <p:nvPr/>
              </p:nvSpPr>
              <p:spPr bwMode="auto">
                <a:xfrm>
                  <a:off x="1526" y="2832"/>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7" y="163"/>
                      </a:cubicBezTo>
                      <a:lnTo>
                        <a:pt x="3" y="89"/>
                      </a:lnTo>
                      <a:cubicBezTo>
                        <a:pt x="1" y="87"/>
                        <a:pt x="0" y="85"/>
                        <a:pt x="0" y="83"/>
                      </a:cubicBezTo>
                      <a:cubicBezTo>
                        <a:pt x="0" y="81"/>
                        <a:pt x="1" y="79"/>
                        <a:pt x="3" y="77"/>
                      </a:cubicBezTo>
                      <a:lnTo>
                        <a:pt x="77" y="3"/>
                      </a:lnTo>
                      <a:cubicBezTo>
                        <a:pt x="81"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82" name="Freeform 339"/>
                <p:cNvSpPr>
                  <a:spLocks/>
                </p:cNvSpPr>
                <p:nvPr/>
              </p:nvSpPr>
              <p:spPr bwMode="auto">
                <a:xfrm>
                  <a:off x="1533" y="2836"/>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83" name="Freeform 340"/>
                <p:cNvSpPr>
                  <a:spLocks noEditPoints="1"/>
                </p:cNvSpPr>
                <p:nvPr/>
              </p:nvSpPr>
              <p:spPr bwMode="auto">
                <a:xfrm>
                  <a:off x="1530" y="2833"/>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80"/>
                        <a:pt x="3" y="78"/>
                      </a:cubicBezTo>
                      <a:lnTo>
                        <a:pt x="77" y="3"/>
                      </a:lnTo>
                      <a:cubicBezTo>
                        <a:pt x="81" y="0"/>
                        <a:pt x="86"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84" name="Freeform 341"/>
                <p:cNvSpPr>
                  <a:spLocks/>
                </p:cNvSpPr>
                <p:nvPr/>
              </p:nvSpPr>
              <p:spPr bwMode="auto">
                <a:xfrm>
                  <a:off x="1538" y="283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85" name="Freeform 342"/>
                <p:cNvSpPr>
                  <a:spLocks noEditPoints="1"/>
                </p:cNvSpPr>
                <p:nvPr/>
              </p:nvSpPr>
              <p:spPr bwMode="auto">
                <a:xfrm>
                  <a:off x="1535" y="2835"/>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1" y="167"/>
                        <a:pt x="77" y="163"/>
                      </a:cubicBezTo>
                      <a:lnTo>
                        <a:pt x="3" y="89"/>
                      </a:lnTo>
                      <a:cubicBezTo>
                        <a:pt x="1" y="87"/>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7"/>
                        <a:pt x="163" y="89"/>
                      </a:cubicBezTo>
                      <a:lnTo>
                        <a:pt x="89" y="163"/>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86" name="Freeform 343"/>
                <p:cNvSpPr>
                  <a:spLocks/>
                </p:cNvSpPr>
                <p:nvPr/>
              </p:nvSpPr>
              <p:spPr bwMode="auto">
                <a:xfrm>
                  <a:off x="1542" y="2839"/>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87" name="Freeform 344"/>
                <p:cNvSpPr>
                  <a:spLocks noEditPoints="1"/>
                </p:cNvSpPr>
                <p:nvPr/>
              </p:nvSpPr>
              <p:spPr bwMode="auto">
                <a:xfrm>
                  <a:off x="1539" y="2836"/>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4"/>
                      </a:cubicBezTo>
                      <a:cubicBezTo>
                        <a:pt x="0" y="81"/>
                        <a:pt x="1" y="79"/>
                        <a:pt x="3" y="78"/>
                      </a:cubicBezTo>
                      <a:lnTo>
                        <a:pt x="77" y="3"/>
                      </a:lnTo>
                      <a:cubicBezTo>
                        <a:pt x="80"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88" name="Freeform 345"/>
                <p:cNvSpPr>
                  <a:spLocks/>
                </p:cNvSpPr>
                <p:nvPr/>
              </p:nvSpPr>
              <p:spPr bwMode="auto">
                <a:xfrm>
                  <a:off x="1547" y="284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89" name="Freeform 346"/>
                <p:cNvSpPr>
                  <a:spLocks noEditPoints="1"/>
                </p:cNvSpPr>
                <p:nvPr/>
              </p:nvSpPr>
              <p:spPr bwMode="auto">
                <a:xfrm>
                  <a:off x="1544" y="2838"/>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0" y="166"/>
                        <a:pt x="77" y="163"/>
                      </a:cubicBezTo>
                      <a:lnTo>
                        <a:pt x="3" y="89"/>
                      </a:lnTo>
                      <a:cubicBezTo>
                        <a:pt x="1" y="87"/>
                        <a:pt x="0" y="85"/>
                        <a:pt x="0" y="83"/>
                      </a:cubicBezTo>
                      <a:cubicBezTo>
                        <a:pt x="0" y="81"/>
                        <a:pt x="1" y="79"/>
                        <a:pt x="3" y="77"/>
                      </a:cubicBezTo>
                      <a:lnTo>
                        <a:pt x="77" y="3"/>
                      </a:lnTo>
                      <a:cubicBezTo>
                        <a:pt x="80"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90" name="Freeform 347"/>
                <p:cNvSpPr>
                  <a:spLocks/>
                </p:cNvSpPr>
                <p:nvPr/>
              </p:nvSpPr>
              <p:spPr bwMode="auto">
                <a:xfrm>
                  <a:off x="1551" y="2842"/>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91" name="Freeform 348"/>
                <p:cNvSpPr>
                  <a:spLocks noEditPoints="1"/>
                </p:cNvSpPr>
                <p:nvPr/>
              </p:nvSpPr>
              <p:spPr bwMode="auto">
                <a:xfrm>
                  <a:off x="1548" y="2839"/>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5" y="166"/>
                        <a:pt x="80" y="166"/>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92" name="Freeform 349"/>
                <p:cNvSpPr>
                  <a:spLocks/>
                </p:cNvSpPr>
                <p:nvPr/>
              </p:nvSpPr>
              <p:spPr bwMode="auto">
                <a:xfrm>
                  <a:off x="1555" y="2843"/>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93" name="Freeform 350"/>
                <p:cNvSpPr>
                  <a:spLocks noEditPoints="1"/>
                </p:cNvSpPr>
                <p:nvPr/>
              </p:nvSpPr>
              <p:spPr bwMode="auto">
                <a:xfrm>
                  <a:off x="1552" y="2841"/>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3"/>
                      </a:cubicBezTo>
                      <a:cubicBezTo>
                        <a:pt x="0" y="81"/>
                        <a:pt x="1" y="79"/>
                        <a:pt x="3" y="78"/>
                      </a:cubicBezTo>
                      <a:lnTo>
                        <a:pt x="77" y="3"/>
                      </a:lnTo>
                      <a:cubicBezTo>
                        <a:pt x="80" y="0"/>
                        <a:pt x="85"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94" name="Freeform 351"/>
                <p:cNvSpPr>
                  <a:spLocks/>
                </p:cNvSpPr>
                <p:nvPr/>
              </p:nvSpPr>
              <p:spPr bwMode="auto">
                <a:xfrm>
                  <a:off x="1560" y="284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95" name="Freeform 352"/>
                <p:cNvSpPr>
                  <a:spLocks noEditPoints="1"/>
                </p:cNvSpPr>
                <p:nvPr/>
              </p:nvSpPr>
              <p:spPr bwMode="auto">
                <a:xfrm>
                  <a:off x="1557" y="2842"/>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5" y="167"/>
                        <a:pt x="80" y="167"/>
                        <a:pt x="77" y="163"/>
                      </a:cubicBezTo>
                      <a:lnTo>
                        <a:pt x="3" y="89"/>
                      </a:lnTo>
                      <a:cubicBezTo>
                        <a:pt x="1" y="87"/>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7"/>
                        <a:pt x="163" y="89"/>
                      </a:cubicBezTo>
                      <a:lnTo>
                        <a:pt x="89" y="163"/>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96" name="Freeform 353"/>
                <p:cNvSpPr>
                  <a:spLocks/>
                </p:cNvSpPr>
                <p:nvPr/>
              </p:nvSpPr>
              <p:spPr bwMode="auto">
                <a:xfrm>
                  <a:off x="1564" y="2846"/>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97" name="Freeform 354"/>
                <p:cNvSpPr>
                  <a:spLocks noEditPoints="1"/>
                </p:cNvSpPr>
                <p:nvPr/>
              </p:nvSpPr>
              <p:spPr bwMode="auto">
                <a:xfrm>
                  <a:off x="1561" y="2843"/>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3"/>
                      </a:cubicBezTo>
                      <a:cubicBezTo>
                        <a:pt x="0" y="81"/>
                        <a:pt x="1" y="79"/>
                        <a:pt x="3" y="78"/>
                      </a:cubicBezTo>
                      <a:lnTo>
                        <a:pt x="77" y="3"/>
                      </a:lnTo>
                      <a:cubicBezTo>
                        <a:pt x="80" y="0"/>
                        <a:pt x="85"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898" name="Freeform 355"/>
                <p:cNvSpPr>
                  <a:spLocks/>
                </p:cNvSpPr>
                <p:nvPr/>
              </p:nvSpPr>
              <p:spPr bwMode="auto">
                <a:xfrm>
                  <a:off x="1568" y="2847"/>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899" name="Freeform 356"/>
                <p:cNvSpPr>
                  <a:spLocks noEditPoints="1"/>
                </p:cNvSpPr>
                <p:nvPr/>
              </p:nvSpPr>
              <p:spPr bwMode="auto">
                <a:xfrm>
                  <a:off x="1565" y="2844"/>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5" y="166"/>
                        <a:pt x="80" y="166"/>
                        <a:pt x="77" y="163"/>
                      </a:cubicBezTo>
                      <a:lnTo>
                        <a:pt x="2" y="89"/>
                      </a:lnTo>
                      <a:cubicBezTo>
                        <a:pt x="1" y="87"/>
                        <a:pt x="0" y="85"/>
                        <a:pt x="0" y="83"/>
                      </a:cubicBezTo>
                      <a:cubicBezTo>
                        <a:pt x="0" y="81"/>
                        <a:pt x="1" y="79"/>
                        <a:pt x="2"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00" name="Freeform 357"/>
                <p:cNvSpPr>
                  <a:spLocks/>
                </p:cNvSpPr>
                <p:nvPr/>
              </p:nvSpPr>
              <p:spPr bwMode="auto">
                <a:xfrm>
                  <a:off x="1573" y="284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01" name="Freeform 358"/>
                <p:cNvSpPr>
                  <a:spLocks noEditPoints="1"/>
                </p:cNvSpPr>
                <p:nvPr/>
              </p:nvSpPr>
              <p:spPr bwMode="auto">
                <a:xfrm>
                  <a:off x="1570" y="2846"/>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6" y="81"/>
                        <a:pt x="166" y="83"/>
                      </a:cubicBezTo>
                      <a:cubicBezTo>
                        <a:pt x="166"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02" name="Freeform 359"/>
                <p:cNvSpPr>
                  <a:spLocks/>
                </p:cNvSpPr>
                <p:nvPr/>
              </p:nvSpPr>
              <p:spPr bwMode="auto">
                <a:xfrm>
                  <a:off x="1577" y="2850"/>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03" name="Freeform 360"/>
                <p:cNvSpPr>
                  <a:spLocks noEditPoints="1"/>
                </p:cNvSpPr>
                <p:nvPr/>
              </p:nvSpPr>
              <p:spPr bwMode="auto">
                <a:xfrm>
                  <a:off x="1574" y="2847"/>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6" y="82"/>
                        <a:pt x="166" y="84"/>
                      </a:cubicBezTo>
                      <a:cubicBezTo>
                        <a:pt x="166"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04" name="Freeform 361"/>
                <p:cNvSpPr>
                  <a:spLocks/>
                </p:cNvSpPr>
                <p:nvPr/>
              </p:nvSpPr>
              <p:spPr bwMode="auto">
                <a:xfrm>
                  <a:off x="1581" y="2851"/>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05" name="Freeform 362"/>
                <p:cNvSpPr>
                  <a:spLocks noEditPoints="1"/>
                </p:cNvSpPr>
                <p:nvPr/>
              </p:nvSpPr>
              <p:spPr bwMode="auto">
                <a:xfrm>
                  <a:off x="1579" y="284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06" name="Freeform 363"/>
                <p:cNvSpPr>
                  <a:spLocks/>
                </p:cNvSpPr>
                <p:nvPr/>
              </p:nvSpPr>
              <p:spPr bwMode="auto">
                <a:xfrm>
                  <a:off x="1586" y="2852"/>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07" name="Freeform 364"/>
                <p:cNvSpPr>
                  <a:spLocks noEditPoints="1"/>
                </p:cNvSpPr>
                <p:nvPr/>
              </p:nvSpPr>
              <p:spPr bwMode="auto">
                <a:xfrm>
                  <a:off x="1583" y="2849"/>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3"/>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08" name="Freeform 365"/>
                <p:cNvSpPr>
                  <a:spLocks/>
                </p:cNvSpPr>
                <p:nvPr/>
              </p:nvSpPr>
              <p:spPr bwMode="auto">
                <a:xfrm>
                  <a:off x="1590" y="2853"/>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09" name="Freeform 366"/>
                <p:cNvSpPr>
                  <a:spLocks noEditPoints="1"/>
                </p:cNvSpPr>
                <p:nvPr/>
              </p:nvSpPr>
              <p:spPr bwMode="auto">
                <a:xfrm>
                  <a:off x="1587" y="2851"/>
                  <a:ext cx="60" cy="53"/>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10" name="Freeform 367"/>
                <p:cNvSpPr>
                  <a:spLocks/>
                </p:cNvSpPr>
                <p:nvPr/>
              </p:nvSpPr>
              <p:spPr bwMode="auto">
                <a:xfrm>
                  <a:off x="1595" y="2854"/>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11" name="Freeform 368"/>
                <p:cNvSpPr>
                  <a:spLocks noEditPoints="1"/>
                </p:cNvSpPr>
                <p:nvPr/>
              </p:nvSpPr>
              <p:spPr bwMode="auto">
                <a:xfrm>
                  <a:off x="1592" y="285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12" name="Freeform 369"/>
                <p:cNvSpPr>
                  <a:spLocks/>
                </p:cNvSpPr>
                <p:nvPr/>
              </p:nvSpPr>
              <p:spPr bwMode="auto">
                <a:xfrm>
                  <a:off x="1599" y="2855"/>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13" name="Freeform 370"/>
                <p:cNvSpPr>
                  <a:spLocks noEditPoints="1"/>
                </p:cNvSpPr>
                <p:nvPr/>
              </p:nvSpPr>
              <p:spPr bwMode="auto">
                <a:xfrm>
                  <a:off x="1596" y="2853"/>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14" name="Freeform 371"/>
                <p:cNvSpPr>
                  <a:spLocks/>
                </p:cNvSpPr>
                <p:nvPr/>
              </p:nvSpPr>
              <p:spPr bwMode="auto">
                <a:xfrm>
                  <a:off x="1603" y="2857"/>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15" name="Freeform 372"/>
                <p:cNvSpPr>
                  <a:spLocks noEditPoints="1"/>
                </p:cNvSpPr>
                <p:nvPr/>
              </p:nvSpPr>
              <p:spPr bwMode="auto">
                <a:xfrm>
                  <a:off x="1600" y="2854"/>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5" y="81"/>
                        <a:pt x="165" y="83"/>
                      </a:cubicBezTo>
                      <a:cubicBezTo>
                        <a:pt x="165" y="86"/>
                        <a:pt x="165"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16" name="Freeform 373"/>
                <p:cNvSpPr>
                  <a:spLocks/>
                </p:cNvSpPr>
                <p:nvPr/>
              </p:nvSpPr>
              <p:spPr bwMode="auto">
                <a:xfrm>
                  <a:off x="1608" y="285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17" name="Freeform 374"/>
                <p:cNvSpPr>
                  <a:spLocks noEditPoints="1"/>
                </p:cNvSpPr>
                <p:nvPr/>
              </p:nvSpPr>
              <p:spPr bwMode="auto">
                <a:xfrm>
                  <a:off x="1605" y="285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18" name="Freeform 375"/>
                <p:cNvSpPr>
                  <a:spLocks/>
                </p:cNvSpPr>
                <p:nvPr/>
              </p:nvSpPr>
              <p:spPr bwMode="auto">
                <a:xfrm>
                  <a:off x="1612" y="285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19" name="Freeform 376"/>
                <p:cNvSpPr>
                  <a:spLocks noEditPoints="1"/>
                </p:cNvSpPr>
                <p:nvPr/>
              </p:nvSpPr>
              <p:spPr bwMode="auto">
                <a:xfrm>
                  <a:off x="1609" y="285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20" name="Freeform 377"/>
                <p:cNvSpPr>
                  <a:spLocks/>
                </p:cNvSpPr>
                <p:nvPr/>
              </p:nvSpPr>
              <p:spPr bwMode="auto">
                <a:xfrm>
                  <a:off x="1616" y="2860"/>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21" name="Freeform 378"/>
                <p:cNvSpPr>
                  <a:spLocks noEditPoints="1"/>
                </p:cNvSpPr>
                <p:nvPr/>
              </p:nvSpPr>
              <p:spPr bwMode="auto">
                <a:xfrm>
                  <a:off x="1614" y="285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22" name="Freeform 379"/>
                <p:cNvSpPr>
                  <a:spLocks/>
                </p:cNvSpPr>
                <p:nvPr/>
              </p:nvSpPr>
              <p:spPr bwMode="auto">
                <a:xfrm>
                  <a:off x="1621" y="2861"/>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23" name="Freeform 380"/>
                <p:cNvSpPr>
                  <a:spLocks noEditPoints="1"/>
                </p:cNvSpPr>
                <p:nvPr/>
              </p:nvSpPr>
              <p:spPr bwMode="auto">
                <a:xfrm>
                  <a:off x="1618" y="2858"/>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24" name="Freeform 381"/>
                <p:cNvSpPr>
                  <a:spLocks/>
                </p:cNvSpPr>
                <p:nvPr/>
              </p:nvSpPr>
              <p:spPr bwMode="auto">
                <a:xfrm>
                  <a:off x="1625" y="2862"/>
                  <a:ext cx="54" cy="48"/>
                </a:xfrm>
                <a:custGeom>
                  <a:avLst/>
                  <a:gdLst>
                    <a:gd name="T0" fmla="*/ 28 w 54"/>
                    <a:gd name="T1" fmla="*/ 48 h 48"/>
                    <a:gd name="T2" fmla="*/ 0 w 54"/>
                    <a:gd name="T3" fmla="*/ 24 h 48"/>
                    <a:gd name="T4" fmla="*/ 28 w 54"/>
                    <a:gd name="T5" fmla="*/ 0 h 48"/>
                    <a:gd name="T6" fmla="*/ 54 w 54"/>
                    <a:gd name="T7" fmla="*/ 24 h 48"/>
                    <a:gd name="T8" fmla="*/ 28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8" y="48"/>
                      </a:moveTo>
                      <a:lnTo>
                        <a:pt x="0" y="24"/>
                      </a:lnTo>
                      <a:lnTo>
                        <a:pt x="28" y="0"/>
                      </a:lnTo>
                      <a:lnTo>
                        <a:pt x="54"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25" name="Freeform 382"/>
                <p:cNvSpPr>
                  <a:spLocks noEditPoints="1"/>
                </p:cNvSpPr>
                <p:nvPr/>
              </p:nvSpPr>
              <p:spPr bwMode="auto">
                <a:xfrm>
                  <a:off x="1622" y="285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26" name="Freeform 383"/>
                <p:cNvSpPr>
                  <a:spLocks/>
                </p:cNvSpPr>
                <p:nvPr/>
              </p:nvSpPr>
              <p:spPr bwMode="auto">
                <a:xfrm>
                  <a:off x="1630" y="2863"/>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27" name="Freeform 384"/>
                <p:cNvSpPr>
                  <a:spLocks noEditPoints="1"/>
                </p:cNvSpPr>
                <p:nvPr/>
              </p:nvSpPr>
              <p:spPr bwMode="auto">
                <a:xfrm>
                  <a:off x="1627" y="2860"/>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3"/>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28" name="Freeform 385"/>
                <p:cNvSpPr>
                  <a:spLocks/>
                </p:cNvSpPr>
                <p:nvPr/>
              </p:nvSpPr>
              <p:spPr bwMode="auto">
                <a:xfrm>
                  <a:off x="1634" y="2864"/>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29" name="Freeform 386"/>
                <p:cNvSpPr>
                  <a:spLocks noEditPoints="1"/>
                </p:cNvSpPr>
                <p:nvPr/>
              </p:nvSpPr>
              <p:spPr bwMode="auto">
                <a:xfrm>
                  <a:off x="1631" y="2861"/>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30" name="Freeform 387"/>
                <p:cNvSpPr>
                  <a:spLocks/>
                </p:cNvSpPr>
                <p:nvPr/>
              </p:nvSpPr>
              <p:spPr bwMode="auto">
                <a:xfrm>
                  <a:off x="1638" y="2865"/>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31" name="Freeform 388"/>
                <p:cNvSpPr>
                  <a:spLocks noEditPoints="1"/>
                </p:cNvSpPr>
                <p:nvPr/>
              </p:nvSpPr>
              <p:spPr bwMode="auto">
                <a:xfrm>
                  <a:off x="1635" y="2862"/>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32" name="Freeform 389"/>
                <p:cNvSpPr>
                  <a:spLocks/>
                </p:cNvSpPr>
                <p:nvPr/>
              </p:nvSpPr>
              <p:spPr bwMode="auto">
                <a:xfrm>
                  <a:off x="1643" y="2866"/>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33" name="Freeform 390"/>
                <p:cNvSpPr>
                  <a:spLocks noEditPoints="1"/>
                </p:cNvSpPr>
                <p:nvPr/>
              </p:nvSpPr>
              <p:spPr bwMode="auto">
                <a:xfrm>
                  <a:off x="1640" y="286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34" name="Freeform 391"/>
                <p:cNvSpPr>
                  <a:spLocks/>
                </p:cNvSpPr>
                <p:nvPr/>
              </p:nvSpPr>
              <p:spPr bwMode="auto">
                <a:xfrm>
                  <a:off x="1647" y="2867"/>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35" name="Freeform 392"/>
                <p:cNvSpPr>
                  <a:spLocks noEditPoints="1"/>
                </p:cNvSpPr>
                <p:nvPr/>
              </p:nvSpPr>
              <p:spPr bwMode="auto">
                <a:xfrm>
                  <a:off x="1644" y="286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8"/>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36" name="Freeform 393"/>
                <p:cNvSpPr>
                  <a:spLocks/>
                </p:cNvSpPr>
                <p:nvPr/>
              </p:nvSpPr>
              <p:spPr bwMode="auto">
                <a:xfrm>
                  <a:off x="1651" y="2868"/>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37" name="Freeform 394"/>
                <p:cNvSpPr>
                  <a:spLocks noEditPoints="1"/>
                </p:cNvSpPr>
                <p:nvPr/>
              </p:nvSpPr>
              <p:spPr bwMode="auto">
                <a:xfrm>
                  <a:off x="1649" y="286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38" name="Freeform 395"/>
                <p:cNvSpPr>
                  <a:spLocks/>
                </p:cNvSpPr>
                <p:nvPr/>
              </p:nvSpPr>
              <p:spPr bwMode="auto">
                <a:xfrm>
                  <a:off x="1656" y="286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39" name="Freeform 396"/>
                <p:cNvSpPr>
                  <a:spLocks noEditPoints="1"/>
                </p:cNvSpPr>
                <p:nvPr/>
              </p:nvSpPr>
              <p:spPr bwMode="auto">
                <a:xfrm>
                  <a:off x="1653" y="2866"/>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40" name="Freeform 397"/>
                <p:cNvSpPr>
                  <a:spLocks/>
                </p:cNvSpPr>
                <p:nvPr/>
              </p:nvSpPr>
              <p:spPr bwMode="auto">
                <a:xfrm>
                  <a:off x="1660" y="287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41" name="Freeform 398"/>
                <p:cNvSpPr>
                  <a:spLocks noEditPoints="1"/>
                </p:cNvSpPr>
                <p:nvPr/>
              </p:nvSpPr>
              <p:spPr bwMode="auto">
                <a:xfrm>
                  <a:off x="1657" y="286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0" y="87"/>
                        <a:pt x="0" y="85"/>
                        <a:pt x="0" y="83"/>
                      </a:cubicBezTo>
                      <a:cubicBezTo>
                        <a:pt x="0" y="81"/>
                        <a:pt x="0" y="79"/>
                        <a:pt x="2" y="78"/>
                      </a:cubicBezTo>
                      <a:lnTo>
                        <a:pt x="77" y="3"/>
                      </a:lnTo>
                      <a:cubicBezTo>
                        <a:pt x="80" y="0"/>
                        <a:pt x="85" y="0"/>
                        <a:pt x="88" y="3"/>
                      </a:cubicBezTo>
                      <a:lnTo>
                        <a:pt x="163" y="78"/>
                      </a:lnTo>
                      <a:cubicBezTo>
                        <a:pt x="164" y="79"/>
                        <a:pt x="165" y="81"/>
                        <a:pt x="165" y="83"/>
                      </a:cubicBezTo>
                      <a:cubicBezTo>
                        <a:pt x="165" y="85"/>
                        <a:pt x="164" y="87"/>
                        <a:pt x="163" y="89"/>
                      </a:cubicBezTo>
                      <a:lnTo>
                        <a:pt x="88" y="163"/>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42" name="Freeform 399"/>
                <p:cNvSpPr>
                  <a:spLocks/>
                </p:cNvSpPr>
                <p:nvPr/>
              </p:nvSpPr>
              <p:spPr bwMode="auto">
                <a:xfrm>
                  <a:off x="1665" y="287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43" name="Freeform 400"/>
                <p:cNvSpPr>
                  <a:spLocks noEditPoints="1"/>
                </p:cNvSpPr>
                <p:nvPr/>
              </p:nvSpPr>
              <p:spPr bwMode="auto">
                <a:xfrm>
                  <a:off x="1662" y="286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44" name="Freeform 401"/>
                <p:cNvSpPr>
                  <a:spLocks/>
                </p:cNvSpPr>
                <p:nvPr/>
              </p:nvSpPr>
              <p:spPr bwMode="auto">
                <a:xfrm>
                  <a:off x="1669" y="287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45" name="Freeform 402"/>
                <p:cNvSpPr>
                  <a:spLocks noEditPoints="1"/>
                </p:cNvSpPr>
                <p:nvPr/>
              </p:nvSpPr>
              <p:spPr bwMode="auto">
                <a:xfrm>
                  <a:off x="1666" y="286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0" y="88"/>
                        <a:pt x="0" y="86"/>
                        <a:pt x="0" y="84"/>
                      </a:cubicBezTo>
                      <a:cubicBezTo>
                        <a:pt x="0" y="82"/>
                        <a:pt x="0" y="80"/>
                        <a:pt x="2" y="78"/>
                      </a:cubicBezTo>
                      <a:lnTo>
                        <a:pt x="77" y="4"/>
                      </a:lnTo>
                      <a:cubicBezTo>
                        <a:pt x="80" y="0"/>
                        <a:pt x="85" y="0"/>
                        <a:pt x="88" y="4"/>
                      </a:cubicBezTo>
                      <a:lnTo>
                        <a:pt x="163" y="78"/>
                      </a:lnTo>
                      <a:cubicBezTo>
                        <a:pt x="164" y="80"/>
                        <a:pt x="165" y="82"/>
                        <a:pt x="165" y="84"/>
                      </a:cubicBezTo>
                      <a:cubicBezTo>
                        <a:pt x="165" y="86"/>
                        <a:pt x="164" y="88"/>
                        <a:pt x="163" y="90"/>
                      </a:cubicBezTo>
                      <a:lnTo>
                        <a:pt x="88" y="164"/>
                      </a:lnTo>
                      <a:close/>
                      <a:moveTo>
                        <a:pt x="151" y="78"/>
                      </a:moveTo>
                      <a:lnTo>
                        <a:pt x="151" y="90"/>
                      </a:lnTo>
                      <a:lnTo>
                        <a:pt x="77" y="15"/>
                      </a:lnTo>
                      <a:lnTo>
                        <a:pt x="88" y="15"/>
                      </a:lnTo>
                      <a:lnTo>
                        <a:pt x="13" y="90"/>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46" name="Freeform 403"/>
                <p:cNvSpPr>
                  <a:spLocks/>
                </p:cNvSpPr>
                <p:nvPr/>
              </p:nvSpPr>
              <p:spPr bwMode="auto">
                <a:xfrm>
                  <a:off x="1673" y="2873"/>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47" name="Freeform 404"/>
                <p:cNvSpPr>
                  <a:spLocks noEditPoints="1"/>
                </p:cNvSpPr>
                <p:nvPr/>
              </p:nvSpPr>
              <p:spPr bwMode="auto">
                <a:xfrm>
                  <a:off x="1670" y="287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7"/>
                        <a:pt x="0" y="85"/>
                        <a:pt x="0" y="83"/>
                      </a:cubicBezTo>
                      <a:cubicBezTo>
                        <a:pt x="0" y="81"/>
                        <a:pt x="0"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48" name="Freeform 405"/>
                <p:cNvSpPr>
                  <a:spLocks/>
                </p:cNvSpPr>
                <p:nvPr/>
              </p:nvSpPr>
              <p:spPr bwMode="auto">
                <a:xfrm>
                  <a:off x="1678" y="287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949" name="Freeform 406"/>
                <p:cNvSpPr>
                  <a:spLocks noEditPoints="1"/>
                </p:cNvSpPr>
                <p:nvPr/>
              </p:nvSpPr>
              <p:spPr bwMode="auto">
                <a:xfrm>
                  <a:off x="1675" y="287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7"/>
                        <a:pt x="0" y="85"/>
                        <a:pt x="0" y="83"/>
                      </a:cubicBezTo>
                      <a:cubicBezTo>
                        <a:pt x="0" y="81"/>
                        <a:pt x="0"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950" name="Freeform 407"/>
                <p:cNvSpPr>
                  <a:spLocks/>
                </p:cNvSpPr>
                <p:nvPr/>
              </p:nvSpPr>
              <p:spPr bwMode="auto">
                <a:xfrm>
                  <a:off x="1682" y="2874"/>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nvGrpSpPr>
              <p:cNvPr id="175113" name="Group 609"/>
              <p:cNvGrpSpPr>
                <a:grpSpLocks/>
              </p:cNvGrpSpPr>
              <p:nvPr/>
            </p:nvGrpSpPr>
            <p:grpSpPr bwMode="auto">
              <a:xfrm>
                <a:off x="2665413" y="3654425"/>
                <a:ext cx="782638" cy="995362"/>
                <a:chOff x="1679" y="2302"/>
                <a:chExt cx="493" cy="627"/>
              </a:xfrm>
            </p:grpSpPr>
            <p:sp>
              <p:nvSpPr>
                <p:cNvPr id="176551" name="Freeform 409"/>
                <p:cNvSpPr>
                  <a:spLocks noEditPoints="1"/>
                </p:cNvSpPr>
                <p:nvPr/>
              </p:nvSpPr>
              <p:spPr bwMode="auto">
                <a:xfrm>
                  <a:off x="1679" y="2871"/>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4"/>
                      </a:cubicBezTo>
                      <a:cubicBezTo>
                        <a:pt x="0" y="82"/>
                        <a:pt x="1" y="80"/>
                        <a:pt x="3" y="78"/>
                      </a:cubicBezTo>
                      <a:lnTo>
                        <a:pt x="78" y="3"/>
                      </a:lnTo>
                      <a:cubicBezTo>
                        <a:pt x="81" y="0"/>
                        <a:pt x="86" y="0"/>
                        <a:pt x="89" y="3"/>
                      </a:cubicBezTo>
                      <a:lnTo>
                        <a:pt x="164" y="78"/>
                      </a:lnTo>
                      <a:cubicBezTo>
                        <a:pt x="165" y="80"/>
                        <a:pt x="166" y="82"/>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52" name="Freeform 410"/>
                <p:cNvSpPr>
                  <a:spLocks/>
                </p:cNvSpPr>
                <p:nvPr/>
              </p:nvSpPr>
              <p:spPr bwMode="auto">
                <a:xfrm>
                  <a:off x="1686" y="2875"/>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53" name="Freeform 411"/>
                <p:cNvSpPr>
                  <a:spLocks noEditPoints="1"/>
                </p:cNvSpPr>
                <p:nvPr/>
              </p:nvSpPr>
              <p:spPr bwMode="auto">
                <a:xfrm>
                  <a:off x="1683" y="2872"/>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4"/>
                      </a:cubicBezTo>
                      <a:cubicBezTo>
                        <a:pt x="0" y="82"/>
                        <a:pt x="1" y="80"/>
                        <a:pt x="3" y="78"/>
                      </a:cubicBezTo>
                      <a:lnTo>
                        <a:pt x="78" y="3"/>
                      </a:lnTo>
                      <a:cubicBezTo>
                        <a:pt x="81" y="0"/>
                        <a:pt x="86" y="0"/>
                        <a:pt x="89" y="3"/>
                      </a:cubicBezTo>
                      <a:lnTo>
                        <a:pt x="164" y="78"/>
                      </a:lnTo>
                      <a:cubicBezTo>
                        <a:pt x="165" y="80"/>
                        <a:pt x="166" y="82"/>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54" name="Freeform 412"/>
                <p:cNvSpPr>
                  <a:spLocks/>
                </p:cNvSpPr>
                <p:nvPr/>
              </p:nvSpPr>
              <p:spPr bwMode="auto">
                <a:xfrm>
                  <a:off x="1690" y="2876"/>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55" name="Freeform 413"/>
                <p:cNvSpPr>
                  <a:spLocks noEditPoints="1"/>
                </p:cNvSpPr>
                <p:nvPr/>
              </p:nvSpPr>
              <p:spPr bwMode="auto">
                <a:xfrm>
                  <a:off x="1687" y="2873"/>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7" y="163"/>
                      </a:cubicBezTo>
                      <a:lnTo>
                        <a:pt x="3" y="89"/>
                      </a:lnTo>
                      <a:cubicBezTo>
                        <a:pt x="1" y="87"/>
                        <a:pt x="0" y="85"/>
                        <a:pt x="0" y="83"/>
                      </a:cubicBezTo>
                      <a:cubicBezTo>
                        <a:pt x="0" y="81"/>
                        <a:pt x="1" y="79"/>
                        <a:pt x="3" y="77"/>
                      </a:cubicBezTo>
                      <a:lnTo>
                        <a:pt x="77" y="3"/>
                      </a:lnTo>
                      <a:cubicBezTo>
                        <a:pt x="81" y="0"/>
                        <a:pt x="86" y="0"/>
                        <a:pt x="89" y="3"/>
                      </a:cubicBezTo>
                      <a:lnTo>
                        <a:pt x="164" y="77"/>
                      </a:lnTo>
                      <a:cubicBezTo>
                        <a:pt x="165" y="79"/>
                        <a:pt x="166" y="81"/>
                        <a:pt x="166" y="83"/>
                      </a:cubicBezTo>
                      <a:cubicBezTo>
                        <a:pt x="166" y="85"/>
                        <a:pt x="165" y="87"/>
                        <a:pt x="164"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56" name="Freeform 414"/>
                <p:cNvSpPr>
                  <a:spLocks/>
                </p:cNvSpPr>
                <p:nvPr/>
              </p:nvSpPr>
              <p:spPr bwMode="auto">
                <a:xfrm>
                  <a:off x="1695" y="2877"/>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57" name="Freeform 415"/>
                <p:cNvSpPr>
                  <a:spLocks noEditPoints="1"/>
                </p:cNvSpPr>
                <p:nvPr/>
              </p:nvSpPr>
              <p:spPr bwMode="auto">
                <a:xfrm>
                  <a:off x="1692" y="2874"/>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7" y="163"/>
                      </a:cubicBezTo>
                      <a:lnTo>
                        <a:pt x="3" y="89"/>
                      </a:lnTo>
                      <a:cubicBezTo>
                        <a:pt x="1" y="87"/>
                        <a:pt x="0" y="85"/>
                        <a:pt x="0" y="83"/>
                      </a:cubicBezTo>
                      <a:cubicBezTo>
                        <a:pt x="0" y="81"/>
                        <a:pt x="1" y="79"/>
                        <a:pt x="3" y="77"/>
                      </a:cubicBezTo>
                      <a:lnTo>
                        <a:pt x="77" y="3"/>
                      </a:lnTo>
                      <a:cubicBezTo>
                        <a:pt x="81"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58" name="Freeform 416"/>
                <p:cNvSpPr>
                  <a:spLocks/>
                </p:cNvSpPr>
                <p:nvPr/>
              </p:nvSpPr>
              <p:spPr bwMode="auto">
                <a:xfrm>
                  <a:off x="1699" y="2878"/>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59" name="Freeform 417"/>
                <p:cNvSpPr>
                  <a:spLocks noEditPoints="1"/>
                </p:cNvSpPr>
                <p:nvPr/>
              </p:nvSpPr>
              <p:spPr bwMode="auto">
                <a:xfrm>
                  <a:off x="1696" y="2875"/>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3"/>
                      </a:cubicBezTo>
                      <a:cubicBezTo>
                        <a:pt x="0" y="81"/>
                        <a:pt x="1" y="79"/>
                        <a:pt x="3" y="78"/>
                      </a:cubicBezTo>
                      <a:lnTo>
                        <a:pt x="77" y="3"/>
                      </a:lnTo>
                      <a:cubicBezTo>
                        <a:pt x="81"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60" name="Freeform 418"/>
                <p:cNvSpPr>
                  <a:spLocks/>
                </p:cNvSpPr>
                <p:nvPr/>
              </p:nvSpPr>
              <p:spPr bwMode="auto">
                <a:xfrm>
                  <a:off x="1704" y="276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61" name="Freeform 419"/>
                <p:cNvSpPr>
                  <a:spLocks noEditPoints="1"/>
                </p:cNvSpPr>
                <p:nvPr/>
              </p:nvSpPr>
              <p:spPr bwMode="auto">
                <a:xfrm>
                  <a:off x="1701" y="2763"/>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80"/>
                        <a:pt x="3" y="78"/>
                      </a:cubicBezTo>
                      <a:lnTo>
                        <a:pt x="77" y="4"/>
                      </a:lnTo>
                      <a:cubicBezTo>
                        <a:pt x="81" y="0"/>
                        <a:pt x="86" y="0"/>
                        <a:pt x="89" y="4"/>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62" name="Freeform 420"/>
                <p:cNvSpPr>
                  <a:spLocks/>
                </p:cNvSpPr>
                <p:nvPr/>
              </p:nvSpPr>
              <p:spPr bwMode="auto">
                <a:xfrm>
                  <a:off x="1708" y="2693"/>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63" name="Freeform 421"/>
                <p:cNvSpPr>
                  <a:spLocks noEditPoints="1"/>
                </p:cNvSpPr>
                <p:nvPr/>
              </p:nvSpPr>
              <p:spPr bwMode="auto">
                <a:xfrm>
                  <a:off x="1705" y="2690"/>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7"/>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64" name="Freeform 422"/>
                <p:cNvSpPr>
                  <a:spLocks/>
                </p:cNvSpPr>
                <p:nvPr/>
              </p:nvSpPr>
              <p:spPr bwMode="auto">
                <a:xfrm>
                  <a:off x="1712" y="2631"/>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65" name="Freeform 423"/>
                <p:cNvSpPr>
                  <a:spLocks noEditPoints="1"/>
                </p:cNvSpPr>
                <p:nvPr/>
              </p:nvSpPr>
              <p:spPr bwMode="auto">
                <a:xfrm>
                  <a:off x="1709" y="2628"/>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0" y="166"/>
                        <a:pt x="77" y="163"/>
                      </a:cubicBezTo>
                      <a:lnTo>
                        <a:pt x="3" y="89"/>
                      </a:lnTo>
                      <a:cubicBezTo>
                        <a:pt x="1" y="87"/>
                        <a:pt x="0" y="85"/>
                        <a:pt x="0" y="83"/>
                      </a:cubicBezTo>
                      <a:cubicBezTo>
                        <a:pt x="0" y="81"/>
                        <a:pt x="1" y="79"/>
                        <a:pt x="3" y="77"/>
                      </a:cubicBezTo>
                      <a:lnTo>
                        <a:pt x="77" y="3"/>
                      </a:lnTo>
                      <a:cubicBezTo>
                        <a:pt x="80"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66" name="Freeform 424"/>
                <p:cNvSpPr>
                  <a:spLocks/>
                </p:cNvSpPr>
                <p:nvPr/>
              </p:nvSpPr>
              <p:spPr bwMode="auto">
                <a:xfrm>
                  <a:off x="1717" y="257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67" name="Freeform 425"/>
                <p:cNvSpPr>
                  <a:spLocks noEditPoints="1"/>
                </p:cNvSpPr>
                <p:nvPr/>
              </p:nvSpPr>
              <p:spPr bwMode="auto">
                <a:xfrm>
                  <a:off x="1714" y="2573"/>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0" y="167"/>
                        <a:pt x="77" y="163"/>
                      </a:cubicBezTo>
                      <a:lnTo>
                        <a:pt x="3" y="89"/>
                      </a:lnTo>
                      <a:cubicBezTo>
                        <a:pt x="1" y="87"/>
                        <a:pt x="0" y="85"/>
                        <a:pt x="0" y="83"/>
                      </a:cubicBezTo>
                      <a:cubicBezTo>
                        <a:pt x="0" y="81"/>
                        <a:pt x="1" y="79"/>
                        <a:pt x="3" y="77"/>
                      </a:cubicBezTo>
                      <a:lnTo>
                        <a:pt x="77" y="3"/>
                      </a:lnTo>
                      <a:cubicBezTo>
                        <a:pt x="80"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68" name="Freeform 426"/>
                <p:cNvSpPr>
                  <a:spLocks/>
                </p:cNvSpPr>
                <p:nvPr/>
              </p:nvSpPr>
              <p:spPr bwMode="auto">
                <a:xfrm>
                  <a:off x="1721" y="2524"/>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69" name="Freeform 427"/>
                <p:cNvSpPr>
                  <a:spLocks noEditPoints="1"/>
                </p:cNvSpPr>
                <p:nvPr/>
              </p:nvSpPr>
              <p:spPr bwMode="auto">
                <a:xfrm>
                  <a:off x="1718" y="2521"/>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7"/>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70" name="Freeform 428"/>
                <p:cNvSpPr>
                  <a:spLocks/>
                </p:cNvSpPr>
                <p:nvPr/>
              </p:nvSpPr>
              <p:spPr bwMode="auto">
                <a:xfrm>
                  <a:off x="1725" y="2476"/>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71" name="Freeform 429"/>
                <p:cNvSpPr>
                  <a:spLocks noEditPoints="1"/>
                </p:cNvSpPr>
                <p:nvPr/>
              </p:nvSpPr>
              <p:spPr bwMode="auto">
                <a:xfrm>
                  <a:off x="1722" y="2473"/>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80"/>
                        <a:pt x="3" y="78"/>
                      </a:cubicBezTo>
                      <a:lnTo>
                        <a:pt x="77" y="3"/>
                      </a:lnTo>
                      <a:cubicBezTo>
                        <a:pt x="80" y="0"/>
                        <a:pt x="85"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72" name="Freeform 430"/>
                <p:cNvSpPr>
                  <a:spLocks/>
                </p:cNvSpPr>
                <p:nvPr/>
              </p:nvSpPr>
              <p:spPr bwMode="auto">
                <a:xfrm>
                  <a:off x="1730" y="243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73" name="Freeform 431"/>
                <p:cNvSpPr>
                  <a:spLocks noEditPoints="1"/>
                </p:cNvSpPr>
                <p:nvPr/>
              </p:nvSpPr>
              <p:spPr bwMode="auto">
                <a:xfrm>
                  <a:off x="1727" y="2428"/>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80"/>
                        <a:pt x="3" y="78"/>
                      </a:cubicBezTo>
                      <a:lnTo>
                        <a:pt x="77" y="3"/>
                      </a:lnTo>
                      <a:cubicBezTo>
                        <a:pt x="80" y="0"/>
                        <a:pt x="85"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74" name="Freeform 432"/>
                <p:cNvSpPr>
                  <a:spLocks/>
                </p:cNvSpPr>
                <p:nvPr/>
              </p:nvSpPr>
              <p:spPr bwMode="auto">
                <a:xfrm>
                  <a:off x="1734" y="2387"/>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75" name="Freeform 433"/>
                <p:cNvSpPr>
                  <a:spLocks noEditPoints="1"/>
                </p:cNvSpPr>
                <p:nvPr/>
              </p:nvSpPr>
              <p:spPr bwMode="auto">
                <a:xfrm>
                  <a:off x="1731" y="2384"/>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5" y="166"/>
                        <a:pt x="80" y="166"/>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76" name="Freeform 434"/>
                <p:cNvSpPr>
                  <a:spLocks/>
                </p:cNvSpPr>
                <p:nvPr/>
              </p:nvSpPr>
              <p:spPr bwMode="auto">
                <a:xfrm>
                  <a:off x="1738" y="2345"/>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77" name="Freeform 435"/>
                <p:cNvSpPr>
                  <a:spLocks noEditPoints="1"/>
                </p:cNvSpPr>
                <p:nvPr/>
              </p:nvSpPr>
              <p:spPr bwMode="auto">
                <a:xfrm>
                  <a:off x="1736" y="2342"/>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5" y="166"/>
                        <a:pt x="80" y="166"/>
                        <a:pt x="77" y="163"/>
                      </a:cubicBezTo>
                      <a:lnTo>
                        <a:pt x="2" y="89"/>
                      </a:lnTo>
                      <a:cubicBezTo>
                        <a:pt x="1" y="87"/>
                        <a:pt x="0" y="85"/>
                        <a:pt x="0" y="83"/>
                      </a:cubicBezTo>
                      <a:cubicBezTo>
                        <a:pt x="0" y="81"/>
                        <a:pt x="1" y="79"/>
                        <a:pt x="2"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78" name="Freeform 436"/>
                <p:cNvSpPr>
                  <a:spLocks/>
                </p:cNvSpPr>
                <p:nvPr/>
              </p:nvSpPr>
              <p:spPr bwMode="auto">
                <a:xfrm>
                  <a:off x="1743" y="2305"/>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79" name="Freeform 437"/>
                <p:cNvSpPr>
                  <a:spLocks noEditPoints="1"/>
                </p:cNvSpPr>
                <p:nvPr/>
              </p:nvSpPr>
              <p:spPr bwMode="auto">
                <a:xfrm>
                  <a:off x="1740" y="2302"/>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6" y="81"/>
                        <a:pt x="166" y="84"/>
                      </a:cubicBezTo>
                      <a:cubicBezTo>
                        <a:pt x="166"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80" name="Freeform 438"/>
                <p:cNvSpPr>
                  <a:spLocks/>
                </p:cNvSpPr>
                <p:nvPr/>
              </p:nvSpPr>
              <p:spPr bwMode="auto">
                <a:xfrm>
                  <a:off x="1747" y="2376"/>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81" name="Freeform 439"/>
                <p:cNvSpPr>
                  <a:spLocks noEditPoints="1"/>
                </p:cNvSpPr>
                <p:nvPr/>
              </p:nvSpPr>
              <p:spPr bwMode="auto">
                <a:xfrm>
                  <a:off x="1744" y="2373"/>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6" y="81"/>
                        <a:pt x="166" y="84"/>
                      </a:cubicBezTo>
                      <a:cubicBezTo>
                        <a:pt x="166"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82" name="Freeform 440"/>
                <p:cNvSpPr>
                  <a:spLocks/>
                </p:cNvSpPr>
                <p:nvPr/>
              </p:nvSpPr>
              <p:spPr bwMode="auto">
                <a:xfrm>
                  <a:off x="1752" y="2409"/>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83" name="Freeform 441"/>
                <p:cNvSpPr>
                  <a:spLocks noEditPoints="1"/>
                </p:cNvSpPr>
                <p:nvPr/>
              </p:nvSpPr>
              <p:spPr bwMode="auto">
                <a:xfrm>
                  <a:off x="1749" y="240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3"/>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84" name="Freeform 442"/>
                <p:cNvSpPr>
                  <a:spLocks/>
                </p:cNvSpPr>
                <p:nvPr/>
              </p:nvSpPr>
              <p:spPr bwMode="auto">
                <a:xfrm>
                  <a:off x="1756" y="243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85" name="Freeform 443"/>
                <p:cNvSpPr>
                  <a:spLocks noEditPoints="1"/>
                </p:cNvSpPr>
                <p:nvPr/>
              </p:nvSpPr>
              <p:spPr bwMode="auto">
                <a:xfrm>
                  <a:off x="1753" y="243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86" name="Freeform 444"/>
                <p:cNvSpPr>
                  <a:spLocks/>
                </p:cNvSpPr>
                <p:nvPr/>
              </p:nvSpPr>
              <p:spPr bwMode="auto">
                <a:xfrm>
                  <a:off x="1760" y="2451"/>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87" name="Freeform 445"/>
                <p:cNvSpPr>
                  <a:spLocks noEditPoints="1"/>
                </p:cNvSpPr>
                <p:nvPr/>
              </p:nvSpPr>
              <p:spPr bwMode="auto">
                <a:xfrm>
                  <a:off x="1757" y="2448"/>
                  <a:ext cx="61"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5" y="81"/>
                        <a:pt x="165" y="83"/>
                      </a:cubicBezTo>
                      <a:cubicBezTo>
                        <a:pt x="165" y="86"/>
                        <a:pt x="165"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88" name="Freeform 446"/>
                <p:cNvSpPr>
                  <a:spLocks/>
                </p:cNvSpPr>
                <p:nvPr/>
              </p:nvSpPr>
              <p:spPr bwMode="auto">
                <a:xfrm>
                  <a:off x="1765" y="2466"/>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89" name="Freeform 447"/>
                <p:cNvSpPr>
                  <a:spLocks noEditPoints="1"/>
                </p:cNvSpPr>
                <p:nvPr/>
              </p:nvSpPr>
              <p:spPr bwMode="auto">
                <a:xfrm>
                  <a:off x="1762" y="2464"/>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90" name="Freeform 448"/>
                <p:cNvSpPr>
                  <a:spLocks/>
                </p:cNvSpPr>
                <p:nvPr/>
              </p:nvSpPr>
              <p:spPr bwMode="auto">
                <a:xfrm>
                  <a:off x="1769" y="2479"/>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91" name="Freeform 449"/>
                <p:cNvSpPr>
                  <a:spLocks noEditPoints="1"/>
                </p:cNvSpPr>
                <p:nvPr/>
              </p:nvSpPr>
              <p:spPr bwMode="auto">
                <a:xfrm>
                  <a:off x="1766" y="2476"/>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92" name="Freeform 450"/>
                <p:cNvSpPr>
                  <a:spLocks/>
                </p:cNvSpPr>
                <p:nvPr/>
              </p:nvSpPr>
              <p:spPr bwMode="auto">
                <a:xfrm>
                  <a:off x="1773" y="2491"/>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93" name="Freeform 451"/>
                <p:cNvSpPr>
                  <a:spLocks noEditPoints="1"/>
                </p:cNvSpPr>
                <p:nvPr/>
              </p:nvSpPr>
              <p:spPr bwMode="auto">
                <a:xfrm>
                  <a:off x="1771" y="248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94" name="Freeform 452"/>
                <p:cNvSpPr>
                  <a:spLocks/>
                </p:cNvSpPr>
                <p:nvPr/>
              </p:nvSpPr>
              <p:spPr bwMode="auto">
                <a:xfrm>
                  <a:off x="1778" y="250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95" name="Freeform 453"/>
                <p:cNvSpPr>
                  <a:spLocks noEditPoints="1"/>
                </p:cNvSpPr>
                <p:nvPr/>
              </p:nvSpPr>
              <p:spPr bwMode="auto">
                <a:xfrm>
                  <a:off x="1775" y="249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96" name="Freeform 454"/>
                <p:cNvSpPr>
                  <a:spLocks/>
                </p:cNvSpPr>
                <p:nvPr/>
              </p:nvSpPr>
              <p:spPr bwMode="auto">
                <a:xfrm>
                  <a:off x="1782" y="2509"/>
                  <a:ext cx="54" cy="49"/>
                </a:xfrm>
                <a:custGeom>
                  <a:avLst/>
                  <a:gdLst>
                    <a:gd name="T0" fmla="*/ 28 w 54"/>
                    <a:gd name="T1" fmla="*/ 49 h 49"/>
                    <a:gd name="T2" fmla="*/ 0 w 54"/>
                    <a:gd name="T3" fmla="*/ 25 h 49"/>
                    <a:gd name="T4" fmla="*/ 28 w 54"/>
                    <a:gd name="T5" fmla="*/ 0 h 49"/>
                    <a:gd name="T6" fmla="*/ 54 w 54"/>
                    <a:gd name="T7" fmla="*/ 25 h 49"/>
                    <a:gd name="T8" fmla="*/ 28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8" y="49"/>
                      </a:moveTo>
                      <a:lnTo>
                        <a:pt x="0" y="25"/>
                      </a:lnTo>
                      <a:lnTo>
                        <a:pt x="28" y="0"/>
                      </a:lnTo>
                      <a:lnTo>
                        <a:pt x="54"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97" name="Freeform 455"/>
                <p:cNvSpPr>
                  <a:spLocks noEditPoints="1"/>
                </p:cNvSpPr>
                <p:nvPr/>
              </p:nvSpPr>
              <p:spPr bwMode="auto">
                <a:xfrm>
                  <a:off x="1779" y="250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4"/>
                      </a:lnTo>
                      <a:cubicBezTo>
                        <a:pt x="80" y="0"/>
                        <a:pt x="85" y="0"/>
                        <a:pt x="88" y="4"/>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98" name="Freeform 456"/>
                <p:cNvSpPr>
                  <a:spLocks/>
                </p:cNvSpPr>
                <p:nvPr/>
              </p:nvSpPr>
              <p:spPr bwMode="auto">
                <a:xfrm>
                  <a:off x="1787" y="251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99" name="Freeform 457"/>
                <p:cNvSpPr>
                  <a:spLocks noEditPoints="1"/>
                </p:cNvSpPr>
                <p:nvPr/>
              </p:nvSpPr>
              <p:spPr bwMode="auto">
                <a:xfrm>
                  <a:off x="1784" y="251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3"/>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00" name="Freeform 458"/>
                <p:cNvSpPr>
                  <a:spLocks/>
                </p:cNvSpPr>
                <p:nvPr/>
              </p:nvSpPr>
              <p:spPr bwMode="auto">
                <a:xfrm>
                  <a:off x="1791" y="252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01" name="Freeform 459"/>
                <p:cNvSpPr>
                  <a:spLocks noEditPoints="1"/>
                </p:cNvSpPr>
                <p:nvPr/>
              </p:nvSpPr>
              <p:spPr bwMode="auto">
                <a:xfrm>
                  <a:off x="1788" y="252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3"/>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02" name="Freeform 460"/>
                <p:cNvSpPr>
                  <a:spLocks/>
                </p:cNvSpPr>
                <p:nvPr/>
              </p:nvSpPr>
              <p:spPr bwMode="auto">
                <a:xfrm>
                  <a:off x="1795" y="2532"/>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03" name="Freeform 461"/>
                <p:cNvSpPr>
                  <a:spLocks noEditPoints="1"/>
                </p:cNvSpPr>
                <p:nvPr/>
              </p:nvSpPr>
              <p:spPr bwMode="auto">
                <a:xfrm>
                  <a:off x="1792" y="2529"/>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04" name="Freeform 462"/>
                <p:cNvSpPr>
                  <a:spLocks/>
                </p:cNvSpPr>
                <p:nvPr/>
              </p:nvSpPr>
              <p:spPr bwMode="auto">
                <a:xfrm>
                  <a:off x="1800" y="253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05" name="Freeform 463"/>
                <p:cNvSpPr>
                  <a:spLocks noEditPoints="1"/>
                </p:cNvSpPr>
                <p:nvPr/>
              </p:nvSpPr>
              <p:spPr bwMode="auto">
                <a:xfrm>
                  <a:off x="1797" y="253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06" name="Freeform 464"/>
                <p:cNvSpPr>
                  <a:spLocks/>
                </p:cNvSpPr>
                <p:nvPr/>
              </p:nvSpPr>
              <p:spPr bwMode="auto">
                <a:xfrm>
                  <a:off x="1804" y="254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07" name="Freeform 465"/>
                <p:cNvSpPr>
                  <a:spLocks noEditPoints="1"/>
                </p:cNvSpPr>
                <p:nvPr/>
              </p:nvSpPr>
              <p:spPr bwMode="auto">
                <a:xfrm>
                  <a:off x="1801" y="254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79"/>
                        <a:pt x="2" y="78"/>
                      </a:cubicBezTo>
                      <a:lnTo>
                        <a:pt x="77" y="3"/>
                      </a:lnTo>
                      <a:cubicBezTo>
                        <a:pt x="80" y="0"/>
                        <a:pt x="85" y="0"/>
                        <a:pt x="88" y="3"/>
                      </a:cubicBezTo>
                      <a:lnTo>
                        <a:pt x="163" y="78"/>
                      </a:lnTo>
                      <a:cubicBezTo>
                        <a:pt x="164" y="79"/>
                        <a:pt x="165" y="82"/>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08" name="Freeform 466"/>
                <p:cNvSpPr>
                  <a:spLocks/>
                </p:cNvSpPr>
                <p:nvPr/>
              </p:nvSpPr>
              <p:spPr bwMode="auto">
                <a:xfrm>
                  <a:off x="1808" y="2549"/>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09" name="Freeform 467"/>
                <p:cNvSpPr>
                  <a:spLocks noEditPoints="1"/>
                </p:cNvSpPr>
                <p:nvPr/>
              </p:nvSpPr>
              <p:spPr bwMode="auto">
                <a:xfrm>
                  <a:off x="1806" y="254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10" name="Freeform 468"/>
                <p:cNvSpPr>
                  <a:spLocks/>
                </p:cNvSpPr>
                <p:nvPr/>
              </p:nvSpPr>
              <p:spPr bwMode="auto">
                <a:xfrm>
                  <a:off x="1813" y="2554"/>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11" name="Freeform 469"/>
                <p:cNvSpPr>
                  <a:spLocks noEditPoints="1"/>
                </p:cNvSpPr>
                <p:nvPr/>
              </p:nvSpPr>
              <p:spPr bwMode="auto">
                <a:xfrm>
                  <a:off x="1810" y="2551"/>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12" name="Freeform 470"/>
                <p:cNvSpPr>
                  <a:spLocks/>
                </p:cNvSpPr>
                <p:nvPr/>
              </p:nvSpPr>
              <p:spPr bwMode="auto">
                <a:xfrm>
                  <a:off x="1817" y="255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13" name="Freeform 471"/>
                <p:cNvSpPr>
                  <a:spLocks noEditPoints="1"/>
                </p:cNvSpPr>
                <p:nvPr/>
              </p:nvSpPr>
              <p:spPr bwMode="auto">
                <a:xfrm>
                  <a:off x="1814" y="255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14" name="Freeform 472"/>
                <p:cNvSpPr>
                  <a:spLocks/>
                </p:cNvSpPr>
                <p:nvPr/>
              </p:nvSpPr>
              <p:spPr bwMode="auto">
                <a:xfrm>
                  <a:off x="1822" y="2563"/>
                  <a:ext cx="54" cy="49"/>
                </a:xfrm>
                <a:custGeom>
                  <a:avLst/>
                  <a:gdLst>
                    <a:gd name="T0" fmla="*/ 26 w 54"/>
                    <a:gd name="T1" fmla="*/ 49 h 49"/>
                    <a:gd name="T2" fmla="*/ 0 w 54"/>
                    <a:gd name="T3" fmla="*/ 25 h 49"/>
                    <a:gd name="T4" fmla="*/ 26 w 54"/>
                    <a:gd name="T5" fmla="*/ 0 h 49"/>
                    <a:gd name="T6" fmla="*/ 54 w 54"/>
                    <a:gd name="T7" fmla="*/ 25 h 49"/>
                    <a:gd name="T8" fmla="*/ 26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6" y="49"/>
                      </a:moveTo>
                      <a:lnTo>
                        <a:pt x="0" y="25"/>
                      </a:lnTo>
                      <a:lnTo>
                        <a:pt x="26" y="0"/>
                      </a:lnTo>
                      <a:lnTo>
                        <a:pt x="54" y="25"/>
                      </a:lnTo>
                      <a:lnTo>
                        <a:pt x="26"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15" name="Freeform 473"/>
                <p:cNvSpPr>
                  <a:spLocks noEditPoints="1"/>
                </p:cNvSpPr>
                <p:nvPr/>
              </p:nvSpPr>
              <p:spPr bwMode="auto">
                <a:xfrm>
                  <a:off x="1819" y="2560"/>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4" y="80"/>
                        <a:pt x="165" y="82"/>
                        <a:pt x="165" y="84"/>
                      </a:cubicBezTo>
                      <a:cubicBezTo>
                        <a:pt x="165" y="86"/>
                        <a:pt x="164" y="88"/>
                        <a:pt x="163" y="90"/>
                      </a:cubicBezTo>
                      <a:lnTo>
                        <a:pt x="88" y="164"/>
                      </a:lnTo>
                      <a:close/>
                      <a:moveTo>
                        <a:pt x="151" y="78"/>
                      </a:moveTo>
                      <a:lnTo>
                        <a:pt x="151" y="90"/>
                      </a:lnTo>
                      <a:lnTo>
                        <a:pt x="77" y="15"/>
                      </a:lnTo>
                      <a:lnTo>
                        <a:pt x="88" y="15"/>
                      </a:lnTo>
                      <a:lnTo>
                        <a:pt x="13" y="90"/>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16" name="Freeform 474"/>
                <p:cNvSpPr>
                  <a:spLocks/>
                </p:cNvSpPr>
                <p:nvPr/>
              </p:nvSpPr>
              <p:spPr bwMode="auto">
                <a:xfrm>
                  <a:off x="1826" y="256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17" name="Freeform 475"/>
                <p:cNvSpPr>
                  <a:spLocks noEditPoints="1"/>
                </p:cNvSpPr>
                <p:nvPr/>
              </p:nvSpPr>
              <p:spPr bwMode="auto">
                <a:xfrm>
                  <a:off x="1823" y="256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7"/>
                        <a:pt x="0" y="85"/>
                        <a:pt x="0" y="83"/>
                      </a:cubicBezTo>
                      <a:cubicBezTo>
                        <a:pt x="0" y="81"/>
                        <a:pt x="0"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18" name="Freeform 476"/>
                <p:cNvSpPr>
                  <a:spLocks/>
                </p:cNvSpPr>
                <p:nvPr/>
              </p:nvSpPr>
              <p:spPr bwMode="auto">
                <a:xfrm>
                  <a:off x="1830" y="2572"/>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19" name="Freeform 477"/>
                <p:cNvSpPr>
                  <a:spLocks noEditPoints="1"/>
                </p:cNvSpPr>
                <p:nvPr/>
              </p:nvSpPr>
              <p:spPr bwMode="auto">
                <a:xfrm>
                  <a:off x="1827" y="256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20" name="Freeform 478"/>
                <p:cNvSpPr>
                  <a:spLocks/>
                </p:cNvSpPr>
                <p:nvPr/>
              </p:nvSpPr>
              <p:spPr bwMode="auto">
                <a:xfrm>
                  <a:off x="1835" y="257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21" name="Freeform 479"/>
                <p:cNvSpPr>
                  <a:spLocks noEditPoints="1"/>
                </p:cNvSpPr>
                <p:nvPr/>
              </p:nvSpPr>
              <p:spPr bwMode="auto">
                <a:xfrm>
                  <a:off x="1832" y="257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3"/>
                      </a:cubicBezTo>
                      <a:cubicBezTo>
                        <a:pt x="0" y="81"/>
                        <a:pt x="0"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22" name="Freeform 480"/>
                <p:cNvSpPr>
                  <a:spLocks/>
                </p:cNvSpPr>
                <p:nvPr/>
              </p:nvSpPr>
              <p:spPr bwMode="auto">
                <a:xfrm>
                  <a:off x="1839" y="2579"/>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23" name="Freeform 481"/>
                <p:cNvSpPr>
                  <a:spLocks noEditPoints="1"/>
                </p:cNvSpPr>
                <p:nvPr/>
              </p:nvSpPr>
              <p:spPr bwMode="auto">
                <a:xfrm>
                  <a:off x="1836" y="2576"/>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24" name="Freeform 482"/>
                <p:cNvSpPr>
                  <a:spLocks/>
                </p:cNvSpPr>
                <p:nvPr/>
              </p:nvSpPr>
              <p:spPr bwMode="auto">
                <a:xfrm>
                  <a:off x="1843" y="2583"/>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25" name="Freeform 483"/>
                <p:cNvSpPr>
                  <a:spLocks noEditPoints="1"/>
                </p:cNvSpPr>
                <p:nvPr/>
              </p:nvSpPr>
              <p:spPr bwMode="auto">
                <a:xfrm>
                  <a:off x="1840" y="2580"/>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5"/>
                        <a:pt x="0" y="83"/>
                      </a:cubicBezTo>
                      <a:cubicBezTo>
                        <a:pt x="0" y="81"/>
                        <a:pt x="0" y="79"/>
                        <a:pt x="2" y="78"/>
                      </a:cubicBezTo>
                      <a:lnTo>
                        <a:pt x="77" y="3"/>
                      </a:lnTo>
                      <a:cubicBezTo>
                        <a:pt x="80" y="0"/>
                        <a:pt x="85" y="0"/>
                        <a:pt x="88" y="3"/>
                      </a:cubicBezTo>
                      <a:lnTo>
                        <a:pt x="163" y="78"/>
                      </a:lnTo>
                      <a:cubicBezTo>
                        <a:pt x="164" y="79"/>
                        <a:pt x="165" y="81"/>
                        <a:pt x="165" y="83"/>
                      </a:cubicBezTo>
                      <a:cubicBezTo>
                        <a:pt x="165" y="85"/>
                        <a:pt x="164" y="88"/>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26" name="Freeform 484"/>
                <p:cNvSpPr>
                  <a:spLocks/>
                </p:cNvSpPr>
                <p:nvPr/>
              </p:nvSpPr>
              <p:spPr bwMode="auto">
                <a:xfrm>
                  <a:off x="1848" y="2586"/>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27" name="Freeform 485"/>
                <p:cNvSpPr>
                  <a:spLocks noEditPoints="1"/>
                </p:cNvSpPr>
                <p:nvPr/>
              </p:nvSpPr>
              <p:spPr bwMode="auto">
                <a:xfrm>
                  <a:off x="1845" y="2583"/>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28" name="Freeform 486"/>
                <p:cNvSpPr>
                  <a:spLocks/>
                </p:cNvSpPr>
                <p:nvPr/>
              </p:nvSpPr>
              <p:spPr bwMode="auto">
                <a:xfrm>
                  <a:off x="1852" y="2589"/>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29" name="Freeform 487"/>
                <p:cNvSpPr>
                  <a:spLocks noEditPoints="1"/>
                </p:cNvSpPr>
                <p:nvPr/>
              </p:nvSpPr>
              <p:spPr bwMode="auto">
                <a:xfrm>
                  <a:off x="1849" y="2586"/>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4"/>
                      </a:cubicBezTo>
                      <a:cubicBezTo>
                        <a:pt x="0" y="82"/>
                        <a:pt x="1" y="80"/>
                        <a:pt x="3" y="78"/>
                      </a:cubicBezTo>
                      <a:lnTo>
                        <a:pt x="78" y="4"/>
                      </a:lnTo>
                      <a:cubicBezTo>
                        <a:pt x="81" y="0"/>
                        <a:pt x="86" y="0"/>
                        <a:pt x="89" y="4"/>
                      </a:cubicBezTo>
                      <a:lnTo>
                        <a:pt x="164" y="78"/>
                      </a:lnTo>
                      <a:cubicBezTo>
                        <a:pt x="165" y="80"/>
                        <a:pt x="166" y="82"/>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30" name="Freeform 488"/>
                <p:cNvSpPr>
                  <a:spLocks/>
                </p:cNvSpPr>
                <p:nvPr/>
              </p:nvSpPr>
              <p:spPr bwMode="auto">
                <a:xfrm>
                  <a:off x="1856" y="2593"/>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31" name="Freeform 489"/>
                <p:cNvSpPr>
                  <a:spLocks noEditPoints="1"/>
                </p:cNvSpPr>
                <p:nvPr/>
              </p:nvSpPr>
              <p:spPr bwMode="auto">
                <a:xfrm>
                  <a:off x="1853" y="2590"/>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4"/>
                      </a:cubicBezTo>
                      <a:cubicBezTo>
                        <a:pt x="0" y="82"/>
                        <a:pt x="1" y="80"/>
                        <a:pt x="3" y="78"/>
                      </a:cubicBezTo>
                      <a:lnTo>
                        <a:pt x="78" y="3"/>
                      </a:lnTo>
                      <a:cubicBezTo>
                        <a:pt x="81" y="0"/>
                        <a:pt x="86" y="0"/>
                        <a:pt x="89" y="3"/>
                      </a:cubicBezTo>
                      <a:lnTo>
                        <a:pt x="164" y="78"/>
                      </a:lnTo>
                      <a:cubicBezTo>
                        <a:pt x="165" y="80"/>
                        <a:pt x="166" y="82"/>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32" name="Freeform 490"/>
                <p:cNvSpPr>
                  <a:spLocks/>
                </p:cNvSpPr>
                <p:nvPr/>
              </p:nvSpPr>
              <p:spPr bwMode="auto">
                <a:xfrm>
                  <a:off x="1861" y="2595"/>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33" name="Freeform 491"/>
                <p:cNvSpPr>
                  <a:spLocks noEditPoints="1"/>
                </p:cNvSpPr>
                <p:nvPr/>
              </p:nvSpPr>
              <p:spPr bwMode="auto">
                <a:xfrm>
                  <a:off x="1858" y="2593"/>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3"/>
                      </a:cubicBezTo>
                      <a:cubicBezTo>
                        <a:pt x="0" y="81"/>
                        <a:pt x="1" y="79"/>
                        <a:pt x="3" y="78"/>
                      </a:cubicBezTo>
                      <a:lnTo>
                        <a:pt x="77" y="3"/>
                      </a:lnTo>
                      <a:cubicBezTo>
                        <a:pt x="81" y="0"/>
                        <a:pt x="86" y="0"/>
                        <a:pt x="89" y="3"/>
                      </a:cubicBezTo>
                      <a:lnTo>
                        <a:pt x="164" y="78"/>
                      </a:lnTo>
                      <a:cubicBezTo>
                        <a:pt x="165" y="79"/>
                        <a:pt x="166" y="81"/>
                        <a:pt x="166" y="83"/>
                      </a:cubicBezTo>
                      <a:cubicBezTo>
                        <a:pt x="166" y="86"/>
                        <a:pt x="165" y="88"/>
                        <a:pt x="164"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34" name="Freeform 492"/>
                <p:cNvSpPr>
                  <a:spLocks/>
                </p:cNvSpPr>
                <p:nvPr/>
              </p:nvSpPr>
              <p:spPr bwMode="auto">
                <a:xfrm>
                  <a:off x="1865" y="2598"/>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35" name="Freeform 493"/>
                <p:cNvSpPr>
                  <a:spLocks noEditPoints="1"/>
                </p:cNvSpPr>
                <p:nvPr/>
              </p:nvSpPr>
              <p:spPr bwMode="auto">
                <a:xfrm>
                  <a:off x="1862" y="2595"/>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80"/>
                        <a:pt x="3" y="78"/>
                      </a:cubicBezTo>
                      <a:lnTo>
                        <a:pt x="77" y="4"/>
                      </a:lnTo>
                      <a:cubicBezTo>
                        <a:pt x="81" y="0"/>
                        <a:pt x="86" y="0"/>
                        <a:pt x="89" y="4"/>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36" name="Freeform 494"/>
                <p:cNvSpPr>
                  <a:spLocks/>
                </p:cNvSpPr>
                <p:nvPr/>
              </p:nvSpPr>
              <p:spPr bwMode="auto">
                <a:xfrm>
                  <a:off x="1869" y="2601"/>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37" name="Freeform 495"/>
                <p:cNvSpPr>
                  <a:spLocks noEditPoints="1"/>
                </p:cNvSpPr>
                <p:nvPr/>
              </p:nvSpPr>
              <p:spPr bwMode="auto">
                <a:xfrm>
                  <a:off x="1866" y="2598"/>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7" y="163"/>
                      </a:cubicBezTo>
                      <a:lnTo>
                        <a:pt x="3" y="89"/>
                      </a:lnTo>
                      <a:cubicBezTo>
                        <a:pt x="1" y="87"/>
                        <a:pt x="0" y="85"/>
                        <a:pt x="0" y="83"/>
                      </a:cubicBezTo>
                      <a:cubicBezTo>
                        <a:pt x="0" y="81"/>
                        <a:pt x="1" y="79"/>
                        <a:pt x="3" y="77"/>
                      </a:cubicBezTo>
                      <a:lnTo>
                        <a:pt x="77" y="3"/>
                      </a:lnTo>
                      <a:cubicBezTo>
                        <a:pt x="81"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38" name="Freeform 496"/>
                <p:cNvSpPr>
                  <a:spLocks/>
                </p:cNvSpPr>
                <p:nvPr/>
              </p:nvSpPr>
              <p:spPr bwMode="auto">
                <a:xfrm>
                  <a:off x="1874" y="260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39" name="Freeform 497"/>
                <p:cNvSpPr>
                  <a:spLocks noEditPoints="1"/>
                </p:cNvSpPr>
                <p:nvPr/>
              </p:nvSpPr>
              <p:spPr bwMode="auto">
                <a:xfrm>
                  <a:off x="1871" y="2601"/>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80"/>
                        <a:pt x="3" y="78"/>
                      </a:cubicBezTo>
                      <a:lnTo>
                        <a:pt x="77" y="4"/>
                      </a:lnTo>
                      <a:cubicBezTo>
                        <a:pt x="81" y="0"/>
                        <a:pt x="86" y="0"/>
                        <a:pt x="89" y="4"/>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40" name="Freeform 498"/>
                <p:cNvSpPr>
                  <a:spLocks/>
                </p:cNvSpPr>
                <p:nvPr/>
              </p:nvSpPr>
              <p:spPr bwMode="auto">
                <a:xfrm>
                  <a:off x="1878" y="2606"/>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41" name="Freeform 499"/>
                <p:cNvSpPr>
                  <a:spLocks noEditPoints="1"/>
                </p:cNvSpPr>
                <p:nvPr/>
              </p:nvSpPr>
              <p:spPr bwMode="auto">
                <a:xfrm>
                  <a:off x="1875" y="2604"/>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7"/>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42" name="Freeform 500"/>
                <p:cNvSpPr>
                  <a:spLocks/>
                </p:cNvSpPr>
                <p:nvPr/>
              </p:nvSpPr>
              <p:spPr bwMode="auto">
                <a:xfrm>
                  <a:off x="1882" y="2609"/>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43" name="Freeform 501"/>
                <p:cNvSpPr>
                  <a:spLocks noEditPoints="1"/>
                </p:cNvSpPr>
                <p:nvPr/>
              </p:nvSpPr>
              <p:spPr bwMode="auto">
                <a:xfrm>
                  <a:off x="1879" y="2606"/>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7"/>
                        <a:pt x="0" y="85"/>
                        <a:pt x="0" y="83"/>
                      </a:cubicBezTo>
                      <a:cubicBezTo>
                        <a:pt x="0" y="81"/>
                        <a:pt x="1" y="79"/>
                        <a:pt x="3" y="78"/>
                      </a:cubicBezTo>
                      <a:lnTo>
                        <a:pt x="77" y="3"/>
                      </a:lnTo>
                      <a:cubicBezTo>
                        <a:pt x="80" y="0"/>
                        <a:pt x="86"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44" name="Freeform 502"/>
                <p:cNvSpPr>
                  <a:spLocks/>
                </p:cNvSpPr>
                <p:nvPr/>
              </p:nvSpPr>
              <p:spPr bwMode="auto">
                <a:xfrm>
                  <a:off x="1887" y="2611"/>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45" name="Freeform 503"/>
                <p:cNvSpPr>
                  <a:spLocks noEditPoints="1"/>
                </p:cNvSpPr>
                <p:nvPr/>
              </p:nvSpPr>
              <p:spPr bwMode="auto">
                <a:xfrm>
                  <a:off x="1884" y="2608"/>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4"/>
                      </a:cubicBezTo>
                      <a:cubicBezTo>
                        <a:pt x="0" y="81"/>
                        <a:pt x="1" y="79"/>
                        <a:pt x="3" y="78"/>
                      </a:cubicBezTo>
                      <a:lnTo>
                        <a:pt x="77" y="3"/>
                      </a:lnTo>
                      <a:cubicBezTo>
                        <a:pt x="80"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46" name="Freeform 504"/>
                <p:cNvSpPr>
                  <a:spLocks/>
                </p:cNvSpPr>
                <p:nvPr/>
              </p:nvSpPr>
              <p:spPr bwMode="auto">
                <a:xfrm>
                  <a:off x="1891" y="2614"/>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47" name="Freeform 505"/>
                <p:cNvSpPr>
                  <a:spLocks noEditPoints="1"/>
                </p:cNvSpPr>
                <p:nvPr/>
              </p:nvSpPr>
              <p:spPr bwMode="auto">
                <a:xfrm>
                  <a:off x="1888" y="2611"/>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0" y="166"/>
                        <a:pt x="77" y="163"/>
                      </a:cubicBezTo>
                      <a:lnTo>
                        <a:pt x="3" y="89"/>
                      </a:lnTo>
                      <a:cubicBezTo>
                        <a:pt x="1" y="87"/>
                        <a:pt x="0" y="85"/>
                        <a:pt x="0" y="83"/>
                      </a:cubicBezTo>
                      <a:cubicBezTo>
                        <a:pt x="0" y="81"/>
                        <a:pt x="1" y="79"/>
                        <a:pt x="3" y="77"/>
                      </a:cubicBezTo>
                      <a:lnTo>
                        <a:pt x="77" y="3"/>
                      </a:lnTo>
                      <a:cubicBezTo>
                        <a:pt x="80"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48" name="Freeform 506"/>
                <p:cNvSpPr>
                  <a:spLocks/>
                </p:cNvSpPr>
                <p:nvPr/>
              </p:nvSpPr>
              <p:spPr bwMode="auto">
                <a:xfrm>
                  <a:off x="1895" y="2616"/>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49" name="Freeform 507"/>
                <p:cNvSpPr>
                  <a:spLocks noEditPoints="1"/>
                </p:cNvSpPr>
                <p:nvPr/>
              </p:nvSpPr>
              <p:spPr bwMode="auto">
                <a:xfrm>
                  <a:off x="1893" y="2613"/>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5" y="166"/>
                        <a:pt x="80" y="166"/>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50" name="Freeform 508"/>
                <p:cNvSpPr>
                  <a:spLocks/>
                </p:cNvSpPr>
                <p:nvPr/>
              </p:nvSpPr>
              <p:spPr bwMode="auto">
                <a:xfrm>
                  <a:off x="1900" y="2618"/>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51" name="Freeform 509"/>
                <p:cNvSpPr>
                  <a:spLocks noEditPoints="1"/>
                </p:cNvSpPr>
                <p:nvPr/>
              </p:nvSpPr>
              <p:spPr bwMode="auto">
                <a:xfrm>
                  <a:off x="1897" y="2615"/>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80"/>
                        <a:pt x="3" y="78"/>
                      </a:cubicBezTo>
                      <a:lnTo>
                        <a:pt x="77" y="3"/>
                      </a:lnTo>
                      <a:cubicBezTo>
                        <a:pt x="80" y="0"/>
                        <a:pt x="85"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52" name="Freeform 510"/>
                <p:cNvSpPr>
                  <a:spLocks/>
                </p:cNvSpPr>
                <p:nvPr/>
              </p:nvSpPr>
              <p:spPr bwMode="auto">
                <a:xfrm>
                  <a:off x="1904" y="2620"/>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53" name="Freeform 511"/>
                <p:cNvSpPr>
                  <a:spLocks noEditPoints="1"/>
                </p:cNvSpPr>
                <p:nvPr/>
              </p:nvSpPr>
              <p:spPr bwMode="auto">
                <a:xfrm>
                  <a:off x="1901" y="2618"/>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1"/>
                        <a:pt x="1" y="79"/>
                        <a:pt x="3" y="78"/>
                      </a:cubicBezTo>
                      <a:lnTo>
                        <a:pt x="77" y="3"/>
                      </a:lnTo>
                      <a:cubicBezTo>
                        <a:pt x="80" y="0"/>
                        <a:pt x="85"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54" name="Freeform 512"/>
                <p:cNvSpPr>
                  <a:spLocks/>
                </p:cNvSpPr>
                <p:nvPr/>
              </p:nvSpPr>
              <p:spPr bwMode="auto">
                <a:xfrm>
                  <a:off x="1909" y="2622"/>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55" name="Freeform 513"/>
                <p:cNvSpPr>
                  <a:spLocks noEditPoints="1"/>
                </p:cNvSpPr>
                <p:nvPr/>
              </p:nvSpPr>
              <p:spPr bwMode="auto">
                <a:xfrm>
                  <a:off x="1906" y="2619"/>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80"/>
                        <a:pt x="3" y="78"/>
                      </a:cubicBezTo>
                      <a:lnTo>
                        <a:pt x="77" y="4"/>
                      </a:lnTo>
                      <a:cubicBezTo>
                        <a:pt x="80" y="0"/>
                        <a:pt x="85" y="0"/>
                        <a:pt x="89" y="4"/>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56" name="Freeform 514"/>
                <p:cNvSpPr>
                  <a:spLocks/>
                </p:cNvSpPr>
                <p:nvPr/>
              </p:nvSpPr>
              <p:spPr bwMode="auto">
                <a:xfrm>
                  <a:off x="1913" y="2625"/>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57" name="Freeform 515"/>
                <p:cNvSpPr>
                  <a:spLocks noEditPoints="1"/>
                </p:cNvSpPr>
                <p:nvPr/>
              </p:nvSpPr>
              <p:spPr bwMode="auto">
                <a:xfrm>
                  <a:off x="1910" y="2622"/>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6" y="81"/>
                        <a:pt x="166" y="83"/>
                      </a:cubicBezTo>
                      <a:cubicBezTo>
                        <a:pt x="166" y="86"/>
                        <a:pt x="165"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58" name="Freeform 516"/>
                <p:cNvSpPr>
                  <a:spLocks/>
                </p:cNvSpPr>
                <p:nvPr/>
              </p:nvSpPr>
              <p:spPr bwMode="auto">
                <a:xfrm>
                  <a:off x="1917" y="2627"/>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59" name="Freeform 517"/>
                <p:cNvSpPr>
                  <a:spLocks noEditPoints="1"/>
                </p:cNvSpPr>
                <p:nvPr/>
              </p:nvSpPr>
              <p:spPr bwMode="auto">
                <a:xfrm>
                  <a:off x="1914" y="2624"/>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6" y="81"/>
                        <a:pt x="166" y="83"/>
                      </a:cubicBezTo>
                      <a:cubicBezTo>
                        <a:pt x="166"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60" name="Freeform 518"/>
                <p:cNvSpPr>
                  <a:spLocks/>
                </p:cNvSpPr>
                <p:nvPr/>
              </p:nvSpPr>
              <p:spPr bwMode="auto">
                <a:xfrm>
                  <a:off x="1922" y="262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61" name="Freeform 519"/>
                <p:cNvSpPr>
                  <a:spLocks noEditPoints="1"/>
                </p:cNvSpPr>
                <p:nvPr/>
              </p:nvSpPr>
              <p:spPr bwMode="auto">
                <a:xfrm>
                  <a:off x="1919" y="2626"/>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6" y="81"/>
                        <a:pt x="166" y="84"/>
                      </a:cubicBezTo>
                      <a:cubicBezTo>
                        <a:pt x="166"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62" name="Freeform 520"/>
                <p:cNvSpPr>
                  <a:spLocks/>
                </p:cNvSpPr>
                <p:nvPr/>
              </p:nvSpPr>
              <p:spPr bwMode="auto">
                <a:xfrm>
                  <a:off x="1926" y="263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63" name="Freeform 521"/>
                <p:cNvSpPr>
                  <a:spLocks noEditPoints="1"/>
                </p:cNvSpPr>
                <p:nvPr/>
              </p:nvSpPr>
              <p:spPr bwMode="auto">
                <a:xfrm>
                  <a:off x="1923" y="262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3"/>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64" name="Freeform 522"/>
                <p:cNvSpPr>
                  <a:spLocks/>
                </p:cNvSpPr>
                <p:nvPr/>
              </p:nvSpPr>
              <p:spPr bwMode="auto">
                <a:xfrm>
                  <a:off x="1930" y="2632"/>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65" name="Freeform 523"/>
                <p:cNvSpPr>
                  <a:spLocks noEditPoints="1"/>
                </p:cNvSpPr>
                <p:nvPr/>
              </p:nvSpPr>
              <p:spPr bwMode="auto">
                <a:xfrm>
                  <a:off x="1928" y="263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66" name="Freeform 524"/>
                <p:cNvSpPr>
                  <a:spLocks/>
                </p:cNvSpPr>
                <p:nvPr/>
              </p:nvSpPr>
              <p:spPr bwMode="auto">
                <a:xfrm>
                  <a:off x="1935" y="263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67" name="Freeform 525"/>
                <p:cNvSpPr>
                  <a:spLocks noEditPoints="1"/>
                </p:cNvSpPr>
                <p:nvPr/>
              </p:nvSpPr>
              <p:spPr bwMode="auto">
                <a:xfrm>
                  <a:off x="1932" y="263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68" name="Freeform 526"/>
                <p:cNvSpPr>
                  <a:spLocks/>
                </p:cNvSpPr>
                <p:nvPr/>
              </p:nvSpPr>
              <p:spPr bwMode="auto">
                <a:xfrm>
                  <a:off x="1939" y="2636"/>
                  <a:ext cx="54" cy="48"/>
                </a:xfrm>
                <a:custGeom>
                  <a:avLst/>
                  <a:gdLst>
                    <a:gd name="T0" fmla="*/ 28 w 54"/>
                    <a:gd name="T1" fmla="*/ 48 h 48"/>
                    <a:gd name="T2" fmla="*/ 0 w 54"/>
                    <a:gd name="T3" fmla="*/ 24 h 48"/>
                    <a:gd name="T4" fmla="*/ 28 w 54"/>
                    <a:gd name="T5" fmla="*/ 0 h 48"/>
                    <a:gd name="T6" fmla="*/ 54 w 54"/>
                    <a:gd name="T7" fmla="*/ 24 h 48"/>
                    <a:gd name="T8" fmla="*/ 28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8" y="48"/>
                      </a:moveTo>
                      <a:lnTo>
                        <a:pt x="0" y="24"/>
                      </a:lnTo>
                      <a:lnTo>
                        <a:pt x="28" y="0"/>
                      </a:lnTo>
                      <a:lnTo>
                        <a:pt x="54"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69" name="Freeform 527"/>
                <p:cNvSpPr>
                  <a:spLocks noEditPoints="1"/>
                </p:cNvSpPr>
                <p:nvPr/>
              </p:nvSpPr>
              <p:spPr bwMode="auto">
                <a:xfrm>
                  <a:off x="1936" y="263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70" name="Freeform 528"/>
                <p:cNvSpPr>
                  <a:spLocks/>
                </p:cNvSpPr>
                <p:nvPr/>
              </p:nvSpPr>
              <p:spPr bwMode="auto">
                <a:xfrm>
                  <a:off x="1944" y="263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71" name="Freeform 529"/>
                <p:cNvSpPr>
                  <a:spLocks noEditPoints="1"/>
                </p:cNvSpPr>
                <p:nvPr/>
              </p:nvSpPr>
              <p:spPr bwMode="auto">
                <a:xfrm>
                  <a:off x="1941" y="263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72" name="Freeform 530"/>
                <p:cNvSpPr>
                  <a:spLocks/>
                </p:cNvSpPr>
                <p:nvPr/>
              </p:nvSpPr>
              <p:spPr bwMode="auto">
                <a:xfrm>
                  <a:off x="1948" y="2639"/>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73" name="Freeform 531"/>
                <p:cNvSpPr>
                  <a:spLocks noEditPoints="1"/>
                </p:cNvSpPr>
                <p:nvPr/>
              </p:nvSpPr>
              <p:spPr bwMode="auto">
                <a:xfrm>
                  <a:off x="1945" y="2636"/>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74" name="Freeform 532"/>
                <p:cNvSpPr>
                  <a:spLocks/>
                </p:cNvSpPr>
                <p:nvPr/>
              </p:nvSpPr>
              <p:spPr bwMode="auto">
                <a:xfrm>
                  <a:off x="1952" y="2641"/>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75" name="Freeform 533"/>
                <p:cNvSpPr>
                  <a:spLocks noEditPoints="1"/>
                </p:cNvSpPr>
                <p:nvPr/>
              </p:nvSpPr>
              <p:spPr bwMode="auto">
                <a:xfrm>
                  <a:off x="1949" y="263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79"/>
                        <a:pt x="2" y="78"/>
                      </a:cubicBezTo>
                      <a:lnTo>
                        <a:pt x="77" y="3"/>
                      </a:lnTo>
                      <a:cubicBezTo>
                        <a:pt x="80" y="0"/>
                        <a:pt x="85" y="0"/>
                        <a:pt x="88" y="3"/>
                      </a:cubicBezTo>
                      <a:lnTo>
                        <a:pt x="163" y="78"/>
                      </a:lnTo>
                      <a:cubicBezTo>
                        <a:pt x="164" y="79"/>
                        <a:pt x="165" y="82"/>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76" name="Freeform 534"/>
                <p:cNvSpPr>
                  <a:spLocks/>
                </p:cNvSpPr>
                <p:nvPr/>
              </p:nvSpPr>
              <p:spPr bwMode="auto">
                <a:xfrm>
                  <a:off x="1957" y="264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77" name="Freeform 535"/>
                <p:cNvSpPr>
                  <a:spLocks noEditPoints="1"/>
                </p:cNvSpPr>
                <p:nvPr/>
              </p:nvSpPr>
              <p:spPr bwMode="auto">
                <a:xfrm>
                  <a:off x="1954" y="264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78" name="Freeform 536"/>
                <p:cNvSpPr>
                  <a:spLocks/>
                </p:cNvSpPr>
                <p:nvPr/>
              </p:nvSpPr>
              <p:spPr bwMode="auto">
                <a:xfrm>
                  <a:off x="1961" y="2644"/>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79" name="Freeform 537"/>
                <p:cNvSpPr>
                  <a:spLocks noEditPoints="1"/>
                </p:cNvSpPr>
                <p:nvPr/>
              </p:nvSpPr>
              <p:spPr bwMode="auto">
                <a:xfrm>
                  <a:off x="1958" y="264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80" name="Freeform 538"/>
                <p:cNvSpPr>
                  <a:spLocks/>
                </p:cNvSpPr>
                <p:nvPr/>
              </p:nvSpPr>
              <p:spPr bwMode="auto">
                <a:xfrm>
                  <a:off x="1965" y="2646"/>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81" name="Freeform 539"/>
                <p:cNvSpPr>
                  <a:spLocks noEditPoints="1"/>
                </p:cNvSpPr>
                <p:nvPr/>
              </p:nvSpPr>
              <p:spPr bwMode="auto">
                <a:xfrm>
                  <a:off x="1963" y="264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3"/>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82" name="Freeform 540"/>
                <p:cNvSpPr>
                  <a:spLocks/>
                </p:cNvSpPr>
                <p:nvPr/>
              </p:nvSpPr>
              <p:spPr bwMode="auto">
                <a:xfrm>
                  <a:off x="1970" y="2647"/>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83" name="Freeform 541"/>
                <p:cNvSpPr>
                  <a:spLocks noEditPoints="1"/>
                </p:cNvSpPr>
                <p:nvPr/>
              </p:nvSpPr>
              <p:spPr bwMode="auto">
                <a:xfrm>
                  <a:off x="1967" y="2644"/>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3"/>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84" name="Freeform 542"/>
                <p:cNvSpPr>
                  <a:spLocks/>
                </p:cNvSpPr>
                <p:nvPr/>
              </p:nvSpPr>
              <p:spPr bwMode="auto">
                <a:xfrm>
                  <a:off x="1974" y="264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85" name="Freeform 543"/>
                <p:cNvSpPr>
                  <a:spLocks noEditPoints="1"/>
                </p:cNvSpPr>
                <p:nvPr/>
              </p:nvSpPr>
              <p:spPr bwMode="auto">
                <a:xfrm>
                  <a:off x="1971" y="264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86" name="Freeform 544"/>
                <p:cNvSpPr>
                  <a:spLocks/>
                </p:cNvSpPr>
                <p:nvPr/>
              </p:nvSpPr>
              <p:spPr bwMode="auto">
                <a:xfrm>
                  <a:off x="1979" y="2650"/>
                  <a:ext cx="54" cy="49"/>
                </a:xfrm>
                <a:custGeom>
                  <a:avLst/>
                  <a:gdLst>
                    <a:gd name="T0" fmla="*/ 26 w 54"/>
                    <a:gd name="T1" fmla="*/ 49 h 49"/>
                    <a:gd name="T2" fmla="*/ 0 w 54"/>
                    <a:gd name="T3" fmla="*/ 24 h 49"/>
                    <a:gd name="T4" fmla="*/ 26 w 54"/>
                    <a:gd name="T5" fmla="*/ 0 h 49"/>
                    <a:gd name="T6" fmla="*/ 54 w 54"/>
                    <a:gd name="T7" fmla="*/ 24 h 49"/>
                    <a:gd name="T8" fmla="*/ 26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6" y="49"/>
                      </a:moveTo>
                      <a:lnTo>
                        <a:pt x="0" y="24"/>
                      </a:lnTo>
                      <a:lnTo>
                        <a:pt x="26" y="0"/>
                      </a:lnTo>
                      <a:lnTo>
                        <a:pt x="54" y="24"/>
                      </a:lnTo>
                      <a:lnTo>
                        <a:pt x="26"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87" name="Freeform 545"/>
                <p:cNvSpPr>
                  <a:spLocks noEditPoints="1"/>
                </p:cNvSpPr>
                <p:nvPr/>
              </p:nvSpPr>
              <p:spPr bwMode="auto">
                <a:xfrm>
                  <a:off x="1976" y="2647"/>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5"/>
                      </a:lnTo>
                      <a:lnTo>
                        <a:pt x="88" y="15"/>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88" name="Freeform 546"/>
                <p:cNvSpPr>
                  <a:spLocks/>
                </p:cNvSpPr>
                <p:nvPr/>
              </p:nvSpPr>
              <p:spPr bwMode="auto">
                <a:xfrm>
                  <a:off x="1983" y="265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89" name="Freeform 547"/>
                <p:cNvSpPr>
                  <a:spLocks noEditPoints="1"/>
                </p:cNvSpPr>
                <p:nvPr/>
              </p:nvSpPr>
              <p:spPr bwMode="auto">
                <a:xfrm>
                  <a:off x="1980" y="264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90" name="Freeform 548"/>
                <p:cNvSpPr>
                  <a:spLocks/>
                </p:cNvSpPr>
                <p:nvPr/>
              </p:nvSpPr>
              <p:spPr bwMode="auto">
                <a:xfrm>
                  <a:off x="1987" y="2653"/>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91" name="Freeform 549"/>
                <p:cNvSpPr>
                  <a:spLocks noEditPoints="1"/>
                </p:cNvSpPr>
                <p:nvPr/>
              </p:nvSpPr>
              <p:spPr bwMode="auto">
                <a:xfrm>
                  <a:off x="1984" y="2650"/>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92" name="Freeform 550"/>
                <p:cNvSpPr>
                  <a:spLocks/>
                </p:cNvSpPr>
                <p:nvPr/>
              </p:nvSpPr>
              <p:spPr bwMode="auto">
                <a:xfrm>
                  <a:off x="1992" y="265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93" name="Freeform 551"/>
                <p:cNvSpPr>
                  <a:spLocks noEditPoints="1"/>
                </p:cNvSpPr>
                <p:nvPr/>
              </p:nvSpPr>
              <p:spPr bwMode="auto">
                <a:xfrm>
                  <a:off x="1989" y="265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94" name="Freeform 552"/>
                <p:cNvSpPr>
                  <a:spLocks/>
                </p:cNvSpPr>
                <p:nvPr/>
              </p:nvSpPr>
              <p:spPr bwMode="auto">
                <a:xfrm>
                  <a:off x="1996" y="265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95" name="Freeform 553"/>
                <p:cNvSpPr>
                  <a:spLocks noEditPoints="1"/>
                </p:cNvSpPr>
                <p:nvPr/>
              </p:nvSpPr>
              <p:spPr bwMode="auto">
                <a:xfrm>
                  <a:off x="1993" y="265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96" name="Freeform 554"/>
                <p:cNvSpPr>
                  <a:spLocks/>
                </p:cNvSpPr>
                <p:nvPr/>
              </p:nvSpPr>
              <p:spPr bwMode="auto">
                <a:xfrm>
                  <a:off x="2000" y="2657"/>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97" name="Freeform 555"/>
                <p:cNvSpPr>
                  <a:spLocks noEditPoints="1"/>
                </p:cNvSpPr>
                <p:nvPr/>
              </p:nvSpPr>
              <p:spPr bwMode="auto">
                <a:xfrm>
                  <a:off x="1997" y="2654"/>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698" name="Freeform 556"/>
                <p:cNvSpPr>
                  <a:spLocks/>
                </p:cNvSpPr>
                <p:nvPr/>
              </p:nvSpPr>
              <p:spPr bwMode="auto">
                <a:xfrm>
                  <a:off x="2005" y="2658"/>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699" name="Freeform 557"/>
                <p:cNvSpPr>
                  <a:spLocks noEditPoints="1"/>
                </p:cNvSpPr>
                <p:nvPr/>
              </p:nvSpPr>
              <p:spPr bwMode="auto">
                <a:xfrm>
                  <a:off x="2002" y="265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79"/>
                        <a:pt x="2" y="78"/>
                      </a:cubicBezTo>
                      <a:lnTo>
                        <a:pt x="77" y="3"/>
                      </a:lnTo>
                      <a:cubicBezTo>
                        <a:pt x="80" y="0"/>
                        <a:pt x="85" y="0"/>
                        <a:pt x="88" y="3"/>
                      </a:cubicBezTo>
                      <a:lnTo>
                        <a:pt x="163" y="78"/>
                      </a:lnTo>
                      <a:cubicBezTo>
                        <a:pt x="164" y="79"/>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00" name="Freeform 558"/>
                <p:cNvSpPr>
                  <a:spLocks/>
                </p:cNvSpPr>
                <p:nvPr/>
              </p:nvSpPr>
              <p:spPr bwMode="auto">
                <a:xfrm>
                  <a:off x="2009" y="266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01" name="Freeform 559"/>
                <p:cNvSpPr>
                  <a:spLocks noEditPoints="1"/>
                </p:cNvSpPr>
                <p:nvPr/>
              </p:nvSpPr>
              <p:spPr bwMode="auto">
                <a:xfrm>
                  <a:off x="2006" y="265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02" name="Freeform 560"/>
                <p:cNvSpPr>
                  <a:spLocks/>
                </p:cNvSpPr>
                <p:nvPr/>
              </p:nvSpPr>
              <p:spPr bwMode="auto">
                <a:xfrm>
                  <a:off x="2014" y="2661"/>
                  <a:ext cx="54" cy="48"/>
                </a:xfrm>
                <a:custGeom>
                  <a:avLst/>
                  <a:gdLst>
                    <a:gd name="T0" fmla="*/ 26 w 54"/>
                    <a:gd name="T1" fmla="*/ 48 h 48"/>
                    <a:gd name="T2" fmla="*/ 0 w 54"/>
                    <a:gd name="T3" fmla="*/ 24 h 48"/>
                    <a:gd name="T4" fmla="*/ 26 w 54"/>
                    <a:gd name="T5" fmla="*/ 0 h 48"/>
                    <a:gd name="T6" fmla="*/ 54 w 54"/>
                    <a:gd name="T7" fmla="*/ 24 h 48"/>
                    <a:gd name="T8" fmla="*/ 26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6" y="48"/>
                      </a:moveTo>
                      <a:lnTo>
                        <a:pt x="0" y="24"/>
                      </a:lnTo>
                      <a:lnTo>
                        <a:pt x="26" y="0"/>
                      </a:lnTo>
                      <a:lnTo>
                        <a:pt x="54" y="24"/>
                      </a:lnTo>
                      <a:lnTo>
                        <a:pt x="26"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03" name="Freeform 561"/>
                <p:cNvSpPr>
                  <a:spLocks noEditPoints="1"/>
                </p:cNvSpPr>
                <p:nvPr/>
              </p:nvSpPr>
              <p:spPr bwMode="auto">
                <a:xfrm>
                  <a:off x="2011" y="265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3"/>
                      </a:cubicBezTo>
                      <a:cubicBezTo>
                        <a:pt x="0" y="81"/>
                        <a:pt x="0"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04" name="Freeform 562"/>
                <p:cNvSpPr>
                  <a:spLocks/>
                </p:cNvSpPr>
                <p:nvPr/>
              </p:nvSpPr>
              <p:spPr bwMode="auto">
                <a:xfrm>
                  <a:off x="2018" y="2662"/>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05" name="Freeform 563"/>
                <p:cNvSpPr>
                  <a:spLocks noEditPoints="1"/>
                </p:cNvSpPr>
                <p:nvPr/>
              </p:nvSpPr>
              <p:spPr bwMode="auto">
                <a:xfrm>
                  <a:off x="2015" y="2659"/>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3"/>
                      </a:cubicBezTo>
                      <a:cubicBezTo>
                        <a:pt x="0" y="81"/>
                        <a:pt x="0"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06" name="Freeform 564"/>
                <p:cNvSpPr>
                  <a:spLocks/>
                </p:cNvSpPr>
                <p:nvPr/>
              </p:nvSpPr>
              <p:spPr bwMode="auto">
                <a:xfrm>
                  <a:off x="2022" y="2663"/>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07" name="Freeform 565"/>
                <p:cNvSpPr>
                  <a:spLocks noEditPoints="1"/>
                </p:cNvSpPr>
                <p:nvPr/>
              </p:nvSpPr>
              <p:spPr bwMode="auto">
                <a:xfrm>
                  <a:off x="2019" y="2661"/>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1" y="167"/>
                        <a:pt x="78" y="163"/>
                      </a:cubicBezTo>
                      <a:lnTo>
                        <a:pt x="3" y="89"/>
                      </a:lnTo>
                      <a:cubicBezTo>
                        <a:pt x="1" y="87"/>
                        <a:pt x="0" y="85"/>
                        <a:pt x="0" y="83"/>
                      </a:cubicBezTo>
                      <a:cubicBezTo>
                        <a:pt x="0" y="81"/>
                        <a:pt x="1" y="79"/>
                        <a:pt x="3" y="77"/>
                      </a:cubicBezTo>
                      <a:lnTo>
                        <a:pt x="78" y="3"/>
                      </a:lnTo>
                      <a:cubicBezTo>
                        <a:pt x="81" y="0"/>
                        <a:pt x="86" y="0"/>
                        <a:pt x="89" y="3"/>
                      </a:cubicBezTo>
                      <a:lnTo>
                        <a:pt x="164" y="77"/>
                      </a:lnTo>
                      <a:cubicBezTo>
                        <a:pt x="165" y="79"/>
                        <a:pt x="166" y="81"/>
                        <a:pt x="166" y="83"/>
                      </a:cubicBezTo>
                      <a:cubicBezTo>
                        <a:pt x="166" y="85"/>
                        <a:pt x="165" y="87"/>
                        <a:pt x="164" y="89"/>
                      </a:cubicBezTo>
                      <a:lnTo>
                        <a:pt x="89" y="163"/>
                      </a:lnTo>
                      <a:close/>
                      <a:moveTo>
                        <a:pt x="152" y="77"/>
                      </a:moveTo>
                      <a:lnTo>
                        <a:pt x="152" y="89"/>
                      </a:lnTo>
                      <a:lnTo>
                        <a:pt x="78" y="14"/>
                      </a:lnTo>
                      <a:lnTo>
                        <a:pt x="89" y="14"/>
                      </a:lnTo>
                      <a:lnTo>
                        <a:pt x="14" y="89"/>
                      </a:lnTo>
                      <a:lnTo>
                        <a:pt x="14" y="77"/>
                      </a:lnTo>
                      <a:lnTo>
                        <a:pt x="89" y="152"/>
                      </a:lnTo>
                      <a:lnTo>
                        <a:pt x="78"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08" name="Freeform 566"/>
                <p:cNvSpPr>
                  <a:spLocks/>
                </p:cNvSpPr>
                <p:nvPr/>
              </p:nvSpPr>
              <p:spPr bwMode="auto">
                <a:xfrm>
                  <a:off x="2026" y="2665"/>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09" name="Freeform 567"/>
                <p:cNvSpPr>
                  <a:spLocks noEditPoints="1"/>
                </p:cNvSpPr>
                <p:nvPr/>
              </p:nvSpPr>
              <p:spPr bwMode="auto">
                <a:xfrm>
                  <a:off x="2023" y="2662"/>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7"/>
                        <a:pt x="0" y="85"/>
                        <a:pt x="0" y="83"/>
                      </a:cubicBezTo>
                      <a:cubicBezTo>
                        <a:pt x="0" y="81"/>
                        <a:pt x="1" y="79"/>
                        <a:pt x="3" y="78"/>
                      </a:cubicBezTo>
                      <a:lnTo>
                        <a:pt x="78" y="3"/>
                      </a:lnTo>
                      <a:cubicBezTo>
                        <a:pt x="81" y="0"/>
                        <a:pt x="86" y="0"/>
                        <a:pt x="89" y="3"/>
                      </a:cubicBezTo>
                      <a:lnTo>
                        <a:pt x="164" y="78"/>
                      </a:lnTo>
                      <a:cubicBezTo>
                        <a:pt x="165" y="79"/>
                        <a:pt x="166" y="81"/>
                        <a:pt x="166" y="83"/>
                      </a:cubicBezTo>
                      <a:cubicBezTo>
                        <a:pt x="166" y="85"/>
                        <a:pt x="165" y="87"/>
                        <a:pt x="164" y="89"/>
                      </a:cubicBezTo>
                      <a:lnTo>
                        <a:pt x="89" y="164"/>
                      </a:lnTo>
                      <a:close/>
                      <a:moveTo>
                        <a:pt x="152" y="78"/>
                      </a:moveTo>
                      <a:lnTo>
                        <a:pt x="152" y="89"/>
                      </a:lnTo>
                      <a:lnTo>
                        <a:pt x="78" y="14"/>
                      </a:lnTo>
                      <a:lnTo>
                        <a:pt x="89" y="14"/>
                      </a:lnTo>
                      <a:lnTo>
                        <a:pt x="14" y="89"/>
                      </a:lnTo>
                      <a:lnTo>
                        <a:pt x="14" y="78"/>
                      </a:lnTo>
                      <a:lnTo>
                        <a:pt x="89" y="152"/>
                      </a:lnTo>
                      <a:lnTo>
                        <a:pt x="78"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10" name="Freeform 568"/>
                <p:cNvSpPr>
                  <a:spLocks/>
                </p:cNvSpPr>
                <p:nvPr/>
              </p:nvSpPr>
              <p:spPr bwMode="auto">
                <a:xfrm>
                  <a:off x="2031" y="266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11" name="Freeform 569"/>
                <p:cNvSpPr>
                  <a:spLocks noEditPoints="1"/>
                </p:cNvSpPr>
                <p:nvPr/>
              </p:nvSpPr>
              <p:spPr bwMode="auto">
                <a:xfrm>
                  <a:off x="2028" y="2663"/>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4"/>
                      </a:cubicBezTo>
                      <a:cubicBezTo>
                        <a:pt x="0" y="81"/>
                        <a:pt x="1" y="79"/>
                        <a:pt x="3" y="78"/>
                      </a:cubicBezTo>
                      <a:lnTo>
                        <a:pt x="78" y="3"/>
                      </a:lnTo>
                      <a:cubicBezTo>
                        <a:pt x="81" y="0"/>
                        <a:pt x="86" y="0"/>
                        <a:pt x="89" y="3"/>
                      </a:cubicBezTo>
                      <a:lnTo>
                        <a:pt x="164" y="78"/>
                      </a:lnTo>
                      <a:cubicBezTo>
                        <a:pt x="165" y="79"/>
                        <a:pt x="166" y="81"/>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12" name="Freeform 570"/>
                <p:cNvSpPr>
                  <a:spLocks/>
                </p:cNvSpPr>
                <p:nvPr/>
              </p:nvSpPr>
              <p:spPr bwMode="auto">
                <a:xfrm>
                  <a:off x="2035" y="2667"/>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13" name="Freeform 571"/>
                <p:cNvSpPr>
                  <a:spLocks noEditPoints="1"/>
                </p:cNvSpPr>
                <p:nvPr/>
              </p:nvSpPr>
              <p:spPr bwMode="auto">
                <a:xfrm>
                  <a:off x="2032" y="2664"/>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80"/>
                        <a:pt x="3" y="78"/>
                      </a:cubicBezTo>
                      <a:lnTo>
                        <a:pt x="77" y="3"/>
                      </a:lnTo>
                      <a:cubicBezTo>
                        <a:pt x="81" y="0"/>
                        <a:pt x="86"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14" name="Freeform 572"/>
                <p:cNvSpPr>
                  <a:spLocks/>
                </p:cNvSpPr>
                <p:nvPr/>
              </p:nvSpPr>
              <p:spPr bwMode="auto">
                <a:xfrm>
                  <a:off x="2039" y="2668"/>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15" name="Freeform 573"/>
                <p:cNvSpPr>
                  <a:spLocks noEditPoints="1"/>
                </p:cNvSpPr>
                <p:nvPr/>
              </p:nvSpPr>
              <p:spPr bwMode="auto">
                <a:xfrm>
                  <a:off x="2036" y="2665"/>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80"/>
                        <a:pt x="3" y="78"/>
                      </a:cubicBezTo>
                      <a:lnTo>
                        <a:pt x="77" y="4"/>
                      </a:lnTo>
                      <a:cubicBezTo>
                        <a:pt x="81" y="0"/>
                        <a:pt x="86" y="0"/>
                        <a:pt x="89" y="4"/>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16" name="Freeform 574"/>
                <p:cNvSpPr>
                  <a:spLocks/>
                </p:cNvSpPr>
                <p:nvPr/>
              </p:nvSpPr>
              <p:spPr bwMode="auto">
                <a:xfrm>
                  <a:off x="2044" y="2669"/>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17" name="Freeform 575"/>
                <p:cNvSpPr>
                  <a:spLocks noEditPoints="1"/>
                </p:cNvSpPr>
                <p:nvPr/>
              </p:nvSpPr>
              <p:spPr bwMode="auto">
                <a:xfrm>
                  <a:off x="2041" y="2667"/>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1"/>
                        <a:pt x="1" y="79"/>
                        <a:pt x="3" y="78"/>
                      </a:cubicBezTo>
                      <a:lnTo>
                        <a:pt x="77" y="3"/>
                      </a:lnTo>
                      <a:cubicBezTo>
                        <a:pt x="81"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18" name="Freeform 576"/>
                <p:cNvSpPr>
                  <a:spLocks/>
                </p:cNvSpPr>
                <p:nvPr/>
              </p:nvSpPr>
              <p:spPr bwMode="auto">
                <a:xfrm>
                  <a:off x="2048" y="2670"/>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19" name="Freeform 577"/>
                <p:cNvSpPr>
                  <a:spLocks noEditPoints="1"/>
                </p:cNvSpPr>
                <p:nvPr/>
              </p:nvSpPr>
              <p:spPr bwMode="auto">
                <a:xfrm>
                  <a:off x="2045" y="2668"/>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90"/>
                      </a:lnTo>
                      <a:cubicBezTo>
                        <a:pt x="1" y="88"/>
                        <a:pt x="0" y="86"/>
                        <a:pt x="0" y="84"/>
                      </a:cubicBezTo>
                      <a:cubicBezTo>
                        <a:pt x="0" y="82"/>
                        <a:pt x="1" y="80"/>
                        <a:pt x="3" y="78"/>
                      </a:cubicBezTo>
                      <a:lnTo>
                        <a:pt x="77" y="4"/>
                      </a:lnTo>
                      <a:cubicBezTo>
                        <a:pt x="81" y="0"/>
                        <a:pt x="86" y="0"/>
                        <a:pt x="89" y="4"/>
                      </a:cubicBezTo>
                      <a:lnTo>
                        <a:pt x="163" y="78"/>
                      </a:lnTo>
                      <a:cubicBezTo>
                        <a:pt x="165" y="80"/>
                        <a:pt x="166" y="82"/>
                        <a:pt x="166" y="84"/>
                      </a:cubicBezTo>
                      <a:cubicBezTo>
                        <a:pt x="166" y="86"/>
                        <a:pt x="165" y="88"/>
                        <a:pt x="163" y="90"/>
                      </a:cubicBezTo>
                      <a:lnTo>
                        <a:pt x="89" y="164"/>
                      </a:lnTo>
                      <a:close/>
                      <a:moveTo>
                        <a:pt x="152" y="78"/>
                      </a:moveTo>
                      <a:lnTo>
                        <a:pt x="152" y="90"/>
                      </a:lnTo>
                      <a:lnTo>
                        <a:pt x="77" y="15"/>
                      </a:lnTo>
                      <a:lnTo>
                        <a:pt x="89" y="15"/>
                      </a:lnTo>
                      <a:lnTo>
                        <a:pt x="14" y="90"/>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20" name="Freeform 578"/>
                <p:cNvSpPr>
                  <a:spLocks/>
                </p:cNvSpPr>
                <p:nvPr/>
              </p:nvSpPr>
              <p:spPr bwMode="auto">
                <a:xfrm>
                  <a:off x="2052" y="2672"/>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21" name="Freeform 579"/>
                <p:cNvSpPr>
                  <a:spLocks noEditPoints="1"/>
                </p:cNvSpPr>
                <p:nvPr/>
              </p:nvSpPr>
              <p:spPr bwMode="auto">
                <a:xfrm>
                  <a:off x="2050" y="2669"/>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3"/>
                      </a:cubicBezTo>
                      <a:cubicBezTo>
                        <a:pt x="0" y="81"/>
                        <a:pt x="1" y="79"/>
                        <a:pt x="3" y="78"/>
                      </a:cubicBezTo>
                      <a:lnTo>
                        <a:pt x="77" y="3"/>
                      </a:lnTo>
                      <a:cubicBezTo>
                        <a:pt x="80"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22" name="Freeform 580"/>
                <p:cNvSpPr>
                  <a:spLocks/>
                </p:cNvSpPr>
                <p:nvPr/>
              </p:nvSpPr>
              <p:spPr bwMode="auto">
                <a:xfrm>
                  <a:off x="2057" y="267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23" name="Freeform 581"/>
                <p:cNvSpPr>
                  <a:spLocks noEditPoints="1"/>
                </p:cNvSpPr>
                <p:nvPr/>
              </p:nvSpPr>
              <p:spPr bwMode="auto">
                <a:xfrm>
                  <a:off x="2054" y="2670"/>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4"/>
                      </a:cubicBezTo>
                      <a:cubicBezTo>
                        <a:pt x="0" y="82"/>
                        <a:pt x="1" y="80"/>
                        <a:pt x="3" y="78"/>
                      </a:cubicBezTo>
                      <a:lnTo>
                        <a:pt x="77" y="4"/>
                      </a:lnTo>
                      <a:cubicBezTo>
                        <a:pt x="80" y="0"/>
                        <a:pt x="86" y="0"/>
                        <a:pt x="89" y="4"/>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24" name="Freeform 582"/>
                <p:cNvSpPr>
                  <a:spLocks/>
                </p:cNvSpPr>
                <p:nvPr/>
              </p:nvSpPr>
              <p:spPr bwMode="auto">
                <a:xfrm>
                  <a:off x="2061" y="2674"/>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25" name="Freeform 583"/>
                <p:cNvSpPr>
                  <a:spLocks noEditPoints="1"/>
                </p:cNvSpPr>
                <p:nvPr/>
              </p:nvSpPr>
              <p:spPr bwMode="auto">
                <a:xfrm>
                  <a:off x="2058" y="2671"/>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90"/>
                      </a:lnTo>
                      <a:cubicBezTo>
                        <a:pt x="1" y="88"/>
                        <a:pt x="0" y="86"/>
                        <a:pt x="0" y="84"/>
                      </a:cubicBezTo>
                      <a:cubicBezTo>
                        <a:pt x="0" y="82"/>
                        <a:pt x="1" y="80"/>
                        <a:pt x="3" y="78"/>
                      </a:cubicBezTo>
                      <a:lnTo>
                        <a:pt x="77" y="4"/>
                      </a:lnTo>
                      <a:cubicBezTo>
                        <a:pt x="80" y="0"/>
                        <a:pt x="86" y="0"/>
                        <a:pt x="89" y="4"/>
                      </a:cubicBezTo>
                      <a:lnTo>
                        <a:pt x="163" y="78"/>
                      </a:lnTo>
                      <a:cubicBezTo>
                        <a:pt x="165" y="80"/>
                        <a:pt x="166" y="82"/>
                        <a:pt x="166" y="84"/>
                      </a:cubicBezTo>
                      <a:cubicBezTo>
                        <a:pt x="166" y="86"/>
                        <a:pt x="165" y="88"/>
                        <a:pt x="163" y="90"/>
                      </a:cubicBezTo>
                      <a:lnTo>
                        <a:pt x="89" y="164"/>
                      </a:lnTo>
                      <a:close/>
                      <a:moveTo>
                        <a:pt x="152" y="78"/>
                      </a:moveTo>
                      <a:lnTo>
                        <a:pt x="152" y="90"/>
                      </a:lnTo>
                      <a:lnTo>
                        <a:pt x="77" y="15"/>
                      </a:lnTo>
                      <a:lnTo>
                        <a:pt x="89" y="15"/>
                      </a:lnTo>
                      <a:lnTo>
                        <a:pt x="14" y="90"/>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26" name="Freeform 584"/>
                <p:cNvSpPr>
                  <a:spLocks/>
                </p:cNvSpPr>
                <p:nvPr/>
              </p:nvSpPr>
              <p:spPr bwMode="auto">
                <a:xfrm>
                  <a:off x="2066" y="267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27" name="Freeform 585"/>
                <p:cNvSpPr>
                  <a:spLocks noEditPoints="1"/>
                </p:cNvSpPr>
                <p:nvPr/>
              </p:nvSpPr>
              <p:spPr bwMode="auto">
                <a:xfrm>
                  <a:off x="2063" y="2672"/>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3"/>
                      </a:cubicBezTo>
                      <a:cubicBezTo>
                        <a:pt x="0" y="81"/>
                        <a:pt x="1" y="79"/>
                        <a:pt x="3" y="78"/>
                      </a:cubicBezTo>
                      <a:lnTo>
                        <a:pt x="77" y="3"/>
                      </a:lnTo>
                      <a:cubicBezTo>
                        <a:pt x="80" y="0"/>
                        <a:pt x="85"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28" name="Freeform 586"/>
                <p:cNvSpPr>
                  <a:spLocks/>
                </p:cNvSpPr>
                <p:nvPr/>
              </p:nvSpPr>
              <p:spPr bwMode="auto">
                <a:xfrm>
                  <a:off x="2070" y="2676"/>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29" name="Freeform 587"/>
                <p:cNvSpPr>
                  <a:spLocks noEditPoints="1"/>
                </p:cNvSpPr>
                <p:nvPr/>
              </p:nvSpPr>
              <p:spPr bwMode="auto">
                <a:xfrm>
                  <a:off x="2067" y="2673"/>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7"/>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30" name="Freeform 588"/>
                <p:cNvSpPr>
                  <a:spLocks/>
                </p:cNvSpPr>
                <p:nvPr/>
              </p:nvSpPr>
              <p:spPr bwMode="auto">
                <a:xfrm>
                  <a:off x="2074" y="2677"/>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31" name="Freeform 589"/>
                <p:cNvSpPr>
                  <a:spLocks noEditPoints="1"/>
                </p:cNvSpPr>
                <p:nvPr/>
              </p:nvSpPr>
              <p:spPr bwMode="auto">
                <a:xfrm>
                  <a:off x="2071" y="2674"/>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90"/>
                      </a:lnTo>
                      <a:cubicBezTo>
                        <a:pt x="1" y="88"/>
                        <a:pt x="0" y="86"/>
                        <a:pt x="0" y="84"/>
                      </a:cubicBezTo>
                      <a:cubicBezTo>
                        <a:pt x="0" y="82"/>
                        <a:pt x="1" y="80"/>
                        <a:pt x="3" y="78"/>
                      </a:cubicBezTo>
                      <a:lnTo>
                        <a:pt x="77" y="4"/>
                      </a:lnTo>
                      <a:cubicBezTo>
                        <a:pt x="80" y="0"/>
                        <a:pt x="85" y="0"/>
                        <a:pt x="89" y="4"/>
                      </a:cubicBezTo>
                      <a:lnTo>
                        <a:pt x="163" y="78"/>
                      </a:lnTo>
                      <a:cubicBezTo>
                        <a:pt x="165" y="80"/>
                        <a:pt x="166" y="82"/>
                        <a:pt x="166" y="84"/>
                      </a:cubicBezTo>
                      <a:cubicBezTo>
                        <a:pt x="166" y="86"/>
                        <a:pt x="165" y="88"/>
                        <a:pt x="163" y="90"/>
                      </a:cubicBezTo>
                      <a:lnTo>
                        <a:pt x="89" y="164"/>
                      </a:lnTo>
                      <a:close/>
                      <a:moveTo>
                        <a:pt x="152" y="78"/>
                      </a:moveTo>
                      <a:lnTo>
                        <a:pt x="152" y="90"/>
                      </a:lnTo>
                      <a:lnTo>
                        <a:pt x="77" y="15"/>
                      </a:lnTo>
                      <a:lnTo>
                        <a:pt x="89" y="15"/>
                      </a:lnTo>
                      <a:lnTo>
                        <a:pt x="14" y="90"/>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32" name="Freeform 590"/>
                <p:cNvSpPr>
                  <a:spLocks/>
                </p:cNvSpPr>
                <p:nvPr/>
              </p:nvSpPr>
              <p:spPr bwMode="auto">
                <a:xfrm>
                  <a:off x="2079" y="267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33" name="Freeform 591"/>
                <p:cNvSpPr>
                  <a:spLocks noEditPoints="1"/>
                </p:cNvSpPr>
                <p:nvPr/>
              </p:nvSpPr>
              <p:spPr bwMode="auto">
                <a:xfrm>
                  <a:off x="2076" y="2675"/>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80"/>
                        <a:pt x="3" y="78"/>
                      </a:cubicBezTo>
                      <a:lnTo>
                        <a:pt x="77" y="3"/>
                      </a:lnTo>
                      <a:cubicBezTo>
                        <a:pt x="80" y="0"/>
                        <a:pt x="85"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34" name="Freeform 592"/>
                <p:cNvSpPr>
                  <a:spLocks/>
                </p:cNvSpPr>
                <p:nvPr/>
              </p:nvSpPr>
              <p:spPr bwMode="auto">
                <a:xfrm>
                  <a:off x="2083" y="2679"/>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35" name="Freeform 593"/>
                <p:cNvSpPr>
                  <a:spLocks noEditPoints="1"/>
                </p:cNvSpPr>
                <p:nvPr/>
              </p:nvSpPr>
              <p:spPr bwMode="auto">
                <a:xfrm>
                  <a:off x="2080" y="2676"/>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5" y="167"/>
                        <a:pt x="80" y="167"/>
                        <a:pt x="77" y="163"/>
                      </a:cubicBezTo>
                      <a:lnTo>
                        <a:pt x="2" y="89"/>
                      </a:lnTo>
                      <a:cubicBezTo>
                        <a:pt x="1" y="87"/>
                        <a:pt x="0" y="85"/>
                        <a:pt x="0" y="83"/>
                      </a:cubicBezTo>
                      <a:cubicBezTo>
                        <a:pt x="0" y="81"/>
                        <a:pt x="1" y="79"/>
                        <a:pt x="2" y="78"/>
                      </a:cubicBezTo>
                      <a:lnTo>
                        <a:pt x="77" y="3"/>
                      </a:lnTo>
                      <a:cubicBezTo>
                        <a:pt x="80" y="0"/>
                        <a:pt x="85" y="0"/>
                        <a:pt x="89" y="3"/>
                      </a:cubicBezTo>
                      <a:lnTo>
                        <a:pt x="163" y="78"/>
                      </a:lnTo>
                      <a:cubicBezTo>
                        <a:pt x="165" y="79"/>
                        <a:pt x="166" y="81"/>
                        <a:pt x="166" y="83"/>
                      </a:cubicBezTo>
                      <a:cubicBezTo>
                        <a:pt x="166" y="85"/>
                        <a:pt x="165" y="87"/>
                        <a:pt x="163" y="89"/>
                      </a:cubicBezTo>
                      <a:lnTo>
                        <a:pt x="89" y="163"/>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36" name="Freeform 594"/>
                <p:cNvSpPr>
                  <a:spLocks/>
                </p:cNvSpPr>
                <p:nvPr/>
              </p:nvSpPr>
              <p:spPr bwMode="auto">
                <a:xfrm>
                  <a:off x="2087" y="2680"/>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37" name="Freeform 595"/>
                <p:cNvSpPr>
                  <a:spLocks noEditPoints="1"/>
                </p:cNvSpPr>
                <p:nvPr/>
              </p:nvSpPr>
              <p:spPr bwMode="auto">
                <a:xfrm>
                  <a:off x="2085" y="2677"/>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6" y="81"/>
                        <a:pt x="166" y="83"/>
                      </a:cubicBezTo>
                      <a:cubicBezTo>
                        <a:pt x="166"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38" name="Freeform 596"/>
                <p:cNvSpPr>
                  <a:spLocks/>
                </p:cNvSpPr>
                <p:nvPr/>
              </p:nvSpPr>
              <p:spPr bwMode="auto">
                <a:xfrm>
                  <a:off x="2092" y="2681"/>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39" name="Freeform 597"/>
                <p:cNvSpPr>
                  <a:spLocks noEditPoints="1"/>
                </p:cNvSpPr>
                <p:nvPr/>
              </p:nvSpPr>
              <p:spPr bwMode="auto">
                <a:xfrm>
                  <a:off x="2089" y="2678"/>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6" y="81"/>
                        <a:pt x="166" y="83"/>
                      </a:cubicBezTo>
                      <a:cubicBezTo>
                        <a:pt x="166"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40" name="Freeform 598"/>
                <p:cNvSpPr>
                  <a:spLocks/>
                </p:cNvSpPr>
                <p:nvPr/>
              </p:nvSpPr>
              <p:spPr bwMode="auto">
                <a:xfrm>
                  <a:off x="2096" y="2682"/>
                  <a:ext cx="54" cy="48"/>
                </a:xfrm>
                <a:custGeom>
                  <a:avLst/>
                  <a:gdLst>
                    <a:gd name="T0" fmla="*/ 28 w 54"/>
                    <a:gd name="T1" fmla="*/ 48 h 48"/>
                    <a:gd name="T2" fmla="*/ 0 w 54"/>
                    <a:gd name="T3" fmla="*/ 24 h 48"/>
                    <a:gd name="T4" fmla="*/ 28 w 54"/>
                    <a:gd name="T5" fmla="*/ 0 h 48"/>
                    <a:gd name="T6" fmla="*/ 54 w 54"/>
                    <a:gd name="T7" fmla="*/ 24 h 48"/>
                    <a:gd name="T8" fmla="*/ 28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8" y="48"/>
                      </a:moveTo>
                      <a:lnTo>
                        <a:pt x="0" y="24"/>
                      </a:lnTo>
                      <a:lnTo>
                        <a:pt x="28" y="0"/>
                      </a:lnTo>
                      <a:lnTo>
                        <a:pt x="54"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41" name="Freeform 599"/>
                <p:cNvSpPr>
                  <a:spLocks noEditPoints="1"/>
                </p:cNvSpPr>
                <p:nvPr/>
              </p:nvSpPr>
              <p:spPr bwMode="auto">
                <a:xfrm>
                  <a:off x="2093" y="2679"/>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42" name="Freeform 600"/>
                <p:cNvSpPr>
                  <a:spLocks/>
                </p:cNvSpPr>
                <p:nvPr/>
              </p:nvSpPr>
              <p:spPr bwMode="auto">
                <a:xfrm>
                  <a:off x="2101" y="268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43" name="Freeform 601"/>
                <p:cNvSpPr>
                  <a:spLocks noEditPoints="1"/>
                </p:cNvSpPr>
                <p:nvPr/>
              </p:nvSpPr>
              <p:spPr bwMode="auto">
                <a:xfrm>
                  <a:off x="2098" y="268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44" name="Freeform 602"/>
                <p:cNvSpPr>
                  <a:spLocks/>
                </p:cNvSpPr>
                <p:nvPr/>
              </p:nvSpPr>
              <p:spPr bwMode="auto">
                <a:xfrm>
                  <a:off x="2105" y="268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45" name="Freeform 603"/>
                <p:cNvSpPr>
                  <a:spLocks noEditPoints="1"/>
                </p:cNvSpPr>
                <p:nvPr/>
              </p:nvSpPr>
              <p:spPr bwMode="auto">
                <a:xfrm>
                  <a:off x="2102" y="268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46" name="Freeform 604"/>
                <p:cNvSpPr>
                  <a:spLocks/>
                </p:cNvSpPr>
                <p:nvPr/>
              </p:nvSpPr>
              <p:spPr bwMode="auto">
                <a:xfrm>
                  <a:off x="2109" y="2685"/>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47" name="Freeform 605"/>
                <p:cNvSpPr>
                  <a:spLocks noEditPoints="1"/>
                </p:cNvSpPr>
                <p:nvPr/>
              </p:nvSpPr>
              <p:spPr bwMode="auto">
                <a:xfrm>
                  <a:off x="2106" y="268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5" y="80"/>
                        <a:pt x="165" y="82"/>
                        <a:pt x="165" y="84"/>
                      </a:cubicBezTo>
                      <a:cubicBezTo>
                        <a:pt x="165" y="86"/>
                        <a:pt x="165" y="88"/>
                        <a:pt x="163" y="90"/>
                      </a:cubicBezTo>
                      <a:lnTo>
                        <a:pt x="88" y="164"/>
                      </a:lnTo>
                      <a:close/>
                      <a:moveTo>
                        <a:pt x="152" y="78"/>
                      </a:moveTo>
                      <a:lnTo>
                        <a:pt x="152" y="90"/>
                      </a:lnTo>
                      <a:lnTo>
                        <a:pt x="77" y="15"/>
                      </a:lnTo>
                      <a:lnTo>
                        <a:pt x="88" y="15"/>
                      </a:lnTo>
                      <a:lnTo>
                        <a:pt x="14" y="90"/>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48" name="Freeform 606"/>
                <p:cNvSpPr>
                  <a:spLocks/>
                </p:cNvSpPr>
                <p:nvPr/>
              </p:nvSpPr>
              <p:spPr bwMode="auto">
                <a:xfrm>
                  <a:off x="2114" y="268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749" name="Freeform 607"/>
                <p:cNvSpPr>
                  <a:spLocks noEditPoints="1"/>
                </p:cNvSpPr>
                <p:nvPr/>
              </p:nvSpPr>
              <p:spPr bwMode="auto">
                <a:xfrm>
                  <a:off x="2111" y="2683"/>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750" name="Freeform 608"/>
                <p:cNvSpPr>
                  <a:spLocks/>
                </p:cNvSpPr>
                <p:nvPr/>
              </p:nvSpPr>
              <p:spPr bwMode="auto">
                <a:xfrm>
                  <a:off x="2118" y="268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nvGrpSpPr>
              <p:cNvPr id="175114" name="Group 810"/>
              <p:cNvGrpSpPr>
                <a:grpSpLocks/>
              </p:cNvGrpSpPr>
              <p:nvPr/>
            </p:nvGrpSpPr>
            <p:grpSpPr bwMode="auto">
              <a:xfrm>
                <a:off x="3357563" y="3354388"/>
                <a:ext cx="784225" cy="998537"/>
                <a:chOff x="2115" y="2113"/>
                <a:chExt cx="494" cy="629"/>
              </a:xfrm>
            </p:grpSpPr>
            <p:sp>
              <p:nvSpPr>
                <p:cNvPr id="176351" name="Freeform 610"/>
                <p:cNvSpPr>
                  <a:spLocks noEditPoints="1"/>
                </p:cNvSpPr>
                <p:nvPr/>
              </p:nvSpPr>
              <p:spPr bwMode="auto">
                <a:xfrm>
                  <a:off x="2115" y="268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5" y="81"/>
                        <a:pt x="165" y="83"/>
                      </a:cubicBezTo>
                      <a:cubicBezTo>
                        <a:pt x="165" y="86"/>
                        <a:pt x="165"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52" name="Freeform 611"/>
                <p:cNvSpPr>
                  <a:spLocks/>
                </p:cNvSpPr>
                <p:nvPr/>
              </p:nvSpPr>
              <p:spPr bwMode="auto">
                <a:xfrm>
                  <a:off x="2122" y="2688"/>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53" name="Freeform 612"/>
                <p:cNvSpPr>
                  <a:spLocks noEditPoints="1"/>
                </p:cNvSpPr>
                <p:nvPr/>
              </p:nvSpPr>
              <p:spPr bwMode="auto">
                <a:xfrm>
                  <a:off x="2120" y="268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54" name="Freeform 613"/>
                <p:cNvSpPr>
                  <a:spLocks/>
                </p:cNvSpPr>
                <p:nvPr/>
              </p:nvSpPr>
              <p:spPr bwMode="auto">
                <a:xfrm>
                  <a:off x="2127" y="2688"/>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55" name="Freeform 614"/>
                <p:cNvSpPr>
                  <a:spLocks noEditPoints="1"/>
                </p:cNvSpPr>
                <p:nvPr/>
              </p:nvSpPr>
              <p:spPr bwMode="auto">
                <a:xfrm>
                  <a:off x="2124" y="2685"/>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4" y="80"/>
                        <a:pt x="165" y="82"/>
                        <a:pt x="165" y="84"/>
                      </a:cubicBezTo>
                      <a:cubicBezTo>
                        <a:pt x="165" y="86"/>
                        <a:pt x="164" y="88"/>
                        <a:pt x="163" y="90"/>
                      </a:cubicBezTo>
                      <a:lnTo>
                        <a:pt x="88" y="164"/>
                      </a:lnTo>
                      <a:close/>
                      <a:moveTo>
                        <a:pt x="152" y="78"/>
                      </a:moveTo>
                      <a:lnTo>
                        <a:pt x="152" y="90"/>
                      </a:lnTo>
                      <a:lnTo>
                        <a:pt x="77" y="15"/>
                      </a:lnTo>
                      <a:lnTo>
                        <a:pt x="88" y="15"/>
                      </a:lnTo>
                      <a:lnTo>
                        <a:pt x="14" y="90"/>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56" name="Freeform 615"/>
                <p:cNvSpPr>
                  <a:spLocks/>
                </p:cNvSpPr>
                <p:nvPr/>
              </p:nvSpPr>
              <p:spPr bwMode="auto">
                <a:xfrm>
                  <a:off x="2131" y="2689"/>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57" name="Freeform 616"/>
                <p:cNvSpPr>
                  <a:spLocks noEditPoints="1"/>
                </p:cNvSpPr>
                <p:nvPr/>
              </p:nvSpPr>
              <p:spPr bwMode="auto">
                <a:xfrm>
                  <a:off x="2128" y="2687"/>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58" name="Freeform 617"/>
                <p:cNvSpPr>
                  <a:spLocks/>
                </p:cNvSpPr>
                <p:nvPr/>
              </p:nvSpPr>
              <p:spPr bwMode="auto">
                <a:xfrm>
                  <a:off x="2136" y="2690"/>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59" name="Freeform 618"/>
                <p:cNvSpPr>
                  <a:spLocks noEditPoints="1"/>
                </p:cNvSpPr>
                <p:nvPr/>
              </p:nvSpPr>
              <p:spPr bwMode="auto">
                <a:xfrm>
                  <a:off x="2133" y="2687"/>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5"/>
                      </a:lnTo>
                      <a:lnTo>
                        <a:pt x="88" y="15"/>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60" name="Freeform 619"/>
                <p:cNvSpPr>
                  <a:spLocks/>
                </p:cNvSpPr>
                <p:nvPr/>
              </p:nvSpPr>
              <p:spPr bwMode="auto">
                <a:xfrm>
                  <a:off x="2140" y="257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61" name="Freeform 620"/>
                <p:cNvSpPr>
                  <a:spLocks noEditPoints="1"/>
                </p:cNvSpPr>
                <p:nvPr/>
              </p:nvSpPr>
              <p:spPr bwMode="auto">
                <a:xfrm>
                  <a:off x="2137" y="257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3"/>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62" name="Freeform 621"/>
                <p:cNvSpPr>
                  <a:spLocks/>
                </p:cNvSpPr>
                <p:nvPr/>
              </p:nvSpPr>
              <p:spPr bwMode="auto">
                <a:xfrm>
                  <a:off x="2144" y="2505"/>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63" name="Freeform 622"/>
                <p:cNvSpPr>
                  <a:spLocks noEditPoints="1"/>
                </p:cNvSpPr>
                <p:nvPr/>
              </p:nvSpPr>
              <p:spPr bwMode="auto">
                <a:xfrm>
                  <a:off x="2141" y="250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64" name="Freeform 623"/>
                <p:cNvSpPr>
                  <a:spLocks/>
                </p:cNvSpPr>
                <p:nvPr/>
              </p:nvSpPr>
              <p:spPr bwMode="auto">
                <a:xfrm>
                  <a:off x="2149" y="2443"/>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65" name="Freeform 624"/>
                <p:cNvSpPr>
                  <a:spLocks noEditPoints="1"/>
                </p:cNvSpPr>
                <p:nvPr/>
              </p:nvSpPr>
              <p:spPr bwMode="auto">
                <a:xfrm>
                  <a:off x="2146" y="2441"/>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66" name="Freeform 625"/>
                <p:cNvSpPr>
                  <a:spLocks/>
                </p:cNvSpPr>
                <p:nvPr/>
              </p:nvSpPr>
              <p:spPr bwMode="auto">
                <a:xfrm>
                  <a:off x="2153" y="238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67" name="Freeform 626"/>
                <p:cNvSpPr>
                  <a:spLocks noEditPoints="1"/>
                </p:cNvSpPr>
                <p:nvPr/>
              </p:nvSpPr>
              <p:spPr bwMode="auto">
                <a:xfrm>
                  <a:off x="2150" y="238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68" name="Freeform 627"/>
                <p:cNvSpPr>
                  <a:spLocks/>
                </p:cNvSpPr>
                <p:nvPr/>
              </p:nvSpPr>
              <p:spPr bwMode="auto">
                <a:xfrm>
                  <a:off x="2157" y="2337"/>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69" name="Freeform 628"/>
                <p:cNvSpPr>
                  <a:spLocks noEditPoints="1"/>
                </p:cNvSpPr>
                <p:nvPr/>
              </p:nvSpPr>
              <p:spPr bwMode="auto">
                <a:xfrm>
                  <a:off x="2154" y="2334"/>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70" name="Freeform 629"/>
                <p:cNvSpPr>
                  <a:spLocks/>
                </p:cNvSpPr>
                <p:nvPr/>
              </p:nvSpPr>
              <p:spPr bwMode="auto">
                <a:xfrm>
                  <a:off x="2162" y="228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71" name="Freeform 630"/>
                <p:cNvSpPr>
                  <a:spLocks noEditPoints="1"/>
                </p:cNvSpPr>
                <p:nvPr/>
              </p:nvSpPr>
              <p:spPr bwMode="auto">
                <a:xfrm>
                  <a:off x="2159" y="228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72" name="Freeform 631"/>
                <p:cNvSpPr>
                  <a:spLocks/>
                </p:cNvSpPr>
                <p:nvPr/>
              </p:nvSpPr>
              <p:spPr bwMode="auto">
                <a:xfrm>
                  <a:off x="2166" y="224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73" name="Freeform 632"/>
                <p:cNvSpPr>
                  <a:spLocks noEditPoints="1"/>
                </p:cNvSpPr>
                <p:nvPr/>
              </p:nvSpPr>
              <p:spPr bwMode="auto">
                <a:xfrm>
                  <a:off x="2163" y="224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7"/>
                        <a:pt x="0" y="85"/>
                        <a:pt x="0" y="83"/>
                      </a:cubicBezTo>
                      <a:cubicBezTo>
                        <a:pt x="0" y="81"/>
                        <a:pt x="0"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74" name="Freeform 633"/>
                <p:cNvSpPr>
                  <a:spLocks/>
                </p:cNvSpPr>
                <p:nvPr/>
              </p:nvSpPr>
              <p:spPr bwMode="auto">
                <a:xfrm>
                  <a:off x="2171" y="2199"/>
                  <a:ext cx="54" cy="48"/>
                </a:xfrm>
                <a:custGeom>
                  <a:avLst/>
                  <a:gdLst>
                    <a:gd name="T0" fmla="*/ 26 w 54"/>
                    <a:gd name="T1" fmla="*/ 48 h 48"/>
                    <a:gd name="T2" fmla="*/ 0 w 54"/>
                    <a:gd name="T3" fmla="*/ 24 h 48"/>
                    <a:gd name="T4" fmla="*/ 26 w 54"/>
                    <a:gd name="T5" fmla="*/ 0 h 48"/>
                    <a:gd name="T6" fmla="*/ 54 w 54"/>
                    <a:gd name="T7" fmla="*/ 24 h 48"/>
                    <a:gd name="T8" fmla="*/ 26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6" y="48"/>
                      </a:moveTo>
                      <a:lnTo>
                        <a:pt x="0" y="24"/>
                      </a:lnTo>
                      <a:lnTo>
                        <a:pt x="26" y="0"/>
                      </a:lnTo>
                      <a:lnTo>
                        <a:pt x="54" y="24"/>
                      </a:lnTo>
                      <a:lnTo>
                        <a:pt x="26"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75" name="Freeform 634"/>
                <p:cNvSpPr>
                  <a:spLocks noEditPoints="1"/>
                </p:cNvSpPr>
                <p:nvPr/>
              </p:nvSpPr>
              <p:spPr bwMode="auto">
                <a:xfrm>
                  <a:off x="2168" y="219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76" name="Freeform 635"/>
                <p:cNvSpPr>
                  <a:spLocks/>
                </p:cNvSpPr>
                <p:nvPr/>
              </p:nvSpPr>
              <p:spPr bwMode="auto">
                <a:xfrm>
                  <a:off x="2175" y="215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77" name="Freeform 636"/>
                <p:cNvSpPr>
                  <a:spLocks noEditPoints="1"/>
                </p:cNvSpPr>
                <p:nvPr/>
              </p:nvSpPr>
              <p:spPr bwMode="auto">
                <a:xfrm>
                  <a:off x="2172" y="215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78" name="Freeform 637"/>
                <p:cNvSpPr>
                  <a:spLocks/>
                </p:cNvSpPr>
                <p:nvPr/>
              </p:nvSpPr>
              <p:spPr bwMode="auto">
                <a:xfrm>
                  <a:off x="2179" y="2116"/>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79" name="Freeform 638"/>
                <p:cNvSpPr>
                  <a:spLocks noEditPoints="1"/>
                </p:cNvSpPr>
                <p:nvPr/>
              </p:nvSpPr>
              <p:spPr bwMode="auto">
                <a:xfrm>
                  <a:off x="2176" y="2113"/>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3"/>
                      </a:cubicBezTo>
                      <a:cubicBezTo>
                        <a:pt x="0" y="81"/>
                        <a:pt x="0"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80" name="Freeform 639"/>
                <p:cNvSpPr>
                  <a:spLocks/>
                </p:cNvSpPr>
                <p:nvPr/>
              </p:nvSpPr>
              <p:spPr bwMode="auto">
                <a:xfrm>
                  <a:off x="2184" y="218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81" name="Freeform 640"/>
                <p:cNvSpPr>
                  <a:spLocks noEditPoints="1"/>
                </p:cNvSpPr>
                <p:nvPr/>
              </p:nvSpPr>
              <p:spPr bwMode="auto">
                <a:xfrm>
                  <a:off x="2181" y="218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7"/>
                        <a:pt x="0" y="85"/>
                        <a:pt x="0" y="83"/>
                      </a:cubicBezTo>
                      <a:cubicBezTo>
                        <a:pt x="0" y="81"/>
                        <a:pt x="0"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82" name="Freeform 641"/>
                <p:cNvSpPr>
                  <a:spLocks/>
                </p:cNvSpPr>
                <p:nvPr/>
              </p:nvSpPr>
              <p:spPr bwMode="auto">
                <a:xfrm>
                  <a:off x="2188" y="2221"/>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83" name="Freeform 642"/>
                <p:cNvSpPr>
                  <a:spLocks noEditPoints="1"/>
                </p:cNvSpPr>
                <p:nvPr/>
              </p:nvSpPr>
              <p:spPr bwMode="auto">
                <a:xfrm>
                  <a:off x="2185" y="2219"/>
                  <a:ext cx="60" cy="53"/>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84" name="Freeform 643"/>
                <p:cNvSpPr>
                  <a:spLocks/>
                </p:cNvSpPr>
                <p:nvPr/>
              </p:nvSpPr>
              <p:spPr bwMode="auto">
                <a:xfrm>
                  <a:off x="2192" y="2245"/>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85" name="Freeform 644"/>
                <p:cNvSpPr>
                  <a:spLocks noEditPoints="1"/>
                </p:cNvSpPr>
                <p:nvPr/>
              </p:nvSpPr>
              <p:spPr bwMode="auto">
                <a:xfrm>
                  <a:off x="2189" y="2242"/>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86" name="Freeform 645"/>
                <p:cNvSpPr>
                  <a:spLocks/>
                </p:cNvSpPr>
                <p:nvPr/>
              </p:nvSpPr>
              <p:spPr bwMode="auto">
                <a:xfrm>
                  <a:off x="2196" y="2263"/>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87" name="Freeform 646"/>
                <p:cNvSpPr>
                  <a:spLocks noEditPoints="1"/>
                </p:cNvSpPr>
                <p:nvPr/>
              </p:nvSpPr>
              <p:spPr bwMode="auto">
                <a:xfrm>
                  <a:off x="2193" y="2260"/>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90"/>
                      </a:lnTo>
                      <a:cubicBezTo>
                        <a:pt x="1" y="88"/>
                        <a:pt x="0" y="86"/>
                        <a:pt x="0" y="84"/>
                      </a:cubicBezTo>
                      <a:cubicBezTo>
                        <a:pt x="0" y="82"/>
                        <a:pt x="1" y="80"/>
                        <a:pt x="3" y="78"/>
                      </a:cubicBezTo>
                      <a:lnTo>
                        <a:pt x="78" y="4"/>
                      </a:lnTo>
                      <a:cubicBezTo>
                        <a:pt x="81" y="0"/>
                        <a:pt x="86" y="0"/>
                        <a:pt x="89" y="4"/>
                      </a:cubicBezTo>
                      <a:lnTo>
                        <a:pt x="164" y="78"/>
                      </a:lnTo>
                      <a:cubicBezTo>
                        <a:pt x="165" y="80"/>
                        <a:pt x="166" y="82"/>
                        <a:pt x="166" y="84"/>
                      </a:cubicBezTo>
                      <a:cubicBezTo>
                        <a:pt x="166" y="86"/>
                        <a:pt x="165" y="88"/>
                        <a:pt x="164" y="90"/>
                      </a:cubicBezTo>
                      <a:lnTo>
                        <a:pt x="89" y="164"/>
                      </a:lnTo>
                      <a:close/>
                      <a:moveTo>
                        <a:pt x="152" y="78"/>
                      </a:moveTo>
                      <a:lnTo>
                        <a:pt x="152" y="90"/>
                      </a:lnTo>
                      <a:lnTo>
                        <a:pt x="78" y="15"/>
                      </a:lnTo>
                      <a:lnTo>
                        <a:pt x="89" y="15"/>
                      </a:lnTo>
                      <a:lnTo>
                        <a:pt x="14" y="90"/>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88" name="Freeform 647"/>
                <p:cNvSpPr>
                  <a:spLocks/>
                </p:cNvSpPr>
                <p:nvPr/>
              </p:nvSpPr>
              <p:spPr bwMode="auto">
                <a:xfrm>
                  <a:off x="2201" y="227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89" name="Freeform 648"/>
                <p:cNvSpPr>
                  <a:spLocks noEditPoints="1"/>
                </p:cNvSpPr>
                <p:nvPr/>
              </p:nvSpPr>
              <p:spPr bwMode="auto">
                <a:xfrm>
                  <a:off x="2198" y="2276"/>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3"/>
                      </a:cubicBezTo>
                      <a:cubicBezTo>
                        <a:pt x="0" y="81"/>
                        <a:pt x="1" y="79"/>
                        <a:pt x="3" y="78"/>
                      </a:cubicBezTo>
                      <a:lnTo>
                        <a:pt x="78" y="3"/>
                      </a:lnTo>
                      <a:cubicBezTo>
                        <a:pt x="81" y="0"/>
                        <a:pt x="86" y="0"/>
                        <a:pt x="89" y="3"/>
                      </a:cubicBezTo>
                      <a:lnTo>
                        <a:pt x="164" y="78"/>
                      </a:lnTo>
                      <a:cubicBezTo>
                        <a:pt x="165" y="79"/>
                        <a:pt x="166" y="81"/>
                        <a:pt x="166" y="83"/>
                      </a:cubicBezTo>
                      <a:cubicBezTo>
                        <a:pt x="166" y="86"/>
                        <a:pt x="165" y="88"/>
                        <a:pt x="164" y="89"/>
                      </a:cubicBezTo>
                      <a:lnTo>
                        <a:pt x="89" y="164"/>
                      </a:lnTo>
                      <a:close/>
                      <a:moveTo>
                        <a:pt x="152" y="78"/>
                      </a:moveTo>
                      <a:lnTo>
                        <a:pt x="152" y="89"/>
                      </a:lnTo>
                      <a:lnTo>
                        <a:pt x="78" y="14"/>
                      </a:lnTo>
                      <a:lnTo>
                        <a:pt x="89" y="14"/>
                      </a:lnTo>
                      <a:lnTo>
                        <a:pt x="14" y="89"/>
                      </a:lnTo>
                      <a:lnTo>
                        <a:pt x="14" y="78"/>
                      </a:lnTo>
                      <a:lnTo>
                        <a:pt x="89" y="152"/>
                      </a:lnTo>
                      <a:lnTo>
                        <a:pt x="78"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90" name="Freeform 649"/>
                <p:cNvSpPr>
                  <a:spLocks/>
                </p:cNvSpPr>
                <p:nvPr/>
              </p:nvSpPr>
              <p:spPr bwMode="auto">
                <a:xfrm>
                  <a:off x="2205" y="2292"/>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91" name="Freeform 650"/>
                <p:cNvSpPr>
                  <a:spLocks noEditPoints="1"/>
                </p:cNvSpPr>
                <p:nvPr/>
              </p:nvSpPr>
              <p:spPr bwMode="auto">
                <a:xfrm>
                  <a:off x="2202" y="2289"/>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80"/>
                        <a:pt x="3" y="78"/>
                      </a:cubicBezTo>
                      <a:lnTo>
                        <a:pt x="77" y="3"/>
                      </a:lnTo>
                      <a:cubicBezTo>
                        <a:pt x="81" y="0"/>
                        <a:pt x="86" y="0"/>
                        <a:pt x="89" y="3"/>
                      </a:cubicBezTo>
                      <a:lnTo>
                        <a:pt x="164" y="78"/>
                      </a:lnTo>
                      <a:cubicBezTo>
                        <a:pt x="165" y="80"/>
                        <a:pt x="166" y="82"/>
                        <a:pt x="166" y="84"/>
                      </a:cubicBezTo>
                      <a:cubicBezTo>
                        <a:pt x="166" y="86"/>
                        <a:pt x="165" y="88"/>
                        <a:pt x="164"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92" name="Freeform 651"/>
                <p:cNvSpPr>
                  <a:spLocks/>
                </p:cNvSpPr>
                <p:nvPr/>
              </p:nvSpPr>
              <p:spPr bwMode="auto">
                <a:xfrm>
                  <a:off x="2209" y="2303"/>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93" name="Freeform 652"/>
                <p:cNvSpPr>
                  <a:spLocks noEditPoints="1"/>
                </p:cNvSpPr>
                <p:nvPr/>
              </p:nvSpPr>
              <p:spPr bwMode="auto">
                <a:xfrm>
                  <a:off x="2207" y="2300"/>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7" y="163"/>
                      </a:cubicBezTo>
                      <a:lnTo>
                        <a:pt x="3" y="89"/>
                      </a:lnTo>
                      <a:cubicBezTo>
                        <a:pt x="1" y="87"/>
                        <a:pt x="0" y="85"/>
                        <a:pt x="0" y="83"/>
                      </a:cubicBezTo>
                      <a:cubicBezTo>
                        <a:pt x="0" y="81"/>
                        <a:pt x="1" y="79"/>
                        <a:pt x="3" y="77"/>
                      </a:cubicBezTo>
                      <a:lnTo>
                        <a:pt x="77" y="3"/>
                      </a:lnTo>
                      <a:cubicBezTo>
                        <a:pt x="81"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94" name="Freeform 653"/>
                <p:cNvSpPr>
                  <a:spLocks/>
                </p:cNvSpPr>
                <p:nvPr/>
              </p:nvSpPr>
              <p:spPr bwMode="auto">
                <a:xfrm>
                  <a:off x="2214" y="231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95" name="Freeform 654"/>
                <p:cNvSpPr>
                  <a:spLocks noEditPoints="1"/>
                </p:cNvSpPr>
                <p:nvPr/>
              </p:nvSpPr>
              <p:spPr bwMode="auto">
                <a:xfrm>
                  <a:off x="2211" y="2310"/>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80"/>
                        <a:pt x="3" y="78"/>
                      </a:cubicBezTo>
                      <a:lnTo>
                        <a:pt x="77" y="4"/>
                      </a:lnTo>
                      <a:cubicBezTo>
                        <a:pt x="81" y="0"/>
                        <a:pt x="86" y="0"/>
                        <a:pt x="89" y="4"/>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96" name="Freeform 655"/>
                <p:cNvSpPr>
                  <a:spLocks/>
                </p:cNvSpPr>
                <p:nvPr/>
              </p:nvSpPr>
              <p:spPr bwMode="auto">
                <a:xfrm>
                  <a:off x="2218" y="2322"/>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97" name="Freeform 656"/>
                <p:cNvSpPr>
                  <a:spLocks noEditPoints="1"/>
                </p:cNvSpPr>
                <p:nvPr/>
              </p:nvSpPr>
              <p:spPr bwMode="auto">
                <a:xfrm>
                  <a:off x="2215" y="2319"/>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7" y="163"/>
                      </a:cubicBezTo>
                      <a:lnTo>
                        <a:pt x="3" y="89"/>
                      </a:lnTo>
                      <a:cubicBezTo>
                        <a:pt x="1" y="87"/>
                        <a:pt x="0" y="85"/>
                        <a:pt x="0" y="83"/>
                      </a:cubicBezTo>
                      <a:cubicBezTo>
                        <a:pt x="0" y="81"/>
                        <a:pt x="1" y="79"/>
                        <a:pt x="3" y="77"/>
                      </a:cubicBezTo>
                      <a:lnTo>
                        <a:pt x="77" y="3"/>
                      </a:lnTo>
                      <a:cubicBezTo>
                        <a:pt x="81"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98" name="Freeform 657"/>
                <p:cNvSpPr>
                  <a:spLocks/>
                </p:cNvSpPr>
                <p:nvPr/>
              </p:nvSpPr>
              <p:spPr bwMode="auto">
                <a:xfrm>
                  <a:off x="2223" y="233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99" name="Freeform 658"/>
                <p:cNvSpPr>
                  <a:spLocks noEditPoints="1"/>
                </p:cNvSpPr>
                <p:nvPr/>
              </p:nvSpPr>
              <p:spPr bwMode="auto">
                <a:xfrm>
                  <a:off x="2220" y="2327"/>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80"/>
                        <a:pt x="3" y="78"/>
                      </a:cubicBezTo>
                      <a:lnTo>
                        <a:pt x="77" y="4"/>
                      </a:lnTo>
                      <a:cubicBezTo>
                        <a:pt x="81" y="0"/>
                        <a:pt x="86" y="0"/>
                        <a:pt x="89" y="4"/>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00" name="Freeform 659"/>
                <p:cNvSpPr>
                  <a:spLocks/>
                </p:cNvSpPr>
                <p:nvPr/>
              </p:nvSpPr>
              <p:spPr bwMode="auto">
                <a:xfrm>
                  <a:off x="2227" y="2337"/>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01" name="Freeform 660"/>
                <p:cNvSpPr>
                  <a:spLocks noEditPoints="1"/>
                </p:cNvSpPr>
                <p:nvPr/>
              </p:nvSpPr>
              <p:spPr bwMode="auto">
                <a:xfrm>
                  <a:off x="2224" y="2334"/>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90"/>
                      </a:lnTo>
                      <a:cubicBezTo>
                        <a:pt x="1" y="88"/>
                        <a:pt x="0" y="86"/>
                        <a:pt x="0" y="84"/>
                      </a:cubicBezTo>
                      <a:cubicBezTo>
                        <a:pt x="0" y="82"/>
                        <a:pt x="1" y="80"/>
                        <a:pt x="3" y="78"/>
                      </a:cubicBezTo>
                      <a:lnTo>
                        <a:pt x="77" y="4"/>
                      </a:lnTo>
                      <a:cubicBezTo>
                        <a:pt x="80" y="0"/>
                        <a:pt x="86" y="0"/>
                        <a:pt x="89" y="4"/>
                      </a:cubicBezTo>
                      <a:lnTo>
                        <a:pt x="163" y="78"/>
                      </a:lnTo>
                      <a:cubicBezTo>
                        <a:pt x="165" y="80"/>
                        <a:pt x="166" y="82"/>
                        <a:pt x="166" y="84"/>
                      </a:cubicBezTo>
                      <a:cubicBezTo>
                        <a:pt x="166" y="86"/>
                        <a:pt x="165" y="88"/>
                        <a:pt x="163" y="90"/>
                      </a:cubicBezTo>
                      <a:lnTo>
                        <a:pt x="89" y="164"/>
                      </a:lnTo>
                      <a:close/>
                      <a:moveTo>
                        <a:pt x="152" y="78"/>
                      </a:moveTo>
                      <a:lnTo>
                        <a:pt x="152" y="90"/>
                      </a:lnTo>
                      <a:lnTo>
                        <a:pt x="77" y="15"/>
                      </a:lnTo>
                      <a:lnTo>
                        <a:pt x="89" y="15"/>
                      </a:lnTo>
                      <a:lnTo>
                        <a:pt x="14" y="90"/>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02" name="Freeform 661"/>
                <p:cNvSpPr>
                  <a:spLocks/>
                </p:cNvSpPr>
                <p:nvPr/>
              </p:nvSpPr>
              <p:spPr bwMode="auto">
                <a:xfrm>
                  <a:off x="2231" y="2344"/>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03" name="Freeform 662"/>
                <p:cNvSpPr>
                  <a:spLocks noEditPoints="1"/>
                </p:cNvSpPr>
                <p:nvPr/>
              </p:nvSpPr>
              <p:spPr bwMode="auto">
                <a:xfrm>
                  <a:off x="2228" y="2341"/>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3"/>
                      </a:cubicBezTo>
                      <a:cubicBezTo>
                        <a:pt x="0" y="81"/>
                        <a:pt x="1" y="79"/>
                        <a:pt x="3" y="78"/>
                      </a:cubicBezTo>
                      <a:lnTo>
                        <a:pt x="77" y="3"/>
                      </a:lnTo>
                      <a:cubicBezTo>
                        <a:pt x="80"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04" name="Freeform 663"/>
                <p:cNvSpPr>
                  <a:spLocks/>
                </p:cNvSpPr>
                <p:nvPr/>
              </p:nvSpPr>
              <p:spPr bwMode="auto">
                <a:xfrm>
                  <a:off x="2236" y="2350"/>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05" name="Freeform 664"/>
                <p:cNvSpPr>
                  <a:spLocks noEditPoints="1"/>
                </p:cNvSpPr>
                <p:nvPr/>
              </p:nvSpPr>
              <p:spPr bwMode="auto">
                <a:xfrm>
                  <a:off x="2233" y="2348"/>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5" y="166"/>
                        <a:pt x="80" y="166"/>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06" name="Freeform 665"/>
                <p:cNvSpPr>
                  <a:spLocks/>
                </p:cNvSpPr>
                <p:nvPr/>
              </p:nvSpPr>
              <p:spPr bwMode="auto">
                <a:xfrm>
                  <a:off x="2240" y="2356"/>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07" name="Freeform 666"/>
                <p:cNvSpPr>
                  <a:spLocks noEditPoints="1"/>
                </p:cNvSpPr>
                <p:nvPr/>
              </p:nvSpPr>
              <p:spPr bwMode="auto">
                <a:xfrm>
                  <a:off x="2237" y="2354"/>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5" y="166"/>
                        <a:pt x="80" y="166"/>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08" name="Freeform 667"/>
                <p:cNvSpPr>
                  <a:spLocks/>
                </p:cNvSpPr>
                <p:nvPr/>
              </p:nvSpPr>
              <p:spPr bwMode="auto">
                <a:xfrm>
                  <a:off x="2244" y="2362"/>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09" name="Freeform 668"/>
                <p:cNvSpPr>
                  <a:spLocks noEditPoints="1"/>
                </p:cNvSpPr>
                <p:nvPr/>
              </p:nvSpPr>
              <p:spPr bwMode="auto">
                <a:xfrm>
                  <a:off x="2242" y="2359"/>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80"/>
                        <a:pt x="3" y="78"/>
                      </a:cubicBezTo>
                      <a:lnTo>
                        <a:pt x="77" y="4"/>
                      </a:lnTo>
                      <a:cubicBezTo>
                        <a:pt x="80" y="0"/>
                        <a:pt x="85" y="0"/>
                        <a:pt x="89" y="4"/>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10" name="Freeform 669"/>
                <p:cNvSpPr>
                  <a:spLocks/>
                </p:cNvSpPr>
                <p:nvPr/>
              </p:nvSpPr>
              <p:spPr bwMode="auto">
                <a:xfrm>
                  <a:off x="2249" y="236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11" name="Freeform 670"/>
                <p:cNvSpPr>
                  <a:spLocks noEditPoints="1"/>
                </p:cNvSpPr>
                <p:nvPr/>
              </p:nvSpPr>
              <p:spPr bwMode="auto">
                <a:xfrm>
                  <a:off x="2246" y="2364"/>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1"/>
                        <a:pt x="1" y="79"/>
                        <a:pt x="3" y="78"/>
                      </a:cubicBezTo>
                      <a:lnTo>
                        <a:pt x="77" y="3"/>
                      </a:lnTo>
                      <a:cubicBezTo>
                        <a:pt x="80" y="0"/>
                        <a:pt x="85"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12" name="Freeform 671"/>
                <p:cNvSpPr>
                  <a:spLocks/>
                </p:cNvSpPr>
                <p:nvPr/>
              </p:nvSpPr>
              <p:spPr bwMode="auto">
                <a:xfrm>
                  <a:off x="2253" y="2372"/>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13" name="Freeform 672"/>
                <p:cNvSpPr>
                  <a:spLocks noEditPoints="1"/>
                </p:cNvSpPr>
                <p:nvPr/>
              </p:nvSpPr>
              <p:spPr bwMode="auto">
                <a:xfrm>
                  <a:off x="2250" y="2369"/>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2" y="89"/>
                      </a:lnTo>
                      <a:cubicBezTo>
                        <a:pt x="1" y="88"/>
                        <a:pt x="0" y="86"/>
                        <a:pt x="0" y="83"/>
                      </a:cubicBezTo>
                      <a:cubicBezTo>
                        <a:pt x="0" y="81"/>
                        <a:pt x="1" y="79"/>
                        <a:pt x="2" y="78"/>
                      </a:cubicBezTo>
                      <a:lnTo>
                        <a:pt x="77" y="3"/>
                      </a:lnTo>
                      <a:cubicBezTo>
                        <a:pt x="80" y="0"/>
                        <a:pt x="85"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14" name="Freeform 673"/>
                <p:cNvSpPr>
                  <a:spLocks/>
                </p:cNvSpPr>
                <p:nvPr/>
              </p:nvSpPr>
              <p:spPr bwMode="auto">
                <a:xfrm>
                  <a:off x="2258" y="2376"/>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15" name="Freeform 674"/>
                <p:cNvSpPr>
                  <a:spLocks noEditPoints="1"/>
                </p:cNvSpPr>
                <p:nvPr/>
              </p:nvSpPr>
              <p:spPr bwMode="auto">
                <a:xfrm>
                  <a:off x="2255" y="2373"/>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6" y="81"/>
                        <a:pt x="166" y="83"/>
                      </a:cubicBezTo>
                      <a:cubicBezTo>
                        <a:pt x="166" y="86"/>
                        <a:pt x="165"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16" name="Freeform 675"/>
                <p:cNvSpPr>
                  <a:spLocks/>
                </p:cNvSpPr>
                <p:nvPr/>
              </p:nvSpPr>
              <p:spPr bwMode="auto">
                <a:xfrm>
                  <a:off x="2262" y="2381"/>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17" name="Freeform 676"/>
                <p:cNvSpPr>
                  <a:spLocks noEditPoints="1"/>
                </p:cNvSpPr>
                <p:nvPr/>
              </p:nvSpPr>
              <p:spPr bwMode="auto">
                <a:xfrm>
                  <a:off x="2259" y="2378"/>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6" y="82"/>
                        <a:pt x="166" y="84"/>
                      </a:cubicBezTo>
                      <a:cubicBezTo>
                        <a:pt x="166"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18" name="Freeform 677"/>
                <p:cNvSpPr>
                  <a:spLocks/>
                </p:cNvSpPr>
                <p:nvPr/>
              </p:nvSpPr>
              <p:spPr bwMode="auto">
                <a:xfrm>
                  <a:off x="2266" y="2385"/>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19" name="Freeform 678"/>
                <p:cNvSpPr>
                  <a:spLocks noEditPoints="1"/>
                </p:cNvSpPr>
                <p:nvPr/>
              </p:nvSpPr>
              <p:spPr bwMode="auto">
                <a:xfrm>
                  <a:off x="2263" y="238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5" y="81"/>
                        <a:pt x="165" y="83"/>
                      </a:cubicBezTo>
                      <a:cubicBezTo>
                        <a:pt x="165" y="86"/>
                        <a:pt x="165"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20" name="Freeform 679"/>
                <p:cNvSpPr>
                  <a:spLocks/>
                </p:cNvSpPr>
                <p:nvPr/>
              </p:nvSpPr>
              <p:spPr bwMode="auto">
                <a:xfrm>
                  <a:off x="2271" y="238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21" name="Freeform 680"/>
                <p:cNvSpPr>
                  <a:spLocks noEditPoints="1"/>
                </p:cNvSpPr>
                <p:nvPr/>
              </p:nvSpPr>
              <p:spPr bwMode="auto">
                <a:xfrm>
                  <a:off x="2268" y="238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22" name="Freeform 681"/>
                <p:cNvSpPr>
                  <a:spLocks/>
                </p:cNvSpPr>
                <p:nvPr/>
              </p:nvSpPr>
              <p:spPr bwMode="auto">
                <a:xfrm>
                  <a:off x="2275" y="2392"/>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23" name="Freeform 682"/>
                <p:cNvSpPr>
                  <a:spLocks noEditPoints="1"/>
                </p:cNvSpPr>
                <p:nvPr/>
              </p:nvSpPr>
              <p:spPr bwMode="auto">
                <a:xfrm>
                  <a:off x="2272" y="2389"/>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5" y="81"/>
                        <a:pt x="165" y="83"/>
                      </a:cubicBezTo>
                      <a:cubicBezTo>
                        <a:pt x="165" y="86"/>
                        <a:pt x="165"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24" name="Freeform 683"/>
                <p:cNvSpPr>
                  <a:spLocks/>
                </p:cNvSpPr>
                <p:nvPr/>
              </p:nvSpPr>
              <p:spPr bwMode="auto">
                <a:xfrm>
                  <a:off x="2279" y="2396"/>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25" name="Freeform 684"/>
                <p:cNvSpPr>
                  <a:spLocks noEditPoints="1"/>
                </p:cNvSpPr>
                <p:nvPr/>
              </p:nvSpPr>
              <p:spPr bwMode="auto">
                <a:xfrm>
                  <a:off x="2277" y="239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26" name="Freeform 685"/>
                <p:cNvSpPr>
                  <a:spLocks/>
                </p:cNvSpPr>
                <p:nvPr/>
              </p:nvSpPr>
              <p:spPr bwMode="auto">
                <a:xfrm>
                  <a:off x="2284" y="2399"/>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27" name="Freeform 686"/>
                <p:cNvSpPr>
                  <a:spLocks noEditPoints="1"/>
                </p:cNvSpPr>
                <p:nvPr/>
              </p:nvSpPr>
              <p:spPr bwMode="auto">
                <a:xfrm>
                  <a:off x="2281" y="2396"/>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28" name="Freeform 687"/>
                <p:cNvSpPr>
                  <a:spLocks/>
                </p:cNvSpPr>
                <p:nvPr/>
              </p:nvSpPr>
              <p:spPr bwMode="auto">
                <a:xfrm>
                  <a:off x="2288" y="2402"/>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29" name="Freeform 688"/>
                <p:cNvSpPr>
                  <a:spLocks noEditPoints="1"/>
                </p:cNvSpPr>
                <p:nvPr/>
              </p:nvSpPr>
              <p:spPr bwMode="auto">
                <a:xfrm>
                  <a:off x="2285" y="2399"/>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30" name="Freeform 689"/>
                <p:cNvSpPr>
                  <a:spLocks/>
                </p:cNvSpPr>
                <p:nvPr/>
              </p:nvSpPr>
              <p:spPr bwMode="auto">
                <a:xfrm>
                  <a:off x="2293" y="240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31" name="Freeform 690"/>
                <p:cNvSpPr>
                  <a:spLocks noEditPoints="1"/>
                </p:cNvSpPr>
                <p:nvPr/>
              </p:nvSpPr>
              <p:spPr bwMode="auto">
                <a:xfrm>
                  <a:off x="2290" y="240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32" name="Freeform 691"/>
                <p:cNvSpPr>
                  <a:spLocks/>
                </p:cNvSpPr>
                <p:nvPr/>
              </p:nvSpPr>
              <p:spPr bwMode="auto">
                <a:xfrm>
                  <a:off x="2297" y="2408"/>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33" name="Freeform 692"/>
                <p:cNvSpPr>
                  <a:spLocks noEditPoints="1"/>
                </p:cNvSpPr>
                <p:nvPr/>
              </p:nvSpPr>
              <p:spPr bwMode="auto">
                <a:xfrm>
                  <a:off x="2294" y="240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4" y="80"/>
                        <a:pt x="165" y="82"/>
                        <a:pt x="165" y="84"/>
                      </a:cubicBezTo>
                      <a:cubicBezTo>
                        <a:pt x="165" y="86"/>
                        <a:pt x="164" y="88"/>
                        <a:pt x="163" y="90"/>
                      </a:cubicBezTo>
                      <a:lnTo>
                        <a:pt x="88" y="164"/>
                      </a:lnTo>
                      <a:close/>
                      <a:moveTo>
                        <a:pt x="152" y="78"/>
                      </a:moveTo>
                      <a:lnTo>
                        <a:pt x="152" y="90"/>
                      </a:lnTo>
                      <a:lnTo>
                        <a:pt x="77" y="15"/>
                      </a:lnTo>
                      <a:lnTo>
                        <a:pt x="88" y="15"/>
                      </a:lnTo>
                      <a:lnTo>
                        <a:pt x="14" y="90"/>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34" name="Freeform 693"/>
                <p:cNvSpPr>
                  <a:spLocks/>
                </p:cNvSpPr>
                <p:nvPr/>
              </p:nvSpPr>
              <p:spPr bwMode="auto">
                <a:xfrm>
                  <a:off x="2301" y="2411"/>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35" name="Freeform 694"/>
                <p:cNvSpPr>
                  <a:spLocks noEditPoints="1"/>
                </p:cNvSpPr>
                <p:nvPr/>
              </p:nvSpPr>
              <p:spPr bwMode="auto">
                <a:xfrm>
                  <a:off x="2298" y="2409"/>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36" name="Freeform 695"/>
                <p:cNvSpPr>
                  <a:spLocks/>
                </p:cNvSpPr>
                <p:nvPr/>
              </p:nvSpPr>
              <p:spPr bwMode="auto">
                <a:xfrm>
                  <a:off x="2306" y="2414"/>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37" name="Freeform 696"/>
                <p:cNvSpPr>
                  <a:spLocks noEditPoints="1"/>
                </p:cNvSpPr>
                <p:nvPr/>
              </p:nvSpPr>
              <p:spPr bwMode="auto">
                <a:xfrm>
                  <a:off x="2303" y="2411"/>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38" name="Freeform 697"/>
                <p:cNvSpPr>
                  <a:spLocks/>
                </p:cNvSpPr>
                <p:nvPr/>
              </p:nvSpPr>
              <p:spPr bwMode="auto">
                <a:xfrm>
                  <a:off x="2310" y="2417"/>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39" name="Freeform 698"/>
                <p:cNvSpPr>
                  <a:spLocks noEditPoints="1"/>
                </p:cNvSpPr>
                <p:nvPr/>
              </p:nvSpPr>
              <p:spPr bwMode="auto">
                <a:xfrm>
                  <a:off x="2307" y="2414"/>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40" name="Freeform 699"/>
                <p:cNvSpPr>
                  <a:spLocks/>
                </p:cNvSpPr>
                <p:nvPr/>
              </p:nvSpPr>
              <p:spPr bwMode="auto">
                <a:xfrm>
                  <a:off x="2314" y="2420"/>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41" name="Freeform 700"/>
                <p:cNvSpPr>
                  <a:spLocks noEditPoints="1"/>
                </p:cNvSpPr>
                <p:nvPr/>
              </p:nvSpPr>
              <p:spPr bwMode="auto">
                <a:xfrm>
                  <a:off x="2311" y="2417"/>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3"/>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42" name="Freeform 701"/>
                <p:cNvSpPr>
                  <a:spLocks/>
                </p:cNvSpPr>
                <p:nvPr/>
              </p:nvSpPr>
              <p:spPr bwMode="auto">
                <a:xfrm>
                  <a:off x="2319" y="242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43" name="Freeform 702"/>
                <p:cNvSpPr>
                  <a:spLocks noEditPoints="1"/>
                </p:cNvSpPr>
                <p:nvPr/>
              </p:nvSpPr>
              <p:spPr bwMode="auto">
                <a:xfrm>
                  <a:off x="2316" y="241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44" name="Freeform 703"/>
                <p:cNvSpPr>
                  <a:spLocks/>
                </p:cNvSpPr>
                <p:nvPr/>
              </p:nvSpPr>
              <p:spPr bwMode="auto">
                <a:xfrm>
                  <a:off x="2323" y="242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45" name="Freeform 704"/>
                <p:cNvSpPr>
                  <a:spLocks noEditPoints="1"/>
                </p:cNvSpPr>
                <p:nvPr/>
              </p:nvSpPr>
              <p:spPr bwMode="auto">
                <a:xfrm>
                  <a:off x="2320" y="242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46" name="Freeform 705"/>
                <p:cNvSpPr>
                  <a:spLocks/>
                </p:cNvSpPr>
                <p:nvPr/>
              </p:nvSpPr>
              <p:spPr bwMode="auto">
                <a:xfrm>
                  <a:off x="2327" y="2427"/>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47" name="Freeform 706"/>
                <p:cNvSpPr>
                  <a:spLocks noEditPoints="1"/>
                </p:cNvSpPr>
                <p:nvPr/>
              </p:nvSpPr>
              <p:spPr bwMode="auto">
                <a:xfrm>
                  <a:off x="2325" y="242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79"/>
                        <a:pt x="2" y="78"/>
                      </a:cubicBezTo>
                      <a:lnTo>
                        <a:pt x="77" y="3"/>
                      </a:lnTo>
                      <a:cubicBezTo>
                        <a:pt x="80" y="0"/>
                        <a:pt x="85" y="0"/>
                        <a:pt x="88" y="3"/>
                      </a:cubicBezTo>
                      <a:lnTo>
                        <a:pt x="163" y="78"/>
                      </a:lnTo>
                      <a:cubicBezTo>
                        <a:pt x="164" y="79"/>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48" name="Freeform 707"/>
                <p:cNvSpPr>
                  <a:spLocks/>
                </p:cNvSpPr>
                <p:nvPr/>
              </p:nvSpPr>
              <p:spPr bwMode="auto">
                <a:xfrm>
                  <a:off x="2332" y="243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49" name="Freeform 708"/>
                <p:cNvSpPr>
                  <a:spLocks noEditPoints="1"/>
                </p:cNvSpPr>
                <p:nvPr/>
              </p:nvSpPr>
              <p:spPr bwMode="auto">
                <a:xfrm>
                  <a:off x="2329" y="242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50" name="Freeform 709"/>
                <p:cNvSpPr>
                  <a:spLocks/>
                </p:cNvSpPr>
                <p:nvPr/>
              </p:nvSpPr>
              <p:spPr bwMode="auto">
                <a:xfrm>
                  <a:off x="2336" y="2432"/>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51" name="Freeform 710"/>
                <p:cNvSpPr>
                  <a:spLocks noEditPoints="1"/>
                </p:cNvSpPr>
                <p:nvPr/>
              </p:nvSpPr>
              <p:spPr bwMode="auto">
                <a:xfrm>
                  <a:off x="2333" y="242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52" name="Freeform 711"/>
                <p:cNvSpPr>
                  <a:spLocks/>
                </p:cNvSpPr>
                <p:nvPr/>
              </p:nvSpPr>
              <p:spPr bwMode="auto">
                <a:xfrm>
                  <a:off x="2341" y="243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53" name="Freeform 712"/>
                <p:cNvSpPr>
                  <a:spLocks noEditPoints="1"/>
                </p:cNvSpPr>
                <p:nvPr/>
              </p:nvSpPr>
              <p:spPr bwMode="auto">
                <a:xfrm>
                  <a:off x="2338" y="2431"/>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54" name="Freeform 713"/>
                <p:cNvSpPr>
                  <a:spLocks/>
                </p:cNvSpPr>
                <p:nvPr/>
              </p:nvSpPr>
              <p:spPr bwMode="auto">
                <a:xfrm>
                  <a:off x="2345" y="243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55" name="Freeform 714"/>
                <p:cNvSpPr>
                  <a:spLocks noEditPoints="1"/>
                </p:cNvSpPr>
                <p:nvPr/>
              </p:nvSpPr>
              <p:spPr bwMode="auto">
                <a:xfrm>
                  <a:off x="2342" y="2433"/>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56" name="Freeform 715"/>
                <p:cNvSpPr>
                  <a:spLocks/>
                </p:cNvSpPr>
                <p:nvPr/>
              </p:nvSpPr>
              <p:spPr bwMode="auto">
                <a:xfrm>
                  <a:off x="2349" y="2438"/>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57" name="Freeform 716"/>
                <p:cNvSpPr>
                  <a:spLocks noEditPoints="1"/>
                </p:cNvSpPr>
                <p:nvPr/>
              </p:nvSpPr>
              <p:spPr bwMode="auto">
                <a:xfrm>
                  <a:off x="2346" y="2435"/>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4"/>
                      </a:lnTo>
                      <a:cubicBezTo>
                        <a:pt x="80" y="0"/>
                        <a:pt x="85" y="0"/>
                        <a:pt x="88" y="4"/>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58" name="Freeform 717"/>
                <p:cNvSpPr>
                  <a:spLocks/>
                </p:cNvSpPr>
                <p:nvPr/>
              </p:nvSpPr>
              <p:spPr bwMode="auto">
                <a:xfrm>
                  <a:off x="2354" y="244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59" name="Freeform 718"/>
                <p:cNvSpPr>
                  <a:spLocks noEditPoints="1"/>
                </p:cNvSpPr>
                <p:nvPr/>
              </p:nvSpPr>
              <p:spPr bwMode="auto">
                <a:xfrm>
                  <a:off x="2351" y="243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60" name="Freeform 719"/>
                <p:cNvSpPr>
                  <a:spLocks/>
                </p:cNvSpPr>
                <p:nvPr/>
              </p:nvSpPr>
              <p:spPr bwMode="auto">
                <a:xfrm>
                  <a:off x="2358" y="2442"/>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61" name="Freeform 720"/>
                <p:cNvSpPr>
                  <a:spLocks noEditPoints="1"/>
                </p:cNvSpPr>
                <p:nvPr/>
              </p:nvSpPr>
              <p:spPr bwMode="auto">
                <a:xfrm>
                  <a:off x="2355" y="2439"/>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62" name="Freeform 721"/>
                <p:cNvSpPr>
                  <a:spLocks/>
                </p:cNvSpPr>
                <p:nvPr/>
              </p:nvSpPr>
              <p:spPr bwMode="auto">
                <a:xfrm>
                  <a:off x="2362" y="2444"/>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63" name="Freeform 722"/>
                <p:cNvSpPr>
                  <a:spLocks noEditPoints="1"/>
                </p:cNvSpPr>
                <p:nvPr/>
              </p:nvSpPr>
              <p:spPr bwMode="auto">
                <a:xfrm>
                  <a:off x="2360" y="244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79"/>
                        <a:pt x="2" y="78"/>
                      </a:cubicBezTo>
                      <a:lnTo>
                        <a:pt x="77" y="3"/>
                      </a:lnTo>
                      <a:cubicBezTo>
                        <a:pt x="80" y="0"/>
                        <a:pt x="85" y="0"/>
                        <a:pt x="88" y="3"/>
                      </a:cubicBezTo>
                      <a:lnTo>
                        <a:pt x="163" y="78"/>
                      </a:lnTo>
                      <a:cubicBezTo>
                        <a:pt x="164" y="79"/>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64" name="Freeform 723"/>
                <p:cNvSpPr>
                  <a:spLocks/>
                </p:cNvSpPr>
                <p:nvPr/>
              </p:nvSpPr>
              <p:spPr bwMode="auto">
                <a:xfrm>
                  <a:off x="2366" y="2446"/>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65" name="Freeform 724"/>
                <p:cNvSpPr>
                  <a:spLocks noEditPoints="1"/>
                </p:cNvSpPr>
                <p:nvPr/>
              </p:nvSpPr>
              <p:spPr bwMode="auto">
                <a:xfrm>
                  <a:off x="2364" y="2443"/>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4"/>
                      </a:cubicBezTo>
                      <a:cubicBezTo>
                        <a:pt x="0" y="82"/>
                        <a:pt x="1" y="80"/>
                        <a:pt x="3" y="78"/>
                      </a:cubicBezTo>
                      <a:lnTo>
                        <a:pt x="78" y="3"/>
                      </a:lnTo>
                      <a:cubicBezTo>
                        <a:pt x="81" y="0"/>
                        <a:pt x="86" y="0"/>
                        <a:pt x="89" y="3"/>
                      </a:cubicBezTo>
                      <a:lnTo>
                        <a:pt x="164" y="78"/>
                      </a:lnTo>
                      <a:cubicBezTo>
                        <a:pt x="165" y="80"/>
                        <a:pt x="166" y="82"/>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66" name="Freeform 725"/>
                <p:cNvSpPr>
                  <a:spLocks/>
                </p:cNvSpPr>
                <p:nvPr/>
              </p:nvSpPr>
              <p:spPr bwMode="auto">
                <a:xfrm>
                  <a:off x="2371" y="244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67" name="Freeform 726"/>
                <p:cNvSpPr>
                  <a:spLocks noEditPoints="1"/>
                </p:cNvSpPr>
                <p:nvPr/>
              </p:nvSpPr>
              <p:spPr bwMode="auto">
                <a:xfrm>
                  <a:off x="2368" y="2445"/>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5"/>
                        <a:pt x="0" y="83"/>
                      </a:cubicBezTo>
                      <a:cubicBezTo>
                        <a:pt x="0" y="81"/>
                        <a:pt x="1" y="79"/>
                        <a:pt x="3" y="78"/>
                      </a:cubicBezTo>
                      <a:lnTo>
                        <a:pt x="78" y="3"/>
                      </a:lnTo>
                      <a:cubicBezTo>
                        <a:pt x="81" y="0"/>
                        <a:pt x="86" y="0"/>
                        <a:pt x="89" y="3"/>
                      </a:cubicBezTo>
                      <a:lnTo>
                        <a:pt x="164" y="78"/>
                      </a:lnTo>
                      <a:cubicBezTo>
                        <a:pt x="165" y="79"/>
                        <a:pt x="166" y="81"/>
                        <a:pt x="166" y="83"/>
                      </a:cubicBezTo>
                      <a:cubicBezTo>
                        <a:pt x="166" y="85"/>
                        <a:pt x="165" y="88"/>
                        <a:pt x="164" y="89"/>
                      </a:cubicBezTo>
                      <a:lnTo>
                        <a:pt x="89" y="164"/>
                      </a:lnTo>
                      <a:close/>
                      <a:moveTo>
                        <a:pt x="152" y="78"/>
                      </a:moveTo>
                      <a:lnTo>
                        <a:pt x="152" y="89"/>
                      </a:lnTo>
                      <a:lnTo>
                        <a:pt x="78" y="14"/>
                      </a:lnTo>
                      <a:lnTo>
                        <a:pt x="89" y="14"/>
                      </a:lnTo>
                      <a:lnTo>
                        <a:pt x="14" y="89"/>
                      </a:lnTo>
                      <a:lnTo>
                        <a:pt x="14" y="78"/>
                      </a:lnTo>
                      <a:lnTo>
                        <a:pt x="89" y="152"/>
                      </a:lnTo>
                      <a:lnTo>
                        <a:pt x="78"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68" name="Freeform 727"/>
                <p:cNvSpPr>
                  <a:spLocks/>
                </p:cNvSpPr>
                <p:nvPr/>
              </p:nvSpPr>
              <p:spPr bwMode="auto">
                <a:xfrm>
                  <a:off x="2375" y="2449"/>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69" name="Freeform 728"/>
                <p:cNvSpPr>
                  <a:spLocks noEditPoints="1"/>
                </p:cNvSpPr>
                <p:nvPr/>
              </p:nvSpPr>
              <p:spPr bwMode="auto">
                <a:xfrm>
                  <a:off x="2372" y="2447"/>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7" y="163"/>
                      </a:cubicBezTo>
                      <a:lnTo>
                        <a:pt x="3" y="89"/>
                      </a:lnTo>
                      <a:cubicBezTo>
                        <a:pt x="1" y="87"/>
                        <a:pt x="0" y="85"/>
                        <a:pt x="0" y="83"/>
                      </a:cubicBezTo>
                      <a:cubicBezTo>
                        <a:pt x="0" y="81"/>
                        <a:pt x="1" y="79"/>
                        <a:pt x="3" y="77"/>
                      </a:cubicBezTo>
                      <a:lnTo>
                        <a:pt x="77" y="3"/>
                      </a:lnTo>
                      <a:cubicBezTo>
                        <a:pt x="81" y="0"/>
                        <a:pt x="86" y="0"/>
                        <a:pt x="89" y="3"/>
                      </a:cubicBezTo>
                      <a:lnTo>
                        <a:pt x="164" y="77"/>
                      </a:lnTo>
                      <a:cubicBezTo>
                        <a:pt x="165" y="79"/>
                        <a:pt x="166" y="81"/>
                        <a:pt x="166" y="83"/>
                      </a:cubicBezTo>
                      <a:cubicBezTo>
                        <a:pt x="166" y="85"/>
                        <a:pt x="165" y="87"/>
                        <a:pt x="164"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70" name="Freeform 729"/>
                <p:cNvSpPr>
                  <a:spLocks/>
                </p:cNvSpPr>
                <p:nvPr/>
              </p:nvSpPr>
              <p:spPr bwMode="auto">
                <a:xfrm>
                  <a:off x="2380" y="2451"/>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71" name="Freeform 730"/>
                <p:cNvSpPr>
                  <a:spLocks noEditPoints="1"/>
                </p:cNvSpPr>
                <p:nvPr/>
              </p:nvSpPr>
              <p:spPr bwMode="auto">
                <a:xfrm>
                  <a:off x="2377" y="2448"/>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1"/>
                        <a:pt x="1" y="79"/>
                        <a:pt x="3" y="78"/>
                      </a:cubicBezTo>
                      <a:lnTo>
                        <a:pt x="77" y="3"/>
                      </a:lnTo>
                      <a:cubicBezTo>
                        <a:pt x="81"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72" name="Freeform 731"/>
                <p:cNvSpPr>
                  <a:spLocks/>
                </p:cNvSpPr>
                <p:nvPr/>
              </p:nvSpPr>
              <p:spPr bwMode="auto">
                <a:xfrm>
                  <a:off x="2384" y="2453"/>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73" name="Freeform 732"/>
                <p:cNvSpPr>
                  <a:spLocks noEditPoints="1"/>
                </p:cNvSpPr>
                <p:nvPr/>
              </p:nvSpPr>
              <p:spPr bwMode="auto">
                <a:xfrm>
                  <a:off x="2381" y="2450"/>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7"/>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74" name="Freeform 733"/>
                <p:cNvSpPr>
                  <a:spLocks/>
                </p:cNvSpPr>
                <p:nvPr/>
              </p:nvSpPr>
              <p:spPr bwMode="auto">
                <a:xfrm>
                  <a:off x="2388" y="2455"/>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75" name="Freeform 734"/>
                <p:cNvSpPr>
                  <a:spLocks noEditPoints="1"/>
                </p:cNvSpPr>
                <p:nvPr/>
              </p:nvSpPr>
              <p:spPr bwMode="auto">
                <a:xfrm>
                  <a:off x="2385" y="2452"/>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7" y="163"/>
                      </a:cubicBezTo>
                      <a:lnTo>
                        <a:pt x="3" y="89"/>
                      </a:lnTo>
                      <a:cubicBezTo>
                        <a:pt x="1" y="87"/>
                        <a:pt x="0" y="85"/>
                        <a:pt x="0" y="83"/>
                      </a:cubicBezTo>
                      <a:cubicBezTo>
                        <a:pt x="0" y="81"/>
                        <a:pt x="1" y="79"/>
                        <a:pt x="3" y="77"/>
                      </a:cubicBezTo>
                      <a:lnTo>
                        <a:pt x="77" y="3"/>
                      </a:lnTo>
                      <a:cubicBezTo>
                        <a:pt x="81"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76" name="Freeform 735"/>
                <p:cNvSpPr>
                  <a:spLocks/>
                </p:cNvSpPr>
                <p:nvPr/>
              </p:nvSpPr>
              <p:spPr bwMode="auto">
                <a:xfrm>
                  <a:off x="2393" y="2456"/>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77" name="Freeform 736"/>
                <p:cNvSpPr>
                  <a:spLocks noEditPoints="1"/>
                </p:cNvSpPr>
                <p:nvPr/>
              </p:nvSpPr>
              <p:spPr bwMode="auto">
                <a:xfrm>
                  <a:off x="2390" y="2453"/>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3"/>
                      </a:cubicBezTo>
                      <a:cubicBezTo>
                        <a:pt x="0" y="81"/>
                        <a:pt x="1" y="79"/>
                        <a:pt x="3" y="78"/>
                      </a:cubicBezTo>
                      <a:lnTo>
                        <a:pt x="77" y="3"/>
                      </a:lnTo>
                      <a:cubicBezTo>
                        <a:pt x="81"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78" name="Freeform 737"/>
                <p:cNvSpPr>
                  <a:spLocks/>
                </p:cNvSpPr>
                <p:nvPr/>
              </p:nvSpPr>
              <p:spPr bwMode="auto">
                <a:xfrm>
                  <a:off x="2397" y="2458"/>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79" name="Freeform 738"/>
                <p:cNvSpPr>
                  <a:spLocks noEditPoints="1"/>
                </p:cNvSpPr>
                <p:nvPr/>
              </p:nvSpPr>
              <p:spPr bwMode="auto">
                <a:xfrm>
                  <a:off x="2394" y="2455"/>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7"/>
                        <a:pt x="0" y="85"/>
                        <a:pt x="0" y="83"/>
                      </a:cubicBezTo>
                      <a:cubicBezTo>
                        <a:pt x="0" y="81"/>
                        <a:pt x="1" y="79"/>
                        <a:pt x="3" y="78"/>
                      </a:cubicBezTo>
                      <a:lnTo>
                        <a:pt x="77" y="3"/>
                      </a:lnTo>
                      <a:cubicBezTo>
                        <a:pt x="80" y="0"/>
                        <a:pt x="86"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80" name="Freeform 739"/>
                <p:cNvSpPr>
                  <a:spLocks/>
                </p:cNvSpPr>
                <p:nvPr/>
              </p:nvSpPr>
              <p:spPr bwMode="auto">
                <a:xfrm>
                  <a:off x="2401" y="2459"/>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81" name="Freeform 740"/>
                <p:cNvSpPr>
                  <a:spLocks noEditPoints="1"/>
                </p:cNvSpPr>
                <p:nvPr/>
              </p:nvSpPr>
              <p:spPr bwMode="auto">
                <a:xfrm>
                  <a:off x="2399" y="2457"/>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0" y="167"/>
                        <a:pt x="77" y="163"/>
                      </a:cubicBezTo>
                      <a:lnTo>
                        <a:pt x="3" y="89"/>
                      </a:lnTo>
                      <a:cubicBezTo>
                        <a:pt x="1" y="87"/>
                        <a:pt x="0" y="85"/>
                        <a:pt x="0" y="83"/>
                      </a:cubicBezTo>
                      <a:cubicBezTo>
                        <a:pt x="0" y="81"/>
                        <a:pt x="1" y="79"/>
                        <a:pt x="3" y="77"/>
                      </a:cubicBezTo>
                      <a:lnTo>
                        <a:pt x="77" y="3"/>
                      </a:lnTo>
                      <a:cubicBezTo>
                        <a:pt x="80"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82" name="Freeform 741"/>
                <p:cNvSpPr>
                  <a:spLocks/>
                </p:cNvSpPr>
                <p:nvPr/>
              </p:nvSpPr>
              <p:spPr bwMode="auto">
                <a:xfrm>
                  <a:off x="2406" y="246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83" name="Freeform 742"/>
                <p:cNvSpPr>
                  <a:spLocks noEditPoints="1"/>
                </p:cNvSpPr>
                <p:nvPr/>
              </p:nvSpPr>
              <p:spPr bwMode="auto">
                <a:xfrm>
                  <a:off x="2403" y="2458"/>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90"/>
                      </a:lnTo>
                      <a:cubicBezTo>
                        <a:pt x="1" y="88"/>
                        <a:pt x="0" y="86"/>
                        <a:pt x="0" y="84"/>
                      </a:cubicBezTo>
                      <a:cubicBezTo>
                        <a:pt x="0" y="82"/>
                        <a:pt x="1" y="80"/>
                        <a:pt x="3" y="78"/>
                      </a:cubicBezTo>
                      <a:lnTo>
                        <a:pt x="77" y="4"/>
                      </a:lnTo>
                      <a:cubicBezTo>
                        <a:pt x="80" y="0"/>
                        <a:pt x="85" y="0"/>
                        <a:pt x="89" y="4"/>
                      </a:cubicBezTo>
                      <a:lnTo>
                        <a:pt x="163" y="78"/>
                      </a:lnTo>
                      <a:cubicBezTo>
                        <a:pt x="165" y="80"/>
                        <a:pt x="166" y="82"/>
                        <a:pt x="166" y="84"/>
                      </a:cubicBezTo>
                      <a:cubicBezTo>
                        <a:pt x="166" y="86"/>
                        <a:pt x="165" y="88"/>
                        <a:pt x="163" y="90"/>
                      </a:cubicBezTo>
                      <a:lnTo>
                        <a:pt x="89" y="164"/>
                      </a:lnTo>
                      <a:close/>
                      <a:moveTo>
                        <a:pt x="152" y="78"/>
                      </a:moveTo>
                      <a:lnTo>
                        <a:pt x="152" y="90"/>
                      </a:lnTo>
                      <a:lnTo>
                        <a:pt x="77" y="15"/>
                      </a:lnTo>
                      <a:lnTo>
                        <a:pt x="89" y="15"/>
                      </a:lnTo>
                      <a:lnTo>
                        <a:pt x="14" y="90"/>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84" name="Freeform 743"/>
                <p:cNvSpPr>
                  <a:spLocks/>
                </p:cNvSpPr>
                <p:nvPr/>
              </p:nvSpPr>
              <p:spPr bwMode="auto">
                <a:xfrm>
                  <a:off x="2410" y="2462"/>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85" name="Freeform 744"/>
                <p:cNvSpPr>
                  <a:spLocks noEditPoints="1"/>
                </p:cNvSpPr>
                <p:nvPr/>
              </p:nvSpPr>
              <p:spPr bwMode="auto">
                <a:xfrm>
                  <a:off x="2407" y="2459"/>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1"/>
                        <a:pt x="1" y="79"/>
                        <a:pt x="3" y="78"/>
                      </a:cubicBezTo>
                      <a:lnTo>
                        <a:pt x="77" y="3"/>
                      </a:lnTo>
                      <a:cubicBezTo>
                        <a:pt x="80" y="0"/>
                        <a:pt x="85"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86" name="Freeform 745"/>
                <p:cNvSpPr>
                  <a:spLocks/>
                </p:cNvSpPr>
                <p:nvPr/>
              </p:nvSpPr>
              <p:spPr bwMode="auto">
                <a:xfrm>
                  <a:off x="2415" y="2464"/>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87" name="Freeform 746"/>
                <p:cNvSpPr>
                  <a:spLocks noEditPoints="1"/>
                </p:cNvSpPr>
                <p:nvPr/>
              </p:nvSpPr>
              <p:spPr bwMode="auto">
                <a:xfrm>
                  <a:off x="2412" y="2461"/>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5" y="167"/>
                        <a:pt x="80" y="167"/>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88" name="Freeform 747"/>
                <p:cNvSpPr>
                  <a:spLocks/>
                </p:cNvSpPr>
                <p:nvPr/>
              </p:nvSpPr>
              <p:spPr bwMode="auto">
                <a:xfrm>
                  <a:off x="2419" y="2465"/>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89" name="Freeform 748"/>
                <p:cNvSpPr>
                  <a:spLocks noEditPoints="1"/>
                </p:cNvSpPr>
                <p:nvPr/>
              </p:nvSpPr>
              <p:spPr bwMode="auto">
                <a:xfrm>
                  <a:off x="2416" y="2463"/>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5" y="166"/>
                        <a:pt x="80" y="166"/>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90" name="Freeform 749"/>
                <p:cNvSpPr>
                  <a:spLocks/>
                </p:cNvSpPr>
                <p:nvPr/>
              </p:nvSpPr>
              <p:spPr bwMode="auto">
                <a:xfrm>
                  <a:off x="2423" y="2467"/>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91" name="Freeform 750"/>
                <p:cNvSpPr>
                  <a:spLocks noEditPoints="1"/>
                </p:cNvSpPr>
                <p:nvPr/>
              </p:nvSpPr>
              <p:spPr bwMode="auto">
                <a:xfrm>
                  <a:off x="2420" y="2464"/>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5" y="167"/>
                        <a:pt x="80" y="167"/>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92" name="Freeform 751"/>
                <p:cNvSpPr>
                  <a:spLocks/>
                </p:cNvSpPr>
                <p:nvPr/>
              </p:nvSpPr>
              <p:spPr bwMode="auto">
                <a:xfrm>
                  <a:off x="2428" y="2468"/>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93" name="Freeform 752"/>
                <p:cNvSpPr>
                  <a:spLocks noEditPoints="1"/>
                </p:cNvSpPr>
                <p:nvPr/>
              </p:nvSpPr>
              <p:spPr bwMode="auto">
                <a:xfrm>
                  <a:off x="2425" y="2466"/>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6" y="81"/>
                        <a:pt x="166" y="83"/>
                      </a:cubicBezTo>
                      <a:cubicBezTo>
                        <a:pt x="166"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94" name="Freeform 753"/>
                <p:cNvSpPr>
                  <a:spLocks/>
                </p:cNvSpPr>
                <p:nvPr/>
              </p:nvSpPr>
              <p:spPr bwMode="auto">
                <a:xfrm>
                  <a:off x="2432" y="2470"/>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95" name="Freeform 754"/>
                <p:cNvSpPr>
                  <a:spLocks noEditPoints="1"/>
                </p:cNvSpPr>
                <p:nvPr/>
              </p:nvSpPr>
              <p:spPr bwMode="auto">
                <a:xfrm>
                  <a:off x="2429" y="2467"/>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4"/>
                      </a:cubicBezTo>
                      <a:cubicBezTo>
                        <a:pt x="0" y="82"/>
                        <a:pt x="1" y="79"/>
                        <a:pt x="2" y="78"/>
                      </a:cubicBezTo>
                      <a:lnTo>
                        <a:pt x="77" y="3"/>
                      </a:lnTo>
                      <a:cubicBezTo>
                        <a:pt x="80" y="0"/>
                        <a:pt x="85" y="0"/>
                        <a:pt x="88" y="3"/>
                      </a:cubicBezTo>
                      <a:lnTo>
                        <a:pt x="163" y="78"/>
                      </a:lnTo>
                      <a:cubicBezTo>
                        <a:pt x="165" y="79"/>
                        <a:pt x="166" y="82"/>
                        <a:pt x="166" y="84"/>
                      </a:cubicBezTo>
                      <a:cubicBezTo>
                        <a:pt x="166"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96" name="Freeform 755"/>
                <p:cNvSpPr>
                  <a:spLocks/>
                </p:cNvSpPr>
                <p:nvPr/>
              </p:nvSpPr>
              <p:spPr bwMode="auto">
                <a:xfrm>
                  <a:off x="2436" y="2471"/>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97" name="Freeform 756"/>
                <p:cNvSpPr>
                  <a:spLocks noEditPoints="1"/>
                </p:cNvSpPr>
                <p:nvPr/>
              </p:nvSpPr>
              <p:spPr bwMode="auto">
                <a:xfrm>
                  <a:off x="2433" y="2468"/>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6" y="81"/>
                        <a:pt x="166" y="84"/>
                      </a:cubicBezTo>
                      <a:cubicBezTo>
                        <a:pt x="166"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498" name="Freeform 757"/>
                <p:cNvSpPr>
                  <a:spLocks/>
                </p:cNvSpPr>
                <p:nvPr/>
              </p:nvSpPr>
              <p:spPr bwMode="auto">
                <a:xfrm>
                  <a:off x="2441" y="2472"/>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499" name="Freeform 758"/>
                <p:cNvSpPr>
                  <a:spLocks noEditPoints="1"/>
                </p:cNvSpPr>
                <p:nvPr/>
              </p:nvSpPr>
              <p:spPr bwMode="auto">
                <a:xfrm>
                  <a:off x="2438" y="247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00" name="Freeform 759"/>
                <p:cNvSpPr>
                  <a:spLocks/>
                </p:cNvSpPr>
                <p:nvPr/>
              </p:nvSpPr>
              <p:spPr bwMode="auto">
                <a:xfrm>
                  <a:off x="2445" y="247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01" name="Freeform 760"/>
                <p:cNvSpPr>
                  <a:spLocks noEditPoints="1"/>
                </p:cNvSpPr>
                <p:nvPr/>
              </p:nvSpPr>
              <p:spPr bwMode="auto">
                <a:xfrm>
                  <a:off x="2442" y="247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02" name="Freeform 761"/>
                <p:cNvSpPr>
                  <a:spLocks/>
                </p:cNvSpPr>
                <p:nvPr/>
              </p:nvSpPr>
              <p:spPr bwMode="auto">
                <a:xfrm>
                  <a:off x="2450" y="247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03" name="Freeform 762"/>
                <p:cNvSpPr>
                  <a:spLocks noEditPoints="1"/>
                </p:cNvSpPr>
                <p:nvPr/>
              </p:nvSpPr>
              <p:spPr bwMode="auto">
                <a:xfrm>
                  <a:off x="2447" y="247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5" y="81"/>
                        <a:pt x="165" y="83"/>
                      </a:cubicBezTo>
                      <a:cubicBezTo>
                        <a:pt x="165" y="86"/>
                        <a:pt x="165"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04" name="Freeform 763"/>
                <p:cNvSpPr>
                  <a:spLocks/>
                </p:cNvSpPr>
                <p:nvPr/>
              </p:nvSpPr>
              <p:spPr bwMode="auto">
                <a:xfrm>
                  <a:off x="2454" y="2476"/>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05" name="Freeform 764"/>
                <p:cNvSpPr>
                  <a:spLocks noEditPoints="1"/>
                </p:cNvSpPr>
                <p:nvPr/>
              </p:nvSpPr>
              <p:spPr bwMode="auto">
                <a:xfrm>
                  <a:off x="2451" y="2474"/>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06" name="Freeform 765"/>
                <p:cNvSpPr>
                  <a:spLocks/>
                </p:cNvSpPr>
                <p:nvPr/>
              </p:nvSpPr>
              <p:spPr bwMode="auto">
                <a:xfrm>
                  <a:off x="2458" y="2478"/>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07" name="Freeform 766"/>
                <p:cNvSpPr>
                  <a:spLocks noEditPoints="1"/>
                </p:cNvSpPr>
                <p:nvPr/>
              </p:nvSpPr>
              <p:spPr bwMode="auto">
                <a:xfrm>
                  <a:off x="2455" y="247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08" name="Freeform 767"/>
                <p:cNvSpPr>
                  <a:spLocks/>
                </p:cNvSpPr>
                <p:nvPr/>
              </p:nvSpPr>
              <p:spPr bwMode="auto">
                <a:xfrm>
                  <a:off x="2463" y="2479"/>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09" name="Freeform 768"/>
                <p:cNvSpPr>
                  <a:spLocks noEditPoints="1"/>
                </p:cNvSpPr>
                <p:nvPr/>
              </p:nvSpPr>
              <p:spPr bwMode="auto">
                <a:xfrm>
                  <a:off x="2460" y="2476"/>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10" name="Freeform 769"/>
                <p:cNvSpPr>
                  <a:spLocks/>
                </p:cNvSpPr>
                <p:nvPr/>
              </p:nvSpPr>
              <p:spPr bwMode="auto">
                <a:xfrm>
                  <a:off x="2467" y="248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11" name="Freeform 770"/>
                <p:cNvSpPr>
                  <a:spLocks noEditPoints="1"/>
                </p:cNvSpPr>
                <p:nvPr/>
              </p:nvSpPr>
              <p:spPr bwMode="auto">
                <a:xfrm>
                  <a:off x="2464" y="247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12" name="Freeform 771"/>
                <p:cNvSpPr>
                  <a:spLocks/>
                </p:cNvSpPr>
                <p:nvPr/>
              </p:nvSpPr>
              <p:spPr bwMode="auto">
                <a:xfrm>
                  <a:off x="2471" y="2482"/>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13" name="Freeform 772"/>
                <p:cNvSpPr>
                  <a:spLocks noEditPoints="1"/>
                </p:cNvSpPr>
                <p:nvPr/>
              </p:nvSpPr>
              <p:spPr bwMode="auto">
                <a:xfrm>
                  <a:off x="2468" y="2479"/>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14" name="Freeform 773"/>
                <p:cNvSpPr>
                  <a:spLocks/>
                </p:cNvSpPr>
                <p:nvPr/>
              </p:nvSpPr>
              <p:spPr bwMode="auto">
                <a:xfrm>
                  <a:off x="2476" y="2482"/>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15" name="Freeform 774"/>
                <p:cNvSpPr>
                  <a:spLocks noEditPoints="1"/>
                </p:cNvSpPr>
                <p:nvPr/>
              </p:nvSpPr>
              <p:spPr bwMode="auto">
                <a:xfrm>
                  <a:off x="2473" y="2480"/>
                  <a:ext cx="60" cy="53"/>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16" name="Freeform 775"/>
                <p:cNvSpPr>
                  <a:spLocks/>
                </p:cNvSpPr>
                <p:nvPr/>
              </p:nvSpPr>
              <p:spPr bwMode="auto">
                <a:xfrm>
                  <a:off x="2480" y="248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17" name="Freeform 776"/>
                <p:cNvSpPr>
                  <a:spLocks noEditPoints="1"/>
                </p:cNvSpPr>
                <p:nvPr/>
              </p:nvSpPr>
              <p:spPr bwMode="auto">
                <a:xfrm>
                  <a:off x="2477" y="248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18" name="Freeform 777"/>
                <p:cNvSpPr>
                  <a:spLocks/>
                </p:cNvSpPr>
                <p:nvPr/>
              </p:nvSpPr>
              <p:spPr bwMode="auto">
                <a:xfrm>
                  <a:off x="2484" y="2485"/>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19" name="Freeform 778"/>
                <p:cNvSpPr>
                  <a:spLocks noEditPoints="1"/>
                </p:cNvSpPr>
                <p:nvPr/>
              </p:nvSpPr>
              <p:spPr bwMode="auto">
                <a:xfrm>
                  <a:off x="2482" y="248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20" name="Freeform 779"/>
                <p:cNvSpPr>
                  <a:spLocks/>
                </p:cNvSpPr>
                <p:nvPr/>
              </p:nvSpPr>
              <p:spPr bwMode="auto">
                <a:xfrm>
                  <a:off x="2489" y="248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21" name="Freeform 780"/>
                <p:cNvSpPr>
                  <a:spLocks noEditPoints="1"/>
                </p:cNvSpPr>
                <p:nvPr/>
              </p:nvSpPr>
              <p:spPr bwMode="auto">
                <a:xfrm>
                  <a:off x="2486" y="248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22" name="Freeform 781"/>
                <p:cNvSpPr>
                  <a:spLocks/>
                </p:cNvSpPr>
                <p:nvPr/>
              </p:nvSpPr>
              <p:spPr bwMode="auto">
                <a:xfrm>
                  <a:off x="2493" y="2487"/>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23" name="Freeform 782"/>
                <p:cNvSpPr>
                  <a:spLocks noEditPoints="1"/>
                </p:cNvSpPr>
                <p:nvPr/>
              </p:nvSpPr>
              <p:spPr bwMode="auto">
                <a:xfrm>
                  <a:off x="2490" y="248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8"/>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24" name="Freeform 783"/>
                <p:cNvSpPr>
                  <a:spLocks/>
                </p:cNvSpPr>
                <p:nvPr/>
              </p:nvSpPr>
              <p:spPr bwMode="auto">
                <a:xfrm>
                  <a:off x="2498" y="2488"/>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25" name="Freeform 784"/>
                <p:cNvSpPr>
                  <a:spLocks noEditPoints="1"/>
                </p:cNvSpPr>
                <p:nvPr/>
              </p:nvSpPr>
              <p:spPr bwMode="auto">
                <a:xfrm>
                  <a:off x="2495" y="2485"/>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26" name="Freeform 785"/>
                <p:cNvSpPr>
                  <a:spLocks/>
                </p:cNvSpPr>
                <p:nvPr/>
              </p:nvSpPr>
              <p:spPr bwMode="auto">
                <a:xfrm>
                  <a:off x="2502" y="2489"/>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27" name="Freeform 786"/>
                <p:cNvSpPr>
                  <a:spLocks noEditPoints="1"/>
                </p:cNvSpPr>
                <p:nvPr/>
              </p:nvSpPr>
              <p:spPr bwMode="auto">
                <a:xfrm>
                  <a:off x="2499" y="2486"/>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28" name="Freeform 787"/>
                <p:cNvSpPr>
                  <a:spLocks/>
                </p:cNvSpPr>
                <p:nvPr/>
              </p:nvSpPr>
              <p:spPr bwMode="auto">
                <a:xfrm>
                  <a:off x="2506" y="2490"/>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29" name="Freeform 788"/>
                <p:cNvSpPr>
                  <a:spLocks noEditPoints="1"/>
                </p:cNvSpPr>
                <p:nvPr/>
              </p:nvSpPr>
              <p:spPr bwMode="auto">
                <a:xfrm>
                  <a:off x="2503" y="2487"/>
                  <a:ext cx="61"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30" name="Freeform 789"/>
                <p:cNvSpPr>
                  <a:spLocks/>
                </p:cNvSpPr>
                <p:nvPr/>
              </p:nvSpPr>
              <p:spPr bwMode="auto">
                <a:xfrm>
                  <a:off x="2511" y="249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31" name="Freeform 790"/>
                <p:cNvSpPr>
                  <a:spLocks noEditPoints="1"/>
                </p:cNvSpPr>
                <p:nvPr/>
              </p:nvSpPr>
              <p:spPr bwMode="auto">
                <a:xfrm>
                  <a:off x="2508" y="248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0" y="87"/>
                        <a:pt x="0" y="85"/>
                        <a:pt x="0" y="83"/>
                      </a:cubicBezTo>
                      <a:cubicBezTo>
                        <a:pt x="0" y="81"/>
                        <a:pt x="0" y="79"/>
                        <a:pt x="2" y="78"/>
                      </a:cubicBezTo>
                      <a:lnTo>
                        <a:pt x="77" y="3"/>
                      </a:lnTo>
                      <a:cubicBezTo>
                        <a:pt x="80" y="0"/>
                        <a:pt x="85" y="0"/>
                        <a:pt x="88" y="3"/>
                      </a:cubicBezTo>
                      <a:lnTo>
                        <a:pt x="163" y="78"/>
                      </a:lnTo>
                      <a:cubicBezTo>
                        <a:pt x="164" y="79"/>
                        <a:pt x="165" y="81"/>
                        <a:pt x="165" y="83"/>
                      </a:cubicBezTo>
                      <a:cubicBezTo>
                        <a:pt x="165" y="85"/>
                        <a:pt x="164" y="87"/>
                        <a:pt x="163" y="89"/>
                      </a:cubicBezTo>
                      <a:lnTo>
                        <a:pt x="88" y="163"/>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32" name="Freeform 791"/>
                <p:cNvSpPr>
                  <a:spLocks/>
                </p:cNvSpPr>
                <p:nvPr/>
              </p:nvSpPr>
              <p:spPr bwMode="auto">
                <a:xfrm>
                  <a:off x="2515" y="2492"/>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33" name="Freeform 792"/>
                <p:cNvSpPr>
                  <a:spLocks noEditPoints="1"/>
                </p:cNvSpPr>
                <p:nvPr/>
              </p:nvSpPr>
              <p:spPr bwMode="auto">
                <a:xfrm>
                  <a:off x="2512" y="2490"/>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34" name="Freeform 793"/>
                <p:cNvSpPr>
                  <a:spLocks/>
                </p:cNvSpPr>
                <p:nvPr/>
              </p:nvSpPr>
              <p:spPr bwMode="auto">
                <a:xfrm>
                  <a:off x="2519" y="2494"/>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35" name="Freeform 794"/>
                <p:cNvSpPr>
                  <a:spLocks noEditPoints="1"/>
                </p:cNvSpPr>
                <p:nvPr/>
              </p:nvSpPr>
              <p:spPr bwMode="auto">
                <a:xfrm>
                  <a:off x="2517" y="249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4"/>
                      </a:lnTo>
                      <a:cubicBezTo>
                        <a:pt x="80" y="0"/>
                        <a:pt x="85" y="0"/>
                        <a:pt x="88" y="4"/>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36" name="Freeform 795"/>
                <p:cNvSpPr>
                  <a:spLocks/>
                </p:cNvSpPr>
                <p:nvPr/>
              </p:nvSpPr>
              <p:spPr bwMode="auto">
                <a:xfrm>
                  <a:off x="2524" y="2494"/>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37" name="Freeform 796"/>
                <p:cNvSpPr>
                  <a:spLocks noEditPoints="1"/>
                </p:cNvSpPr>
                <p:nvPr/>
              </p:nvSpPr>
              <p:spPr bwMode="auto">
                <a:xfrm>
                  <a:off x="2521" y="2492"/>
                  <a:ext cx="60" cy="53"/>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38" name="Freeform 797"/>
                <p:cNvSpPr>
                  <a:spLocks/>
                </p:cNvSpPr>
                <p:nvPr/>
              </p:nvSpPr>
              <p:spPr bwMode="auto">
                <a:xfrm>
                  <a:off x="2528" y="249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39" name="Freeform 798"/>
                <p:cNvSpPr>
                  <a:spLocks noEditPoints="1"/>
                </p:cNvSpPr>
                <p:nvPr/>
              </p:nvSpPr>
              <p:spPr bwMode="auto">
                <a:xfrm>
                  <a:off x="2525" y="249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40" name="Freeform 799"/>
                <p:cNvSpPr>
                  <a:spLocks/>
                </p:cNvSpPr>
                <p:nvPr/>
              </p:nvSpPr>
              <p:spPr bwMode="auto">
                <a:xfrm>
                  <a:off x="2533" y="2496"/>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41" name="Freeform 800"/>
                <p:cNvSpPr>
                  <a:spLocks noEditPoints="1"/>
                </p:cNvSpPr>
                <p:nvPr/>
              </p:nvSpPr>
              <p:spPr bwMode="auto">
                <a:xfrm>
                  <a:off x="2530" y="249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5"/>
                        <a:pt x="0" y="83"/>
                      </a:cubicBezTo>
                      <a:cubicBezTo>
                        <a:pt x="0" y="81"/>
                        <a:pt x="0" y="79"/>
                        <a:pt x="2" y="78"/>
                      </a:cubicBezTo>
                      <a:lnTo>
                        <a:pt x="77" y="3"/>
                      </a:lnTo>
                      <a:cubicBezTo>
                        <a:pt x="80" y="0"/>
                        <a:pt x="85" y="0"/>
                        <a:pt x="88" y="3"/>
                      </a:cubicBezTo>
                      <a:lnTo>
                        <a:pt x="163" y="78"/>
                      </a:lnTo>
                      <a:cubicBezTo>
                        <a:pt x="164" y="79"/>
                        <a:pt x="165" y="81"/>
                        <a:pt x="165" y="83"/>
                      </a:cubicBezTo>
                      <a:cubicBezTo>
                        <a:pt x="165" y="85"/>
                        <a:pt x="164" y="88"/>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42" name="Freeform 801"/>
                <p:cNvSpPr>
                  <a:spLocks/>
                </p:cNvSpPr>
                <p:nvPr/>
              </p:nvSpPr>
              <p:spPr bwMode="auto">
                <a:xfrm>
                  <a:off x="2537" y="249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43" name="Freeform 802"/>
                <p:cNvSpPr>
                  <a:spLocks noEditPoints="1"/>
                </p:cNvSpPr>
                <p:nvPr/>
              </p:nvSpPr>
              <p:spPr bwMode="auto">
                <a:xfrm>
                  <a:off x="2534" y="2495"/>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7"/>
                        <a:pt x="0" y="85"/>
                        <a:pt x="0" y="83"/>
                      </a:cubicBezTo>
                      <a:cubicBezTo>
                        <a:pt x="0" y="81"/>
                        <a:pt x="1" y="79"/>
                        <a:pt x="3" y="78"/>
                      </a:cubicBezTo>
                      <a:lnTo>
                        <a:pt x="78" y="3"/>
                      </a:lnTo>
                      <a:cubicBezTo>
                        <a:pt x="81" y="0"/>
                        <a:pt x="86" y="0"/>
                        <a:pt x="89" y="3"/>
                      </a:cubicBezTo>
                      <a:lnTo>
                        <a:pt x="164" y="78"/>
                      </a:lnTo>
                      <a:cubicBezTo>
                        <a:pt x="165" y="79"/>
                        <a:pt x="166" y="81"/>
                        <a:pt x="166" y="83"/>
                      </a:cubicBezTo>
                      <a:cubicBezTo>
                        <a:pt x="166" y="85"/>
                        <a:pt x="165" y="87"/>
                        <a:pt x="164" y="89"/>
                      </a:cubicBezTo>
                      <a:lnTo>
                        <a:pt x="89" y="164"/>
                      </a:lnTo>
                      <a:close/>
                      <a:moveTo>
                        <a:pt x="152" y="78"/>
                      </a:moveTo>
                      <a:lnTo>
                        <a:pt x="152" y="89"/>
                      </a:lnTo>
                      <a:lnTo>
                        <a:pt x="78" y="14"/>
                      </a:lnTo>
                      <a:lnTo>
                        <a:pt x="89" y="14"/>
                      </a:lnTo>
                      <a:lnTo>
                        <a:pt x="14" y="89"/>
                      </a:lnTo>
                      <a:lnTo>
                        <a:pt x="14" y="78"/>
                      </a:lnTo>
                      <a:lnTo>
                        <a:pt x="89" y="152"/>
                      </a:lnTo>
                      <a:lnTo>
                        <a:pt x="78"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44" name="Freeform 803"/>
                <p:cNvSpPr>
                  <a:spLocks/>
                </p:cNvSpPr>
                <p:nvPr/>
              </p:nvSpPr>
              <p:spPr bwMode="auto">
                <a:xfrm>
                  <a:off x="2541" y="2498"/>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45" name="Freeform 804"/>
                <p:cNvSpPr>
                  <a:spLocks noEditPoints="1"/>
                </p:cNvSpPr>
                <p:nvPr/>
              </p:nvSpPr>
              <p:spPr bwMode="auto">
                <a:xfrm>
                  <a:off x="2538" y="2495"/>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7"/>
                        <a:pt x="0" y="85"/>
                        <a:pt x="0" y="83"/>
                      </a:cubicBezTo>
                      <a:cubicBezTo>
                        <a:pt x="0" y="81"/>
                        <a:pt x="1" y="79"/>
                        <a:pt x="3" y="78"/>
                      </a:cubicBezTo>
                      <a:lnTo>
                        <a:pt x="78" y="3"/>
                      </a:lnTo>
                      <a:cubicBezTo>
                        <a:pt x="81" y="0"/>
                        <a:pt x="86" y="0"/>
                        <a:pt x="89" y="3"/>
                      </a:cubicBezTo>
                      <a:lnTo>
                        <a:pt x="164" y="78"/>
                      </a:lnTo>
                      <a:cubicBezTo>
                        <a:pt x="165" y="79"/>
                        <a:pt x="166" y="81"/>
                        <a:pt x="166" y="83"/>
                      </a:cubicBezTo>
                      <a:cubicBezTo>
                        <a:pt x="166" y="85"/>
                        <a:pt x="165" y="87"/>
                        <a:pt x="164" y="89"/>
                      </a:cubicBezTo>
                      <a:lnTo>
                        <a:pt x="89" y="164"/>
                      </a:lnTo>
                      <a:close/>
                      <a:moveTo>
                        <a:pt x="152" y="78"/>
                      </a:moveTo>
                      <a:lnTo>
                        <a:pt x="152" y="89"/>
                      </a:lnTo>
                      <a:lnTo>
                        <a:pt x="78" y="14"/>
                      </a:lnTo>
                      <a:lnTo>
                        <a:pt x="89" y="14"/>
                      </a:lnTo>
                      <a:lnTo>
                        <a:pt x="14" y="89"/>
                      </a:lnTo>
                      <a:lnTo>
                        <a:pt x="14" y="78"/>
                      </a:lnTo>
                      <a:lnTo>
                        <a:pt x="89" y="152"/>
                      </a:lnTo>
                      <a:lnTo>
                        <a:pt x="78"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46" name="Freeform 805"/>
                <p:cNvSpPr>
                  <a:spLocks/>
                </p:cNvSpPr>
                <p:nvPr/>
              </p:nvSpPr>
              <p:spPr bwMode="auto">
                <a:xfrm>
                  <a:off x="2545" y="2500"/>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47" name="Freeform 806"/>
                <p:cNvSpPr>
                  <a:spLocks noEditPoints="1"/>
                </p:cNvSpPr>
                <p:nvPr/>
              </p:nvSpPr>
              <p:spPr bwMode="auto">
                <a:xfrm>
                  <a:off x="2542" y="2497"/>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7"/>
                        <a:pt x="0" y="85"/>
                        <a:pt x="0" y="83"/>
                      </a:cubicBezTo>
                      <a:cubicBezTo>
                        <a:pt x="0" y="81"/>
                        <a:pt x="1" y="79"/>
                        <a:pt x="3" y="78"/>
                      </a:cubicBezTo>
                      <a:lnTo>
                        <a:pt x="78" y="3"/>
                      </a:lnTo>
                      <a:cubicBezTo>
                        <a:pt x="81" y="0"/>
                        <a:pt x="86" y="0"/>
                        <a:pt x="89" y="3"/>
                      </a:cubicBezTo>
                      <a:lnTo>
                        <a:pt x="164" y="78"/>
                      </a:lnTo>
                      <a:cubicBezTo>
                        <a:pt x="165" y="79"/>
                        <a:pt x="166" y="81"/>
                        <a:pt x="166" y="83"/>
                      </a:cubicBezTo>
                      <a:cubicBezTo>
                        <a:pt x="166" y="85"/>
                        <a:pt x="165" y="87"/>
                        <a:pt x="164" y="89"/>
                      </a:cubicBezTo>
                      <a:lnTo>
                        <a:pt x="89" y="164"/>
                      </a:lnTo>
                      <a:close/>
                      <a:moveTo>
                        <a:pt x="152" y="78"/>
                      </a:moveTo>
                      <a:lnTo>
                        <a:pt x="152" y="89"/>
                      </a:lnTo>
                      <a:lnTo>
                        <a:pt x="78" y="14"/>
                      </a:lnTo>
                      <a:lnTo>
                        <a:pt x="89" y="14"/>
                      </a:lnTo>
                      <a:lnTo>
                        <a:pt x="14" y="89"/>
                      </a:lnTo>
                      <a:lnTo>
                        <a:pt x="14" y="78"/>
                      </a:lnTo>
                      <a:lnTo>
                        <a:pt x="89" y="152"/>
                      </a:lnTo>
                      <a:lnTo>
                        <a:pt x="78"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48" name="Freeform 807"/>
                <p:cNvSpPr>
                  <a:spLocks/>
                </p:cNvSpPr>
                <p:nvPr/>
              </p:nvSpPr>
              <p:spPr bwMode="auto">
                <a:xfrm>
                  <a:off x="2550" y="2500"/>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549" name="Freeform 808"/>
                <p:cNvSpPr>
                  <a:spLocks noEditPoints="1"/>
                </p:cNvSpPr>
                <p:nvPr/>
              </p:nvSpPr>
              <p:spPr bwMode="auto">
                <a:xfrm>
                  <a:off x="2547" y="2497"/>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1" y="167"/>
                        <a:pt x="77" y="163"/>
                      </a:cubicBezTo>
                      <a:lnTo>
                        <a:pt x="3" y="89"/>
                      </a:lnTo>
                      <a:cubicBezTo>
                        <a:pt x="1" y="87"/>
                        <a:pt x="0" y="85"/>
                        <a:pt x="0" y="83"/>
                      </a:cubicBezTo>
                      <a:cubicBezTo>
                        <a:pt x="0" y="81"/>
                        <a:pt x="1" y="79"/>
                        <a:pt x="3" y="77"/>
                      </a:cubicBezTo>
                      <a:lnTo>
                        <a:pt x="77" y="3"/>
                      </a:lnTo>
                      <a:cubicBezTo>
                        <a:pt x="81"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550" name="Freeform 809"/>
                <p:cNvSpPr>
                  <a:spLocks/>
                </p:cNvSpPr>
                <p:nvPr/>
              </p:nvSpPr>
              <p:spPr bwMode="auto">
                <a:xfrm>
                  <a:off x="2554" y="2501"/>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nvGrpSpPr>
              <p:cNvPr id="175115" name="Group 1011"/>
              <p:cNvGrpSpPr>
                <a:grpSpLocks/>
              </p:cNvGrpSpPr>
              <p:nvPr/>
            </p:nvGrpSpPr>
            <p:grpSpPr bwMode="auto">
              <a:xfrm>
                <a:off x="4049713" y="3060700"/>
                <a:ext cx="784225" cy="996950"/>
                <a:chOff x="2551" y="1928"/>
                <a:chExt cx="494" cy="628"/>
              </a:xfrm>
            </p:grpSpPr>
            <p:sp>
              <p:nvSpPr>
                <p:cNvPr id="176151" name="Freeform 811"/>
                <p:cNvSpPr>
                  <a:spLocks noEditPoints="1"/>
                </p:cNvSpPr>
                <p:nvPr/>
              </p:nvSpPr>
              <p:spPr bwMode="auto">
                <a:xfrm>
                  <a:off x="2551" y="2499"/>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7" y="163"/>
                      </a:cubicBezTo>
                      <a:lnTo>
                        <a:pt x="3" y="89"/>
                      </a:lnTo>
                      <a:cubicBezTo>
                        <a:pt x="1" y="87"/>
                        <a:pt x="0" y="85"/>
                        <a:pt x="0" y="83"/>
                      </a:cubicBezTo>
                      <a:cubicBezTo>
                        <a:pt x="0" y="81"/>
                        <a:pt x="1" y="79"/>
                        <a:pt x="3" y="77"/>
                      </a:cubicBezTo>
                      <a:lnTo>
                        <a:pt x="77" y="3"/>
                      </a:lnTo>
                      <a:cubicBezTo>
                        <a:pt x="81"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52" name="Freeform 812"/>
                <p:cNvSpPr>
                  <a:spLocks/>
                </p:cNvSpPr>
                <p:nvPr/>
              </p:nvSpPr>
              <p:spPr bwMode="auto">
                <a:xfrm>
                  <a:off x="2558" y="2502"/>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53" name="Freeform 813"/>
                <p:cNvSpPr>
                  <a:spLocks noEditPoints="1"/>
                </p:cNvSpPr>
                <p:nvPr/>
              </p:nvSpPr>
              <p:spPr bwMode="auto">
                <a:xfrm>
                  <a:off x="2556" y="2499"/>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7" y="163"/>
                      </a:cubicBezTo>
                      <a:lnTo>
                        <a:pt x="3" y="89"/>
                      </a:lnTo>
                      <a:cubicBezTo>
                        <a:pt x="1" y="87"/>
                        <a:pt x="0" y="85"/>
                        <a:pt x="0" y="83"/>
                      </a:cubicBezTo>
                      <a:cubicBezTo>
                        <a:pt x="0" y="81"/>
                        <a:pt x="1" y="79"/>
                        <a:pt x="3" y="77"/>
                      </a:cubicBezTo>
                      <a:lnTo>
                        <a:pt x="77" y="3"/>
                      </a:lnTo>
                      <a:cubicBezTo>
                        <a:pt x="81"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54" name="Freeform 814"/>
                <p:cNvSpPr>
                  <a:spLocks/>
                </p:cNvSpPr>
                <p:nvPr/>
              </p:nvSpPr>
              <p:spPr bwMode="auto">
                <a:xfrm>
                  <a:off x="2563" y="2503"/>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55" name="Freeform 815"/>
                <p:cNvSpPr>
                  <a:spLocks noEditPoints="1"/>
                </p:cNvSpPr>
                <p:nvPr/>
              </p:nvSpPr>
              <p:spPr bwMode="auto">
                <a:xfrm>
                  <a:off x="2560" y="2500"/>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1"/>
                        <a:pt x="1" y="79"/>
                        <a:pt x="3" y="78"/>
                      </a:cubicBezTo>
                      <a:lnTo>
                        <a:pt x="77" y="3"/>
                      </a:lnTo>
                      <a:cubicBezTo>
                        <a:pt x="81"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56" name="Freeform 816"/>
                <p:cNvSpPr>
                  <a:spLocks/>
                </p:cNvSpPr>
                <p:nvPr/>
              </p:nvSpPr>
              <p:spPr bwMode="auto">
                <a:xfrm>
                  <a:off x="2567" y="2504"/>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57" name="Freeform 817"/>
                <p:cNvSpPr>
                  <a:spLocks noEditPoints="1"/>
                </p:cNvSpPr>
                <p:nvPr/>
              </p:nvSpPr>
              <p:spPr bwMode="auto">
                <a:xfrm>
                  <a:off x="2564" y="2501"/>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90"/>
                      </a:lnTo>
                      <a:cubicBezTo>
                        <a:pt x="1" y="88"/>
                        <a:pt x="0" y="86"/>
                        <a:pt x="0" y="84"/>
                      </a:cubicBezTo>
                      <a:cubicBezTo>
                        <a:pt x="0" y="82"/>
                        <a:pt x="1" y="80"/>
                        <a:pt x="3" y="78"/>
                      </a:cubicBezTo>
                      <a:lnTo>
                        <a:pt x="77" y="4"/>
                      </a:lnTo>
                      <a:cubicBezTo>
                        <a:pt x="80" y="0"/>
                        <a:pt x="86" y="0"/>
                        <a:pt x="89" y="4"/>
                      </a:cubicBezTo>
                      <a:lnTo>
                        <a:pt x="163" y="78"/>
                      </a:lnTo>
                      <a:cubicBezTo>
                        <a:pt x="165" y="80"/>
                        <a:pt x="166" y="82"/>
                        <a:pt x="166" y="84"/>
                      </a:cubicBezTo>
                      <a:cubicBezTo>
                        <a:pt x="166" y="86"/>
                        <a:pt x="165" y="88"/>
                        <a:pt x="163" y="90"/>
                      </a:cubicBezTo>
                      <a:lnTo>
                        <a:pt x="89" y="164"/>
                      </a:lnTo>
                      <a:close/>
                      <a:moveTo>
                        <a:pt x="152" y="78"/>
                      </a:moveTo>
                      <a:lnTo>
                        <a:pt x="152" y="90"/>
                      </a:lnTo>
                      <a:lnTo>
                        <a:pt x="77" y="15"/>
                      </a:lnTo>
                      <a:lnTo>
                        <a:pt x="89" y="15"/>
                      </a:lnTo>
                      <a:lnTo>
                        <a:pt x="14" y="90"/>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58" name="Freeform 818"/>
                <p:cNvSpPr>
                  <a:spLocks/>
                </p:cNvSpPr>
                <p:nvPr/>
              </p:nvSpPr>
              <p:spPr bwMode="auto">
                <a:xfrm>
                  <a:off x="2572" y="250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59" name="Freeform 819"/>
                <p:cNvSpPr>
                  <a:spLocks noEditPoints="1"/>
                </p:cNvSpPr>
                <p:nvPr/>
              </p:nvSpPr>
              <p:spPr bwMode="auto">
                <a:xfrm>
                  <a:off x="2569" y="2502"/>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4"/>
                      </a:cubicBezTo>
                      <a:cubicBezTo>
                        <a:pt x="0" y="82"/>
                        <a:pt x="1" y="80"/>
                        <a:pt x="3" y="78"/>
                      </a:cubicBezTo>
                      <a:lnTo>
                        <a:pt x="77" y="3"/>
                      </a:lnTo>
                      <a:cubicBezTo>
                        <a:pt x="80" y="0"/>
                        <a:pt x="86"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60" name="Freeform 820"/>
                <p:cNvSpPr>
                  <a:spLocks/>
                </p:cNvSpPr>
                <p:nvPr/>
              </p:nvSpPr>
              <p:spPr bwMode="auto">
                <a:xfrm>
                  <a:off x="2576" y="2393"/>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61" name="Freeform 821"/>
                <p:cNvSpPr>
                  <a:spLocks noEditPoints="1"/>
                </p:cNvSpPr>
                <p:nvPr/>
              </p:nvSpPr>
              <p:spPr bwMode="auto">
                <a:xfrm>
                  <a:off x="2573" y="2390"/>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4"/>
                      </a:cubicBezTo>
                      <a:cubicBezTo>
                        <a:pt x="0" y="82"/>
                        <a:pt x="1" y="80"/>
                        <a:pt x="3" y="78"/>
                      </a:cubicBezTo>
                      <a:lnTo>
                        <a:pt x="77" y="3"/>
                      </a:lnTo>
                      <a:cubicBezTo>
                        <a:pt x="80" y="0"/>
                        <a:pt x="86"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62" name="Freeform 822"/>
                <p:cNvSpPr>
                  <a:spLocks/>
                </p:cNvSpPr>
                <p:nvPr/>
              </p:nvSpPr>
              <p:spPr bwMode="auto">
                <a:xfrm>
                  <a:off x="2580" y="2320"/>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63" name="Freeform 823"/>
                <p:cNvSpPr>
                  <a:spLocks noEditPoints="1"/>
                </p:cNvSpPr>
                <p:nvPr/>
              </p:nvSpPr>
              <p:spPr bwMode="auto">
                <a:xfrm>
                  <a:off x="2577" y="2317"/>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80"/>
                        <a:pt x="3" y="78"/>
                      </a:cubicBezTo>
                      <a:lnTo>
                        <a:pt x="77" y="4"/>
                      </a:lnTo>
                      <a:cubicBezTo>
                        <a:pt x="80" y="0"/>
                        <a:pt x="85" y="0"/>
                        <a:pt x="89" y="4"/>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64" name="Freeform 824"/>
                <p:cNvSpPr>
                  <a:spLocks/>
                </p:cNvSpPr>
                <p:nvPr/>
              </p:nvSpPr>
              <p:spPr bwMode="auto">
                <a:xfrm>
                  <a:off x="2585" y="2258"/>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65" name="Freeform 825"/>
                <p:cNvSpPr>
                  <a:spLocks noEditPoints="1"/>
                </p:cNvSpPr>
                <p:nvPr/>
              </p:nvSpPr>
              <p:spPr bwMode="auto">
                <a:xfrm>
                  <a:off x="2582" y="2255"/>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5" y="167"/>
                        <a:pt x="80" y="167"/>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66" name="Freeform 826"/>
                <p:cNvSpPr>
                  <a:spLocks/>
                </p:cNvSpPr>
                <p:nvPr/>
              </p:nvSpPr>
              <p:spPr bwMode="auto">
                <a:xfrm>
                  <a:off x="2589" y="2202"/>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67" name="Freeform 827"/>
                <p:cNvSpPr>
                  <a:spLocks noEditPoints="1"/>
                </p:cNvSpPr>
                <p:nvPr/>
              </p:nvSpPr>
              <p:spPr bwMode="auto">
                <a:xfrm>
                  <a:off x="2586" y="2199"/>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68" name="Freeform 828"/>
                <p:cNvSpPr>
                  <a:spLocks/>
                </p:cNvSpPr>
                <p:nvPr/>
              </p:nvSpPr>
              <p:spPr bwMode="auto">
                <a:xfrm>
                  <a:off x="2593" y="2151"/>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69" name="Freeform 829"/>
                <p:cNvSpPr>
                  <a:spLocks noEditPoints="1"/>
                </p:cNvSpPr>
                <p:nvPr/>
              </p:nvSpPr>
              <p:spPr bwMode="auto">
                <a:xfrm>
                  <a:off x="2590" y="2148"/>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5" y="166"/>
                        <a:pt x="80" y="166"/>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70" name="Freeform 830"/>
                <p:cNvSpPr>
                  <a:spLocks/>
                </p:cNvSpPr>
                <p:nvPr/>
              </p:nvSpPr>
              <p:spPr bwMode="auto">
                <a:xfrm>
                  <a:off x="2598" y="210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71" name="Freeform 831"/>
                <p:cNvSpPr>
                  <a:spLocks noEditPoints="1"/>
                </p:cNvSpPr>
                <p:nvPr/>
              </p:nvSpPr>
              <p:spPr bwMode="auto">
                <a:xfrm>
                  <a:off x="2595" y="2100"/>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2" y="89"/>
                      </a:lnTo>
                      <a:cubicBezTo>
                        <a:pt x="1" y="88"/>
                        <a:pt x="0" y="86"/>
                        <a:pt x="0" y="84"/>
                      </a:cubicBezTo>
                      <a:cubicBezTo>
                        <a:pt x="0" y="81"/>
                        <a:pt x="1" y="79"/>
                        <a:pt x="2" y="78"/>
                      </a:cubicBezTo>
                      <a:lnTo>
                        <a:pt x="77" y="3"/>
                      </a:lnTo>
                      <a:cubicBezTo>
                        <a:pt x="80" y="0"/>
                        <a:pt x="85"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72" name="Freeform 832"/>
                <p:cNvSpPr>
                  <a:spLocks/>
                </p:cNvSpPr>
                <p:nvPr/>
              </p:nvSpPr>
              <p:spPr bwMode="auto">
                <a:xfrm>
                  <a:off x="2602" y="2057"/>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73" name="Freeform 833"/>
                <p:cNvSpPr>
                  <a:spLocks noEditPoints="1"/>
                </p:cNvSpPr>
                <p:nvPr/>
              </p:nvSpPr>
              <p:spPr bwMode="auto">
                <a:xfrm>
                  <a:off x="2599" y="2055"/>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6" y="81"/>
                        <a:pt x="166" y="83"/>
                      </a:cubicBezTo>
                      <a:cubicBezTo>
                        <a:pt x="166"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74" name="Freeform 834"/>
                <p:cNvSpPr>
                  <a:spLocks/>
                </p:cNvSpPr>
                <p:nvPr/>
              </p:nvSpPr>
              <p:spPr bwMode="auto">
                <a:xfrm>
                  <a:off x="2607" y="2013"/>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75" name="Freeform 835"/>
                <p:cNvSpPr>
                  <a:spLocks noEditPoints="1"/>
                </p:cNvSpPr>
                <p:nvPr/>
              </p:nvSpPr>
              <p:spPr bwMode="auto">
                <a:xfrm>
                  <a:off x="2604" y="2011"/>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6" y="81"/>
                        <a:pt x="166" y="83"/>
                      </a:cubicBezTo>
                      <a:cubicBezTo>
                        <a:pt x="166"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76" name="Freeform 836"/>
                <p:cNvSpPr>
                  <a:spLocks/>
                </p:cNvSpPr>
                <p:nvPr/>
              </p:nvSpPr>
              <p:spPr bwMode="auto">
                <a:xfrm>
                  <a:off x="2611" y="197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77" name="Freeform 837"/>
                <p:cNvSpPr>
                  <a:spLocks noEditPoints="1"/>
                </p:cNvSpPr>
                <p:nvPr/>
              </p:nvSpPr>
              <p:spPr bwMode="auto">
                <a:xfrm>
                  <a:off x="2608" y="196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3"/>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78" name="Freeform 838"/>
                <p:cNvSpPr>
                  <a:spLocks/>
                </p:cNvSpPr>
                <p:nvPr/>
              </p:nvSpPr>
              <p:spPr bwMode="auto">
                <a:xfrm>
                  <a:off x="2615" y="1931"/>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79" name="Freeform 839"/>
                <p:cNvSpPr>
                  <a:spLocks noEditPoints="1"/>
                </p:cNvSpPr>
                <p:nvPr/>
              </p:nvSpPr>
              <p:spPr bwMode="auto">
                <a:xfrm>
                  <a:off x="2612" y="192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5" y="80"/>
                        <a:pt x="165" y="82"/>
                        <a:pt x="165" y="84"/>
                      </a:cubicBezTo>
                      <a:cubicBezTo>
                        <a:pt x="165" y="86"/>
                        <a:pt x="165" y="88"/>
                        <a:pt x="163" y="90"/>
                      </a:cubicBezTo>
                      <a:lnTo>
                        <a:pt x="88" y="164"/>
                      </a:lnTo>
                      <a:close/>
                      <a:moveTo>
                        <a:pt x="152" y="78"/>
                      </a:moveTo>
                      <a:lnTo>
                        <a:pt x="152" y="90"/>
                      </a:lnTo>
                      <a:lnTo>
                        <a:pt x="77" y="15"/>
                      </a:lnTo>
                      <a:lnTo>
                        <a:pt x="88" y="15"/>
                      </a:lnTo>
                      <a:lnTo>
                        <a:pt x="14" y="90"/>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80" name="Freeform 840"/>
                <p:cNvSpPr>
                  <a:spLocks/>
                </p:cNvSpPr>
                <p:nvPr/>
              </p:nvSpPr>
              <p:spPr bwMode="auto">
                <a:xfrm>
                  <a:off x="2620" y="2002"/>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81" name="Freeform 841"/>
                <p:cNvSpPr>
                  <a:spLocks noEditPoints="1"/>
                </p:cNvSpPr>
                <p:nvPr/>
              </p:nvSpPr>
              <p:spPr bwMode="auto">
                <a:xfrm>
                  <a:off x="2617" y="1999"/>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82" name="Freeform 842"/>
                <p:cNvSpPr>
                  <a:spLocks/>
                </p:cNvSpPr>
                <p:nvPr/>
              </p:nvSpPr>
              <p:spPr bwMode="auto">
                <a:xfrm>
                  <a:off x="2624" y="203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83" name="Freeform 843"/>
                <p:cNvSpPr>
                  <a:spLocks noEditPoints="1"/>
                </p:cNvSpPr>
                <p:nvPr/>
              </p:nvSpPr>
              <p:spPr bwMode="auto">
                <a:xfrm>
                  <a:off x="2621" y="203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5" y="81"/>
                        <a:pt x="165" y="83"/>
                      </a:cubicBezTo>
                      <a:cubicBezTo>
                        <a:pt x="165" y="86"/>
                        <a:pt x="165"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84" name="Freeform 844"/>
                <p:cNvSpPr>
                  <a:spLocks/>
                </p:cNvSpPr>
                <p:nvPr/>
              </p:nvSpPr>
              <p:spPr bwMode="auto">
                <a:xfrm>
                  <a:off x="2628" y="2060"/>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85" name="Freeform 845"/>
                <p:cNvSpPr>
                  <a:spLocks noEditPoints="1"/>
                </p:cNvSpPr>
                <p:nvPr/>
              </p:nvSpPr>
              <p:spPr bwMode="auto">
                <a:xfrm>
                  <a:off x="2625" y="2057"/>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86" name="Freeform 846"/>
                <p:cNvSpPr>
                  <a:spLocks/>
                </p:cNvSpPr>
                <p:nvPr/>
              </p:nvSpPr>
              <p:spPr bwMode="auto">
                <a:xfrm>
                  <a:off x="2633" y="207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87" name="Freeform 847"/>
                <p:cNvSpPr>
                  <a:spLocks noEditPoints="1"/>
                </p:cNvSpPr>
                <p:nvPr/>
              </p:nvSpPr>
              <p:spPr bwMode="auto">
                <a:xfrm>
                  <a:off x="2630" y="207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4"/>
                      </a:lnTo>
                      <a:cubicBezTo>
                        <a:pt x="80" y="0"/>
                        <a:pt x="85" y="0"/>
                        <a:pt x="88" y="4"/>
                      </a:cubicBezTo>
                      <a:lnTo>
                        <a:pt x="163" y="78"/>
                      </a:lnTo>
                      <a:cubicBezTo>
                        <a:pt x="165" y="80"/>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88" name="Freeform 848"/>
                <p:cNvSpPr>
                  <a:spLocks/>
                </p:cNvSpPr>
                <p:nvPr/>
              </p:nvSpPr>
              <p:spPr bwMode="auto">
                <a:xfrm>
                  <a:off x="2637" y="2093"/>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89" name="Freeform 849"/>
                <p:cNvSpPr>
                  <a:spLocks noEditPoints="1"/>
                </p:cNvSpPr>
                <p:nvPr/>
              </p:nvSpPr>
              <p:spPr bwMode="auto">
                <a:xfrm>
                  <a:off x="2634" y="2091"/>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90" name="Freeform 850"/>
                <p:cNvSpPr>
                  <a:spLocks/>
                </p:cNvSpPr>
                <p:nvPr/>
              </p:nvSpPr>
              <p:spPr bwMode="auto">
                <a:xfrm>
                  <a:off x="2641" y="2106"/>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91" name="Freeform 851"/>
                <p:cNvSpPr>
                  <a:spLocks noEditPoints="1"/>
                </p:cNvSpPr>
                <p:nvPr/>
              </p:nvSpPr>
              <p:spPr bwMode="auto">
                <a:xfrm>
                  <a:off x="2639" y="2103"/>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92" name="Freeform 852"/>
                <p:cNvSpPr>
                  <a:spLocks/>
                </p:cNvSpPr>
                <p:nvPr/>
              </p:nvSpPr>
              <p:spPr bwMode="auto">
                <a:xfrm>
                  <a:off x="2646" y="211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93" name="Freeform 853"/>
                <p:cNvSpPr>
                  <a:spLocks noEditPoints="1"/>
                </p:cNvSpPr>
                <p:nvPr/>
              </p:nvSpPr>
              <p:spPr bwMode="auto">
                <a:xfrm>
                  <a:off x="2643" y="2115"/>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94" name="Freeform 854"/>
                <p:cNvSpPr>
                  <a:spLocks/>
                </p:cNvSpPr>
                <p:nvPr/>
              </p:nvSpPr>
              <p:spPr bwMode="auto">
                <a:xfrm>
                  <a:off x="2650" y="2128"/>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95" name="Freeform 855"/>
                <p:cNvSpPr>
                  <a:spLocks noEditPoints="1"/>
                </p:cNvSpPr>
                <p:nvPr/>
              </p:nvSpPr>
              <p:spPr bwMode="auto">
                <a:xfrm>
                  <a:off x="2647" y="212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96" name="Freeform 856"/>
                <p:cNvSpPr>
                  <a:spLocks/>
                </p:cNvSpPr>
                <p:nvPr/>
              </p:nvSpPr>
              <p:spPr bwMode="auto">
                <a:xfrm>
                  <a:off x="2655" y="213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97" name="Freeform 857"/>
                <p:cNvSpPr>
                  <a:spLocks noEditPoints="1"/>
                </p:cNvSpPr>
                <p:nvPr/>
              </p:nvSpPr>
              <p:spPr bwMode="auto">
                <a:xfrm>
                  <a:off x="2652" y="213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98" name="Freeform 858"/>
                <p:cNvSpPr>
                  <a:spLocks/>
                </p:cNvSpPr>
                <p:nvPr/>
              </p:nvSpPr>
              <p:spPr bwMode="auto">
                <a:xfrm>
                  <a:off x="2659" y="214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99" name="Freeform 859"/>
                <p:cNvSpPr>
                  <a:spLocks noEditPoints="1"/>
                </p:cNvSpPr>
                <p:nvPr/>
              </p:nvSpPr>
              <p:spPr bwMode="auto">
                <a:xfrm>
                  <a:off x="2656" y="214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00" name="Freeform 860"/>
                <p:cNvSpPr>
                  <a:spLocks/>
                </p:cNvSpPr>
                <p:nvPr/>
              </p:nvSpPr>
              <p:spPr bwMode="auto">
                <a:xfrm>
                  <a:off x="2663" y="2152"/>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01" name="Freeform 861"/>
                <p:cNvSpPr>
                  <a:spLocks noEditPoints="1"/>
                </p:cNvSpPr>
                <p:nvPr/>
              </p:nvSpPr>
              <p:spPr bwMode="auto">
                <a:xfrm>
                  <a:off x="2660" y="2149"/>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4"/>
                      </a:lnTo>
                      <a:cubicBezTo>
                        <a:pt x="80" y="0"/>
                        <a:pt x="85" y="0"/>
                        <a:pt x="88" y="4"/>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02" name="Freeform 862"/>
                <p:cNvSpPr>
                  <a:spLocks/>
                </p:cNvSpPr>
                <p:nvPr/>
              </p:nvSpPr>
              <p:spPr bwMode="auto">
                <a:xfrm>
                  <a:off x="2668" y="2159"/>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03" name="Freeform 863"/>
                <p:cNvSpPr>
                  <a:spLocks noEditPoints="1"/>
                </p:cNvSpPr>
                <p:nvPr/>
              </p:nvSpPr>
              <p:spPr bwMode="auto">
                <a:xfrm>
                  <a:off x="2665" y="215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04" name="Freeform 864"/>
                <p:cNvSpPr>
                  <a:spLocks/>
                </p:cNvSpPr>
                <p:nvPr/>
              </p:nvSpPr>
              <p:spPr bwMode="auto">
                <a:xfrm>
                  <a:off x="2672" y="2165"/>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05" name="Freeform 865"/>
                <p:cNvSpPr>
                  <a:spLocks noEditPoints="1"/>
                </p:cNvSpPr>
                <p:nvPr/>
              </p:nvSpPr>
              <p:spPr bwMode="auto">
                <a:xfrm>
                  <a:off x="2669" y="2162"/>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06" name="Freeform 866"/>
                <p:cNvSpPr>
                  <a:spLocks/>
                </p:cNvSpPr>
                <p:nvPr/>
              </p:nvSpPr>
              <p:spPr bwMode="auto">
                <a:xfrm>
                  <a:off x="2676" y="2171"/>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07" name="Freeform 867"/>
                <p:cNvSpPr>
                  <a:spLocks noEditPoints="1"/>
                </p:cNvSpPr>
                <p:nvPr/>
              </p:nvSpPr>
              <p:spPr bwMode="auto">
                <a:xfrm>
                  <a:off x="2674" y="2169"/>
                  <a:ext cx="60" cy="53"/>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08" name="Freeform 868"/>
                <p:cNvSpPr>
                  <a:spLocks/>
                </p:cNvSpPr>
                <p:nvPr/>
              </p:nvSpPr>
              <p:spPr bwMode="auto">
                <a:xfrm>
                  <a:off x="2681" y="217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09" name="Freeform 869"/>
                <p:cNvSpPr>
                  <a:spLocks noEditPoints="1"/>
                </p:cNvSpPr>
                <p:nvPr/>
              </p:nvSpPr>
              <p:spPr bwMode="auto">
                <a:xfrm>
                  <a:off x="2678" y="217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10" name="Freeform 870"/>
                <p:cNvSpPr>
                  <a:spLocks/>
                </p:cNvSpPr>
                <p:nvPr/>
              </p:nvSpPr>
              <p:spPr bwMode="auto">
                <a:xfrm>
                  <a:off x="2685" y="218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11" name="Freeform 871"/>
                <p:cNvSpPr>
                  <a:spLocks noEditPoints="1"/>
                </p:cNvSpPr>
                <p:nvPr/>
              </p:nvSpPr>
              <p:spPr bwMode="auto">
                <a:xfrm>
                  <a:off x="2682" y="217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79"/>
                        <a:pt x="2" y="78"/>
                      </a:cubicBezTo>
                      <a:lnTo>
                        <a:pt x="77" y="3"/>
                      </a:lnTo>
                      <a:cubicBezTo>
                        <a:pt x="80" y="0"/>
                        <a:pt x="85" y="0"/>
                        <a:pt x="88" y="3"/>
                      </a:cubicBezTo>
                      <a:lnTo>
                        <a:pt x="163" y="78"/>
                      </a:lnTo>
                      <a:cubicBezTo>
                        <a:pt x="164" y="79"/>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12" name="Freeform 872"/>
                <p:cNvSpPr>
                  <a:spLocks/>
                </p:cNvSpPr>
                <p:nvPr/>
              </p:nvSpPr>
              <p:spPr bwMode="auto">
                <a:xfrm>
                  <a:off x="2690" y="2186"/>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13" name="Freeform 873"/>
                <p:cNvSpPr>
                  <a:spLocks noEditPoints="1"/>
                </p:cNvSpPr>
                <p:nvPr/>
              </p:nvSpPr>
              <p:spPr bwMode="auto">
                <a:xfrm>
                  <a:off x="2687" y="218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0" y="88"/>
                        <a:pt x="0" y="86"/>
                        <a:pt x="0" y="84"/>
                      </a:cubicBezTo>
                      <a:cubicBezTo>
                        <a:pt x="0" y="82"/>
                        <a:pt x="0" y="80"/>
                        <a:pt x="2" y="78"/>
                      </a:cubicBezTo>
                      <a:lnTo>
                        <a:pt x="77" y="4"/>
                      </a:lnTo>
                      <a:cubicBezTo>
                        <a:pt x="80" y="0"/>
                        <a:pt x="85" y="0"/>
                        <a:pt x="88" y="4"/>
                      </a:cubicBezTo>
                      <a:lnTo>
                        <a:pt x="163" y="78"/>
                      </a:lnTo>
                      <a:cubicBezTo>
                        <a:pt x="164" y="80"/>
                        <a:pt x="165" y="82"/>
                        <a:pt x="165" y="84"/>
                      </a:cubicBezTo>
                      <a:cubicBezTo>
                        <a:pt x="165" y="86"/>
                        <a:pt x="164" y="88"/>
                        <a:pt x="163" y="90"/>
                      </a:cubicBezTo>
                      <a:lnTo>
                        <a:pt x="88" y="164"/>
                      </a:lnTo>
                      <a:close/>
                      <a:moveTo>
                        <a:pt x="151" y="78"/>
                      </a:moveTo>
                      <a:lnTo>
                        <a:pt x="151" y="90"/>
                      </a:lnTo>
                      <a:lnTo>
                        <a:pt x="77" y="15"/>
                      </a:lnTo>
                      <a:lnTo>
                        <a:pt x="88" y="15"/>
                      </a:lnTo>
                      <a:lnTo>
                        <a:pt x="13" y="90"/>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14" name="Freeform 874"/>
                <p:cNvSpPr>
                  <a:spLocks/>
                </p:cNvSpPr>
                <p:nvPr/>
              </p:nvSpPr>
              <p:spPr bwMode="auto">
                <a:xfrm>
                  <a:off x="2694" y="2191"/>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15" name="Freeform 875"/>
                <p:cNvSpPr>
                  <a:spLocks noEditPoints="1"/>
                </p:cNvSpPr>
                <p:nvPr/>
              </p:nvSpPr>
              <p:spPr bwMode="auto">
                <a:xfrm>
                  <a:off x="2691" y="2188"/>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3"/>
                      </a:cubicBezTo>
                      <a:cubicBezTo>
                        <a:pt x="0" y="81"/>
                        <a:pt x="0"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16" name="Freeform 876"/>
                <p:cNvSpPr>
                  <a:spLocks/>
                </p:cNvSpPr>
                <p:nvPr/>
              </p:nvSpPr>
              <p:spPr bwMode="auto">
                <a:xfrm>
                  <a:off x="2698" y="2196"/>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17" name="Freeform 877"/>
                <p:cNvSpPr>
                  <a:spLocks noEditPoints="1"/>
                </p:cNvSpPr>
                <p:nvPr/>
              </p:nvSpPr>
              <p:spPr bwMode="auto">
                <a:xfrm>
                  <a:off x="2695" y="2193"/>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18" name="Freeform 878"/>
                <p:cNvSpPr>
                  <a:spLocks/>
                </p:cNvSpPr>
                <p:nvPr/>
              </p:nvSpPr>
              <p:spPr bwMode="auto">
                <a:xfrm>
                  <a:off x="2703" y="220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19" name="Freeform 879"/>
                <p:cNvSpPr>
                  <a:spLocks noEditPoints="1"/>
                </p:cNvSpPr>
                <p:nvPr/>
              </p:nvSpPr>
              <p:spPr bwMode="auto">
                <a:xfrm>
                  <a:off x="2700" y="219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20" name="Freeform 880"/>
                <p:cNvSpPr>
                  <a:spLocks/>
                </p:cNvSpPr>
                <p:nvPr/>
              </p:nvSpPr>
              <p:spPr bwMode="auto">
                <a:xfrm>
                  <a:off x="2707" y="220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21" name="Freeform 881"/>
                <p:cNvSpPr>
                  <a:spLocks noEditPoints="1"/>
                </p:cNvSpPr>
                <p:nvPr/>
              </p:nvSpPr>
              <p:spPr bwMode="auto">
                <a:xfrm>
                  <a:off x="2704" y="2201"/>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7"/>
                        <a:pt x="0" y="85"/>
                        <a:pt x="0" y="83"/>
                      </a:cubicBezTo>
                      <a:cubicBezTo>
                        <a:pt x="0" y="81"/>
                        <a:pt x="1" y="79"/>
                        <a:pt x="3" y="78"/>
                      </a:cubicBezTo>
                      <a:lnTo>
                        <a:pt x="78" y="3"/>
                      </a:lnTo>
                      <a:cubicBezTo>
                        <a:pt x="81" y="0"/>
                        <a:pt x="86" y="0"/>
                        <a:pt x="89" y="3"/>
                      </a:cubicBezTo>
                      <a:lnTo>
                        <a:pt x="164" y="78"/>
                      </a:lnTo>
                      <a:cubicBezTo>
                        <a:pt x="165" y="79"/>
                        <a:pt x="166" y="81"/>
                        <a:pt x="166" y="83"/>
                      </a:cubicBezTo>
                      <a:cubicBezTo>
                        <a:pt x="166" y="85"/>
                        <a:pt x="165" y="87"/>
                        <a:pt x="164" y="89"/>
                      </a:cubicBezTo>
                      <a:lnTo>
                        <a:pt x="89" y="164"/>
                      </a:lnTo>
                      <a:close/>
                      <a:moveTo>
                        <a:pt x="152" y="78"/>
                      </a:moveTo>
                      <a:lnTo>
                        <a:pt x="152" y="89"/>
                      </a:lnTo>
                      <a:lnTo>
                        <a:pt x="78" y="14"/>
                      </a:lnTo>
                      <a:lnTo>
                        <a:pt x="89" y="14"/>
                      </a:lnTo>
                      <a:lnTo>
                        <a:pt x="14" y="89"/>
                      </a:lnTo>
                      <a:lnTo>
                        <a:pt x="14" y="78"/>
                      </a:lnTo>
                      <a:lnTo>
                        <a:pt x="89" y="152"/>
                      </a:lnTo>
                      <a:lnTo>
                        <a:pt x="78"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22" name="Freeform 882"/>
                <p:cNvSpPr>
                  <a:spLocks/>
                </p:cNvSpPr>
                <p:nvPr/>
              </p:nvSpPr>
              <p:spPr bwMode="auto">
                <a:xfrm>
                  <a:off x="2711" y="2207"/>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23" name="Freeform 883"/>
                <p:cNvSpPr>
                  <a:spLocks noEditPoints="1"/>
                </p:cNvSpPr>
                <p:nvPr/>
              </p:nvSpPr>
              <p:spPr bwMode="auto">
                <a:xfrm>
                  <a:off x="2708" y="2205"/>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8" y="163"/>
                      </a:cubicBezTo>
                      <a:lnTo>
                        <a:pt x="3" y="89"/>
                      </a:lnTo>
                      <a:cubicBezTo>
                        <a:pt x="1" y="87"/>
                        <a:pt x="0" y="85"/>
                        <a:pt x="0" y="83"/>
                      </a:cubicBezTo>
                      <a:cubicBezTo>
                        <a:pt x="0" y="81"/>
                        <a:pt x="1" y="79"/>
                        <a:pt x="3" y="77"/>
                      </a:cubicBezTo>
                      <a:lnTo>
                        <a:pt x="78" y="3"/>
                      </a:lnTo>
                      <a:cubicBezTo>
                        <a:pt x="81" y="0"/>
                        <a:pt x="86" y="0"/>
                        <a:pt x="89" y="3"/>
                      </a:cubicBezTo>
                      <a:lnTo>
                        <a:pt x="164" y="77"/>
                      </a:lnTo>
                      <a:cubicBezTo>
                        <a:pt x="165" y="79"/>
                        <a:pt x="166" y="81"/>
                        <a:pt x="166" y="83"/>
                      </a:cubicBezTo>
                      <a:cubicBezTo>
                        <a:pt x="166" y="85"/>
                        <a:pt x="165" y="87"/>
                        <a:pt x="164" y="89"/>
                      </a:cubicBezTo>
                      <a:lnTo>
                        <a:pt x="89" y="163"/>
                      </a:lnTo>
                      <a:close/>
                      <a:moveTo>
                        <a:pt x="152" y="77"/>
                      </a:moveTo>
                      <a:lnTo>
                        <a:pt x="152" y="89"/>
                      </a:lnTo>
                      <a:lnTo>
                        <a:pt x="78" y="14"/>
                      </a:lnTo>
                      <a:lnTo>
                        <a:pt x="89" y="14"/>
                      </a:lnTo>
                      <a:lnTo>
                        <a:pt x="14" y="89"/>
                      </a:lnTo>
                      <a:lnTo>
                        <a:pt x="14" y="77"/>
                      </a:lnTo>
                      <a:lnTo>
                        <a:pt x="89" y="152"/>
                      </a:lnTo>
                      <a:lnTo>
                        <a:pt x="78"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24" name="Freeform 884"/>
                <p:cNvSpPr>
                  <a:spLocks/>
                </p:cNvSpPr>
                <p:nvPr/>
              </p:nvSpPr>
              <p:spPr bwMode="auto">
                <a:xfrm>
                  <a:off x="2715" y="2211"/>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25" name="Freeform 885"/>
                <p:cNvSpPr>
                  <a:spLocks noEditPoints="1"/>
                </p:cNvSpPr>
                <p:nvPr/>
              </p:nvSpPr>
              <p:spPr bwMode="auto">
                <a:xfrm>
                  <a:off x="2713" y="2208"/>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4"/>
                      </a:cubicBezTo>
                      <a:cubicBezTo>
                        <a:pt x="0" y="81"/>
                        <a:pt x="1" y="79"/>
                        <a:pt x="3" y="78"/>
                      </a:cubicBezTo>
                      <a:lnTo>
                        <a:pt x="78" y="3"/>
                      </a:lnTo>
                      <a:cubicBezTo>
                        <a:pt x="81" y="0"/>
                        <a:pt x="86" y="0"/>
                        <a:pt x="89" y="3"/>
                      </a:cubicBezTo>
                      <a:lnTo>
                        <a:pt x="164" y="78"/>
                      </a:lnTo>
                      <a:cubicBezTo>
                        <a:pt x="165" y="79"/>
                        <a:pt x="166" y="81"/>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26" name="Freeform 886"/>
                <p:cNvSpPr>
                  <a:spLocks/>
                </p:cNvSpPr>
                <p:nvPr/>
              </p:nvSpPr>
              <p:spPr bwMode="auto">
                <a:xfrm>
                  <a:off x="2720" y="2214"/>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27" name="Freeform 887"/>
                <p:cNvSpPr>
                  <a:spLocks noEditPoints="1"/>
                </p:cNvSpPr>
                <p:nvPr/>
              </p:nvSpPr>
              <p:spPr bwMode="auto">
                <a:xfrm>
                  <a:off x="2717" y="2211"/>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3"/>
                      </a:cubicBezTo>
                      <a:cubicBezTo>
                        <a:pt x="0" y="81"/>
                        <a:pt x="1" y="79"/>
                        <a:pt x="3" y="78"/>
                      </a:cubicBezTo>
                      <a:lnTo>
                        <a:pt x="77" y="3"/>
                      </a:lnTo>
                      <a:cubicBezTo>
                        <a:pt x="81" y="0"/>
                        <a:pt x="86" y="0"/>
                        <a:pt x="89" y="3"/>
                      </a:cubicBezTo>
                      <a:lnTo>
                        <a:pt x="164" y="78"/>
                      </a:lnTo>
                      <a:cubicBezTo>
                        <a:pt x="165" y="79"/>
                        <a:pt x="166" y="81"/>
                        <a:pt x="166" y="83"/>
                      </a:cubicBezTo>
                      <a:cubicBezTo>
                        <a:pt x="166" y="86"/>
                        <a:pt x="165" y="88"/>
                        <a:pt x="164"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28" name="Freeform 888"/>
                <p:cNvSpPr>
                  <a:spLocks/>
                </p:cNvSpPr>
                <p:nvPr/>
              </p:nvSpPr>
              <p:spPr bwMode="auto">
                <a:xfrm>
                  <a:off x="2724" y="2218"/>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29" name="Freeform 889"/>
                <p:cNvSpPr>
                  <a:spLocks noEditPoints="1"/>
                </p:cNvSpPr>
                <p:nvPr/>
              </p:nvSpPr>
              <p:spPr bwMode="auto">
                <a:xfrm>
                  <a:off x="2721" y="2215"/>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7"/>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30" name="Freeform 890"/>
                <p:cNvSpPr>
                  <a:spLocks/>
                </p:cNvSpPr>
                <p:nvPr/>
              </p:nvSpPr>
              <p:spPr bwMode="auto">
                <a:xfrm>
                  <a:off x="2729" y="222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31" name="Freeform 891"/>
                <p:cNvSpPr>
                  <a:spLocks noEditPoints="1"/>
                </p:cNvSpPr>
                <p:nvPr/>
              </p:nvSpPr>
              <p:spPr bwMode="auto">
                <a:xfrm>
                  <a:off x="2726" y="2218"/>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32" name="Freeform 892"/>
                <p:cNvSpPr>
                  <a:spLocks/>
                </p:cNvSpPr>
                <p:nvPr/>
              </p:nvSpPr>
              <p:spPr bwMode="auto">
                <a:xfrm>
                  <a:off x="2733" y="2224"/>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33" name="Freeform 893"/>
                <p:cNvSpPr>
                  <a:spLocks noEditPoints="1"/>
                </p:cNvSpPr>
                <p:nvPr/>
              </p:nvSpPr>
              <p:spPr bwMode="auto">
                <a:xfrm>
                  <a:off x="2730" y="2221"/>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3"/>
                      </a:cubicBezTo>
                      <a:cubicBezTo>
                        <a:pt x="0" y="81"/>
                        <a:pt x="1" y="79"/>
                        <a:pt x="3" y="78"/>
                      </a:cubicBezTo>
                      <a:lnTo>
                        <a:pt x="77" y="3"/>
                      </a:lnTo>
                      <a:cubicBezTo>
                        <a:pt x="81"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34" name="Freeform 894"/>
                <p:cNvSpPr>
                  <a:spLocks/>
                </p:cNvSpPr>
                <p:nvPr/>
              </p:nvSpPr>
              <p:spPr bwMode="auto">
                <a:xfrm>
                  <a:off x="2737" y="2227"/>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35" name="Freeform 895"/>
                <p:cNvSpPr>
                  <a:spLocks noEditPoints="1"/>
                </p:cNvSpPr>
                <p:nvPr/>
              </p:nvSpPr>
              <p:spPr bwMode="auto">
                <a:xfrm>
                  <a:off x="2734" y="2224"/>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80"/>
                        <a:pt x="3" y="78"/>
                      </a:cubicBezTo>
                      <a:lnTo>
                        <a:pt x="77" y="3"/>
                      </a:lnTo>
                      <a:cubicBezTo>
                        <a:pt x="81" y="0"/>
                        <a:pt x="86"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36" name="Freeform 896"/>
                <p:cNvSpPr>
                  <a:spLocks/>
                </p:cNvSpPr>
                <p:nvPr/>
              </p:nvSpPr>
              <p:spPr bwMode="auto">
                <a:xfrm>
                  <a:off x="2742" y="223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37" name="Freeform 897"/>
                <p:cNvSpPr>
                  <a:spLocks noEditPoints="1"/>
                </p:cNvSpPr>
                <p:nvPr/>
              </p:nvSpPr>
              <p:spPr bwMode="auto">
                <a:xfrm>
                  <a:off x="2739" y="2227"/>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5"/>
                        <a:pt x="0" y="83"/>
                      </a:cubicBezTo>
                      <a:cubicBezTo>
                        <a:pt x="0" y="81"/>
                        <a:pt x="1" y="79"/>
                        <a:pt x="3" y="78"/>
                      </a:cubicBezTo>
                      <a:lnTo>
                        <a:pt x="77" y="3"/>
                      </a:lnTo>
                      <a:cubicBezTo>
                        <a:pt x="80" y="0"/>
                        <a:pt x="86" y="0"/>
                        <a:pt x="89" y="3"/>
                      </a:cubicBezTo>
                      <a:lnTo>
                        <a:pt x="163" y="78"/>
                      </a:lnTo>
                      <a:cubicBezTo>
                        <a:pt x="165" y="79"/>
                        <a:pt x="166" y="81"/>
                        <a:pt x="166" y="83"/>
                      </a:cubicBezTo>
                      <a:cubicBezTo>
                        <a:pt x="166" y="85"/>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38" name="Freeform 898"/>
                <p:cNvSpPr>
                  <a:spLocks/>
                </p:cNvSpPr>
                <p:nvPr/>
              </p:nvSpPr>
              <p:spPr bwMode="auto">
                <a:xfrm>
                  <a:off x="2746" y="2232"/>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39" name="Freeform 899"/>
                <p:cNvSpPr>
                  <a:spLocks noEditPoints="1"/>
                </p:cNvSpPr>
                <p:nvPr/>
              </p:nvSpPr>
              <p:spPr bwMode="auto">
                <a:xfrm>
                  <a:off x="2743" y="2229"/>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4"/>
                      </a:cubicBezTo>
                      <a:cubicBezTo>
                        <a:pt x="0" y="82"/>
                        <a:pt x="1" y="80"/>
                        <a:pt x="3" y="78"/>
                      </a:cubicBezTo>
                      <a:lnTo>
                        <a:pt x="77" y="3"/>
                      </a:lnTo>
                      <a:cubicBezTo>
                        <a:pt x="80" y="0"/>
                        <a:pt x="86"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40" name="Freeform 900"/>
                <p:cNvSpPr>
                  <a:spLocks/>
                </p:cNvSpPr>
                <p:nvPr/>
              </p:nvSpPr>
              <p:spPr bwMode="auto">
                <a:xfrm>
                  <a:off x="2750" y="2235"/>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41" name="Freeform 901"/>
                <p:cNvSpPr>
                  <a:spLocks noEditPoints="1"/>
                </p:cNvSpPr>
                <p:nvPr/>
              </p:nvSpPr>
              <p:spPr bwMode="auto">
                <a:xfrm>
                  <a:off x="2747" y="2232"/>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5" y="167"/>
                        <a:pt x="80" y="167"/>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42" name="Freeform 902"/>
                <p:cNvSpPr>
                  <a:spLocks/>
                </p:cNvSpPr>
                <p:nvPr/>
              </p:nvSpPr>
              <p:spPr bwMode="auto">
                <a:xfrm>
                  <a:off x="2755" y="2237"/>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43" name="Freeform 903"/>
                <p:cNvSpPr>
                  <a:spLocks noEditPoints="1"/>
                </p:cNvSpPr>
                <p:nvPr/>
              </p:nvSpPr>
              <p:spPr bwMode="auto">
                <a:xfrm>
                  <a:off x="2752" y="2235"/>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1"/>
                        <a:pt x="1" y="79"/>
                        <a:pt x="3" y="78"/>
                      </a:cubicBezTo>
                      <a:lnTo>
                        <a:pt x="77" y="3"/>
                      </a:lnTo>
                      <a:cubicBezTo>
                        <a:pt x="80" y="0"/>
                        <a:pt x="85"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44" name="Freeform 904"/>
                <p:cNvSpPr>
                  <a:spLocks/>
                </p:cNvSpPr>
                <p:nvPr/>
              </p:nvSpPr>
              <p:spPr bwMode="auto">
                <a:xfrm>
                  <a:off x="2759" y="2240"/>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45" name="Freeform 905"/>
                <p:cNvSpPr>
                  <a:spLocks noEditPoints="1"/>
                </p:cNvSpPr>
                <p:nvPr/>
              </p:nvSpPr>
              <p:spPr bwMode="auto">
                <a:xfrm>
                  <a:off x="2756" y="2237"/>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80"/>
                        <a:pt x="3" y="78"/>
                      </a:cubicBezTo>
                      <a:lnTo>
                        <a:pt x="77" y="3"/>
                      </a:lnTo>
                      <a:cubicBezTo>
                        <a:pt x="80" y="0"/>
                        <a:pt x="85"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46" name="Freeform 906"/>
                <p:cNvSpPr>
                  <a:spLocks/>
                </p:cNvSpPr>
                <p:nvPr/>
              </p:nvSpPr>
              <p:spPr bwMode="auto">
                <a:xfrm>
                  <a:off x="2764" y="2242"/>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47" name="Freeform 907"/>
                <p:cNvSpPr>
                  <a:spLocks noEditPoints="1"/>
                </p:cNvSpPr>
                <p:nvPr/>
              </p:nvSpPr>
              <p:spPr bwMode="auto">
                <a:xfrm>
                  <a:off x="2761" y="2239"/>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1"/>
                        <a:pt x="1" y="79"/>
                        <a:pt x="3" y="78"/>
                      </a:cubicBezTo>
                      <a:lnTo>
                        <a:pt x="77" y="3"/>
                      </a:lnTo>
                      <a:cubicBezTo>
                        <a:pt x="80" y="0"/>
                        <a:pt x="85"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48" name="Freeform 908"/>
                <p:cNvSpPr>
                  <a:spLocks/>
                </p:cNvSpPr>
                <p:nvPr/>
              </p:nvSpPr>
              <p:spPr bwMode="auto">
                <a:xfrm>
                  <a:off x="2768" y="2245"/>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49" name="Freeform 909"/>
                <p:cNvSpPr>
                  <a:spLocks noEditPoints="1"/>
                </p:cNvSpPr>
                <p:nvPr/>
              </p:nvSpPr>
              <p:spPr bwMode="auto">
                <a:xfrm>
                  <a:off x="2765" y="2242"/>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2" y="89"/>
                      </a:lnTo>
                      <a:cubicBezTo>
                        <a:pt x="1" y="87"/>
                        <a:pt x="0" y="85"/>
                        <a:pt x="0" y="83"/>
                      </a:cubicBezTo>
                      <a:cubicBezTo>
                        <a:pt x="0" y="81"/>
                        <a:pt x="1" y="79"/>
                        <a:pt x="2" y="78"/>
                      </a:cubicBezTo>
                      <a:lnTo>
                        <a:pt x="77" y="3"/>
                      </a:lnTo>
                      <a:cubicBezTo>
                        <a:pt x="80" y="0"/>
                        <a:pt x="85"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50" name="Freeform 910"/>
                <p:cNvSpPr>
                  <a:spLocks/>
                </p:cNvSpPr>
                <p:nvPr/>
              </p:nvSpPr>
              <p:spPr bwMode="auto">
                <a:xfrm>
                  <a:off x="2772" y="2247"/>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51" name="Freeform 911"/>
                <p:cNvSpPr>
                  <a:spLocks noEditPoints="1"/>
                </p:cNvSpPr>
                <p:nvPr/>
              </p:nvSpPr>
              <p:spPr bwMode="auto">
                <a:xfrm>
                  <a:off x="2769" y="2244"/>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5" y="80"/>
                        <a:pt x="166" y="82"/>
                        <a:pt x="166" y="84"/>
                      </a:cubicBezTo>
                      <a:cubicBezTo>
                        <a:pt x="166" y="86"/>
                        <a:pt x="165" y="88"/>
                        <a:pt x="163" y="90"/>
                      </a:cubicBezTo>
                      <a:lnTo>
                        <a:pt x="88" y="164"/>
                      </a:lnTo>
                      <a:close/>
                      <a:moveTo>
                        <a:pt x="152" y="78"/>
                      </a:moveTo>
                      <a:lnTo>
                        <a:pt x="152" y="90"/>
                      </a:lnTo>
                      <a:lnTo>
                        <a:pt x="77" y="15"/>
                      </a:lnTo>
                      <a:lnTo>
                        <a:pt x="88" y="15"/>
                      </a:lnTo>
                      <a:lnTo>
                        <a:pt x="14" y="90"/>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52" name="Freeform 912"/>
                <p:cNvSpPr>
                  <a:spLocks/>
                </p:cNvSpPr>
                <p:nvPr/>
              </p:nvSpPr>
              <p:spPr bwMode="auto">
                <a:xfrm>
                  <a:off x="2777" y="2249"/>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53" name="Freeform 913"/>
                <p:cNvSpPr>
                  <a:spLocks noEditPoints="1"/>
                </p:cNvSpPr>
                <p:nvPr/>
              </p:nvSpPr>
              <p:spPr bwMode="auto">
                <a:xfrm>
                  <a:off x="2774" y="2247"/>
                  <a:ext cx="60" cy="53"/>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6" y="81"/>
                        <a:pt x="166" y="83"/>
                      </a:cubicBezTo>
                      <a:cubicBezTo>
                        <a:pt x="166"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54" name="Freeform 914"/>
                <p:cNvSpPr>
                  <a:spLocks/>
                </p:cNvSpPr>
                <p:nvPr/>
              </p:nvSpPr>
              <p:spPr bwMode="auto">
                <a:xfrm>
                  <a:off x="2781" y="2251"/>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55" name="Freeform 915"/>
                <p:cNvSpPr>
                  <a:spLocks noEditPoints="1"/>
                </p:cNvSpPr>
                <p:nvPr/>
              </p:nvSpPr>
              <p:spPr bwMode="auto">
                <a:xfrm>
                  <a:off x="2778" y="2248"/>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56" name="Freeform 916"/>
                <p:cNvSpPr>
                  <a:spLocks/>
                </p:cNvSpPr>
                <p:nvPr/>
              </p:nvSpPr>
              <p:spPr bwMode="auto">
                <a:xfrm>
                  <a:off x="2785" y="2254"/>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57" name="Freeform 917"/>
                <p:cNvSpPr>
                  <a:spLocks noEditPoints="1"/>
                </p:cNvSpPr>
                <p:nvPr/>
              </p:nvSpPr>
              <p:spPr bwMode="auto">
                <a:xfrm>
                  <a:off x="2782" y="2251"/>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5" y="81"/>
                        <a:pt x="165" y="83"/>
                      </a:cubicBezTo>
                      <a:cubicBezTo>
                        <a:pt x="165" y="86"/>
                        <a:pt x="165"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58" name="Freeform 918"/>
                <p:cNvSpPr>
                  <a:spLocks/>
                </p:cNvSpPr>
                <p:nvPr/>
              </p:nvSpPr>
              <p:spPr bwMode="auto">
                <a:xfrm>
                  <a:off x="2790" y="2255"/>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59" name="Freeform 919"/>
                <p:cNvSpPr>
                  <a:spLocks noEditPoints="1"/>
                </p:cNvSpPr>
                <p:nvPr/>
              </p:nvSpPr>
              <p:spPr bwMode="auto">
                <a:xfrm>
                  <a:off x="2787" y="2252"/>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60" name="Freeform 920"/>
                <p:cNvSpPr>
                  <a:spLocks/>
                </p:cNvSpPr>
                <p:nvPr/>
              </p:nvSpPr>
              <p:spPr bwMode="auto">
                <a:xfrm>
                  <a:off x="2794" y="225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61" name="Freeform 921"/>
                <p:cNvSpPr>
                  <a:spLocks noEditPoints="1"/>
                </p:cNvSpPr>
                <p:nvPr/>
              </p:nvSpPr>
              <p:spPr bwMode="auto">
                <a:xfrm>
                  <a:off x="2791" y="225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62" name="Freeform 922"/>
                <p:cNvSpPr>
                  <a:spLocks/>
                </p:cNvSpPr>
                <p:nvPr/>
              </p:nvSpPr>
              <p:spPr bwMode="auto">
                <a:xfrm>
                  <a:off x="2798" y="2259"/>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63" name="Freeform 923"/>
                <p:cNvSpPr>
                  <a:spLocks noEditPoints="1"/>
                </p:cNvSpPr>
                <p:nvPr/>
              </p:nvSpPr>
              <p:spPr bwMode="auto">
                <a:xfrm>
                  <a:off x="2796" y="225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5" y="80"/>
                        <a:pt x="165" y="82"/>
                        <a:pt x="165" y="84"/>
                      </a:cubicBezTo>
                      <a:cubicBezTo>
                        <a:pt x="165" y="86"/>
                        <a:pt x="165" y="88"/>
                        <a:pt x="163" y="90"/>
                      </a:cubicBezTo>
                      <a:lnTo>
                        <a:pt x="88" y="164"/>
                      </a:lnTo>
                      <a:close/>
                      <a:moveTo>
                        <a:pt x="152" y="78"/>
                      </a:moveTo>
                      <a:lnTo>
                        <a:pt x="152" y="90"/>
                      </a:lnTo>
                      <a:lnTo>
                        <a:pt x="77" y="15"/>
                      </a:lnTo>
                      <a:lnTo>
                        <a:pt x="88" y="15"/>
                      </a:lnTo>
                      <a:lnTo>
                        <a:pt x="14" y="90"/>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64" name="Freeform 924"/>
                <p:cNvSpPr>
                  <a:spLocks/>
                </p:cNvSpPr>
                <p:nvPr/>
              </p:nvSpPr>
              <p:spPr bwMode="auto">
                <a:xfrm>
                  <a:off x="2803" y="2261"/>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65" name="Freeform 925"/>
                <p:cNvSpPr>
                  <a:spLocks noEditPoints="1"/>
                </p:cNvSpPr>
                <p:nvPr/>
              </p:nvSpPr>
              <p:spPr bwMode="auto">
                <a:xfrm>
                  <a:off x="2800" y="225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66" name="Freeform 926"/>
                <p:cNvSpPr>
                  <a:spLocks/>
                </p:cNvSpPr>
                <p:nvPr/>
              </p:nvSpPr>
              <p:spPr bwMode="auto">
                <a:xfrm>
                  <a:off x="2807" y="2263"/>
                  <a:ext cx="54" cy="48"/>
                </a:xfrm>
                <a:custGeom>
                  <a:avLst/>
                  <a:gdLst>
                    <a:gd name="T0" fmla="*/ 28 w 54"/>
                    <a:gd name="T1" fmla="*/ 48 h 48"/>
                    <a:gd name="T2" fmla="*/ 0 w 54"/>
                    <a:gd name="T3" fmla="*/ 24 h 48"/>
                    <a:gd name="T4" fmla="*/ 28 w 54"/>
                    <a:gd name="T5" fmla="*/ 0 h 48"/>
                    <a:gd name="T6" fmla="*/ 54 w 54"/>
                    <a:gd name="T7" fmla="*/ 24 h 48"/>
                    <a:gd name="T8" fmla="*/ 28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8" y="48"/>
                      </a:moveTo>
                      <a:lnTo>
                        <a:pt x="0" y="24"/>
                      </a:lnTo>
                      <a:lnTo>
                        <a:pt x="28" y="0"/>
                      </a:lnTo>
                      <a:lnTo>
                        <a:pt x="54"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67" name="Freeform 927"/>
                <p:cNvSpPr>
                  <a:spLocks noEditPoints="1"/>
                </p:cNvSpPr>
                <p:nvPr/>
              </p:nvSpPr>
              <p:spPr bwMode="auto">
                <a:xfrm>
                  <a:off x="2804" y="226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68" name="Freeform 928"/>
                <p:cNvSpPr>
                  <a:spLocks/>
                </p:cNvSpPr>
                <p:nvPr/>
              </p:nvSpPr>
              <p:spPr bwMode="auto">
                <a:xfrm>
                  <a:off x="2812" y="226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69" name="Freeform 929"/>
                <p:cNvSpPr>
                  <a:spLocks noEditPoints="1"/>
                </p:cNvSpPr>
                <p:nvPr/>
              </p:nvSpPr>
              <p:spPr bwMode="auto">
                <a:xfrm>
                  <a:off x="2809" y="226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79"/>
                        <a:pt x="2" y="78"/>
                      </a:cubicBezTo>
                      <a:lnTo>
                        <a:pt x="77" y="3"/>
                      </a:lnTo>
                      <a:cubicBezTo>
                        <a:pt x="80" y="0"/>
                        <a:pt x="85" y="0"/>
                        <a:pt x="88" y="3"/>
                      </a:cubicBezTo>
                      <a:lnTo>
                        <a:pt x="163" y="78"/>
                      </a:lnTo>
                      <a:cubicBezTo>
                        <a:pt x="164" y="79"/>
                        <a:pt x="165" y="82"/>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70" name="Freeform 930"/>
                <p:cNvSpPr>
                  <a:spLocks/>
                </p:cNvSpPr>
                <p:nvPr/>
              </p:nvSpPr>
              <p:spPr bwMode="auto">
                <a:xfrm>
                  <a:off x="2816" y="226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71" name="Freeform 931"/>
                <p:cNvSpPr>
                  <a:spLocks noEditPoints="1"/>
                </p:cNvSpPr>
                <p:nvPr/>
              </p:nvSpPr>
              <p:spPr bwMode="auto">
                <a:xfrm>
                  <a:off x="2813" y="226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4" y="80"/>
                        <a:pt x="165" y="82"/>
                        <a:pt x="165" y="84"/>
                      </a:cubicBezTo>
                      <a:cubicBezTo>
                        <a:pt x="165" y="86"/>
                        <a:pt x="164" y="88"/>
                        <a:pt x="163" y="90"/>
                      </a:cubicBezTo>
                      <a:lnTo>
                        <a:pt x="88" y="164"/>
                      </a:lnTo>
                      <a:close/>
                      <a:moveTo>
                        <a:pt x="152" y="78"/>
                      </a:moveTo>
                      <a:lnTo>
                        <a:pt x="152" y="90"/>
                      </a:lnTo>
                      <a:lnTo>
                        <a:pt x="77" y="15"/>
                      </a:lnTo>
                      <a:lnTo>
                        <a:pt x="88" y="15"/>
                      </a:lnTo>
                      <a:lnTo>
                        <a:pt x="14" y="90"/>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72" name="Freeform 932"/>
                <p:cNvSpPr>
                  <a:spLocks/>
                </p:cNvSpPr>
                <p:nvPr/>
              </p:nvSpPr>
              <p:spPr bwMode="auto">
                <a:xfrm>
                  <a:off x="2820" y="2269"/>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73" name="Freeform 933"/>
                <p:cNvSpPr>
                  <a:spLocks noEditPoints="1"/>
                </p:cNvSpPr>
                <p:nvPr/>
              </p:nvSpPr>
              <p:spPr bwMode="auto">
                <a:xfrm>
                  <a:off x="2817" y="2266"/>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74" name="Freeform 934"/>
                <p:cNvSpPr>
                  <a:spLocks/>
                </p:cNvSpPr>
                <p:nvPr/>
              </p:nvSpPr>
              <p:spPr bwMode="auto">
                <a:xfrm>
                  <a:off x="2825" y="2270"/>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75" name="Freeform 935"/>
                <p:cNvSpPr>
                  <a:spLocks noEditPoints="1"/>
                </p:cNvSpPr>
                <p:nvPr/>
              </p:nvSpPr>
              <p:spPr bwMode="auto">
                <a:xfrm>
                  <a:off x="2822" y="226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76" name="Freeform 936"/>
                <p:cNvSpPr>
                  <a:spLocks/>
                </p:cNvSpPr>
                <p:nvPr/>
              </p:nvSpPr>
              <p:spPr bwMode="auto">
                <a:xfrm>
                  <a:off x="2829" y="227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77" name="Freeform 937"/>
                <p:cNvSpPr>
                  <a:spLocks noEditPoints="1"/>
                </p:cNvSpPr>
                <p:nvPr/>
              </p:nvSpPr>
              <p:spPr bwMode="auto">
                <a:xfrm>
                  <a:off x="2826" y="226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78" name="Freeform 938"/>
                <p:cNvSpPr>
                  <a:spLocks/>
                </p:cNvSpPr>
                <p:nvPr/>
              </p:nvSpPr>
              <p:spPr bwMode="auto">
                <a:xfrm>
                  <a:off x="2833" y="2273"/>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79" name="Freeform 939"/>
                <p:cNvSpPr>
                  <a:spLocks noEditPoints="1"/>
                </p:cNvSpPr>
                <p:nvPr/>
              </p:nvSpPr>
              <p:spPr bwMode="auto">
                <a:xfrm>
                  <a:off x="2831" y="2271"/>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80" name="Freeform 940"/>
                <p:cNvSpPr>
                  <a:spLocks/>
                </p:cNvSpPr>
                <p:nvPr/>
              </p:nvSpPr>
              <p:spPr bwMode="auto">
                <a:xfrm>
                  <a:off x="2838" y="227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81" name="Freeform 941"/>
                <p:cNvSpPr>
                  <a:spLocks noEditPoints="1"/>
                </p:cNvSpPr>
                <p:nvPr/>
              </p:nvSpPr>
              <p:spPr bwMode="auto">
                <a:xfrm>
                  <a:off x="2835" y="227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82" name="Freeform 942"/>
                <p:cNvSpPr>
                  <a:spLocks/>
                </p:cNvSpPr>
                <p:nvPr/>
              </p:nvSpPr>
              <p:spPr bwMode="auto">
                <a:xfrm>
                  <a:off x="2842" y="227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83" name="Freeform 943"/>
                <p:cNvSpPr>
                  <a:spLocks noEditPoints="1"/>
                </p:cNvSpPr>
                <p:nvPr/>
              </p:nvSpPr>
              <p:spPr bwMode="auto">
                <a:xfrm>
                  <a:off x="2839" y="2274"/>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84" name="Freeform 944"/>
                <p:cNvSpPr>
                  <a:spLocks/>
                </p:cNvSpPr>
                <p:nvPr/>
              </p:nvSpPr>
              <p:spPr bwMode="auto">
                <a:xfrm>
                  <a:off x="2847" y="227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85" name="Freeform 945"/>
                <p:cNvSpPr>
                  <a:spLocks noEditPoints="1"/>
                </p:cNvSpPr>
                <p:nvPr/>
              </p:nvSpPr>
              <p:spPr bwMode="auto">
                <a:xfrm>
                  <a:off x="2844" y="227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86" name="Freeform 946"/>
                <p:cNvSpPr>
                  <a:spLocks/>
                </p:cNvSpPr>
                <p:nvPr/>
              </p:nvSpPr>
              <p:spPr bwMode="auto">
                <a:xfrm>
                  <a:off x="2851" y="228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87" name="Freeform 947"/>
                <p:cNvSpPr>
                  <a:spLocks noEditPoints="1"/>
                </p:cNvSpPr>
                <p:nvPr/>
              </p:nvSpPr>
              <p:spPr bwMode="auto">
                <a:xfrm>
                  <a:off x="2848" y="227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88" name="Freeform 948"/>
                <p:cNvSpPr>
                  <a:spLocks/>
                </p:cNvSpPr>
                <p:nvPr/>
              </p:nvSpPr>
              <p:spPr bwMode="auto">
                <a:xfrm>
                  <a:off x="2855" y="2281"/>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89" name="Freeform 949"/>
                <p:cNvSpPr>
                  <a:spLocks noEditPoints="1"/>
                </p:cNvSpPr>
                <p:nvPr/>
              </p:nvSpPr>
              <p:spPr bwMode="auto">
                <a:xfrm>
                  <a:off x="2852" y="227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90" name="Freeform 950"/>
                <p:cNvSpPr>
                  <a:spLocks/>
                </p:cNvSpPr>
                <p:nvPr/>
              </p:nvSpPr>
              <p:spPr bwMode="auto">
                <a:xfrm>
                  <a:off x="2860" y="228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91" name="Freeform 951"/>
                <p:cNvSpPr>
                  <a:spLocks noEditPoints="1"/>
                </p:cNvSpPr>
                <p:nvPr/>
              </p:nvSpPr>
              <p:spPr bwMode="auto">
                <a:xfrm>
                  <a:off x="2857" y="228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92" name="Freeform 952"/>
                <p:cNvSpPr>
                  <a:spLocks/>
                </p:cNvSpPr>
                <p:nvPr/>
              </p:nvSpPr>
              <p:spPr bwMode="auto">
                <a:xfrm>
                  <a:off x="2864" y="228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93" name="Freeform 953"/>
                <p:cNvSpPr>
                  <a:spLocks noEditPoints="1"/>
                </p:cNvSpPr>
                <p:nvPr/>
              </p:nvSpPr>
              <p:spPr bwMode="auto">
                <a:xfrm>
                  <a:off x="2861" y="228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94" name="Freeform 954"/>
                <p:cNvSpPr>
                  <a:spLocks/>
                </p:cNvSpPr>
                <p:nvPr/>
              </p:nvSpPr>
              <p:spPr bwMode="auto">
                <a:xfrm>
                  <a:off x="2868" y="2286"/>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95" name="Freeform 955"/>
                <p:cNvSpPr>
                  <a:spLocks noEditPoints="1"/>
                </p:cNvSpPr>
                <p:nvPr/>
              </p:nvSpPr>
              <p:spPr bwMode="auto">
                <a:xfrm>
                  <a:off x="2866" y="228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7"/>
                        <a:pt x="0" y="85"/>
                        <a:pt x="0" y="83"/>
                      </a:cubicBezTo>
                      <a:cubicBezTo>
                        <a:pt x="0" y="81"/>
                        <a:pt x="0"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96" name="Freeform 956"/>
                <p:cNvSpPr>
                  <a:spLocks/>
                </p:cNvSpPr>
                <p:nvPr/>
              </p:nvSpPr>
              <p:spPr bwMode="auto">
                <a:xfrm>
                  <a:off x="2873" y="228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97" name="Freeform 957"/>
                <p:cNvSpPr>
                  <a:spLocks noEditPoints="1"/>
                </p:cNvSpPr>
                <p:nvPr/>
              </p:nvSpPr>
              <p:spPr bwMode="auto">
                <a:xfrm>
                  <a:off x="2870" y="228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3"/>
                      </a:cubicBezTo>
                      <a:cubicBezTo>
                        <a:pt x="0" y="81"/>
                        <a:pt x="0"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298" name="Freeform 958"/>
                <p:cNvSpPr>
                  <a:spLocks/>
                </p:cNvSpPr>
                <p:nvPr/>
              </p:nvSpPr>
              <p:spPr bwMode="auto">
                <a:xfrm>
                  <a:off x="2877" y="2288"/>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299" name="Freeform 959"/>
                <p:cNvSpPr>
                  <a:spLocks noEditPoints="1"/>
                </p:cNvSpPr>
                <p:nvPr/>
              </p:nvSpPr>
              <p:spPr bwMode="auto">
                <a:xfrm>
                  <a:off x="2874" y="2285"/>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00" name="Freeform 960"/>
                <p:cNvSpPr>
                  <a:spLocks/>
                </p:cNvSpPr>
                <p:nvPr/>
              </p:nvSpPr>
              <p:spPr bwMode="auto">
                <a:xfrm>
                  <a:off x="2881" y="2289"/>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01" name="Freeform 961"/>
                <p:cNvSpPr>
                  <a:spLocks noEditPoints="1"/>
                </p:cNvSpPr>
                <p:nvPr/>
              </p:nvSpPr>
              <p:spPr bwMode="auto">
                <a:xfrm>
                  <a:off x="2878" y="2286"/>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4"/>
                      </a:cubicBezTo>
                      <a:cubicBezTo>
                        <a:pt x="0" y="82"/>
                        <a:pt x="1" y="80"/>
                        <a:pt x="3" y="78"/>
                      </a:cubicBezTo>
                      <a:lnTo>
                        <a:pt x="78" y="4"/>
                      </a:lnTo>
                      <a:cubicBezTo>
                        <a:pt x="81" y="0"/>
                        <a:pt x="86" y="0"/>
                        <a:pt x="89" y="4"/>
                      </a:cubicBezTo>
                      <a:lnTo>
                        <a:pt x="164" y="78"/>
                      </a:lnTo>
                      <a:cubicBezTo>
                        <a:pt x="165" y="80"/>
                        <a:pt x="166" y="82"/>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02" name="Freeform 962"/>
                <p:cNvSpPr>
                  <a:spLocks/>
                </p:cNvSpPr>
                <p:nvPr/>
              </p:nvSpPr>
              <p:spPr bwMode="auto">
                <a:xfrm>
                  <a:off x="2886" y="229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03" name="Freeform 963"/>
                <p:cNvSpPr>
                  <a:spLocks noEditPoints="1"/>
                </p:cNvSpPr>
                <p:nvPr/>
              </p:nvSpPr>
              <p:spPr bwMode="auto">
                <a:xfrm>
                  <a:off x="2883" y="2288"/>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3"/>
                      </a:cubicBezTo>
                      <a:cubicBezTo>
                        <a:pt x="0" y="81"/>
                        <a:pt x="1" y="79"/>
                        <a:pt x="3" y="78"/>
                      </a:cubicBezTo>
                      <a:lnTo>
                        <a:pt x="78" y="3"/>
                      </a:lnTo>
                      <a:cubicBezTo>
                        <a:pt x="81" y="0"/>
                        <a:pt x="86" y="0"/>
                        <a:pt x="89" y="3"/>
                      </a:cubicBezTo>
                      <a:lnTo>
                        <a:pt x="164" y="78"/>
                      </a:lnTo>
                      <a:cubicBezTo>
                        <a:pt x="165" y="79"/>
                        <a:pt x="166" y="81"/>
                        <a:pt x="166" y="83"/>
                      </a:cubicBezTo>
                      <a:cubicBezTo>
                        <a:pt x="166" y="86"/>
                        <a:pt x="165" y="88"/>
                        <a:pt x="164" y="89"/>
                      </a:cubicBezTo>
                      <a:lnTo>
                        <a:pt x="89" y="164"/>
                      </a:lnTo>
                      <a:close/>
                      <a:moveTo>
                        <a:pt x="152" y="78"/>
                      </a:moveTo>
                      <a:lnTo>
                        <a:pt x="152" y="89"/>
                      </a:lnTo>
                      <a:lnTo>
                        <a:pt x="78" y="14"/>
                      </a:lnTo>
                      <a:lnTo>
                        <a:pt x="89" y="14"/>
                      </a:lnTo>
                      <a:lnTo>
                        <a:pt x="14" y="89"/>
                      </a:lnTo>
                      <a:lnTo>
                        <a:pt x="14" y="78"/>
                      </a:lnTo>
                      <a:lnTo>
                        <a:pt x="89" y="152"/>
                      </a:lnTo>
                      <a:lnTo>
                        <a:pt x="78"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04" name="Freeform 964"/>
                <p:cNvSpPr>
                  <a:spLocks/>
                </p:cNvSpPr>
                <p:nvPr/>
              </p:nvSpPr>
              <p:spPr bwMode="auto">
                <a:xfrm>
                  <a:off x="2890" y="2292"/>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05" name="Freeform 965"/>
                <p:cNvSpPr>
                  <a:spLocks noEditPoints="1"/>
                </p:cNvSpPr>
                <p:nvPr/>
              </p:nvSpPr>
              <p:spPr bwMode="auto">
                <a:xfrm>
                  <a:off x="2887" y="2289"/>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1" y="167"/>
                        <a:pt x="77" y="163"/>
                      </a:cubicBezTo>
                      <a:lnTo>
                        <a:pt x="3" y="89"/>
                      </a:lnTo>
                      <a:cubicBezTo>
                        <a:pt x="1" y="87"/>
                        <a:pt x="0" y="85"/>
                        <a:pt x="0" y="83"/>
                      </a:cubicBezTo>
                      <a:cubicBezTo>
                        <a:pt x="0" y="81"/>
                        <a:pt x="1" y="79"/>
                        <a:pt x="3" y="78"/>
                      </a:cubicBezTo>
                      <a:lnTo>
                        <a:pt x="77" y="3"/>
                      </a:lnTo>
                      <a:cubicBezTo>
                        <a:pt x="81" y="0"/>
                        <a:pt x="86" y="0"/>
                        <a:pt x="89" y="3"/>
                      </a:cubicBezTo>
                      <a:lnTo>
                        <a:pt x="164" y="78"/>
                      </a:lnTo>
                      <a:cubicBezTo>
                        <a:pt x="165" y="79"/>
                        <a:pt x="166" y="81"/>
                        <a:pt x="166" y="83"/>
                      </a:cubicBezTo>
                      <a:cubicBezTo>
                        <a:pt x="166" y="85"/>
                        <a:pt x="165" y="87"/>
                        <a:pt x="164" y="89"/>
                      </a:cubicBezTo>
                      <a:lnTo>
                        <a:pt x="89" y="163"/>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06" name="Freeform 966"/>
                <p:cNvSpPr>
                  <a:spLocks/>
                </p:cNvSpPr>
                <p:nvPr/>
              </p:nvSpPr>
              <p:spPr bwMode="auto">
                <a:xfrm>
                  <a:off x="2894" y="2293"/>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07" name="Freeform 967"/>
                <p:cNvSpPr>
                  <a:spLocks noEditPoints="1"/>
                </p:cNvSpPr>
                <p:nvPr/>
              </p:nvSpPr>
              <p:spPr bwMode="auto">
                <a:xfrm>
                  <a:off x="2891" y="2291"/>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7" y="163"/>
                      </a:cubicBezTo>
                      <a:lnTo>
                        <a:pt x="3" y="89"/>
                      </a:lnTo>
                      <a:cubicBezTo>
                        <a:pt x="1" y="87"/>
                        <a:pt x="0" y="85"/>
                        <a:pt x="0" y="83"/>
                      </a:cubicBezTo>
                      <a:cubicBezTo>
                        <a:pt x="0" y="81"/>
                        <a:pt x="1" y="79"/>
                        <a:pt x="3" y="77"/>
                      </a:cubicBezTo>
                      <a:lnTo>
                        <a:pt x="77" y="3"/>
                      </a:lnTo>
                      <a:cubicBezTo>
                        <a:pt x="81"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08" name="Freeform 968"/>
                <p:cNvSpPr>
                  <a:spLocks/>
                </p:cNvSpPr>
                <p:nvPr/>
              </p:nvSpPr>
              <p:spPr bwMode="auto">
                <a:xfrm>
                  <a:off x="2899" y="229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09" name="Freeform 969"/>
                <p:cNvSpPr>
                  <a:spLocks noEditPoints="1"/>
                </p:cNvSpPr>
                <p:nvPr/>
              </p:nvSpPr>
              <p:spPr bwMode="auto">
                <a:xfrm>
                  <a:off x="2896" y="2292"/>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3"/>
                      </a:cubicBezTo>
                      <a:cubicBezTo>
                        <a:pt x="0" y="81"/>
                        <a:pt x="1" y="79"/>
                        <a:pt x="3" y="78"/>
                      </a:cubicBezTo>
                      <a:lnTo>
                        <a:pt x="77" y="3"/>
                      </a:lnTo>
                      <a:cubicBezTo>
                        <a:pt x="81"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10" name="Freeform 970"/>
                <p:cNvSpPr>
                  <a:spLocks/>
                </p:cNvSpPr>
                <p:nvPr/>
              </p:nvSpPr>
              <p:spPr bwMode="auto">
                <a:xfrm>
                  <a:off x="2903" y="2296"/>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11" name="Freeform 971"/>
                <p:cNvSpPr>
                  <a:spLocks noEditPoints="1"/>
                </p:cNvSpPr>
                <p:nvPr/>
              </p:nvSpPr>
              <p:spPr bwMode="auto">
                <a:xfrm>
                  <a:off x="2900" y="2293"/>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12" name="Freeform 972"/>
                <p:cNvSpPr>
                  <a:spLocks/>
                </p:cNvSpPr>
                <p:nvPr/>
              </p:nvSpPr>
              <p:spPr bwMode="auto">
                <a:xfrm>
                  <a:off x="2907" y="2297"/>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13" name="Freeform 973"/>
                <p:cNvSpPr>
                  <a:spLocks noEditPoints="1"/>
                </p:cNvSpPr>
                <p:nvPr/>
              </p:nvSpPr>
              <p:spPr bwMode="auto">
                <a:xfrm>
                  <a:off x="2904" y="2295"/>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1" y="167"/>
                        <a:pt x="77" y="163"/>
                      </a:cubicBezTo>
                      <a:lnTo>
                        <a:pt x="3" y="89"/>
                      </a:lnTo>
                      <a:cubicBezTo>
                        <a:pt x="1" y="87"/>
                        <a:pt x="0" y="85"/>
                        <a:pt x="0" y="83"/>
                      </a:cubicBezTo>
                      <a:cubicBezTo>
                        <a:pt x="0" y="81"/>
                        <a:pt x="1" y="79"/>
                        <a:pt x="3" y="77"/>
                      </a:cubicBezTo>
                      <a:lnTo>
                        <a:pt x="77" y="3"/>
                      </a:lnTo>
                      <a:cubicBezTo>
                        <a:pt x="81"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14" name="Freeform 974"/>
                <p:cNvSpPr>
                  <a:spLocks/>
                </p:cNvSpPr>
                <p:nvPr/>
              </p:nvSpPr>
              <p:spPr bwMode="auto">
                <a:xfrm>
                  <a:off x="2912" y="229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15" name="Freeform 975"/>
                <p:cNvSpPr>
                  <a:spLocks noEditPoints="1"/>
                </p:cNvSpPr>
                <p:nvPr/>
              </p:nvSpPr>
              <p:spPr bwMode="auto">
                <a:xfrm>
                  <a:off x="2909" y="2295"/>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4"/>
                      </a:cubicBezTo>
                      <a:cubicBezTo>
                        <a:pt x="0" y="82"/>
                        <a:pt x="1" y="80"/>
                        <a:pt x="3" y="78"/>
                      </a:cubicBezTo>
                      <a:lnTo>
                        <a:pt x="77" y="3"/>
                      </a:lnTo>
                      <a:cubicBezTo>
                        <a:pt x="80" y="0"/>
                        <a:pt x="86"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16" name="Freeform 976"/>
                <p:cNvSpPr>
                  <a:spLocks/>
                </p:cNvSpPr>
                <p:nvPr/>
              </p:nvSpPr>
              <p:spPr bwMode="auto">
                <a:xfrm>
                  <a:off x="2916" y="2300"/>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17" name="Freeform 977"/>
                <p:cNvSpPr>
                  <a:spLocks noEditPoints="1"/>
                </p:cNvSpPr>
                <p:nvPr/>
              </p:nvSpPr>
              <p:spPr bwMode="auto">
                <a:xfrm>
                  <a:off x="2913" y="2297"/>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4"/>
                      </a:cubicBezTo>
                      <a:cubicBezTo>
                        <a:pt x="0" y="82"/>
                        <a:pt x="1" y="80"/>
                        <a:pt x="3" y="78"/>
                      </a:cubicBezTo>
                      <a:lnTo>
                        <a:pt x="77" y="3"/>
                      </a:lnTo>
                      <a:cubicBezTo>
                        <a:pt x="80" y="0"/>
                        <a:pt x="86"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18" name="Freeform 978"/>
                <p:cNvSpPr>
                  <a:spLocks/>
                </p:cNvSpPr>
                <p:nvPr/>
              </p:nvSpPr>
              <p:spPr bwMode="auto">
                <a:xfrm>
                  <a:off x="2921" y="2300"/>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19" name="Freeform 979"/>
                <p:cNvSpPr>
                  <a:spLocks noEditPoints="1"/>
                </p:cNvSpPr>
                <p:nvPr/>
              </p:nvSpPr>
              <p:spPr bwMode="auto">
                <a:xfrm>
                  <a:off x="2918" y="2297"/>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90"/>
                      </a:lnTo>
                      <a:cubicBezTo>
                        <a:pt x="1" y="88"/>
                        <a:pt x="0" y="86"/>
                        <a:pt x="0" y="84"/>
                      </a:cubicBezTo>
                      <a:cubicBezTo>
                        <a:pt x="0" y="82"/>
                        <a:pt x="1" y="80"/>
                        <a:pt x="3" y="78"/>
                      </a:cubicBezTo>
                      <a:lnTo>
                        <a:pt x="77" y="4"/>
                      </a:lnTo>
                      <a:cubicBezTo>
                        <a:pt x="80" y="0"/>
                        <a:pt x="85" y="0"/>
                        <a:pt x="89" y="4"/>
                      </a:cubicBezTo>
                      <a:lnTo>
                        <a:pt x="163" y="78"/>
                      </a:lnTo>
                      <a:cubicBezTo>
                        <a:pt x="165" y="80"/>
                        <a:pt x="166" y="82"/>
                        <a:pt x="166" y="84"/>
                      </a:cubicBezTo>
                      <a:cubicBezTo>
                        <a:pt x="166" y="86"/>
                        <a:pt x="165" y="88"/>
                        <a:pt x="163" y="90"/>
                      </a:cubicBezTo>
                      <a:lnTo>
                        <a:pt x="89" y="164"/>
                      </a:lnTo>
                      <a:close/>
                      <a:moveTo>
                        <a:pt x="152" y="78"/>
                      </a:moveTo>
                      <a:lnTo>
                        <a:pt x="152" y="90"/>
                      </a:lnTo>
                      <a:lnTo>
                        <a:pt x="77" y="15"/>
                      </a:lnTo>
                      <a:lnTo>
                        <a:pt x="89" y="15"/>
                      </a:lnTo>
                      <a:lnTo>
                        <a:pt x="14" y="90"/>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20" name="Freeform 980"/>
                <p:cNvSpPr>
                  <a:spLocks/>
                </p:cNvSpPr>
                <p:nvPr/>
              </p:nvSpPr>
              <p:spPr bwMode="auto">
                <a:xfrm>
                  <a:off x="2925" y="2302"/>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21" name="Freeform 981"/>
                <p:cNvSpPr>
                  <a:spLocks noEditPoints="1"/>
                </p:cNvSpPr>
                <p:nvPr/>
              </p:nvSpPr>
              <p:spPr bwMode="auto">
                <a:xfrm>
                  <a:off x="2922" y="2299"/>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5" y="166"/>
                        <a:pt x="80" y="166"/>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22" name="Freeform 982"/>
                <p:cNvSpPr>
                  <a:spLocks/>
                </p:cNvSpPr>
                <p:nvPr/>
              </p:nvSpPr>
              <p:spPr bwMode="auto">
                <a:xfrm>
                  <a:off x="2929" y="2303"/>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23" name="Freeform 983"/>
                <p:cNvSpPr>
                  <a:spLocks noEditPoints="1"/>
                </p:cNvSpPr>
                <p:nvPr/>
              </p:nvSpPr>
              <p:spPr bwMode="auto">
                <a:xfrm>
                  <a:off x="2926" y="2300"/>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5" y="166"/>
                        <a:pt x="80" y="166"/>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24" name="Freeform 984"/>
                <p:cNvSpPr>
                  <a:spLocks/>
                </p:cNvSpPr>
                <p:nvPr/>
              </p:nvSpPr>
              <p:spPr bwMode="auto">
                <a:xfrm>
                  <a:off x="2934" y="2304"/>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25" name="Freeform 985"/>
                <p:cNvSpPr>
                  <a:spLocks noEditPoints="1"/>
                </p:cNvSpPr>
                <p:nvPr/>
              </p:nvSpPr>
              <p:spPr bwMode="auto">
                <a:xfrm>
                  <a:off x="2931" y="2301"/>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80"/>
                        <a:pt x="3" y="78"/>
                      </a:cubicBezTo>
                      <a:lnTo>
                        <a:pt x="77" y="3"/>
                      </a:lnTo>
                      <a:cubicBezTo>
                        <a:pt x="80" y="0"/>
                        <a:pt x="85"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26" name="Freeform 986"/>
                <p:cNvSpPr>
                  <a:spLocks/>
                </p:cNvSpPr>
                <p:nvPr/>
              </p:nvSpPr>
              <p:spPr bwMode="auto">
                <a:xfrm>
                  <a:off x="2938" y="2305"/>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27" name="Freeform 987"/>
                <p:cNvSpPr>
                  <a:spLocks noEditPoints="1"/>
                </p:cNvSpPr>
                <p:nvPr/>
              </p:nvSpPr>
              <p:spPr bwMode="auto">
                <a:xfrm>
                  <a:off x="2935" y="2302"/>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2" y="89"/>
                      </a:lnTo>
                      <a:cubicBezTo>
                        <a:pt x="1" y="88"/>
                        <a:pt x="0" y="86"/>
                        <a:pt x="0" y="84"/>
                      </a:cubicBezTo>
                      <a:cubicBezTo>
                        <a:pt x="0" y="82"/>
                        <a:pt x="1" y="80"/>
                        <a:pt x="2" y="78"/>
                      </a:cubicBezTo>
                      <a:lnTo>
                        <a:pt x="77" y="3"/>
                      </a:lnTo>
                      <a:cubicBezTo>
                        <a:pt x="80" y="0"/>
                        <a:pt x="85"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28" name="Freeform 988"/>
                <p:cNvSpPr>
                  <a:spLocks/>
                </p:cNvSpPr>
                <p:nvPr/>
              </p:nvSpPr>
              <p:spPr bwMode="auto">
                <a:xfrm>
                  <a:off x="2942" y="2307"/>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29" name="Freeform 989"/>
                <p:cNvSpPr>
                  <a:spLocks noEditPoints="1"/>
                </p:cNvSpPr>
                <p:nvPr/>
              </p:nvSpPr>
              <p:spPr bwMode="auto">
                <a:xfrm>
                  <a:off x="2939" y="2304"/>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6" y="81"/>
                        <a:pt x="166" y="83"/>
                      </a:cubicBezTo>
                      <a:cubicBezTo>
                        <a:pt x="166"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30" name="Freeform 990"/>
                <p:cNvSpPr>
                  <a:spLocks/>
                </p:cNvSpPr>
                <p:nvPr/>
              </p:nvSpPr>
              <p:spPr bwMode="auto">
                <a:xfrm>
                  <a:off x="2947" y="2307"/>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31" name="Freeform 991"/>
                <p:cNvSpPr>
                  <a:spLocks noEditPoints="1"/>
                </p:cNvSpPr>
                <p:nvPr/>
              </p:nvSpPr>
              <p:spPr bwMode="auto">
                <a:xfrm>
                  <a:off x="2944" y="2304"/>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6" y="81"/>
                        <a:pt x="166" y="84"/>
                      </a:cubicBezTo>
                      <a:cubicBezTo>
                        <a:pt x="166" y="86"/>
                        <a:pt x="165"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32" name="Freeform 992"/>
                <p:cNvSpPr>
                  <a:spLocks/>
                </p:cNvSpPr>
                <p:nvPr/>
              </p:nvSpPr>
              <p:spPr bwMode="auto">
                <a:xfrm>
                  <a:off x="2951" y="2309"/>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33" name="Freeform 993"/>
                <p:cNvSpPr>
                  <a:spLocks noEditPoints="1"/>
                </p:cNvSpPr>
                <p:nvPr/>
              </p:nvSpPr>
              <p:spPr bwMode="auto">
                <a:xfrm>
                  <a:off x="2948" y="2306"/>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6" y="82"/>
                        <a:pt x="166"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34" name="Freeform 994"/>
                <p:cNvSpPr>
                  <a:spLocks/>
                </p:cNvSpPr>
                <p:nvPr/>
              </p:nvSpPr>
              <p:spPr bwMode="auto">
                <a:xfrm>
                  <a:off x="2955" y="2309"/>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35" name="Freeform 995"/>
                <p:cNvSpPr>
                  <a:spLocks noEditPoints="1"/>
                </p:cNvSpPr>
                <p:nvPr/>
              </p:nvSpPr>
              <p:spPr bwMode="auto">
                <a:xfrm>
                  <a:off x="2953" y="230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36" name="Freeform 996"/>
                <p:cNvSpPr>
                  <a:spLocks/>
                </p:cNvSpPr>
                <p:nvPr/>
              </p:nvSpPr>
              <p:spPr bwMode="auto">
                <a:xfrm>
                  <a:off x="2960" y="2310"/>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37" name="Freeform 997"/>
                <p:cNvSpPr>
                  <a:spLocks noEditPoints="1"/>
                </p:cNvSpPr>
                <p:nvPr/>
              </p:nvSpPr>
              <p:spPr bwMode="auto">
                <a:xfrm>
                  <a:off x="2957" y="2308"/>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38" name="Freeform 998"/>
                <p:cNvSpPr>
                  <a:spLocks/>
                </p:cNvSpPr>
                <p:nvPr/>
              </p:nvSpPr>
              <p:spPr bwMode="auto">
                <a:xfrm>
                  <a:off x="2964" y="2312"/>
                  <a:ext cx="54" cy="48"/>
                </a:xfrm>
                <a:custGeom>
                  <a:avLst/>
                  <a:gdLst>
                    <a:gd name="T0" fmla="*/ 28 w 54"/>
                    <a:gd name="T1" fmla="*/ 48 h 48"/>
                    <a:gd name="T2" fmla="*/ 0 w 54"/>
                    <a:gd name="T3" fmla="*/ 24 h 48"/>
                    <a:gd name="T4" fmla="*/ 28 w 54"/>
                    <a:gd name="T5" fmla="*/ 0 h 48"/>
                    <a:gd name="T6" fmla="*/ 54 w 54"/>
                    <a:gd name="T7" fmla="*/ 24 h 48"/>
                    <a:gd name="T8" fmla="*/ 28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8" y="48"/>
                      </a:moveTo>
                      <a:lnTo>
                        <a:pt x="0" y="24"/>
                      </a:lnTo>
                      <a:lnTo>
                        <a:pt x="28" y="0"/>
                      </a:lnTo>
                      <a:lnTo>
                        <a:pt x="54"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39" name="Freeform 999"/>
                <p:cNvSpPr>
                  <a:spLocks noEditPoints="1"/>
                </p:cNvSpPr>
                <p:nvPr/>
              </p:nvSpPr>
              <p:spPr bwMode="auto">
                <a:xfrm>
                  <a:off x="2961" y="230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3"/>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40" name="Freeform 1000"/>
                <p:cNvSpPr>
                  <a:spLocks/>
                </p:cNvSpPr>
                <p:nvPr/>
              </p:nvSpPr>
              <p:spPr bwMode="auto">
                <a:xfrm>
                  <a:off x="2969" y="2312"/>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41" name="Freeform 1001"/>
                <p:cNvSpPr>
                  <a:spLocks noEditPoints="1"/>
                </p:cNvSpPr>
                <p:nvPr/>
              </p:nvSpPr>
              <p:spPr bwMode="auto">
                <a:xfrm>
                  <a:off x="2966" y="2310"/>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42" name="Freeform 1002"/>
                <p:cNvSpPr>
                  <a:spLocks/>
                </p:cNvSpPr>
                <p:nvPr/>
              </p:nvSpPr>
              <p:spPr bwMode="auto">
                <a:xfrm>
                  <a:off x="2973" y="231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43" name="Freeform 1003"/>
                <p:cNvSpPr>
                  <a:spLocks noEditPoints="1"/>
                </p:cNvSpPr>
                <p:nvPr/>
              </p:nvSpPr>
              <p:spPr bwMode="auto">
                <a:xfrm>
                  <a:off x="2970" y="231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44" name="Freeform 1004"/>
                <p:cNvSpPr>
                  <a:spLocks/>
                </p:cNvSpPr>
                <p:nvPr/>
              </p:nvSpPr>
              <p:spPr bwMode="auto">
                <a:xfrm>
                  <a:off x="2977" y="2314"/>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45" name="Freeform 1005"/>
                <p:cNvSpPr>
                  <a:spLocks noEditPoints="1"/>
                </p:cNvSpPr>
                <p:nvPr/>
              </p:nvSpPr>
              <p:spPr bwMode="auto">
                <a:xfrm>
                  <a:off x="2974" y="2311"/>
                  <a:ext cx="61"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79"/>
                        <a:pt x="2" y="78"/>
                      </a:cubicBezTo>
                      <a:lnTo>
                        <a:pt x="77" y="3"/>
                      </a:lnTo>
                      <a:cubicBezTo>
                        <a:pt x="80" y="0"/>
                        <a:pt x="85" y="0"/>
                        <a:pt x="88" y="3"/>
                      </a:cubicBezTo>
                      <a:lnTo>
                        <a:pt x="163" y="78"/>
                      </a:lnTo>
                      <a:cubicBezTo>
                        <a:pt x="165" y="79"/>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46" name="Freeform 1006"/>
                <p:cNvSpPr>
                  <a:spLocks/>
                </p:cNvSpPr>
                <p:nvPr/>
              </p:nvSpPr>
              <p:spPr bwMode="auto">
                <a:xfrm>
                  <a:off x="2982" y="231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47" name="Freeform 1007"/>
                <p:cNvSpPr>
                  <a:spLocks noEditPoints="1"/>
                </p:cNvSpPr>
                <p:nvPr/>
              </p:nvSpPr>
              <p:spPr bwMode="auto">
                <a:xfrm>
                  <a:off x="2979" y="231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4"/>
                      </a:lnTo>
                      <a:cubicBezTo>
                        <a:pt x="80" y="0"/>
                        <a:pt x="85" y="0"/>
                        <a:pt x="88" y="4"/>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48" name="Freeform 1008"/>
                <p:cNvSpPr>
                  <a:spLocks/>
                </p:cNvSpPr>
                <p:nvPr/>
              </p:nvSpPr>
              <p:spPr bwMode="auto">
                <a:xfrm>
                  <a:off x="2986" y="2316"/>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349" name="Freeform 1009"/>
                <p:cNvSpPr>
                  <a:spLocks noEditPoints="1"/>
                </p:cNvSpPr>
                <p:nvPr/>
              </p:nvSpPr>
              <p:spPr bwMode="auto">
                <a:xfrm>
                  <a:off x="2983" y="2313"/>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350" name="Freeform 1010"/>
                <p:cNvSpPr>
                  <a:spLocks/>
                </p:cNvSpPr>
                <p:nvPr/>
              </p:nvSpPr>
              <p:spPr bwMode="auto">
                <a:xfrm>
                  <a:off x="2990" y="2318"/>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nvGrpSpPr>
              <p:cNvPr id="175116" name="Group 1212"/>
              <p:cNvGrpSpPr>
                <a:grpSpLocks/>
              </p:cNvGrpSpPr>
              <p:nvPr/>
            </p:nvGrpSpPr>
            <p:grpSpPr bwMode="auto">
              <a:xfrm>
                <a:off x="4743450" y="2767013"/>
                <a:ext cx="782638" cy="998537"/>
                <a:chOff x="2988" y="1743"/>
                <a:chExt cx="493" cy="629"/>
              </a:xfrm>
            </p:grpSpPr>
            <p:sp>
              <p:nvSpPr>
                <p:cNvPr id="175951" name="Freeform 1012"/>
                <p:cNvSpPr>
                  <a:spLocks noEditPoints="1"/>
                </p:cNvSpPr>
                <p:nvPr/>
              </p:nvSpPr>
              <p:spPr bwMode="auto">
                <a:xfrm>
                  <a:off x="2988" y="231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52" name="Freeform 1013"/>
                <p:cNvSpPr>
                  <a:spLocks/>
                </p:cNvSpPr>
                <p:nvPr/>
              </p:nvSpPr>
              <p:spPr bwMode="auto">
                <a:xfrm>
                  <a:off x="2995" y="2318"/>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53" name="Freeform 1014"/>
                <p:cNvSpPr>
                  <a:spLocks noEditPoints="1"/>
                </p:cNvSpPr>
                <p:nvPr/>
              </p:nvSpPr>
              <p:spPr bwMode="auto">
                <a:xfrm>
                  <a:off x="2992" y="2315"/>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54" name="Freeform 1015"/>
                <p:cNvSpPr>
                  <a:spLocks/>
                </p:cNvSpPr>
                <p:nvPr/>
              </p:nvSpPr>
              <p:spPr bwMode="auto">
                <a:xfrm>
                  <a:off x="2999" y="2320"/>
                  <a:ext cx="54" cy="48"/>
                </a:xfrm>
                <a:custGeom>
                  <a:avLst/>
                  <a:gdLst>
                    <a:gd name="T0" fmla="*/ 28 w 54"/>
                    <a:gd name="T1" fmla="*/ 48 h 48"/>
                    <a:gd name="T2" fmla="*/ 0 w 54"/>
                    <a:gd name="T3" fmla="*/ 24 h 48"/>
                    <a:gd name="T4" fmla="*/ 28 w 54"/>
                    <a:gd name="T5" fmla="*/ 0 h 48"/>
                    <a:gd name="T6" fmla="*/ 54 w 54"/>
                    <a:gd name="T7" fmla="*/ 24 h 48"/>
                    <a:gd name="T8" fmla="*/ 28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8" y="48"/>
                      </a:moveTo>
                      <a:lnTo>
                        <a:pt x="0" y="24"/>
                      </a:lnTo>
                      <a:lnTo>
                        <a:pt x="28" y="0"/>
                      </a:lnTo>
                      <a:lnTo>
                        <a:pt x="54"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55" name="Freeform 1016"/>
                <p:cNvSpPr>
                  <a:spLocks noEditPoints="1"/>
                </p:cNvSpPr>
                <p:nvPr/>
              </p:nvSpPr>
              <p:spPr bwMode="auto">
                <a:xfrm>
                  <a:off x="2996" y="231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8"/>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56" name="Freeform 1017"/>
                <p:cNvSpPr>
                  <a:spLocks/>
                </p:cNvSpPr>
                <p:nvPr/>
              </p:nvSpPr>
              <p:spPr bwMode="auto">
                <a:xfrm>
                  <a:off x="3004" y="2320"/>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57" name="Freeform 1018"/>
                <p:cNvSpPr>
                  <a:spLocks noEditPoints="1"/>
                </p:cNvSpPr>
                <p:nvPr/>
              </p:nvSpPr>
              <p:spPr bwMode="auto">
                <a:xfrm>
                  <a:off x="3001" y="231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58" name="Freeform 1019"/>
                <p:cNvSpPr>
                  <a:spLocks/>
                </p:cNvSpPr>
                <p:nvPr/>
              </p:nvSpPr>
              <p:spPr bwMode="auto">
                <a:xfrm>
                  <a:off x="3008" y="2321"/>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59" name="Freeform 1020"/>
                <p:cNvSpPr>
                  <a:spLocks noEditPoints="1"/>
                </p:cNvSpPr>
                <p:nvPr/>
              </p:nvSpPr>
              <p:spPr bwMode="auto">
                <a:xfrm>
                  <a:off x="3005" y="2319"/>
                  <a:ext cx="60" cy="53"/>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60" name="Freeform 1021"/>
                <p:cNvSpPr>
                  <a:spLocks/>
                </p:cNvSpPr>
                <p:nvPr/>
              </p:nvSpPr>
              <p:spPr bwMode="auto">
                <a:xfrm>
                  <a:off x="3012" y="2209"/>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61" name="Freeform 1022"/>
                <p:cNvSpPr>
                  <a:spLocks noEditPoints="1"/>
                </p:cNvSpPr>
                <p:nvPr/>
              </p:nvSpPr>
              <p:spPr bwMode="auto">
                <a:xfrm>
                  <a:off x="3009" y="220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62" name="Freeform 1023"/>
                <p:cNvSpPr>
                  <a:spLocks/>
                </p:cNvSpPr>
                <p:nvPr/>
              </p:nvSpPr>
              <p:spPr bwMode="auto">
                <a:xfrm>
                  <a:off x="3017" y="2135"/>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63" name="Freeform 1024"/>
                <p:cNvSpPr>
                  <a:spLocks noEditPoints="1"/>
                </p:cNvSpPr>
                <p:nvPr/>
              </p:nvSpPr>
              <p:spPr bwMode="auto">
                <a:xfrm>
                  <a:off x="3014" y="213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64" name="Freeform 1025"/>
                <p:cNvSpPr>
                  <a:spLocks/>
                </p:cNvSpPr>
                <p:nvPr/>
              </p:nvSpPr>
              <p:spPr bwMode="auto">
                <a:xfrm>
                  <a:off x="3021" y="2073"/>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65" name="Freeform 1026"/>
                <p:cNvSpPr>
                  <a:spLocks noEditPoints="1"/>
                </p:cNvSpPr>
                <p:nvPr/>
              </p:nvSpPr>
              <p:spPr bwMode="auto">
                <a:xfrm>
                  <a:off x="3018" y="2071"/>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66" name="Freeform 1027"/>
                <p:cNvSpPr>
                  <a:spLocks/>
                </p:cNvSpPr>
                <p:nvPr/>
              </p:nvSpPr>
              <p:spPr bwMode="auto">
                <a:xfrm>
                  <a:off x="3025" y="2018"/>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67" name="Freeform 1028"/>
                <p:cNvSpPr>
                  <a:spLocks noEditPoints="1"/>
                </p:cNvSpPr>
                <p:nvPr/>
              </p:nvSpPr>
              <p:spPr bwMode="auto">
                <a:xfrm>
                  <a:off x="3023" y="2016"/>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68" name="Freeform 1029"/>
                <p:cNvSpPr>
                  <a:spLocks/>
                </p:cNvSpPr>
                <p:nvPr/>
              </p:nvSpPr>
              <p:spPr bwMode="auto">
                <a:xfrm>
                  <a:off x="3030" y="196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69" name="Freeform 1030"/>
                <p:cNvSpPr>
                  <a:spLocks noEditPoints="1"/>
                </p:cNvSpPr>
                <p:nvPr/>
              </p:nvSpPr>
              <p:spPr bwMode="auto">
                <a:xfrm>
                  <a:off x="3027" y="196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70" name="Freeform 1031"/>
                <p:cNvSpPr>
                  <a:spLocks/>
                </p:cNvSpPr>
                <p:nvPr/>
              </p:nvSpPr>
              <p:spPr bwMode="auto">
                <a:xfrm>
                  <a:off x="3034" y="191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71" name="Freeform 1032"/>
                <p:cNvSpPr>
                  <a:spLocks noEditPoints="1"/>
                </p:cNvSpPr>
                <p:nvPr/>
              </p:nvSpPr>
              <p:spPr bwMode="auto">
                <a:xfrm>
                  <a:off x="3031" y="191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72" name="Freeform 1033"/>
                <p:cNvSpPr>
                  <a:spLocks/>
                </p:cNvSpPr>
                <p:nvPr/>
              </p:nvSpPr>
              <p:spPr bwMode="auto">
                <a:xfrm>
                  <a:off x="3039" y="1874"/>
                  <a:ext cx="54" cy="48"/>
                </a:xfrm>
                <a:custGeom>
                  <a:avLst/>
                  <a:gdLst>
                    <a:gd name="T0" fmla="*/ 26 w 54"/>
                    <a:gd name="T1" fmla="*/ 48 h 48"/>
                    <a:gd name="T2" fmla="*/ 0 w 54"/>
                    <a:gd name="T3" fmla="*/ 24 h 48"/>
                    <a:gd name="T4" fmla="*/ 26 w 54"/>
                    <a:gd name="T5" fmla="*/ 0 h 48"/>
                    <a:gd name="T6" fmla="*/ 54 w 54"/>
                    <a:gd name="T7" fmla="*/ 24 h 48"/>
                    <a:gd name="T8" fmla="*/ 26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6" y="48"/>
                      </a:moveTo>
                      <a:lnTo>
                        <a:pt x="0" y="24"/>
                      </a:lnTo>
                      <a:lnTo>
                        <a:pt x="26" y="0"/>
                      </a:lnTo>
                      <a:lnTo>
                        <a:pt x="54" y="24"/>
                      </a:lnTo>
                      <a:lnTo>
                        <a:pt x="26"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73" name="Freeform 1034"/>
                <p:cNvSpPr>
                  <a:spLocks noEditPoints="1"/>
                </p:cNvSpPr>
                <p:nvPr/>
              </p:nvSpPr>
              <p:spPr bwMode="auto">
                <a:xfrm>
                  <a:off x="3036" y="187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0" y="87"/>
                        <a:pt x="0" y="85"/>
                        <a:pt x="0" y="83"/>
                      </a:cubicBezTo>
                      <a:cubicBezTo>
                        <a:pt x="0" y="81"/>
                        <a:pt x="0" y="79"/>
                        <a:pt x="2" y="78"/>
                      </a:cubicBezTo>
                      <a:lnTo>
                        <a:pt x="77" y="3"/>
                      </a:lnTo>
                      <a:cubicBezTo>
                        <a:pt x="80" y="0"/>
                        <a:pt x="85" y="0"/>
                        <a:pt x="88" y="3"/>
                      </a:cubicBezTo>
                      <a:lnTo>
                        <a:pt x="163" y="78"/>
                      </a:lnTo>
                      <a:cubicBezTo>
                        <a:pt x="164" y="79"/>
                        <a:pt x="165" y="81"/>
                        <a:pt x="165" y="83"/>
                      </a:cubicBezTo>
                      <a:cubicBezTo>
                        <a:pt x="165" y="85"/>
                        <a:pt x="164" y="87"/>
                        <a:pt x="163" y="89"/>
                      </a:cubicBezTo>
                      <a:lnTo>
                        <a:pt x="88" y="163"/>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74" name="Freeform 1035"/>
                <p:cNvSpPr>
                  <a:spLocks/>
                </p:cNvSpPr>
                <p:nvPr/>
              </p:nvSpPr>
              <p:spPr bwMode="auto">
                <a:xfrm>
                  <a:off x="3043" y="1829"/>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75" name="Freeform 1036"/>
                <p:cNvSpPr>
                  <a:spLocks noEditPoints="1"/>
                </p:cNvSpPr>
                <p:nvPr/>
              </p:nvSpPr>
              <p:spPr bwMode="auto">
                <a:xfrm>
                  <a:off x="3040" y="1826"/>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4"/>
                      </a:lnTo>
                      <a:cubicBezTo>
                        <a:pt x="80" y="0"/>
                        <a:pt x="85" y="0"/>
                        <a:pt x="88" y="4"/>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76" name="Freeform 1037"/>
                <p:cNvSpPr>
                  <a:spLocks/>
                </p:cNvSpPr>
                <p:nvPr/>
              </p:nvSpPr>
              <p:spPr bwMode="auto">
                <a:xfrm>
                  <a:off x="3047" y="1788"/>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77" name="Freeform 1038"/>
                <p:cNvSpPr>
                  <a:spLocks noEditPoints="1"/>
                </p:cNvSpPr>
                <p:nvPr/>
              </p:nvSpPr>
              <p:spPr bwMode="auto">
                <a:xfrm>
                  <a:off x="3044" y="178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4"/>
                      </a:lnTo>
                      <a:cubicBezTo>
                        <a:pt x="80" y="0"/>
                        <a:pt x="85" y="0"/>
                        <a:pt x="88" y="4"/>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78" name="Freeform 1039"/>
                <p:cNvSpPr>
                  <a:spLocks/>
                </p:cNvSpPr>
                <p:nvPr/>
              </p:nvSpPr>
              <p:spPr bwMode="auto">
                <a:xfrm>
                  <a:off x="3051" y="1746"/>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79" name="Freeform 1040"/>
                <p:cNvSpPr>
                  <a:spLocks noEditPoints="1"/>
                </p:cNvSpPr>
                <p:nvPr/>
              </p:nvSpPr>
              <p:spPr bwMode="auto">
                <a:xfrm>
                  <a:off x="3048" y="1743"/>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90"/>
                      </a:lnTo>
                      <a:cubicBezTo>
                        <a:pt x="1" y="88"/>
                        <a:pt x="0" y="86"/>
                        <a:pt x="0" y="84"/>
                      </a:cubicBezTo>
                      <a:cubicBezTo>
                        <a:pt x="0" y="82"/>
                        <a:pt x="1" y="80"/>
                        <a:pt x="3" y="78"/>
                      </a:cubicBezTo>
                      <a:lnTo>
                        <a:pt x="78" y="4"/>
                      </a:lnTo>
                      <a:cubicBezTo>
                        <a:pt x="81" y="0"/>
                        <a:pt x="86" y="0"/>
                        <a:pt x="89" y="4"/>
                      </a:cubicBezTo>
                      <a:lnTo>
                        <a:pt x="164" y="78"/>
                      </a:lnTo>
                      <a:cubicBezTo>
                        <a:pt x="165" y="80"/>
                        <a:pt x="166" y="82"/>
                        <a:pt x="166" y="84"/>
                      </a:cubicBezTo>
                      <a:cubicBezTo>
                        <a:pt x="166" y="86"/>
                        <a:pt x="165" y="88"/>
                        <a:pt x="164" y="90"/>
                      </a:cubicBezTo>
                      <a:lnTo>
                        <a:pt x="89" y="164"/>
                      </a:lnTo>
                      <a:close/>
                      <a:moveTo>
                        <a:pt x="152" y="78"/>
                      </a:moveTo>
                      <a:lnTo>
                        <a:pt x="152" y="90"/>
                      </a:lnTo>
                      <a:lnTo>
                        <a:pt x="78" y="15"/>
                      </a:lnTo>
                      <a:lnTo>
                        <a:pt x="89" y="15"/>
                      </a:lnTo>
                      <a:lnTo>
                        <a:pt x="14" y="90"/>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80" name="Freeform 1041"/>
                <p:cNvSpPr>
                  <a:spLocks/>
                </p:cNvSpPr>
                <p:nvPr/>
              </p:nvSpPr>
              <p:spPr bwMode="auto">
                <a:xfrm>
                  <a:off x="3056" y="1818"/>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81" name="Freeform 1042"/>
                <p:cNvSpPr>
                  <a:spLocks noEditPoints="1"/>
                </p:cNvSpPr>
                <p:nvPr/>
              </p:nvSpPr>
              <p:spPr bwMode="auto">
                <a:xfrm>
                  <a:off x="3053" y="1815"/>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4"/>
                      </a:cubicBezTo>
                      <a:cubicBezTo>
                        <a:pt x="0" y="81"/>
                        <a:pt x="1" y="79"/>
                        <a:pt x="3" y="78"/>
                      </a:cubicBezTo>
                      <a:lnTo>
                        <a:pt x="78" y="3"/>
                      </a:lnTo>
                      <a:cubicBezTo>
                        <a:pt x="81" y="0"/>
                        <a:pt x="86" y="0"/>
                        <a:pt x="89" y="3"/>
                      </a:cubicBezTo>
                      <a:lnTo>
                        <a:pt x="164" y="78"/>
                      </a:lnTo>
                      <a:cubicBezTo>
                        <a:pt x="165" y="79"/>
                        <a:pt x="166" y="81"/>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82" name="Freeform 1043"/>
                <p:cNvSpPr>
                  <a:spLocks/>
                </p:cNvSpPr>
                <p:nvPr/>
              </p:nvSpPr>
              <p:spPr bwMode="auto">
                <a:xfrm>
                  <a:off x="3060" y="1852"/>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83" name="Freeform 1044"/>
                <p:cNvSpPr>
                  <a:spLocks noEditPoints="1"/>
                </p:cNvSpPr>
                <p:nvPr/>
              </p:nvSpPr>
              <p:spPr bwMode="auto">
                <a:xfrm>
                  <a:off x="3057" y="1849"/>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7"/>
                        <a:pt x="0" y="85"/>
                        <a:pt x="0" y="83"/>
                      </a:cubicBezTo>
                      <a:cubicBezTo>
                        <a:pt x="0" y="81"/>
                        <a:pt x="1" y="79"/>
                        <a:pt x="3" y="78"/>
                      </a:cubicBezTo>
                      <a:lnTo>
                        <a:pt x="77" y="3"/>
                      </a:lnTo>
                      <a:cubicBezTo>
                        <a:pt x="81" y="0"/>
                        <a:pt x="86" y="0"/>
                        <a:pt x="89" y="3"/>
                      </a:cubicBezTo>
                      <a:lnTo>
                        <a:pt x="164" y="78"/>
                      </a:lnTo>
                      <a:cubicBezTo>
                        <a:pt x="165" y="79"/>
                        <a:pt x="166" y="81"/>
                        <a:pt x="166" y="83"/>
                      </a:cubicBezTo>
                      <a:cubicBezTo>
                        <a:pt x="166" y="85"/>
                        <a:pt x="165" y="87"/>
                        <a:pt x="164"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84" name="Freeform 1045"/>
                <p:cNvSpPr>
                  <a:spLocks/>
                </p:cNvSpPr>
                <p:nvPr/>
              </p:nvSpPr>
              <p:spPr bwMode="auto">
                <a:xfrm>
                  <a:off x="3064" y="1876"/>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85" name="Freeform 1046"/>
                <p:cNvSpPr>
                  <a:spLocks noEditPoints="1"/>
                </p:cNvSpPr>
                <p:nvPr/>
              </p:nvSpPr>
              <p:spPr bwMode="auto">
                <a:xfrm>
                  <a:off x="3061" y="1873"/>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1"/>
                        <a:pt x="1" y="79"/>
                        <a:pt x="3" y="78"/>
                      </a:cubicBezTo>
                      <a:lnTo>
                        <a:pt x="77" y="3"/>
                      </a:lnTo>
                      <a:cubicBezTo>
                        <a:pt x="81"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86" name="Freeform 1047"/>
                <p:cNvSpPr>
                  <a:spLocks/>
                </p:cNvSpPr>
                <p:nvPr/>
              </p:nvSpPr>
              <p:spPr bwMode="auto">
                <a:xfrm>
                  <a:off x="3069" y="189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87" name="Freeform 1048"/>
                <p:cNvSpPr>
                  <a:spLocks noEditPoints="1"/>
                </p:cNvSpPr>
                <p:nvPr/>
              </p:nvSpPr>
              <p:spPr bwMode="auto">
                <a:xfrm>
                  <a:off x="3066" y="1891"/>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88" name="Freeform 1049"/>
                <p:cNvSpPr>
                  <a:spLocks/>
                </p:cNvSpPr>
                <p:nvPr/>
              </p:nvSpPr>
              <p:spPr bwMode="auto">
                <a:xfrm>
                  <a:off x="3073" y="1910"/>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89" name="Freeform 1050"/>
                <p:cNvSpPr>
                  <a:spLocks noEditPoints="1"/>
                </p:cNvSpPr>
                <p:nvPr/>
              </p:nvSpPr>
              <p:spPr bwMode="auto">
                <a:xfrm>
                  <a:off x="3070" y="1907"/>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7" y="163"/>
                      </a:cubicBezTo>
                      <a:lnTo>
                        <a:pt x="3" y="89"/>
                      </a:lnTo>
                      <a:cubicBezTo>
                        <a:pt x="1" y="87"/>
                        <a:pt x="0" y="85"/>
                        <a:pt x="0" y="83"/>
                      </a:cubicBezTo>
                      <a:cubicBezTo>
                        <a:pt x="0" y="81"/>
                        <a:pt x="1" y="79"/>
                        <a:pt x="3" y="77"/>
                      </a:cubicBezTo>
                      <a:lnTo>
                        <a:pt x="77" y="3"/>
                      </a:lnTo>
                      <a:cubicBezTo>
                        <a:pt x="81"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90" name="Freeform 1051"/>
                <p:cNvSpPr>
                  <a:spLocks/>
                </p:cNvSpPr>
                <p:nvPr/>
              </p:nvSpPr>
              <p:spPr bwMode="auto">
                <a:xfrm>
                  <a:off x="3078" y="1922"/>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91" name="Freeform 1052"/>
                <p:cNvSpPr>
                  <a:spLocks noEditPoints="1"/>
                </p:cNvSpPr>
                <p:nvPr/>
              </p:nvSpPr>
              <p:spPr bwMode="auto">
                <a:xfrm>
                  <a:off x="3075" y="1919"/>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1"/>
                        <a:pt x="1" y="79"/>
                        <a:pt x="3" y="78"/>
                      </a:cubicBezTo>
                      <a:lnTo>
                        <a:pt x="77" y="3"/>
                      </a:lnTo>
                      <a:cubicBezTo>
                        <a:pt x="81"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92" name="Freeform 1053"/>
                <p:cNvSpPr>
                  <a:spLocks/>
                </p:cNvSpPr>
                <p:nvPr/>
              </p:nvSpPr>
              <p:spPr bwMode="auto">
                <a:xfrm>
                  <a:off x="3082" y="1934"/>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93" name="Freeform 1054"/>
                <p:cNvSpPr>
                  <a:spLocks noEditPoints="1"/>
                </p:cNvSpPr>
                <p:nvPr/>
              </p:nvSpPr>
              <p:spPr bwMode="auto">
                <a:xfrm>
                  <a:off x="3079" y="1931"/>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4"/>
                      </a:cubicBezTo>
                      <a:cubicBezTo>
                        <a:pt x="0" y="81"/>
                        <a:pt x="1" y="79"/>
                        <a:pt x="3" y="78"/>
                      </a:cubicBezTo>
                      <a:lnTo>
                        <a:pt x="77" y="3"/>
                      </a:lnTo>
                      <a:cubicBezTo>
                        <a:pt x="80"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94" name="Freeform 1055"/>
                <p:cNvSpPr>
                  <a:spLocks/>
                </p:cNvSpPr>
                <p:nvPr/>
              </p:nvSpPr>
              <p:spPr bwMode="auto">
                <a:xfrm>
                  <a:off x="3086" y="1944"/>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95" name="Freeform 1056"/>
                <p:cNvSpPr>
                  <a:spLocks noEditPoints="1"/>
                </p:cNvSpPr>
                <p:nvPr/>
              </p:nvSpPr>
              <p:spPr bwMode="auto">
                <a:xfrm>
                  <a:off x="3083" y="1941"/>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4"/>
                      </a:cubicBezTo>
                      <a:cubicBezTo>
                        <a:pt x="0" y="81"/>
                        <a:pt x="1" y="79"/>
                        <a:pt x="3" y="78"/>
                      </a:cubicBezTo>
                      <a:lnTo>
                        <a:pt x="77" y="3"/>
                      </a:lnTo>
                      <a:cubicBezTo>
                        <a:pt x="80"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96" name="Freeform 1057"/>
                <p:cNvSpPr>
                  <a:spLocks/>
                </p:cNvSpPr>
                <p:nvPr/>
              </p:nvSpPr>
              <p:spPr bwMode="auto">
                <a:xfrm>
                  <a:off x="3091" y="195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97" name="Freeform 1058"/>
                <p:cNvSpPr>
                  <a:spLocks noEditPoints="1"/>
                </p:cNvSpPr>
                <p:nvPr/>
              </p:nvSpPr>
              <p:spPr bwMode="auto">
                <a:xfrm>
                  <a:off x="3088" y="1950"/>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7"/>
                        <a:pt x="0" y="85"/>
                        <a:pt x="0" y="83"/>
                      </a:cubicBezTo>
                      <a:cubicBezTo>
                        <a:pt x="0" y="81"/>
                        <a:pt x="1" y="79"/>
                        <a:pt x="3" y="78"/>
                      </a:cubicBezTo>
                      <a:lnTo>
                        <a:pt x="77" y="3"/>
                      </a:lnTo>
                      <a:cubicBezTo>
                        <a:pt x="80" y="0"/>
                        <a:pt x="86"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98" name="Freeform 1059"/>
                <p:cNvSpPr>
                  <a:spLocks/>
                </p:cNvSpPr>
                <p:nvPr/>
              </p:nvSpPr>
              <p:spPr bwMode="auto">
                <a:xfrm>
                  <a:off x="3095" y="1961"/>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99" name="Freeform 1060"/>
                <p:cNvSpPr>
                  <a:spLocks noEditPoints="1"/>
                </p:cNvSpPr>
                <p:nvPr/>
              </p:nvSpPr>
              <p:spPr bwMode="auto">
                <a:xfrm>
                  <a:off x="3092" y="1958"/>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7"/>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00" name="Freeform 1061"/>
                <p:cNvSpPr>
                  <a:spLocks/>
                </p:cNvSpPr>
                <p:nvPr/>
              </p:nvSpPr>
              <p:spPr bwMode="auto">
                <a:xfrm>
                  <a:off x="3099" y="1968"/>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01" name="Freeform 1062"/>
                <p:cNvSpPr>
                  <a:spLocks noEditPoints="1"/>
                </p:cNvSpPr>
                <p:nvPr/>
              </p:nvSpPr>
              <p:spPr bwMode="auto">
                <a:xfrm>
                  <a:off x="3096" y="1965"/>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80"/>
                        <a:pt x="3" y="78"/>
                      </a:cubicBezTo>
                      <a:lnTo>
                        <a:pt x="77" y="3"/>
                      </a:lnTo>
                      <a:cubicBezTo>
                        <a:pt x="80" y="0"/>
                        <a:pt x="85"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02" name="Freeform 1063"/>
                <p:cNvSpPr>
                  <a:spLocks/>
                </p:cNvSpPr>
                <p:nvPr/>
              </p:nvSpPr>
              <p:spPr bwMode="auto">
                <a:xfrm>
                  <a:off x="3104" y="1975"/>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03" name="Freeform 1064"/>
                <p:cNvSpPr>
                  <a:spLocks noEditPoints="1"/>
                </p:cNvSpPr>
                <p:nvPr/>
              </p:nvSpPr>
              <p:spPr bwMode="auto">
                <a:xfrm>
                  <a:off x="3101" y="1972"/>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04" name="Freeform 1065"/>
                <p:cNvSpPr>
                  <a:spLocks/>
                </p:cNvSpPr>
                <p:nvPr/>
              </p:nvSpPr>
              <p:spPr bwMode="auto">
                <a:xfrm>
                  <a:off x="3108" y="1982"/>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05" name="Freeform 1066"/>
                <p:cNvSpPr>
                  <a:spLocks noEditPoints="1"/>
                </p:cNvSpPr>
                <p:nvPr/>
              </p:nvSpPr>
              <p:spPr bwMode="auto">
                <a:xfrm>
                  <a:off x="3105" y="1979"/>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06" name="Freeform 1067"/>
                <p:cNvSpPr>
                  <a:spLocks/>
                </p:cNvSpPr>
                <p:nvPr/>
              </p:nvSpPr>
              <p:spPr bwMode="auto">
                <a:xfrm>
                  <a:off x="3112" y="1987"/>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07" name="Freeform 1068"/>
                <p:cNvSpPr>
                  <a:spLocks noEditPoints="1"/>
                </p:cNvSpPr>
                <p:nvPr/>
              </p:nvSpPr>
              <p:spPr bwMode="auto">
                <a:xfrm>
                  <a:off x="3110" y="1985"/>
                  <a:ext cx="60" cy="53"/>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6" y="81"/>
                        <a:pt x="166" y="83"/>
                      </a:cubicBezTo>
                      <a:cubicBezTo>
                        <a:pt x="166"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08" name="Freeform 1069"/>
                <p:cNvSpPr>
                  <a:spLocks/>
                </p:cNvSpPr>
                <p:nvPr/>
              </p:nvSpPr>
              <p:spPr bwMode="auto">
                <a:xfrm>
                  <a:off x="3117" y="199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09" name="Freeform 1070"/>
                <p:cNvSpPr>
                  <a:spLocks noEditPoints="1"/>
                </p:cNvSpPr>
                <p:nvPr/>
              </p:nvSpPr>
              <p:spPr bwMode="auto">
                <a:xfrm>
                  <a:off x="3114" y="1990"/>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6" y="81"/>
                        <a:pt x="166" y="83"/>
                      </a:cubicBezTo>
                      <a:cubicBezTo>
                        <a:pt x="166"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10" name="Freeform 1071"/>
                <p:cNvSpPr>
                  <a:spLocks/>
                </p:cNvSpPr>
                <p:nvPr/>
              </p:nvSpPr>
              <p:spPr bwMode="auto">
                <a:xfrm>
                  <a:off x="3121" y="1998"/>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11" name="Freeform 1072"/>
                <p:cNvSpPr>
                  <a:spLocks noEditPoints="1"/>
                </p:cNvSpPr>
                <p:nvPr/>
              </p:nvSpPr>
              <p:spPr bwMode="auto">
                <a:xfrm>
                  <a:off x="3118" y="1995"/>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6" y="81"/>
                        <a:pt x="166" y="83"/>
                      </a:cubicBezTo>
                      <a:cubicBezTo>
                        <a:pt x="166"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12" name="Freeform 1073"/>
                <p:cNvSpPr>
                  <a:spLocks/>
                </p:cNvSpPr>
                <p:nvPr/>
              </p:nvSpPr>
              <p:spPr bwMode="auto">
                <a:xfrm>
                  <a:off x="3126" y="200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13" name="Freeform 1074"/>
                <p:cNvSpPr>
                  <a:spLocks noEditPoints="1"/>
                </p:cNvSpPr>
                <p:nvPr/>
              </p:nvSpPr>
              <p:spPr bwMode="auto">
                <a:xfrm>
                  <a:off x="3123" y="200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3"/>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14" name="Freeform 1075"/>
                <p:cNvSpPr>
                  <a:spLocks/>
                </p:cNvSpPr>
                <p:nvPr/>
              </p:nvSpPr>
              <p:spPr bwMode="auto">
                <a:xfrm>
                  <a:off x="3130" y="200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15" name="Freeform 1076"/>
                <p:cNvSpPr>
                  <a:spLocks noEditPoints="1"/>
                </p:cNvSpPr>
                <p:nvPr/>
              </p:nvSpPr>
              <p:spPr bwMode="auto">
                <a:xfrm>
                  <a:off x="3127" y="200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16" name="Freeform 1077"/>
                <p:cNvSpPr>
                  <a:spLocks/>
                </p:cNvSpPr>
                <p:nvPr/>
              </p:nvSpPr>
              <p:spPr bwMode="auto">
                <a:xfrm>
                  <a:off x="3134" y="2012"/>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17" name="Freeform 1078"/>
                <p:cNvSpPr>
                  <a:spLocks noEditPoints="1"/>
                </p:cNvSpPr>
                <p:nvPr/>
              </p:nvSpPr>
              <p:spPr bwMode="auto">
                <a:xfrm>
                  <a:off x="3131" y="2009"/>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18" name="Freeform 1079"/>
                <p:cNvSpPr>
                  <a:spLocks/>
                </p:cNvSpPr>
                <p:nvPr/>
              </p:nvSpPr>
              <p:spPr bwMode="auto">
                <a:xfrm>
                  <a:off x="3139" y="201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19" name="Freeform 1080"/>
                <p:cNvSpPr>
                  <a:spLocks noEditPoints="1"/>
                </p:cNvSpPr>
                <p:nvPr/>
              </p:nvSpPr>
              <p:spPr bwMode="auto">
                <a:xfrm>
                  <a:off x="3136" y="201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20" name="Freeform 1081"/>
                <p:cNvSpPr>
                  <a:spLocks/>
                </p:cNvSpPr>
                <p:nvPr/>
              </p:nvSpPr>
              <p:spPr bwMode="auto">
                <a:xfrm>
                  <a:off x="3143" y="202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21" name="Freeform 1082"/>
                <p:cNvSpPr>
                  <a:spLocks noEditPoints="1"/>
                </p:cNvSpPr>
                <p:nvPr/>
              </p:nvSpPr>
              <p:spPr bwMode="auto">
                <a:xfrm>
                  <a:off x="3140" y="201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4"/>
                      </a:lnTo>
                      <a:cubicBezTo>
                        <a:pt x="80" y="0"/>
                        <a:pt x="85" y="0"/>
                        <a:pt x="88" y="4"/>
                      </a:cubicBezTo>
                      <a:lnTo>
                        <a:pt x="163" y="78"/>
                      </a:lnTo>
                      <a:cubicBezTo>
                        <a:pt x="165" y="80"/>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22" name="Freeform 1083"/>
                <p:cNvSpPr>
                  <a:spLocks/>
                </p:cNvSpPr>
                <p:nvPr/>
              </p:nvSpPr>
              <p:spPr bwMode="auto">
                <a:xfrm>
                  <a:off x="3147" y="2024"/>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23" name="Freeform 1084"/>
                <p:cNvSpPr>
                  <a:spLocks noEditPoints="1"/>
                </p:cNvSpPr>
                <p:nvPr/>
              </p:nvSpPr>
              <p:spPr bwMode="auto">
                <a:xfrm>
                  <a:off x="3145" y="2021"/>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24" name="Freeform 1085"/>
                <p:cNvSpPr>
                  <a:spLocks/>
                </p:cNvSpPr>
                <p:nvPr/>
              </p:nvSpPr>
              <p:spPr bwMode="auto">
                <a:xfrm>
                  <a:off x="3152" y="202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25" name="Freeform 1086"/>
                <p:cNvSpPr>
                  <a:spLocks noEditPoints="1"/>
                </p:cNvSpPr>
                <p:nvPr/>
              </p:nvSpPr>
              <p:spPr bwMode="auto">
                <a:xfrm>
                  <a:off x="3149" y="202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4" y="80"/>
                        <a:pt x="165" y="82"/>
                        <a:pt x="165" y="84"/>
                      </a:cubicBezTo>
                      <a:cubicBezTo>
                        <a:pt x="165" y="86"/>
                        <a:pt x="164" y="88"/>
                        <a:pt x="163" y="90"/>
                      </a:cubicBezTo>
                      <a:lnTo>
                        <a:pt x="88" y="164"/>
                      </a:lnTo>
                      <a:close/>
                      <a:moveTo>
                        <a:pt x="152" y="78"/>
                      </a:moveTo>
                      <a:lnTo>
                        <a:pt x="152" y="90"/>
                      </a:lnTo>
                      <a:lnTo>
                        <a:pt x="77" y="15"/>
                      </a:lnTo>
                      <a:lnTo>
                        <a:pt x="88" y="15"/>
                      </a:lnTo>
                      <a:lnTo>
                        <a:pt x="14" y="90"/>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26" name="Freeform 1087"/>
                <p:cNvSpPr>
                  <a:spLocks/>
                </p:cNvSpPr>
                <p:nvPr/>
              </p:nvSpPr>
              <p:spPr bwMode="auto">
                <a:xfrm>
                  <a:off x="3156" y="2031"/>
                  <a:ext cx="54" cy="48"/>
                </a:xfrm>
                <a:custGeom>
                  <a:avLst/>
                  <a:gdLst>
                    <a:gd name="T0" fmla="*/ 28 w 54"/>
                    <a:gd name="T1" fmla="*/ 48 h 48"/>
                    <a:gd name="T2" fmla="*/ 0 w 54"/>
                    <a:gd name="T3" fmla="*/ 24 h 48"/>
                    <a:gd name="T4" fmla="*/ 28 w 54"/>
                    <a:gd name="T5" fmla="*/ 0 h 48"/>
                    <a:gd name="T6" fmla="*/ 54 w 54"/>
                    <a:gd name="T7" fmla="*/ 24 h 48"/>
                    <a:gd name="T8" fmla="*/ 28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8" y="48"/>
                      </a:moveTo>
                      <a:lnTo>
                        <a:pt x="0" y="24"/>
                      </a:lnTo>
                      <a:lnTo>
                        <a:pt x="28" y="0"/>
                      </a:lnTo>
                      <a:lnTo>
                        <a:pt x="54"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27" name="Freeform 1088"/>
                <p:cNvSpPr>
                  <a:spLocks noEditPoints="1"/>
                </p:cNvSpPr>
                <p:nvPr/>
              </p:nvSpPr>
              <p:spPr bwMode="auto">
                <a:xfrm>
                  <a:off x="3153" y="202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79"/>
                        <a:pt x="2" y="78"/>
                      </a:cubicBezTo>
                      <a:lnTo>
                        <a:pt x="77" y="3"/>
                      </a:lnTo>
                      <a:cubicBezTo>
                        <a:pt x="80" y="0"/>
                        <a:pt x="85" y="0"/>
                        <a:pt x="88" y="3"/>
                      </a:cubicBezTo>
                      <a:lnTo>
                        <a:pt x="163" y="78"/>
                      </a:lnTo>
                      <a:cubicBezTo>
                        <a:pt x="164" y="79"/>
                        <a:pt x="165" y="82"/>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28" name="Freeform 1089"/>
                <p:cNvSpPr>
                  <a:spLocks/>
                </p:cNvSpPr>
                <p:nvPr/>
              </p:nvSpPr>
              <p:spPr bwMode="auto">
                <a:xfrm>
                  <a:off x="3161" y="203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29" name="Freeform 1090"/>
                <p:cNvSpPr>
                  <a:spLocks noEditPoints="1"/>
                </p:cNvSpPr>
                <p:nvPr/>
              </p:nvSpPr>
              <p:spPr bwMode="auto">
                <a:xfrm>
                  <a:off x="3158" y="203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30" name="Freeform 1091"/>
                <p:cNvSpPr>
                  <a:spLocks/>
                </p:cNvSpPr>
                <p:nvPr/>
              </p:nvSpPr>
              <p:spPr bwMode="auto">
                <a:xfrm>
                  <a:off x="3165" y="2037"/>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31" name="Freeform 1092"/>
                <p:cNvSpPr>
                  <a:spLocks noEditPoints="1"/>
                </p:cNvSpPr>
                <p:nvPr/>
              </p:nvSpPr>
              <p:spPr bwMode="auto">
                <a:xfrm>
                  <a:off x="3162" y="203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79"/>
                        <a:pt x="2" y="78"/>
                      </a:cubicBezTo>
                      <a:lnTo>
                        <a:pt x="77" y="3"/>
                      </a:lnTo>
                      <a:cubicBezTo>
                        <a:pt x="80" y="0"/>
                        <a:pt x="85" y="0"/>
                        <a:pt x="88" y="3"/>
                      </a:cubicBezTo>
                      <a:lnTo>
                        <a:pt x="163" y="78"/>
                      </a:lnTo>
                      <a:cubicBezTo>
                        <a:pt x="164" y="79"/>
                        <a:pt x="165" y="82"/>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32" name="Freeform 1093"/>
                <p:cNvSpPr>
                  <a:spLocks/>
                </p:cNvSpPr>
                <p:nvPr/>
              </p:nvSpPr>
              <p:spPr bwMode="auto">
                <a:xfrm>
                  <a:off x="3169" y="2040"/>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33" name="Freeform 1094"/>
                <p:cNvSpPr>
                  <a:spLocks noEditPoints="1"/>
                </p:cNvSpPr>
                <p:nvPr/>
              </p:nvSpPr>
              <p:spPr bwMode="auto">
                <a:xfrm>
                  <a:off x="3166" y="2037"/>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34" name="Freeform 1095"/>
                <p:cNvSpPr>
                  <a:spLocks/>
                </p:cNvSpPr>
                <p:nvPr/>
              </p:nvSpPr>
              <p:spPr bwMode="auto">
                <a:xfrm>
                  <a:off x="3174" y="2043"/>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35" name="Freeform 1096"/>
                <p:cNvSpPr>
                  <a:spLocks noEditPoints="1"/>
                </p:cNvSpPr>
                <p:nvPr/>
              </p:nvSpPr>
              <p:spPr bwMode="auto">
                <a:xfrm>
                  <a:off x="3171" y="2040"/>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36" name="Freeform 1097"/>
                <p:cNvSpPr>
                  <a:spLocks/>
                </p:cNvSpPr>
                <p:nvPr/>
              </p:nvSpPr>
              <p:spPr bwMode="auto">
                <a:xfrm>
                  <a:off x="3178" y="204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37" name="Freeform 1098"/>
                <p:cNvSpPr>
                  <a:spLocks noEditPoints="1"/>
                </p:cNvSpPr>
                <p:nvPr/>
              </p:nvSpPr>
              <p:spPr bwMode="auto">
                <a:xfrm>
                  <a:off x="3175" y="204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38" name="Freeform 1099"/>
                <p:cNvSpPr>
                  <a:spLocks/>
                </p:cNvSpPr>
                <p:nvPr/>
              </p:nvSpPr>
              <p:spPr bwMode="auto">
                <a:xfrm>
                  <a:off x="3182" y="2049"/>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39" name="Freeform 1100"/>
                <p:cNvSpPr>
                  <a:spLocks noEditPoints="1"/>
                </p:cNvSpPr>
                <p:nvPr/>
              </p:nvSpPr>
              <p:spPr bwMode="auto">
                <a:xfrm>
                  <a:off x="3179" y="2046"/>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40" name="Freeform 1101"/>
                <p:cNvSpPr>
                  <a:spLocks/>
                </p:cNvSpPr>
                <p:nvPr/>
              </p:nvSpPr>
              <p:spPr bwMode="auto">
                <a:xfrm>
                  <a:off x="3187" y="2051"/>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41" name="Freeform 1102"/>
                <p:cNvSpPr>
                  <a:spLocks noEditPoints="1"/>
                </p:cNvSpPr>
                <p:nvPr/>
              </p:nvSpPr>
              <p:spPr bwMode="auto">
                <a:xfrm>
                  <a:off x="3184" y="204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42" name="Freeform 1103"/>
                <p:cNvSpPr>
                  <a:spLocks/>
                </p:cNvSpPr>
                <p:nvPr/>
              </p:nvSpPr>
              <p:spPr bwMode="auto">
                <a:xfrm>
                  <a:off x="3191" y="205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43" name="Freeform 1104"/>
                <p:cNvSpPr>
                  <a:spLocks noEditPoints="1"/>
                </p:cNvSpPr>
                <p:nvPr/>
              </p:nvSpPr>
              <p:spPr bwMode="auto">
                <a:xfrm>
                  <a:off x="3188" y="205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44" name="Freeform 1105"/>
                <p:cNvSpPr>
                  <a:spLocks/>
                </p:cNvSpPr>
                <p:nvPr/>
              </p:nvSpPr>
              <p:spPr bwMode="auto">
                <a:xfrm>
                  <a:off x="3196" y="2057"/>
                  <a:ext cx="54" cy="48"/>
                </a:xfrm>
                <a:custGeom>
                  <a:avLst/>
                  <a:gdLst>
                    <a:gd name="T0" fmla="*/ 26 w 54"/>
                    <a:gd name="T1" fmla="*/ 48 h 48"/>
                    <a:gd name="T2" fmla="*/ 0 w 54"/>
                    <a:gd name="T3" fmla="*/ 24 h 48"/>
                    <a:gd name="T4" fmla="*/ 26 w 54"/>
                    <a:gd name="T5" fmla="*/ 0 h 48"/>
                    <a:gd name="T6" fmla="*/ 54 w 54"/>
                    <a:gd name="T7" fmla="*/ 24 h 48"/>
                    <a:gd name="T8" fmla="*/ 26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6" y="48"/>
                      </a:moveTo>
                      <a:lnTo>
                        <a:pt x="0" y="24"/>
                      </a:lnTo>
                      <a:lnTo>
                        <a:pt x="26" y="0"/>
                      </a:lnTo>
                      <a:lnTo>
                        <a:pt x="54" y="24"/>
                      </a:lnTo>
                      <a:lnTo>
                        <a:pt x="26"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45" name="Freeform 1106"/>
                <p:cNvSpPr>
                  <a:spLocks noEditPoints="1"/>
                </p:cNvSpPr>
                <p:nvPr/>
              </p:nvSpPr>
              <p:spPr bwMode="auto">
                <a:xfrm>
                  <a:off x="3193" y="205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46" name="Freeform 1107"/>
                <p:cNvSpPr>
                  <a:spLocks/>
                </p:cNvSpPr>
                <p:nvPr/>
              </p:nvSpPr>
              <p:spPr bwMode="auto">
                <a:xfrm>
                  <a:off x="3200" y="205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47" name="Freeform 1108"/>
                <p:cNvSpPr>
                  <a:spLocks noEditPoints="1"/>
                </p:cNvSpPr>
                <p:nvPr/>
              </p:nvSpPr>
              <p:spPr bwMode="auto">
                <a:xfrm>
                  <a:off x="3197" y="205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48" name="Freeform 1109"/>
                <p:cNvSpPr>
                  <a:spLocks/>
                </p:cNvSpPr>
                <p:nvPr/>
              </p:nvSpPr>
              <p:spPr bwMode="auto">
                <a:xfrm>
                  <a:off x="3204" y="2061"/>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49" name="Freeform 1110"/>
                <p:cNvSpPr>
                  <a:spLocks noEditPoints="1"/>
                </p:cNvSpPr>
                <p:nvPr/>
              </p:nvSpPr>
              <p:spPr bwMode="auto">
                <a:xfrm>
                  <a:off x="3201" y="205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0" y="88"/>
                        <a:pt x="0" y="86"/>
                        <a:pt x="0" y="84"/>
                      </a:cubicBezTo>
                      <a:cubicBezTo>
                        <a:pt x="0" y="82"/>
                        <a:pt x="0" y="80"/>
                        <a:pt x="2" y="78"/>
                      </a:cubicBezTo>
                      <a:lnTo>
                        <a:pt x="77" y="4"/>
                      </a:lnTo>
                      <a:cubicBezTo>
                        <a:pt x="80" y="0"/>
                        <a:pt x="85" y="0"/>
                        <a:pt x="88" y="4"/>
                      </a:cubicBezTo>
                      <a:lnTo>
                        <a:pt x="163" y="78"/>
                      </a:lnTo>
                      <a:cubicBezTo>
                        <a:pt x="164" y="80"/>
                        <a:pt x="165" y="82"/>
                        <a:pt x="165" y="84"/>
                      </a:cubicBezTo>
                      <a:cubicBezTo>
                        <a:pt x="165" y="86"/>
                        <a:pt x="164" y="88"/>
                        <a:pt x="163" y="90"/>
                      </a:cubicBezTo>
                      <a:lnTo>
                        <a:pt x="88" y="164"/>
                      </a:lnTo>
                      <a:close/>
                      <a:moveTo>
                        <a:pt x="151" y="78"/>
                      </a:moveTo>
                      <a:lnTo>
                        <a:pt x="151" y="90"/>
                      </a:lnTo>
                      <a:lnTo>
                        <a:pt x="77" y="15"/>
                      </a:lnTo>
                      <a:lnTo>
                        <a:pt x="88" y="15"/>
                      </a:lnTo>
                      <a:lnTo>
                        <a:pt x="13" y="90"/>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50" name="Freeform 1111"/>
                <p:cNvSpPr>
                  <a:spLocks/>
                </p:cNvSpPr>
                <p:nvPr/>
              </p:nvSpPr>
              <p:spPr bwMode="auto">
                <a:xfrm>
                  <a:off x="3209" y="2063"/>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51" name="Freeform 1112"/>
                <p:cNvSpPr>
                  <a:spLocks noEditPoints="1"/>
                </p:cNvSpPr>
                <p:nvPr/>
              </p:nvSpPr>
              <p:spPr bwMode="auto">
                <a:xfrm>
                  <a:off x="3206" y="206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79"/>
                        <a:pt x="2" y="78"/>
                      </a:cubicBezTo>
                      <a:lnTo>
                        <a:pt x="77" y="3"/>
                      </a:lnTo>
                      <a:cubicBezTo>
                        <a:pt x="80" y="0"/>
                        <a:pt x="85" y="0"/>
                        <a:pt x="88" y="3"/>
                      </a:cubicBezTo>
                      <a:lnTo>
                        <a:pt x="163" y="78"/>
                      </a:lnTo>
                      <a:cubicBezTo>
                        <a:pt x="164" y="79"/>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52" name="Freeform 1113"/>
                <p:cNvSpPr>
                  <a:spLocks/>
                </p:cNvSpPr>
                <p:nvPr/>
              </p:nvSpPr>
              <p:spPr bwMode="auto">
                <a:xfrm>
                  <a:off x="3213" y="206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53" name="Freeform 1114"/>
                <p:cNvSpPr>
                  <a:spLocks noEditPoints="1"/>
                </p:cNvSpPr>
                <p:nvPr/>
              </p:nvSpPr>
              <p:spPr bwMode="auto">
                <a:xfrm>
                  <a:off x="3210" y="206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79"/>
                        <a:pt x="2" y="78"/>
                      </a:cubicBezTo>
                      <a:lnTo>
                        <a:pt x="77" y="3"/>
                      </a:lnTo>
                      <a:cubicBezTo>
                        <a:pt x="80" y="0"/>
                        <a:pt x="85" y="0"/>
                        <a:pt x="88" y="3"/>
                      </a:cubicBezTo>
                      <a:lnTo>
                        <a:pt x="163" y="78"/>
                      </a:lnTo>
                      <a:cubicBezTo>
                        <a:pt x="164" y="79"/>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54" name="Freeform 1115"/>
                <p:cNvSpPr>
                  <a:spLocks/>
                </p:cNvSpPr>
                <p:nvPr/>
              </p:nvSpPr>
              <p:spPr bwMode="auto">
                <a:xfrm>
                  <a:off x="3217" y="2068"/>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55" name="Freeform 1116"/>
                <p:cNvSpPr>
                  <a:spLocks noEditPoints="1"/>
                </p:cNvSpPr>
                <p:nvPr/>
              </p:nvSpPr>
              <p:spPr bwMode="auto">
                <a:xfrm>
                  <a:off x="3214" y="2065"/>
                  <a:ext cx="61"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56" name="Freeform 1117"/>
                <p:cNvSpPr>
                  <a:spLocks/>
                </p:cNvSpPr>
                <p:nvPr/>
              </p:nvSpPr>
              <p:spPr bwMode="auto">
                <a:xfrm>
                  <a:off x="3221" y="2070"/>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57" name="Freeform 1118"/>
                <p:cNvSpPr>
                  <a:spLocks noEditPoints="1"/>
                </p:cNvSpPr>
                <p:nvPr/>
              </p:nvSpPr>
              <p:spPr bwMode="auto">
                <a:xfrm>
                  <a:off x="3218" y="2067"/>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1" y="167"/>
                        <a:pt x="78" y="163"/>
                      </a:cubicBezTo>
                      <a:lnTo>
                        <a:pt x="3" y="89"/>
                      </a:lnTo>
                      <a:cubicBezTo>
                        <a:pt x="1" y="87"/>
                        <a:pt x="0" y="85"/>
                        <a:pt x="0" y="83"/>
                      </a:cubicBezTo>
                      <a:cubicBezTo>
                        <a:pt x="0" y="81"/>
                        <a:pt x="1" y="79"/>
                        <a:pt x="3" y="77"/>
                      </a:cubicBezTo>
                      <a:lnTo>
                        <a:pt x="78" y="3"/>
                      </a:lnTo>
                      <a:cubicBezTo>
                        <a:pt x="81" y="0"/>
                        <a:pt x="86" y="0"/>
                        <a:pt x="89" y="3"/>
                      </a:cubicBezTo>
                      <a:lnTo>
                        <a:pt x="164" y="77"/>
                      </a:lnTo>
                      <a:cubicBezTo>
                        <a:pt x="165" y="79"/>
                        <a:pt x="166" y="81"/>
                        <a:pt x="166" y="83"/>
                      </a:cubicBezTo>
                      <a:cubicBezTo>
                        <a:pt x="166" y="85"/>
                        <a:pt x="165" y="87"/>
                        <a:pt x="164" y="89"/>
                      </a:cubicBezTo>
                      <a:lnTo>
                        <a:pt x="89" y="163"/>
                      </a:lnTo>
                      <a:close/>
                      <a:moveTo>
                        <a:pt x="152" y="77"/>
                      </a:moveTo>
                      <a:lnTo>
                        <a:pt x="152" y="89"/>
                      </a:lnTo>
                      <a:lnTo>
                        <a:pt x="78" y="14"/>
                      </a:lnTo>
                      <a:lnTo>
                        <a:pt x="89" y="14"/>
                      </a:lnTo>
                      <a:lnTo>
                        <a:pt x="14" y="89"/>
                      </a:lnTo>
                      <a:lnTo>
                        <a:pt x="14" y="77"/>
                      </a:lnTo>
                      <a:lnTo>
                        <a:pt x="89" y="152"/>
                      </a:lnTo>
                      <a:lnTo>
                        <a:pt x="78"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58" name="Freeform 1119"/>
                <p:cNvSpPr>
                  <a:spLocks/>
                </p:cNvSpPr>
                <p:nvPr/>
              </p:nvSpPr>
              <p:spPr bwMode="auto">
                <a:xfrm>
                  <a:off x="3226" y="207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59" name="Freeform 1120"/>
                <p:cNvSpPr>
                  <a:spLocks noEditPoints="1"/>
                </p:cNvSpPr>
                <p:nvPr/>
              </p:nvSpPr>
              <p:spPr bwMode="auto">
                <a:xfrm>
                  <a:off x="3223" y="2069"/>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4"/>
                      </a:cubicBezTo>
                      <a:cubicBezTo>
                        <a:pt x="0" y="82"/>
                        <a:pt x="1" y="80"/>
                        <a:pt x="3" y="78"/>
                      </a:cubicBezTo>
                      <a:lnTo>
                        <a:pt x="78" y="4"/>
                      </a:lnTo>
                      <a:cubicBezTo>
                        <a:pt x="81" y="0"/>
                        <a:pt x="86" y="0"/>
                        <a:pt x="89" y="4"/>
                      </a:cubicBezTo>
                      <a:lnTo>
                        <a:pt x="164" y="78"/>
                      </a:lnTo>
                      <a:cubicBezTo>
                        <a:pt x="165" y="80"/>
                        <a:pt x="166" y="82"/>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60" name="Freeform 1121"/>
                <p:cNvSpPr>
                  <a:spLocks/>
                </p:cNvSpPr>
                <p:nvPr/>
              </p:nvSpPr>
              <p:spPr bwMode="auto">
                <a:xfrm>
                  <a:off x="3230" y="2074"/>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61" name="Freeform 1122"/>
                <p:cNvSpPr>
                  <a:spLocks noEditPoints="1"/>
                </p:cNvSpPr>
                <p:nvPr/>
              </p:nvSpPr>
              <p:spPr bwMode="auto">
                <a:xfrm>
                  <a:off x="3227" y="2071"/>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3"/>
                      </a:cubicBezTo>
                      <a:cubicBezTo>
                        <a:pt x="0" y="81"/>
                        <a:pt x="1" y="79"/>
                        <a:pt x="3" y="78"/>
                      </a:cubicBezTo>
                      <a:lnTo>
                        <a:pt x="78" y="3"/>
                      </a:lnTo>
                      <a:cubicBezTo>
                        <a:pt x="81" y="0"/>
                        <a:pt x="86" y="0"/>
                        <a:pt x="89" y="3"/>
                      </a:cubicBezTo>
                      <a:lnTo>
                        <a:pt x="164" y="78"/>
                      </a:lnTo>
                      <a:cubicBezTo>
                        <a:pt x="165" y="79"/>
                        <a:pt x="166" y="81"/>
                        <a:pt x="166" y="83"/>
                      </a:cubicBezTo>
                      <a:cubicBezTo>
                        <a:pt x="166" y="86"/>
                        <a:pt x="165" y="88"/>
                        <a:pt x="164" y="89"/>
                      </a:cubicBezTo>
                      <a:lnTo>
                        <a:pt x="89" y="164"/>
                      </a:lnTo>
                      <a:close/>
                      <a:moveTo>
                        <a:pt x="152" y="78"/>
                      </a:moveTo>
                      <a:lnTo>
                        <a:pt x="152" y="89"/>
                      </a:lnTo>
                      <a:lnTo>
                        <a:pt x="78" y="15"/>
                      </a:lnTo>
                      <a:lnTo>
                        <a:pt x="89" y="15"/>
                      </a:lnTo>
                      <a:lnTo>
                        <a:pt x="14" y="89"/>
                      </a:lnTo>
                      <a:lnTo>
                        <a:pt x="14" y="78"/>
                      </a:lnTo>
                      <a:lnTo>
                        <a:pt x="89" y="152"/>
                      </a:lnTo>
                      <a:lnTo>
                        <a:pt x="78"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62" name="Freeform 1123"/>
                <p:cNvSpPr>
                  <a:spLocks/>
                </p:cNvSpPr>
                <p:nvPr/>
              </p:nvSpPr>
              <p:spPr bwMode="auto">
                <a:xfrm>
                  <a:off x="3235" y="207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63" name="Freeform 1124"/>
                <p:cNvSpPr>
                  <a:spLocks noEditPoints="1"/>
                </p:cNvSpPr>
                <p:nvPr/>
              </p:nvSpPr>
              <p:spPr bwMode="auto">
                <a:xfrm>
                  <a:off x="3232" y="2073"/>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7" y="163"/>
                      </a:cubicBezTo>
                      <a:lnTo>
                        <a:pt x="3" y="89"/>
                      </a:lnTo>
                      <a:cubicBezTo>
                        <a:pt x="1" y="87"/>
                        <a:pt x="0" y="85"/>
                        <a:pt x="0" y="83"/>
                      </a:cubicBezTo>
                      <a:cubicBezTo>
                        <a:pt x="0" y="81"/>
                        <a:pt x="1" y="79"/>
                        <a:pt x="3" y="77"/>
                      </a:cubicBezTo>
                      <a:lnTo>
                        <a:pt x="77" y="3"/>
                      </a:lnTo>
                      <a:cubicBezTo>
                        <a:pt x="81"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64" name="Freeform 1125"/>
                <p:cNvSpPr>
                  <a:spLocks/>
                </p:cNvSpPr>
                <p:nvPr/>
              </p:nvSpPr>
              <p:spPr bwMode="auto">
                <a:xfrm>
                  <a:off x="3239" y="2078"/>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65" name="Freeform 1126"/>
                <p:cNvSpPr>
                  <a:spLocks noEditPoints="1"/>
                </p:cNvSpPr>
                <p:nvPr/>
              </p:nvSpPr>
              <p:spPr bwMode="auto">
                <a:xfrm>
                  <a:off x="3236" y="2075"/>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7"/>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66" name="Freeform 1127"/>
                <p:cNvSpPr>
                  <a:spLocks/>
                </p:cNvSpPr>
                <p:nvPr/>
              </p:nvSpPr>
              <p:spPr bwMode="auto">
                <a:xfrm>
                  <a:off x="3243" y="2080"/>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67" name="Freeform 1128"/>
                <p:cNvSpPr>
                  <a:spLocks noEditPoints="1"/>
                </p:cNvSpPr>
                <p:nvPr/>
              </p:nvSpPr>
              <p:spPr bwMode="auto">
                <a:xfrm>
                  <a:off x="3240" y="2077"/>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80"/>
                        <a:pt x="3" y="78"/>
                      </a:cubicBezTo>
                      <a:lnTo>
                        <a:pt x="77" y="3"/>
                      </a:lnTo>
                      <a:cubicBezTo>
                        <a:pt x="81" y="0"/>
                        <a:pt x="86"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68" name="Freeform 1129"/>
                <p:cNvSpPr>
                  <a:spLocks/>
                </p:cNvSpPr>
                <p:nvPr/>
              </p:nvSpPr>
              <p:spPr bwMode="auto">
                <a:xfrm>
                  <a:off x="3248" y="208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69" name="Freeform 1130"/>
                <p:cNvSpPr>
                  <a:spLocks noEditPoints="1"/>
                </p:cNvSpPr>
                <p:nvPr/>
              </p:nvSpPr>
              <p:spPr bwMode="auto">
                <a:xfrm>
                  <a:off x="3245" y="2079"/>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80"/>
                        <a:pt x="3" y="78"/>
                      </a:cubicBezTo>
                      <a:lnTo>
                        <a:pt x="77" y="4"/>
                      </a:lnTo>
                      <a:cubicBezTo>
                        <a:pt x="81" y="0"/>
                        <a:pt x="86" y="0"/>
                        <a:pt x="89" y="4"/>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70" name="Freeform 1131"/>
                <p:cNvSpPr>
                  <a:spLocks/>
                </p:cNvSpPr>
                <p:nvPr/>
              </p:nvSpPr>
              <p:spPr bwMode="auto">
                <a:xfrm>
                  <a:off x="3252" y="2083"/>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71" name="Freeform 1132"/>
                <p:cNvSpPr>
                  <a:spLocks noEditPoints="1"/>
                </p:cNvSpPr>
                <p:nvPr/>
              </p:nvSpPr>
              <p:spPr bwMode="auto">
                <a:xfrm>
                  <a:off x="3249" y="2080"/>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90"/>
                      </a:lnTo>
                      <a:cubicBezTo>
                        <a:pt x="1" y="88"/>
                        <a:pt x="0" y="86"/>
                        <a:pt x="0" y="84"/>
                      </a:cubicBezTo>
                      <a:cubicBezTo>
                        <a:pt x="0" y="82"/>
                        <a:pt x="1" y="80"/>
                        <a:pt x="3" y="78"/>
                      </a:cubicBezTo>
                      <a:lnTo>
                        <a:pt x="77" y="4"/>
                      </a:lnTo>
                      <a:cubicBezTo>
                        <a:pt x="81" y="0"/>
                        <a:pt x="86" y="0"/>
                        <a:pt x="89" y="4"/>
                      </a:cubicBezTo>
                      <a:lnTo>
                        <a:pt x="163" y="78"/>
                      </a:lnTo>
                      <a:cubicBezTo>
                        <a:pt x="165" y="80"/>
                        <a:pt x="166" y="82"/>
                        <a:pt x="166" y="84"/>
                      </a:cubicBezTo>
                      <a:cubicBezTo>
                        <a:pt x="166" y="86"/>
                        <a:pt x="165" y="88"/>
                        <a:pt x="163" y="90"/>
                      </a:cubicBezTo>
                      <a:lnTo>
                        <a:pt x="89" y="164"/>
                      </a:lnTo>
                      <a:close/>
                      <a:moveTo>
                        <a:pt x="152" y="78"/>
                      </a:moveTo>
                      <a:lnTo>
                        <a:pt x="152" y="90"/>
                      </a:lnTo>
                      <a:lnTo>
                        <a:pt x="77" y="15"/>
                      </a:lnTo>
                      <a:lnTo>
                        <a:pt x="89" y="15"/>
                      </a:lnTo>
                      <a:lnTo>
                        <a:pt x="14" y="90"/>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72" name="Freeform 1133"/>
                <p:cNvSpPr>
                  <a:spLocks/>
                </p:cNvSpPr>
                <p:nvPr/>
              </p:nvSpPr>
              <p:spPr bwMode="auto">
                <a:xfrm>
                  <a:off x="3256" y="2085"/>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73" name="Freeform 1134"/>
                <p:cNvSpPr>
                  <a:spLocks noEditPoints="1"/>
                </p:cNvSpPr>
                <p:nvPr/>
              </p:nvSpPr>
              <p:spPr bwMode="auto">
                <a:xfrm>
                  <a:off x="3253" y="2082"/>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4"/>
                      </a:cubicBezTo>
                      <a:cubicBezTo>
                        <a:pt x="0" y="81"/>
                        <a:pt x="1" y="79"/>
                        <a:pt x="3" y="78"/>
                      </a:cubicBezTo>
                      <a:lnTo>
                        <a:pt x="77" y="3"/>
                      </a:lnTo>
                      <a:cubicBezTo>
                        <a:pt x="80"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74" name="Freeform 1135"/>
                <p:cNvSpPr>
                  <a:spLocks/>
                </p:cNvSpPr>
                <p:nvPr/>
              </p:nvSpPr>
              <p:spPr bwMode="auto">
                <a:xfrm>
                  <a:off x="3261" y="208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75" name="Freeform 1136"/>
                <p:cNvSpPr>
                  <a:spLocks noEditPoints="1"/>
                </p:cNvSpPr>
                <p:nvPr/>
              </p:nvSpPr>
              <p:spPr bwMode="auto">
                <a:xfrm>
                  <a:off x="3258" y="2084"/>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3"/>
                      </a:cubicBezTo>
                      <a:cubicBezTo>
                        <a:pt x="0" y="81"/>
                        <a:pt x="1" y="79"/>
                        <a:pt x="3" y="78"/>
                      </a:cubicBezTo>
                      <a:lnTo>
                        <a:pt x="77" y="3"/>
                      </a:lnTo>
                      <a:cubicBezTo>
                        <a:pt x="80"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76" name="Freeform 1137"/>
                <p:cNvSpPr>
                  <a:spLocks/>
                </p:cNvSpPr>
                <p:nvPr/>
              </p:nvSpPr>
              <p:spPr bwMode="auto">
                <a:xfrm>
                  <a:off x="3265" y="2088"/>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77" name="Freeform 1138"/>
                <p:cNvSpPr>
                  <a:spLocks noEditPoints="1"/>
                </p:cNvSpPr>
                <p:nvPr/>
              </p:nvSpPr>
              <p:spPr bwMode="auto">
                <a:xfrm>
                  <a:off x="3262" y="2086"/>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5" y="167"/>
                        <a:pt x="80" y="167"/>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78" name="Freeform 1139"/>
                <p:cNvSpPr>
                  <a:spLocks/>
                </p:cNvSpPr>
                <p:nvPr/>
              </p:nvSpPr>
              <p:spPr bwMode="auto">
                <a:xfrm>
                  <a:off x="3269" y="2090"/>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79" name="Freeform 1140"/>
                <p:cNvSpPr>
                  <a:spLocks noEditPoints="1"/>
                </p:cNvSpPr>
                <p:nvPr/>
              </p:nvSpPr>
              <p:spPr bwMode="auto">
                <a:xfrm>
                  <a:off x="3267" y="2087"/>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80"/>
                        <a:pt x="3" y="78"/>
                      </a:cubicBezTo>
                      <a:lnTo>
                        <a:pt x="77" y="4"/>
                      </a:lnTo>
                      <a:cubicBezTo>
                        <a:pt x="80" y="0"/>
                        <a:pt x="85" y="0"/>
                        <a:pt x="89" y="4"/>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80" name="Freeform 1141"/>
                <p:cNvSpPr>
                  <a:spLocks/>
                </p:cNvSpPr>
                <p:nvPr/>
              </p:nvSpPr>
              <p:spPr bwMode="auto">
                <a:xfrm>
                  <a:off x="3274" y="209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81" name="Freeform 1142"/>
                <p:cNvSpPr>
                  <a:spLocks noEditPoints="1"/>
                </p:cNvSpPr>
                <p:nvPr/>
              </p:nvSpPr>
              <p:spPr bwMode="auto">
                <a:xfrm>
                  <a:off x="3271" y="2089"/>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80"/>
                        <a:pt x="3" y="78"/>
                      </a:cubicBezTo>
                      <a:lnTo>
                        <a:pt x="77" y="3"/>
                      </a:lnTo>
                      <a:cubicBezTo>
                        <a:pt x="80" y="0"/>
                        <a:pt x="85"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82" name="Freeform 1143"/>
                <p:cNvSpPr>
                  <a:spLocks/>
                </p:cNvSpPr>
                <p:nvPr/>
              </p:nvSpPr>
              <p:spPr bwMode="auto">
                <a:xfrm>
                  <a:off x="3278" y="2093"/>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83" name="Freeform 1144"/>
                <p:cNvSpPr>
                  <a:spLocks noEditPoints="1"/>
                </p:cNvSpPr>
                <p:nvPr/>
              </p:nvSpPr>
              <p:spPr bwMode="auto">
                <a:xfrm>
                  <a:off x="3275" y="2090"/>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79"/>
                        <a:pt x="3" y="78"/>
                      </a:cubicBezTo>
                      <a:lnTo>
                        <a:pt x="77" y="3"/>
                      </a:lnTo>
                      <a:cubicBezTo>
                        <a:pt x="80" y="0"/>
                        <a:pt x="85" y="0"/>
                        <a:pt x="89" y="3"/>
                      </a:cubicBezTo>
                      <a:lnTo>
                        <a:pt x="163" y="78"/>
                      </a:lnTo>
                      <a:cubicBezTo>
                        <a:pt x="165" y="79"/>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84" name="Freeform 1145"/>
                <p:cNvSpPr>
                  <a:spLocks/>
                </p:cNvSpPr>
                <p:nvPr/>
              </p:nvSpPr>
              <p:spPr bwMode="auto">
                <a:xfrm>
                  <a:off x="3283" y="209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85" name="Freeform 1146"/>
                <p:cNvSpPr>
                  <a:spLocks noEditPoints="1"/>
                </p:cNvSpPr>
                <p:nvPr/>
              </p:nvSpPr>
              <p:spPr bwMode="auto">
                <a:xfrm>
                  <a:off x="3280" y="2092"/>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2" y="89"/>
                      </a:lnTo>
                      <a:cubicBezTo>
                        <a:pt x="1" y="87"/>
                        <a:pt x="0" y="85"/>
                        <a:pt x="0" y="83"/>
                      </a:cubicBezTo>
                      <a:cubicBezTo>
                        <a:pt x="0" y="81"/>
                        <a:pt x="1" y="79"/>
                        <a:pt x="2" y="78"/>
                      </a:cubicBezTo>
                      <a:lnTo>
                        <a:pt x="77" y="3"/>
                      </a:lnTo>
                      <a:cubicBezTo>
                        <a:pt x="80" y="0"/>
                        <a:pt x="85"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86" name="Freeform 1147"/>
                <p:cNvSpPr>
                  <a:spLocks/>
                </p:cNvSpPr>
                <p:nvPr/>
              </p:nvSpPr>
              <p:spPr bwMode="auto">
                <a:xfrm>
                  <a:off x="3287" y="2097"/>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87" name="Freeform 1148"/>
                <p:cNvSpPr>
                  <a:spLocks noEditPoints="1"/>
                </p:cNvSpPr>
                <p:nvPr/>
              </p:nvSpPr>
              <p:spPr bwMode="auto">
                <a:xfrm>
                  <a:off x="3284" y="2094"/>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6" y="81"/>
                        <a:pt x="166" y="83"/>
                      </a:cubicBezTo>
                      <a:cubicBezTo>
                        <a:pt x="166"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88" name="Freeform 1149"/>
                <p:cNvSpPr>
                  <a:spLocks/>
                </p:cNvSpPr>
                <p:nvPr/>
              </p:nvSpPr>
              <p:spPr bwMode="auto">
                <a:xfrm>
                  <a:off x="3291" y="2098"/>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89" name="Freeform 1150"/>
                <p:cNvSpPr>
                  <a:spLocks noEditPoints="1"/>
                </p:cNvSpPr>
                <p:nvPr/>
              </p:nvSpPr>
              <p:spPr bwMode="auto">
                <a:xfrm>
                  <a:off x="3288" y="2095"/>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6" y="81"/>
                        <a:pt x="166" y="84"/>
                      </a:cubicBezTo>
                      <a:cubicBezTo>
                        <a:pt x="166"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90" name="Freeform 1151"/>
                <p:cNvSpPr>
                  <a:spLocks/>
                </p:cNvSpPr>
                <p:nvPr/>
              </p:nvSpPr>
              <p:spPr bwMode="auto">
                <a:xfrm>
                  <a:off x="3296" y="2099"/>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91" name="Freeform 1152"/>
                <p:cNvSpPr>
                  <a:spLocks noEditPoints="1"/>
                </p:cNvSpPr>
                <p:nvPr/>
              </p:nvSpPr>
              <p:spPr bwMode="auto">
                <a:xfrm>
                  <a:off x="3293" y="209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92" name="Freeform 1153"/>
                <p:cNvSpPr>
                  <a:spLocks/>
                </p:cNvSpPr>
                <p:nvPr/>
              </p:nvSpPr>
              <p:spPr bwMode="auto">
                <a:xfrm>
                  <a:off x="3300" y="210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93" name="Freeform 1154"/>
                <p:cNvSpPr>
                  <a:spLocks noEditPoints="1"/>
                </p:cNvSpPr>
                <p:nvPr/>
              </p:nvSpPr>
              <p:spPr bwMode="auto">
                <a:xfrm>
                  <a:off x="3297" y="209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94" name="Freeform 1155"/>
                <p:cNvSpPr>
                  <a:spLocks/>
                </p:cNvSpPr>
                <p:nvPr/>
              </p:nvSpPr>
              <p:spPr bwMode="auto">
                <a:xfrm>
                  <a:off x="3304" y="2102"/>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95" name="Freeform 1156"/>
                <p:cNvSpPr>
                  <a:spLocks noEditPoints="1"/>
                </p:cNvSpPr>
                <p:nvPr/>
              </p:nvSpPr>
              <p:spPr bwMode="auto">
                <a:xfrm>
                  <a:off x="3302" y="2099"/>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5" y="81"/>
                        <a:pt x="165" y="83"/>
                      </a:cubicBezTo>
                      <a:cubicBezTo>
                        <a:pt x="165" y="86"/>
                        <a:pt x="165"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96" name="Freeform 1157"/>
                <p:cNvSpPr>
                  <a:spLocks/>
                </p:cNvSpPr>
                <p:nvPr/>
              </p:nvSpPr>
              <p:spPr bwMode="auto">
                <a:xfrm>
                  <a:off x="3309" y="210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97" name="Freeform 1158"/>
                <p:cNvSpPr>
                  <a:spLocks noEditPoints="1"/>
                </p:cNvSpPr>
                <p:nvPr/>
              </p:nvSpPr>
              <p:spPr bwMode="auto">
                <a:xfrm>
                  <a:off x="3306" y="210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098" name="Freeform 1159"/>
                <p:cNvSpPr>
                  <a:spLocks/>
                </p:cNvSpPr>
                <p:nvPr/>
              </p:nvSpPr>
              <p:spPr bwMode="auto">
                <a:xfrm>
                  <a:off x="3313" y="2105"/>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099" name="Freeform 1160"/>
                <p:cNvSpPr>
                  <a:spLocks noEditPoints="1"/>
                </p:cNvSpPr>
                <p:nvPr/>
              </p:nvSpPr>
              <p:spPr bwMode="auto">
                <a:xfrm>
                  <a:off x="3310" y="2102"/>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00" name="Freeform 1161"/>
                <p:cNvSpPr>
                  <a:spLocks/>
                </p:cNvSpPr>
                <p:nvPr/>
              </p:nvSpPr>
              <p:spPr bwMode="auto">
                <a:xfrm>
                  <a:off x="3318" y="2106"/>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01" name="Freeform 1162"/>
                <p:cNvSpPr>
                  <a:spLocks noEditPoints="1"/>
                </p:cNvSpPr>
                <p:nvPr/>
              </p:nvSpPr>
              <p:spPr bwMode="auto">
                <a:xfrm>
                  <a:off x="3315" y="2103"/>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02" name="Freeform 1163"/>
                <p:cNvSpPr>
                  <a:spLocks/>
                </p:cNvSpPr>
                <p:nvPr/>
              </p:nvSpPr>
              <p:spPr bwMode="auto">
                <a:xfrm>
                  <a:off x="3322" y="210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03" name="Freeform 1164"/>
                <p:cNvSpPr>
                  <a:spLocks noEditPoints="1"/>
                </p:cNvSpPr>
                <p:nvPr/>
              </p:nvSpPr>
              <p:spPr bwMode="auto">
                <a:xfrm>
                  <a:off x="3319" y="210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3"/>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04" name="Freeform 1165"/>
                <p:cNvSpPr>
                  <a:spLocks/>
                </p:cNvSpPr>
                <p:nvPr/>
              </p:nvSpPr>
              <p:spPr bwMode="auto">
                <a:xfrm>
                  <a:off x="3326" y="2109"/>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05" name="Freeform 1166"/>
                <p:cNvSpPr>
                  <a:spLocks noEditPoints="1"/>
                </p:cNvSpPr>
                <p:nvPr/>
              </p:nvSpPr>
              <p:spPr bwMode="auto">
                <a:xfrm>
                  <a:off x="3323" y="210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06" name="Freeform 1167"/>
                <p:cNvSpPr>
                  <a:spLocks/>
                </p:cNvSpPr>
                <p:nvPr/>
              </p:nvSpPr>
              <p:spPr bwMode="auto">
                <a:xfrm>
                  <a:off x="3331" y="211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07" name="Freeform 1168"/>
                <p:cNvSpPr>
                  <a:spLocks noEditPoints="1"/>
                </p:cNvSpPr>
                <p:nvPr/>
              </p:nvSpPr>
              <p:spPr bwMode="auto">
                <a:xfrm>
                  <a:off x="3328" y="210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08" name="Freeform 1169"/>
                <p:cNvSpPr>
                  <a:spLocks/>
                </p:cNvSpPr>
                <p:nvPr/>
              </p:nvSpPr>
              <p:spPr bwMode="auto">
                <a:xfrm>
                  <a:off x="3335" y="2111"/>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09" name="Freeform 1170"/>
                <p:cNvSpPr>
                  <a:spLocks noEditPoints="1"/>
                </p:cNvSpPr>
                <p:nvPr/>
              </p:nvSpPr>
              <p:spPr bwMode="auto">
                <a:xfrm>
                  <a:off x="3332" y="210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10" name="Freeform 1171"/>
                <p:cNvSpPr>
                  <a:spLocks/>
                </p:cNvSpPr>
                <p:nvPr/>
              </p:nvSpPr>
              <p:spPr bwMode="auto">
                <a:xfrm>
                  <a:off x="3339" y="2113"/>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11" name="Freeform 1172"/>
                <p:cNvSpPr>
                  <a:spLocks noEditPoints="1"/>
                </p:cNvSpPr>
                <p:nvPr/>
              </p:nvSpPr>
              <p:spPr bwMode="auto">
                <a:xfrm>
                  <a:off x="3336" y="2110"/>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4" y="80"/>
                        <a:pt x="165" y="82"/>
                        <a:pt x="165" y="84"/>
                      </a:cubicBezTo>
                      <a:cubicBezTo>
                        <a:pt x="165" y="86"/>
                        <a:pt x="164" y="88"/>
                        <a:pt x="163" y="90"/>
                      </a:cubicBezTo>
                      <a:lnTo>
                        <a:pt x="88" y="164"/>
                      </a:lnTo>
                      <a:close/>
                      <a:moveTo>
                        <a:pt x="152" y="78"/>
                      </a:moveTo>
                      <a:lnTo>
                        <a:pt x="152" y="90"/>
                      </a:lnTo>
                      <a:lnTo>
                        <a:pt x="77" y="15"/>
                      </a:lnTo>
                      <a:lnTo>
                        <a:pt x="88" y="15"/>
                      </a:lnTo>
                      <a:lnTo>
                        <a:pt x="13" y="90"/>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12" name="Freeform 1173"/>
                <p:cNvSpPr>
                  <a:spLocks/>
                </p:cNvSpPr>
                <p:nvPr/>
              </p:nvSpPr>
              <p:spPr bwMode="auto">
                <a:xfrm>
                  <a:off x="3344" y="211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13" name="Freeform 1174"/>
                <p:cNvSpPr>
                  <a:spLocks noEditPoints="1"/>
                </p:cNvSpPr>
                <p:nvPr/>
              </p:nvSpPr>
              <p:spPr bwMode="auto">
                <a:xfrm>
                  <a:off x="3341" y="211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14" name="Freeform 1175"/>
                <p:cNvSpPr>
                  <a:spLocks/>
                </p:cNvSpPr>
                <p:nvPr/>
              </p:nvSpPr>
              <p:spPr bwMode="auto">
                <a:xfrm>
                  <a:off x="3348" y="2115"/>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15" name="Freeform 1176"/>
                <p:cNvSpPr>
                  <a:spLocks noEditPoints="1"/>
                </p:cNvSpPr>
                <p:nvPr/>
              </p:nvSpPr>
              <p:spPr bwMode="auto">
                <a:xfrm>
                  <a:off x="3345" y="2112"/>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16" name="Freeform 1177"/>
                <p:cNvSpPr>
                  <a:spLocks/>
                </p:cNvSpPr>
                <p:nvPr/>
              </p:nvSpPr>
              <p:spPr bwMode="auto">
                <a:xfrm>
                  <a:off x="3353" y="2116"/>
                  <a:ext cx="54" cy="49"/>
                </a:xfrm>
                <a:custGeom>
                  <a:avLst/>
                  <a:gdLst>
                    <a:gd name="T0" fmla="*/ 26 w 54"/>
                    <a:gd name="T1" fmla="*/ 49 h 49"/>
                    <a:gd name="T2" fmla="*/ 0 w 54"/>
                    <a:gd name="T3" fmla="*/ 25 h 49"/>
                    <a:gd name="T4" fmla="*/ 26 w 54"/>
                    <a:gd name="T5" fmla="*/ 0 h 49"/>
                    <a:gd name="T6" fmla="*/ 54 w 54"/>
                    <a:gd name="T7" fmla="*/ 25 h 49"/>
                    <a:gd name="T8" fmla="*/ 26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6" y="49"/>
                      </a:moveTo>
                      <a:lnTo>
                        <a:pt x="0" y="25"/>
                      </a:lnTo>
                      <a:lnTo>
                        <a:pt x="26" y="0"/>
                      </a:lnTo>
                      <a:lnTo>
                        <a:pt x="54" y="25"/>
                      </a:lnTo>
                      <a:lnTo>
                        <a:pt x="26"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17" name="Freeform 1178"/>
                <p:cNvSpPr>
                  <a:spLocks noEditPoints="1"/>
                </p:cNvSpPr>
                <p:nvPr/>
              </p:nvSpPr>
              <p:spPr bwMode="auto">
                <a:xfrm>
                  <a:off x="3350" y="2113"/>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4"/>
                      </a:lnTo>
                      <a:cubicBezTo>
                        <a:pt x="80" y="0"/>
                        <a:pt x="85" y="0"/>
                        <a:pt x="88" y="4"/>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18" name="Freeform 1179"/>
                <p:cNvSpPr>
                  <a:spLocks/>
                </p:cNvSpPr>
                <p:nvPr/>
              </p:nvSpPr>
              <p:spPr bwMode="auto">
                <a:xfrm>
                  <a:off x="3357" y="211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19" name="Freeform 1180"/>
                <p:cNvSpPr>
                  <a:spLocks noEditPoints="1"/>
                </p:cNvSpPr>
                <p:nvPr/>
              </p:nvSpPr>
              <p:spPr bwMode="auto">
                <a:xfrm>
                  <a:off x="3354" y="211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20" name="Freeform 1181"/>
                <p:cNvSpPr>
                  <a:spLocks/>
                </p:cNvSpPr>
                <p:nvPr/>
              </p:nvSpPr>
              <p:spPr bwMode="auto">
                <a:xfrm>
                  <a:off x="3361" y="2119"/>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21" name="Freeform 1182"/>
                <p:cNvSpPr>
                  <a:spLocks noEditPoints="1"/>
                </p:cNvSpPr>
                <p:nvPr/>
              </p:nvSpPr>
              <p:spPr bwMode="auto">
                <a:xfrm>
                  <a:off x="3358" y="211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22" name="Freeform 1183"/>
                <p:cNvSpPr>
                  <a:spLocks/>
                </p:cNvSpPr>
                <p:nvPr/>
              </p:nvSpPr>
              <p:spPr bwMode="auto">
                <a:xfrm>
                  <a:off x="3366" y="212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23" name="Freeform 1184"/>
                <p:cNvSpPr>
                  <a:spLocks noEditPoints="1"/>
                </p:cNvSpPr>
                <p:nvPr/>
              </p:nvSpPr>
              <p:spPr bwMode="auto">
                <a:xfrm>
                  <a:off x="3363" y="211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24" name="Freeform 1185"/>
                <p:cNvSpPr>
                  <a:spLocks/>
                </p:cNvSpPr>
                <p:nvPr/>
              </p:nvSpPr>
              <p:spPr bwMode="auto">
                <a:xfrm>
                  <a:off x="3370" y="2121"/>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25" name="Freeform 1186"/>
                <p:cNvSpPr>
                  <a:spLocks noEditPoints="1"/>
                </p:cNvSpPr>
                <p:nvPr/>
              </p:nvSpPr>
              <p:spPr bwMode="auto">
                <a:xfrm>
                  <a:off x="3367" y="2118"/>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7"/>
                        <a:pt x="0" y="85"/>
                        <a:pt x="0" y="83"/>
                      </a:cubicBezTo>
                      <a:cubicBezTo>
                        <a:pt x="0" y="81"/>
                        <a:pt x="0"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26" name="Freeform 1187"/>
                <p:cNvSpPr>
                  <a:spLocks/>
                </p:cNvSpPr>
                <p:nvPr/>
              </p:nvSpPr>
              <p:spPr bwMode="auto">
                <a:xfrm>
                  <a:off x="3374" y="2122"/>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27" name="Freeform 1188"/>
                <p:cNvSpPr>
                  <a:spLocks noEditPoints="1"/>
                </p:cNvSpPr>
                <p:nvPr/>
              </p:nvSpPr>
              <p:spPr bwMode="auto">
                <a:xfrm>
                  <a:off x="3371" y="2119"/>
                  <a:ext cx="61"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28" name="Freeform 1189"/>
                <p:cNvSpPr>
                  <a:spLocks/>
                </p:cNvSpPr>
                <p:nvPr/>
              </p:nvSpPr>
              <p:spPr bwMode="auto">
                <a:xfrm>
                  <a:off x="3379" y="2123"/>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29" name="Freeform 1190"/>
                <p:cNvSpPr>
                  <a:spLocks noEditPoints="1"/>
                </p:cNvSpPr>
                <p:nvPr/>
              </p:nvSpPr>
              <p:spPr bwMode="auto">
                <a:xfrm>
                  <a:off x="3376" y="212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0" y="87"/>
                        <a:pt x="0" y="85"/>
                        <a:pt x="0" y="83"/>
                      </a:cubicBezTo>
                      <a:cubicBezTo>
                        <a:pt x="0" y="81"/>
                        <a:pt x="0" y="79"/>
                        <a:pt x="2" y="78"/>
                      </a:cubicBezTo>
                      <a:lnTo>
                        <a:pt x="77" y="3"/>
                      </a:lnTo>
                      <a:cubicBezTo>
                        <a:pt x="80" y="0"/>
                        <a:pt x="85" y="0"/>
                        <a:pt x="88" y="3"/>
                      </a:cubicBezTo>
                      <a:lnTo>
                        <a:pt x="163" y="78"/>
                      </a:lnTo>
                      <a:cubicBezTo>
                        <a:pt x="164" y="79"/>
                        <a:pt x="165" y="81"/>
                        <a:pt x="165" y="83"/>
                      </a:cubicBezTo>
                      <a:cubicBezTo>
                        <a:pt x="165" y="85"/>
                        <a:pt x="164" y="87"/>
                        <a:pt x="163" y="89"/>
                      </a:cubicBezTo>
                      <a:lnTo>
                        <a:pt x="88" y="163"/>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30" name="Freeform 1191"/>
                <p:cNvSpPr>
                  <a:spLocks/>
                </p:cNvSpPr>
                <p:nvPr/>
              </p:nvSpPr>
              <p:spPr bwMode="auto">
                <a:xfrm>
                  <a:off x="3383" y="2124"/>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31" name="Freeform 1192"/>
                <p:cNvSpPr>
                  <a:spLocks noEditPoints="1"/>
                </p:cNvSpPr>
                <p:nvPr/>
              </p:nvSpPr>
              <p:spPr bwMode="auto">
                <a:xfrm>
                  <a:off x="3380" y="212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79"/>
                        <a:pt x="2" y="78"/>
                      </a:cubicBezTo>
                      <a:lnTo>
                        <a:pt x="77" y="3"/>
                      </a:lnTo>
                      <a:cubicBezTo>
                        <a:pt x="80" y="0"/>
                        <a:pt x="85" y="0"/>
                        <a:pt x="88" y="3"/>
                      </a:cubicBezTo>
                      <a:lnTo>
                        <a:pt x="163" y="78"/>
                      </a:lnTo>
                      <a:cubicBezTo>
                        <a:pt x="164" y="79"/>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32" name="Freeform 1193"/>
                <p:cNvSpPr>
                  <a:spLocks/>
                </p:cNvSpPr>
                <p:nvPr/>
              </p:nvSpPr>
              <p:spPr bwMode="auto">
                <a:xfrm>
                  <a:off x="3387" y="2125"/>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33" name="Freeform 1194"/>
                <p:cNvSpPr>
                  <a:spLocks noEditPoints="1"/>
                </p:cNvSpPr>
                <p:nvPr/>
              </p:nvSpPr>
              <p:spPr bwMode="auto">
                <a:xfrm>
                  <a:off x="3385" y="2123"/>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34" name="Freeform 1195"/>
                <p:cNvSpPr>
                  <a:spLocks/>
                </p:cNvSpPr>
                <p:nvPr/>
              </p:nvSpPr>
              <p:spPr bwMode="auto">
                <a:xfrm>
                  <a:off x="3392" y="2126"/>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35" name="Freeform 1196"/>
                <p:cNvSpPr>
                  <a:spLocks noEditPoints="1"/>
                </p:cNvSpPr>
                <p:nvPr/>
              </p:nvSpPr>
              <p:spPr bwMode="auto">
                <a:xfrm>
                  <a:off x="3389" y="2123"/>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36" name="Freeform 1197"/>
                <p:cNvSpPr>
                  <a:spLocks/>
                </p:cNvSpPr>
                <p:nvPr/>
              </p:nvSpPr>
              <p:spPr bwMode="auto">
                <a:xfrm>
                  <a:off x="3396" y="2128"/>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37" name="Freeform 1198"/>
                <p:cNvSpPr>
                  <a:spLocks noEditPoints="1"/>
                </p:cNvSpPr>
                <p:nvPr/>
              </p:nvSpPr>
              <p:spPr bwMode="auto">
                <a:xfrm>
                  <a:off x="3393" y="2125"/>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3"/>
                      </a:cubicBezTo>
                      <a:cubicBezTo>
                        <a:pt x="0" y="81"/>
                        <a:pt x="1" y="79"/>
                        <a:pt x="3" y="78"/>
                      </a:cubicBezTo>
                      <a:lnTo>
                        <a:pt x="78" y="3"/>
                      </a:lnTo>
                      <a:cubicBezTo>
                        <a:pt x="81" y="0"/>
                        <a:pt x="86" y="0"/>
                        <a:pt x="89" y="3"/>
                      </a:cubicBezTo>
                      <a:lnTo>
                        <a:pt x="164" y="78"/>
                      </a:lnTo>
                      <a:cubicBezTo>
                        <a:pt x="165" y="79"/>
                        <a:pt x="166" y="81"/>
                        <a:pt x="166" y="83"/>
                      </a:cubicBezTo>
                      <a:cubicBezTo>
                        <a:pt x="166" y="86"/>
                        <a:pt x="165" y="88"/>
                        <a:pt x="164" y="89"/>
                      </a:cubicBezTo>
                      <a:lnTo>
                        <a:pt x="89" y="164"/>
                      </a:lnTo>
                      <a:close/>
                      <a:moveTo>
                        <a:pt x="152" y="78"/>
                      </a:moveTo>
                      <a:lnTo>
                        <a:pt x="152" y="89"/>
                      </a:lnTo>
                      <a:lnTo>
                        <a:pt x="78" y="14"/>
                      </a:lnTo>
                      <a:lnTo>
                        <a:pt x="89" y="14"/>
                      </a:lnTo>
                      <a:lnTo>
                        <a:pt x="14" y="89"/>
                      </a:lnTo>
                      <a:lnTo>
                        <a:pt x="14" y="78"/>
                      </a:lnTo>
                      <a:lnTo>
                        <a:pt x="89" y="152"/>
                      </a:lnTo>
                      <a:lnTo>
                        <a:pt x="78"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38" name="Freeform 1199"/>
                <p:cNvSpPr>
                  <a:spLocks/>
                </p:cNvSpPr>
                <p:nvPr/>
              </p:nvSpPr>
              <p:spPr bwMode="auto">
                <a:xfrm>
                  <a:off x="3400" y="2128"/>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39" name="Freeform 1200"/>
                <p:cNvSpPr>
                  <a:spLocks noEditPoints="1"/>
                </p:cNvSpPr>
                <p:nvPr/>
              </p:nvSpPr>
              <p:spPr bwMode="auto">
                <a:xfrm>
                  <a:off x="3397" y="2125"/>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4"/>
                      </a:cubicBezTo>
                      <a:cubicBezTo>
                        <a:pt x="0" y="81"/>
                        <a:pt x="1" y="79"/>
                        <a:pt x="3" y="78"/>
                      </a:cubicBezTo>
                      <a:lnTo>
                        <a:pt x="78" y="3"/>
                      </a:lnTo>
                      <a:cubicBezTo>
                        <a:pt x="81" y="0"/>
                        <a:pt x="86" y="0"/>
                        <a:pt x="89" y="3"/>
                      </a:cubicBezTo>
                      <a:lnTo>
                        <a:pt x="164" y="78"/>
                      </a:lnTo>
                      <a:cubicBezTo>
                        <a:pt x="165" y="79"/>
                        <a:pt x="166" y="81"/>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40" name="Freeform 1201"/>
                <p:cNvSpPr>
                  <a:spLocks/>
                </p:cNvSpPr>
                <p:nvPr/>
              </p:nvSpPr>
              <p:spPr bwMode="auto">
                <a:xfrm>
                  <a:off x="3405" y="213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41" name="Freeform 1202"/>
                <p:cNvSpPr>
                  <a:spLocks noEditPoints="1"/>
                </p:cNvSpPr>
                <p:nvPr/>
              </p:nvSpPr>
              <p:spPr bwMode="auto">
                <a:xfrm>
                  <a:off x="3402" y="2127"/>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80"/>
                        <a:pt x="3" y="78"/>
                      </a:cubicBezTo>
                      <a:lnTo>
                        <a:pt x="77" y="4"/>
                      </a:lnTo>
                      <a:cubicBezTo>
                        <a:pt x="81" y="0"/>
                        <a:pt x="86" y="0"/>
                        <a:pt x="89" y="4"/>
                      </a:cubicBezTo>
                      <a:lnTo>
                        <a:pt x="164" y="78"/>
                      </a:lnTo>
                      <a:cubicBezTo>
                        <a:pt x="165" y="80"/>
                        <a:pt x="166" y="82"/>
                        <a:pt x="166" y="84"/>
                      </a:cubicBezTo>
                      <a:cubicBezTo>
                        <a:pt x="166" y="86"/>
                        <a:pt x="165" y="88"/>
                        <a:pt x="164"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42" name="Freeform 1203"/>
                <p:cNvSpPr>
                  <a:spLocks/>
                </p:cNvSpPr>
                <p:nvPr/>
              </p:nvSpPr>
              <p:spPr bwMode="auto">
                <a:xfrm>
                  <a:off x="3409" y="2131"/>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43" name="Freeform 1204"/>
                <p:cNvSpPr>
                  <a:spLocks noEditPoints="1"/>
                </p:cNvSpPr>
                <p:nvPr/>
              </p:nvSpPr>
              <p:spPr bwMode="auto">
                <a:xfrm>
                  <a:off x="3406" y="2128"/>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7"/>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44" name="Freeform 1205"/>
                <p:cNvSpPr>
                  <a:spLocks/>
                </p:cNvSpPr>
                <p:nvPr/>
              </p:nvSpPr>
              <p:spPr bwMode="auto">
                <a:xfrm>
                  <a:off x="3413" y="2132"/>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45" name="Freeform 1206"/>
                <p:cNvSpPr>
                  <a:spLocks noEditPoints="1"/>
                </p:cNvSpPr>
                <p:nvPr/>
              </p:nvSpPr>
              <p:spPr bwMode="auto">
                <a:xfrm>
                  <a:off x="3410" y="2129"/>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80"/>
                        <a:pt x="3" y="78"/>
                      </a:cubicBezTo>
                      <a:lnTo>
                        <a:pt x="77" y="3"/>
                      </a:lnTo>
                      <a:cubicBezTo>
                        <a:pt x="81" y="0"/>
                        <a:pt x="86"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46" name="Freeform 1207"/>
                <p:cNvSpPr>
                  <a:spLocks/>
                </p:cNvSpPr>
                <p:nvPr/>
              </p:nvSpPr>
              <p:spPr bwMode="auto">
                <a:xfrm>
                  <a:off x="3418" y="213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47" name="Freeform 1208"/>
                <p:cNvSpPr>
                  <a:spLocks noEditPoints="1"/>
                </p:cNvSpPr>
                <p:nvPr/>
              </p:nvSpPr>
              <p:spPr bwMode="auto">
                <a:xfrm>
                  <a:off x="3415" y="2130"/>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3"/>
                      </a:cubicBezTo>
                      <a:cubicBezTo>
                        <a:pt x="0" y="81"/>
                        <a:pt x="1" y="79"/>
                        <a:pt x="3" y="78"/>
                      </a:cubicBezTo>
                      <a:lnTo>
                        <a:pt x="77" y="3"/>
                      </a:lnTo>
                      <a:cubicBezTo>
                        <a:pt x="81"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48" name="Freeform 1209"/>
                <p:cNvSpPr>
                  <a:spLocks/>
                </p:cNvSpPr>
                <p:nvPr/>
              </p:nvSpPr>
              <p:spPr bwMode="auto">
                <a:xfrm>
                  <a:off x="3422" y="2134"/>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6149" name="Freeform 1210"/>
                <p:cNvSpPr>
                  <a:spLocks noEditPoints="1"/>
                </p:cNvSpPr>
                <p:nvPr/>
              </p:nvSpPr>
              <p:spPr bwMode="auto">
                <a:xfrm>
                  <a:off x="3419" y="2131"/>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3"/>
                      </a:cubicBezTo>
                      <a:cubicBezTo>
                        <a:pt x="0" y="81"/>
                        <a:pt x="1" y="79"/>
                        <a:pt x="3" y="78"/>
                      </a:cubicBezTo>
                      <a:lnTo>
                        <a:pt x="77" y="3"/>
                      </a:lnTo>
                      <a:cubicBezTo>
                        <a:pt x="81"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6150" name="Freeform 1211"/>
                <p:cNvSpPr>
                  <a:spLocks/>
                </p:cNvSpPr>
                <p:nvPr/>
              </p:nvSpPr>
              <p:spPr bwMode="auto">
                <a:xfrm>
                  <a:off x="3426" y="2135"/>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nvGrpSpPr>
              <p:cNvPr id="175117" name="Group 1413"/>
              <p:cNvGrpSpPr>
                <a:grpSpLocks/>
              </p:cNvGrpSpPr>
              <p:nvPr/>
            </p:nvGrpSpPr>
            <p:grpSpPr bwMode="auto">
              <a:xfrm>
                <a:off x="5435600" y="2478088"/>
                <a:ext cx="782638" cy="998537"/>
                <a:chOff x="3424" y="1561"/>
                <a:chExt cx="493" cy="629"/>
              </a:xfrm>
            </p:grpSpPr>
            <p:sp>
              <p:nvSpPr>
                <p:cNvPr id="175751" name="Freeform 1213"/>
                <p:cNvSpPr>
                  <a:spLocks noEditPoints="1"/>
                </p:cNvSpPr>
                <p:nvPr/>
              </p:nvSpPr>
              <p:spPr bwMode="auto">
                <a:xfrm>
                  <a:off x="3424" y="2132"/>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3"/>
                      </a:cubicBezTo>
                      <a:cubicBezTo>
                        <a:pt x="0" y="81"/>
                        <a:pt x="1" y="79"/>
                        <a:pt x="3" y="78"/>
                      </a:cubicBezTo>
                      <a:lnTo>
                        <a:pt x="77" y="3"/>
                      </a:lnTo>
                      <a:cubicBezTo>
                        <a:pt x="80"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52" name="Freeform 1214"/>
                <p:cNvSpPr>
                  <a:spLocks/>
                </p:cNvSpPr>
                <p:nvPr/>
              </p:nvSpPr>
              <p:spPr bwMode="auto">
                <a:xfrm>
                  <a:off x="3431" y="2135"/>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53" name="Freeform 1215"/>
                <p:cNvSpPr>
                  <a:spLocks noEditPoints="1"/>
                </p:cNvSpPr>
                <p:nvPr/>
              </p:nvSpPr>
              <p:spPr bwMode="auto">
                <a:xfrm>
                  <a:off x="3428" y="2133"/>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0" y="167"/>
                        <a:pt x="77" y="163"/>
                      </a:cubicBezTo>
                      <a:lnTo>
                        <a:pt x="3" y="89"/>
                      </a:lnTo>
                      <a:cubicBezTo>
                        <a:pt x="1" y="87"/>
                        <a:pt x="0" y="85"/>
                        <a:pt x="0" y="83"/>
                      </a:cubicBezTo>
                      <a:cubicBezTo>
                        <a:pt x="0" y="81"/>
                        <a:pt x="1" y="79"/>
                        <a:pt x="3" y="77"/>
                      </a:cubicBezTo>
                      <a:lnTo>
                        <a:pt x="77" y="3"/>
                      </a:lnTo>
                      <a:cubicBezTo>
                        <a:pt x="80"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54" name="Freeform 1216"/>
                <p:cNvSpPr>
                  <a:spLocks/>
                </p:cNvSpPr>
                <p:nvPr/>
              </p:nvSpPr>
              <p:spPr bwMode="auto">
                <a:xfrm>
                  <a:off x="3435" y="2136"/>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55" name="Freeform 1217"/>
                <p:cNvSpPr>
                  <a:spLocks noEditPoints="1"/>
                </p:cNvSpPr>
                <p:nvPr/>
              </p:nvSpPr>
              <p:spPr bwMode="auto">
                <a:xfrm>
                  <a:off x="3432" y="2134"/>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3"/>
                      </a:cubicBezTo>
                      <a:cubicBezTo>
                        <a:pt x="0" y="81"/>
                        <a:pt x="1" y="79"/>
                        <a:pt x="3" y="78"/>
                      </a:cubicBezTo>
                      <a:lnTo>
                        <a:pt x="77" y="3"/>
                      </a:lnTo>
                      <a:cubicBezTo>
                        <a:pt x="80" y="0"/>
                        <a:pt x="85"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56" name="Freeform 1218"/>
                <p:cNvSpPr>
                  <a:spLocks/>
                </p:cNvSpPr>
                <p:nvPr/>
              </p:nvSpPr>
              <p:spPr bwMode="auto">
                <a:xfrm>
                  <a:off x="3440" y="213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57" name="Freeform 1219"/>
                <p:cNvSpPr>
                  <a:spLocks noEditPoints="1"/>
                </p:cNvSpPr>
                <p:nvPr/>
              </p:nvSpPr>
              <p:spPr bwMode="auto">
                <a:xfrm>
                  <a:off x="3437" y="2134"/>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80"/>
                        <a:pt x="3" y="78"/>
                      </a:cubicBezTo>
                      <a:lnTo>
                        <a:pt x="77" y="3"/>
                      </a:lnTo>
                      <a:cubicBezTo>
                        <a:pt x="80" y="0"/>
                        <a:pt x="85"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58" name="Freeform 1220"/>
                <p:cNvSpPr>
                  <a:spLocks/>
                </p:cNvSpPr>
                <p:nvPr/>
              </p:nvSpPr>
              <p:spPr bwMode="auto">
                <a:xfrm>
                  <a:off x="3444" y="2138"/>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59" name="Freeform 1221"/>
                <p:cNvSpPr>
                  <a:spLocks noEditPoints="1"/>
                </p:cNvSpPr>
                <p:nvPr/>
              </p:nvSpPr>
              <p:spPr bwMode="auto">
                <a:xfrm>
                  <a:off x="3441" y="2135"/>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7"/>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60" name="Freeform 1222"/>
                <p:cNvSpPr>
                  <a:spLocks/>
                </p:cNvSpPr>
                <p:nvPr/>
              </p:nvSpPr>
              <p:spPr bwMode="auto">
                <a:xfrm>
                  <a:off x="3448" y="2025"/>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61" name="Freeform 1223"/>
                <p:cNvSpPr>
                  <a:spLocks noEditPoints="1"/>
                </p:cNvSpPr>
                <p:nvPr/>
              </p:nvSpPr>
              <p:spPr bwMode="auto">
                <a:xfrm>
                  <a:off x="3445" y="2023"/>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7"/>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62" name="Freeform 1224"/>
                <p:cNvSpPr>
                  <a:spLocks/>
                </p:cNvSpPr>
                <p:nvPr/>
              </p:nvSpPr>
              <p:spPr bwMode="auto">
                <a:xfrm>
                  <a:off x="3453" y="195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63" name="Freeform 1225"/>
                <p:cNvSpPr>
                  <a:spLocks noEditPoints="1"/>
                </p:cNvSpPr>
                <p:nvPr/>
              </p:nvSpPr>
              <p:spPr bwMode="auto">
                <a:xfrm>
                  <a:off x="3450" y="1950"/>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2" y="90"/>
                      </a:lnTo>
                      <a:cubicBezTo>
                        <a:pt x="1" y="88"/>
                        <a:pt x="0" y="86"/>
                        <a:pt x="0" y="84"/>
                      </a:cubicBezTo>
                      <a:cubicBezTo>
                        <a:pt x="0" y="82"/>
                        <a:pt x="1" y="80"/>
                        <a:pt x="2" y="78"/>
                      </a:cubicBezTo>
                      <a:lnTo>
                        <a:pt x="77" y="4"/>
                      </a:lnTo>
                      <a:cubicBezTo>
                        <a:pt x="80" y="0"/>
                        <a:pt x="85" y="0"/>
                        <a:pt x="89" y="4"/>
                      </a:cubicBezTo>
                      <a:lnTo>
                        <a:pt x="163" y="78"/>
                      </a:lnTo>
                      <a:cubicBezTo>
                        <a:pt x="165" y="80"/>
                        <a:pt x="166" y="82"/>
                        <a:pt x="166" y="84"/>
                      </a:cubicBezTo>
                      <a:cubicBezTo>
                        <a:pt x="166" y="86"/>
                        <a:pt x="165" y="88"/>
                        <a:pt x="163" y="90"/>
                      </a:cubicBezTo>
                      <a:lnTo>
                        <a:pt x="89" y="164"/>
                      </a:lnTo>
                      <a:close/>
                      <a:moveTo>
                        <a:pt x="152" y="78"/>
                      </a:moveTo>
                      <a:lnTo>
                        <a:pt x="152" y="90"/>
                      </a:lnTo>
                      <a:lnTo>
                        <a:pt x="77" y="15"/>
                      </a:lnTo>
                      <a:lnTo>
                        <a:pt x="89" y="15"/>
                      </a:lnTo>
                      <a:lnTo>
                        <a:pt x="14" y="90"/>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64" name="Freeform 1226"/>
                <p:cNvSpPr>
                  <a:spLocks/>
                </p:cNvSpPr>
                <p:nvPr/>
              </p:nvSpPr>
              <p:spPr bwMode="auto">
                <a:xfrm>
                  <a:off x="3457" y="1891"/>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65" name="Freeform 1227"/>
                <p:cNvSpPr>
                  <a:spLocks noEditPoints="1"/>
                </p:cNvSpPr>
                <p:nvPr/>
              </p:nvSpPr>
              <p:spPr bwMode="auto">
                <a:xfrm>
                  <a:off x="3454" y="1888"/>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6" y="81"/>
                        <a:pt x="166" y="83"/>
                      </a:cubicBezTo>
                      <a:cubicBezTo>
                        <a:pt x="166" y="86"/>
                        <a:pt x="165"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66" name="Freeform 1228"/>
                <p:cNvSpPr>
                  <a:spLocks/>
                </p:cNvSpPr>
                <p:nvPr/>
              </p:nvSpPr>
              <p:spPr bwMode="auto">
                <a:xfrm>
                  <a:off x="3461" y="1836"/>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67" name="Freeform 1229"/>
                <p:cNvSpPr>
                  <a:spLocks noEditPoints="1"/>
                </p:cNvSpPr>
                <p:nvPr/>
              </p:nvSpPr>
              <p:spPr bwMode="auto">
                <a:xfrm>
                  <a:off x="3459" y="1833"/>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6" y="82"/>
                        <a:pt x="166" y="84"/>
                      </a:cubicBezTo>
                      <a:cubicBezTo>
                        <a:pt x="166"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68" name="Freeform 1230"/>
                <p:cNvSpPr>
                  <a:spLocks/>
                </p:cNvSpPr>
                <p:nvPr/>
              </p:nvSpPr>
              <p:spPr bwMode="auto">
                <a:xfrm>
                  <a:off x="3466" y="1784"/>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69" name="Freeform 1231"/>
                <p:cNvSpPr>
                  <a:spLocks noEditPoints="1"/>
                </p:cNvSpPr>
                <p:nvPr/>
              </p:nvSpPr>
              <p:spPr bwMode="auto">
                <a:xfrm>
                  <a:off x="3463" y="1781"/>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70" name="Freeform 1232"/>
                <p:cNvSpPr>
                  <a:spLocks/>
                </p:cNvSpPr>
                <p:nvPr/>
              </p:nvSpPr>
              <p:spPr bwMode="auto">
                <a:xfrm>
                  <a:off x="3470" y="1736"/>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71" name="Freeform 1233"/>
                <p:cNvSpPr>
                  <a:spLocks noEditPoints="1"/>
                </p:cNvSpPr>
                <p:nvPr/>
              </p:nvSpPr>
              <p:spPr bwMode="auto">
                <a:xfrm>
                  <a:off x="3467" y="1733"/>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72" name="Freeform 1234"/>
                <p:cNvSpPr>
                  <a:spLocks/>
                </p:cNvSpPr>
                <p:nvPr/>
              </p:nvSpPr>
              <p:spPr bwMode="auto">
                <a:xfrm>
                  <a:off x="3475" y="169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73" name="Freeform 1235"/>
                <p:cNvSpPr>
                  <a:spLocks noEditPoints="1"/>
                </p:cNvSpPr>
                <p:nvPr/>
              </p:nvSpPr>
              <p:spPr bwMode="auto">
                <a:xfrm>
                  <a:off x="3472" y="168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74" name="Freeform 1236"/>
                <p:cNvSpPr>
                  <a:spLocks/>
                </p:cNvSpPr>
                <p:nvPr/>
              </p:nvSpPr>
              <p:spPr bwMode="auto">
                <a:xfrm>
                  <a:off x="3479" y="1646"/>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75" name="Freeform 1237"/>
                <p:cNvSpPr>
                  <a:spLocks noEditPoints="1"/>
                </p:cNvSpPr>
                <p:nvPr/>
              </p:nvSpPr>
              <p:spPr bwMode="auto">
                <a:xfrm>
                  <a:off x="3476" y="1643"/>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5" y="80"/>
                        <a:pt x="165" y="82"/>
                        <a:pt x="165" y="84"/>
                      </a:cubicBezTo>
                      <a:cubicBezTo>
                        <a:pt x="165" y="86"/>
                        <a:pt x="165" y="88"/>
                        <a:pt x="163" y="90"/>
                      </a:cubicBezTo>
                      <a:lnTo>
                        <a:pt x="88" y="164"/>
                      </a:lnTo>
                      <a:close/>
                      <a:moveTo>
                        <a:pt x="152" y="78"/>
                      </a:moveTo>
                      <a:lnTo>
                        <a:pt x="152" y="90"/>
                      </a:lnTo>
                      <a:lnTo>
                        <a:pt x="77" y="15"/>
                      </a:lnTo>
                      <a:lnTo>
                        <a:pt x="88" y="15"/>
                      </a:lnTo>
                      <a:lnTo>
                        <a:pt x="14" y="90"/>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76" name="Freeform 1238"/>
                <p:cNvSpPr>
                  <a:spLocks/>
                </p:cNvSpPr>
                <p:nvPr/>
              </p:nvSpPr>
              <p:spPr bwMode="auto">
                <a:xfrm>
                  <a:off x="3483" y="1604"/>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77" name="Freeform 1239"/>
                <p:cNvSpPr>
                  <a:spLocks noEditPoints="1"/>
                </p:cNvSpPr>
                <p:nvPr/>
              </p:nvSpPr>
              <p:spPr bwMode="auto">
                <a:xfrm>
                  <a:off x="3480" y="160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5" y="80"/>
                        <a:pt x="165" y="82"/>
                        <a:pt x="165" y="84"/>
                      </a:cubicBezTo>
                      <a:cubicBezTo>
                        <a:pt x="165" y="86"/>
                        <a:pt x="165" y="88"/>
                        <a:pt x="163" y="90"/>
                      </a:cubicBezTo>
                      <a:lnTo>
                        <a:pt x="88" y="164"/>
                      </a:lnTo>
                      <a:close/>
                      <a:moveTo>
                        <a:pt x="152" y="78"/>
                      </a:moveTo>
                      <a:lnTo>
                        <a:pt x="152" y="90"/>
                      </a:lnTo>
                      <a:lnTo>
                        <a:pt x="77" y="15"/>
                      </a:lnTo>
                      <a:lnTo>
                        <a:pt x="88" y="15"/>
                      </a:lnTo>
                      <a:lnTo>
                        <a:pt x="14" y="90"/>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78" name="Freeform 1240"/>
                <p:cNvSpPr>
                  <a:spLocks/>
                </p:cNvSpPr>
                <p:nvPr/>
              </p:nvSpPr>
              <p:spPr bwMode="auto">
                <a:xfrm>
                  <a:off x="3488" y="156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79" name="Freeform 1241"/>
                <p:cNvSpPr>
                  <a:spLocks noEditPoints="1"/>
                </p:cNvSpPr>
                <p:nvPr/>
              </p:nvSpPr>
              <p:spPr bwMode="auto">
                <a:xfrm>
                  <a:off x="3485" y="156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80" name="Freeform 1242"/>
                <p:cNvSpPr>
                  <a:spLocks/>
                </p:cNvSpPr>
                <p:nvPr/>
              </p:nvSpPr>
              <p:spPr bwMode="auto">
                <a:xfrm>
                  <a:off x="3492" y="163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81" name="Freeform 1243"/>
                <p:cNvSpPr>
                  <a:spLocks noEditPoints="1"/>
                </p:cNvSpPr>
                <p:nvPr/>
              </p:nvSpPr>
              <p:spPr bwMode="auto">
                <a:xfrm>
                  <a:off x="3489" y="163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3"/>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82" name="Freeform 1244"/>
                <p:cNvSpPr>
                  <a:spLocks/>
                </p:cNvSpPr>
                <p:nvPr/>
              </p:nvSpPr>
              <p:spPr bwMode="auto">
                <a:xfrm>
                  <a:off x="3496" y="1669"/>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83" name="Freeform 1245"/>
                <p:cNvSpPr>
                  <a:spLocks noEditPoints="1"/>
                </p:cNvSpPr>
                <p:nvPr/>
              </p:nvSpPr>
              <p:spPr bwMode="auto">
                <a:xfrm>
                  <a:off x="3493" y="1666"/>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84" name="Freeform 1246"/>
                <p:cNvSpPr>
                  <a:spLocks/>
                </p:cNvSpPr>
                <p:nvPr/>
              </p:nvSpPr>
              <p:spPr bwMode="auto">
                <a:xfrm>
                  <a:off x="3501" y="1692"/>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85" name="Freeform 1247"/>
                <p:cNvSpPr>
                  <a:spLocks noEditPoints="1"/>
                </p:cNvSpPr>
                <p:nvPr/>
              </p:nvSpPr>
              <p:spPr bwMode="auto">
                <a:xfrm>
                  <a:off x="3498" y="1689"/>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86" name="Freeform 1248"/>
                <p:cNvSpPr>
                  <a:spLocks/>
                </p:cNvSpPr>
                <p:nvPr/>
              </p:nvSpPr>
              <p:spPr bwMode="auto">
                <a:xfrm>
                  <a:off x="3505" y="171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87" name="Freeform 1249"/>
                <p:cNvSpPr>
                  <a:spLocks noEditPoints="1"/>
                </p:cNvSpPr>
                <p:nvPr/>
              </p:nvSpPr>
              <p:spPr bwMode="auto">
                <a:xfrm>
                  <a:off x="3502" y="170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3"/>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88" name="Freeform 1250"/>
                <p:cNvSpPr>
                  <a:spLocks/>
                </p:cNvSpPr>
                <p:nvPr/>
              </p:nvSpPr>
              <p:spPr bwMode="auto">
                <a:xfrm>
                  <a:off x="3510" y="1726"/>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89" name="Freeform 1251"/>
                <p:cNvSpPr>
                  <a:spLocks noEditPoints="1"/>
                </p:cNvSpPr>
                <p:nvPr/>
              </p:nvSpPr>
              <p:spPr bwMode="auto">
                <a:xfrm>
                  <a:off x="3507" y="172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4" y="80"/>
                        <a:pt x="165" y="82"/>
                        <a:pt x="165" y="84"/>
                      </a:cubicBezTo>
                      <a:cubicBezTo>
                        <a:pt x="165" y="86"/>
                        <a:pt x="164" y="88"/>
                        <a:pt x="163" y="90"/>
                      </a:cubicBezTo>
                      <a:lnTo>
                        <a:pt x="88" y="164"/>
                      </a:lnTo>
                      <a:close/>
                      <a:moveTo>
                        <a:pt x="152" y="78"/>
                      </a:moveTo>
                      <a:lnTo>
                        <a:pt x="152" y="90"/>
                      </a:lnTo>
                      <a:lnTo>
                        <a:pt x="77" y="15"/>
                      </a:lnTo>
                      <a:lnTo>
                        <a:pt x="88" y="15"/>
                      </a:lnTo>
                      <a:lnTo>
                        <a:pt x="13" y="90"/>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90" name="Freeform 1252"/>
                <p:cNvSpPr>
                  <a:spLocks/>
                </p:cNvSpPr>
                <p:nvPr/>
              </p:nvSpPr>
              <p:spPr bwMode="auto">
                <a:xfrm>
                  <a:off x="3514" y="1739"/>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91" name="Freeform 1253"/>
                <p:cNvSpPr>
                  <a:spLocks noEditPoints="1"/>
                </p:cNvSpPr>
                <p:nvPr/>
              </p:nvSpPr>
              <p:spPr bwMode="auto">
                <a:xfrm>
                  <a:off x="3511" y="173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79"/>
                        <a:pt x="2" y="78"/>
                      </a:cubicBezTo>
                      <a:lnTo>
                        <a:pt x="77" y="3"/>
                      </a:lnTo>
                      <a:cubicBezTo>
                        <a:pt x="80" y="0"/>
                        <a:pt x="85" y="0"/>
                        <a:pt x="88" y="3"/>
                      </a:cubicBezTo>
                      <a:lnTo>
                        <a:pt x="163" y="78"/>
                      </a:lnTo>
                      <a:cubicBezTo>
                        <a:pt x="164" y="79"/>
                        <a:pt x="165" y="82"/>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92" name="Freeform 1254"/>
                <p:cNvSpPr>
                  <a:spLocks/>
                </p:cNvSpPr>
                <p:nvPr/>
              </p:nvSpPr>
              <p:spPr bwMode="auto">
                <a:xfrm>
                  <a:off x="3518" y="1751"/>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93" name="Freeform 1255"/>
                <p:cNvSpPr>
                  <a:spLocks noEditPoints="1"/>
                </p:cNvSpPr>
                <p:nvPr/>
              </p:nvSpPr>
              <p:spPr bwMode="auto">
                <a:xfrm>
                  <a:off x="3515" y="174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94" name="Freeform 1256"/>
                <p:cNvSpPr>
                  <a:spLocks/>
                </p:cNvSpPr>
                <p:nvPr/>
              </p:nvSpPr>
              <p:spPr bwMode="auto">
                <a:xfrm>
                  <a:off x="3523" y="176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95" name="Freeform 1257"/>
                <p:cNvSpPr>
                  <a:spLocks noEditPoints="1"/>
                </p:cNvSpPr>
                <p:nvPr/>
              </p:nvSpPr>
              <p:spPr bwMode="auto">
                <a:xfrm>
                  <a:off x="3520" y="1758"/>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96" name="Freeform 1258"/>
                <p:cNvSpPr>
                  <a:spLocks/>
                </p:cNvSpPr>
                <p:nvPr/>
              </p:nvSpPr>
              <p:spPr bwMode="auto">
                <a:xfrm>
                  <a:off x="3527" y="177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97" name="Freeform 1259"/>
                <p:cNvSpPr>
                  <a:spLocks noEditPoints="1"/>
                </p:cNvSpPr>
                <p:nvPr/>
              </p:nvSpPr>
              <p:spPr bwMode="auto">
                <a:xfrm>
                  <a:off x="3524" y="176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98" name="Freeform 1260"/>
                <p:cNvSpPr>
                  <a:spLocks/>
                </p:cNvSpPr>
                <p:nvPr/>
              </p:nvSpPr>
              <p:spPr bwMode="auto">
                <a:xfrm>
                  <a:off x="3531" y="1778"/>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99" name="Freeform 1261"/>
                <p:cNvSpPr>
                  <a:spLocks noEditPoints="1"/>
                </p:cNvSpPr>
                <p:nvPr/>
              </p:nvSpPr>
              <p:spPr bwMode="auto">
                <a:xfrm>
                  <a:off x="3528" y="1775"/>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00" name="Freeform 1262"/>
                <p:cNvSpPr>
                  <a:spLocks/>
                </p:cNvSpPr>
                <p:nvPr/>
              </p:nvSpPr>
              <p:spPr bwMode="auto">
                <a:xfrm>
                  <a:off x="3536" y="178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01" name="Freeform 1263"/>
                <p:cNvSpPr>
                  <a:spLocks noEditPoints="1"/>
                </p:cNvSpPr>
                <p:nvPr/>
              </p:nvSpPr>
              <p:spPr bwMode="auto">
                <a:xfrm>
                  <a:off x="3533" y="178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79"/>
                        <a:pt x="2" y="78"/>
                      </a:cubicBezTo>
                      <a:lnTo>
                        <a:pt x="77" y="3"/>
                      </a:lnTo>
                      <a:cubicBezTo>
                        <a:pt x="80" y="0"/>
                        <a:pt x="85" y="0"/>
                        <a:pt x="88" y="3"/>
                      </a:cubicBezTo>
                      <a:lnTo>
                        <a:pt x="163" y="78"/>
                      </a:lnTo>
                      <a:cubicBezTo>
                        <a:pt x="164" y="79"/>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02" name="Freeform 1264"/>
                <p:cNvSpPr>
                  <a:spLocks/>
                </p:cNvSpPr>
                <p:nvPr/>
              </p:nvSpPr>
              <p:spPr bwMode="auto">
                <a:xfrm>
                  <a:off x="3540" y="179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03" name="Freeform 1265"/>
                <p:cNvSpPr>
                  <a:spLocks noEditPoints="1"/>
                </p:cNvSpPr>
                <p:nvPr/>
              </p:nvSpPr>
              <p:spPr bwMode="auto">
                <a:xfrm>
                  <a:off x="3537" y="178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04" name="Freeform 1266"/>
                <p:cNvSpPr>
                  <a:spLocks/>
                </p:cNvSpPr>
                <p:nvPr/>
              </p:nvSpPr>
              <p:spPr bwMode="auto">
                <a:xfrm>
                  <a:off x="3544" y="1799"/>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05" name="Freeform 1267"/>
                <p:cNvSpPr>
                  <a:spLocks noEditPoints="1"/>
                </p:cNvSpPr>
                <p:nvPr/>
              </p:nvSpPr>
              <p:spPr bwMode="auto">
                <a:xfrm>
                  <a:off x="3542" y="1796"/>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06" name="Freeform 1268"/>
                <p:cNvSpPr>
                  <a:spLocks/>
                </p:cNvSpPr>
                <p:nvPr/>
              </p:nvSpPr>
              <p:spPr bwMode="auto">
                <a:xfrm>
                  <a:off x="3549" y="1804"/>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07" name="Freeform 1269"/>
                <p:cNvSpPr>
                  <a:spLocks noEditPoints="1"/>
                </p:cNvSpPr>
                <p:nvPr/>
              </p:nvSpPr>
              <p:spPr bwMode="auto">
                <a:xfrm>
                  <a:off x="3546" y="1801"/>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08" name="Freeform 1270"/>
                <p:cNvSpPr>
                  <a:spLocks/>
                </p:cNvSpPr>
                <p:nvPr/>
              </p:nvSpPr>
              <p:spPr bwMode="auto">
                <a:xfrm>
                  <a:off x="3553" y="1810"/>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09" name="Freeform 1271"/>
                <p:cNvSpPr>
                  <a:spLocks noEditPoints="1"/>
                </p:cNvSpPr>
                <p:nvPr/>
              </p:nvSpPr>
              <p:spPr bwMode="auto">
                <a:xfrm>
                  <a:off x="3550" y="1807"/>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10" name="Freeform 1272"/>
                <p:cNvSpPr>
                  <a:spLocks/>
                </p:cNvSpPr>
                <p:nvPr/>
              </p:nvSpPr>
              <p:spPr bwMode="auto">
                <a:xfrm>
                  <a:off x="3558" y="181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11" name="Freeform 1273"/>
                <p:cNvSpPr>
                  <a:spLocks noEditPoints="1"/>
                </p:cNvSpPr>
                <p:nvPr/>
              </p:nvSpPr>
              <p:spPr bwMode="auto">
                <a:xfrm>
                  <a:off x="3555" y="1812"/>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12" name="Freeform 1274"/>
                <p:cNvSpPr>
                  <a:spLocks/>
                </p:cNvSpPr>
                <p:nvPr/>
              </p:nvSpPr>
              <p:spPr bwMode="auto">
                <a:xfrm>
                  <a:off x="3562" y="182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13" name="Freeform 1275"/>
                <p:cNvSpPr>
                  <a:spLocks noEditPoints="1"/>
                </p:cNvSpPr>
                <p:nvPr/>
              </p:nvSpPr>
              <p:spPr bwMode="auto">
                <a:xfrm>
                  <a:off x="3559" y="181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4"/>
                      </a:lnTo>
                      <a:cubicBezTo>
                        <a:pt x="80" y="0"/>
                        <a:pt x="85" y="0"/>
                        <a:pt x="88" y="4"/>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14" name="Freeform 1276"/>
                <p:cNvSpPr>
                  <a:spLocks/>
                </p:cNvSpPr>
                <p:nvPr/>
              </p:nvSpPr>
              <p:spPr bwMode="auto">
                <a:xfrm>
                  <a:off x="3566" y="1824"/>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15" name="Freeform 1277"/>
                <p:cNvSpPr>
                  <a:spLocks noEditPoints="1"/>
                </p:cNvSpPr>
                <p:nvPr/>
              </p:nvSpPr>
              <p:spPr bwMode="auto">
                <a:xfrm>
                  <a:off x="3563" y="1822"/>
                  <a:ext cx="61" cy="53"/>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8" y="163"/>
                      </a:cubicBezTo>
                      <a:lnTo>
                        <a:pt x="3" y="89"/>
                      </a:lnTo>
                      <a:cubicBezTo>
                        <a:pt x="1" y="87"/>
                        <a:pt x="0" y="85"/>
                        <a:pt x="0" y="83"/>
                      </a:cubicBezTo>
                      <a:cubicBezTo>
                        <a:pt x="0" y="81"/>
                        <a:pt x="1" y="79"/>
                        <a:pt x="3" y="77"/>
                      </a:cubicBezTo>
                      <a:lnTo>
                        <a:pt x="78" y="3"/>
                      </a:lnTo>
                      <a:cubicBezTo>
                        <a:pt x="81" y="0"/>
                        <a:pt x="86" y="0"/>
                        <a:pt x="89" y="3"/>
                      </a:cubicBezTo>
                      <a:lnTo>
                        <a:pt x="164" y="77"/>
                      </a:lnTo>
                      <a:cubicBezTo>
                        <a:pt x="165" y="79"/>
                        <a:pt x="166" y="81"/>
                        <a:pt x="166" y="83"/>
                      </a:cubicBezTo>
                      <a:cubicBezTo>
                        <a:pt x="166" y="85"/>
                        <a:pt x="165" y="87"/>
                        <a:pt x="164" y="89"/>
                      </a:cubicBezTo>
                      <a:lnTo>
                        <a:pt x="89" y="163"/>
                      </a:lnTo>
                      <a:close/>
                      <a:moveTo>
                        <a:pt x="152" y="77"/>
                      </a:moveTo>
                      <a:lnTo>
                        <a:pt x="152" y="89"/>
                      </a:lnTo>
                      <a:lnTo>
                        <a:pt x="78" y="14"/>
                      </a:lnTo>
                      <a:lnTo>
                        <a:pt x="89" y="14"/>
                      </a:lnTo>
                      <a:lnTo>
                        <a:pt x="14" y="89"/>
                      </a:lnTo>
                      <a:lnTo>
                        <a:pt x="14" y="77"/>
                      </a:lnTo>
                      <a:lnTo>
                        <a:pt x="89" y="152"/>
                      </a:lnTo>
                      <a:lnTo>
                        <a:pt x="78"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16" name="Freeform 1278"/>
                <p:cNvSpPr>
                  <a:spLocks/>
                </p:cNvSpPr>
                <p:nvPr/>
              </p:nvSpPr>
              <p:spPr bwMode="auto">
                <a:xfrm>
                  <a:off x="3570" y="1829"/>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17" name="Freeform 1279"/>
                <p:cNvSpPr>
                  <a:spLocks noEditPoints="1"/>
                </p:cNvSpPr>
                <p:nvPr/>
              </p:nvSpPr>
              <p:spPr bwMode="auto">
                <a:xfrm>
                  <a:off x="3567" y="1826"/>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7"/>
                        <a:pt x="0" y="85"/>
                        <a:pt x="0" y="83"/>
                      </a:cubicBezTo>
                      <a:cubicBezTo>
                        <a:pt x="0" y="81"/>
                        <a:pt x="1" y="79"/>
                        <a:pt x="3" y="78"/>
                      </a:cubicBezTo>
                      <a:lnTo>
                        <a:pt x="78" y="3"/>
                      </a:lnTo>
                      <a:cubicBezTo>
                        <a:pt x="81" y="0"/>
                        <a:pt x="86" y="0"/>
                        <a:pt x="89" y="3"/>
                      </a:cubicBezTo>
                      <a:lnTo>
                        <a:pt x="164" y="78"/>
                      </a:lnTo>
                      <a:cubicBezTo>
                        <a:pt x="165" y="79"/>
                        <a:pt x="166" y="81"/>
                        <a:pt x="166" y="83"/>
                      </a:cubicBezTo>
                      <a:cubicBezTo>
                        <a:pt x="166" y="85"/>
                        <a:pt x="165" y="87"/>
                        <a:pt x="164" y="89"/>
                      </a:cubicBezTo>
                      <a:lnTo>
                        <a:pt x="89" y="164"/>
                      </a:lnTo>
                      <a:close/>
                      <a:moveTo>
                        <a:pt x="152" y="78"/>
                      </a:moveTo>
                      <a:lnTo>
                        <a:pt x="152" y="89"/>
                      </a:lnTo>
                      <a:lnTo>
                        <a:pt x="78" y="14"/>
                      </a:lnTo>
                      <a:lnTo>
                        <a:pt x="89" y="14"/>
                      </a:lnTo>
                      <a:lnTo>
                        <a:pt x="14" y="89"/>
                      </a:lnTo>
                      <a:lnTo>
                        <a:pt x="14" y="78"/>
                      </a:lnTo>
                      <a:lnTo>
                        <a:pt x="89" y="152"/>
                      </a:lnTo>
                      <a:lnTo>
                        <a:pt x="78"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18" name="Freeform 1280"/>
                <p:cNvSpPr>
                  <a:spLocks/>
                </p:cNvSpPr>
                <p:nvPr/>
              </p:nvSpPr>
              <p:spPr bwMode="auto">
                <a:xfrm>
                  <a:off x="3575" y="1833"/>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19" name="Freeform 1281"/>
                <p:cNvSpPr>
                  <a:spLocks noEditPoints="1"/>
                </p:cNvSpPr>
                <p:nvPr/>
              </p:nvSpPr>
              <p:spPr bwMode="auto">
                <a:xfrm>
                  <a:off x="3572" y="1830"/>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90"/>
                      </a:lnTo>
                      <a:cubicBezTo>
                        <a:pt x="1" y="88"/>
                        <a:pt x="0" y="86"/>
                        <a:pt x="0" y="84"/>
                      </a:cubicBezTo>
                      <a:cubicBezTo>
                        <a:pt x="0" y="82"/>
                        <a:pt x="1" y="80"/>
                        <a:pt x="3" y="78"/>
                      </a:cubicBezTo>
                      <a:lnTo>
                        <a:pt x="77" y="4"/>
                      </a:lnTo>
                      <a:cubicBezTo>
                        <a:pt x="81" y="0"/>
                        <a:pt x="86" y="0"/>
                        <a:pt x="89" y="4"/>
                      </a:cubicBezTo>
                      <a:lnTo>
                        <a:pt x="164" y="78"/>
                      </a:lnTo>
                      <a:cubicBezTo>
                        <a:pt x="165" y="80"/>
                        <a:pt x="166" y="82"/>
                        <a:pt x="166" y="84"/>
                      </a:cubicBezTo>
                      <a:cubicBezTo>
                        <a:pt x="166" y="86"/>
                        <a:pt x="165" y="88"/>
                        <a:pt x="164" y="90"/>
                      </a:cubicBezTo>
                      <a:lnTo>
                        <a:pt x="89" y="164"/>
                      </a:lnTo>
                      <a:close/>
                      <a:moveTo>
                        <a:pt x="152" y="78"/>
                      </a:moveTo>
                      <a:lnTo>
                        <a:pt x="152" y="90"/>
                      </a:lnTo>
                      <a:lnTo>
                        <a:pt x="77" y="15"/>
                      </a:lnTo>
                      <a:lnTo>
                        <a:pt x="89" y="15"/>
                      </a:lnTo>
                      <a:lnTo>
                        <a:pt x="14" y="90"/>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20" name="Freeform 1282"/>
                <p:cNvSpPr>
                  <a:spLocks/>
                </p:cNvSpPr>
                <p:nvPr/>
              </p:nvSpPr>
              <p:spPr bwMode="auto">
                <a:xfrm>
                  <a:off x="3579" y="1837"/>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21" name="Freeform 1283"/>
                <p:cNvSpPr>
                  <a:spLocks noEditPoints="1"/>
                </p:cNvSpPr>
                <p:nvPr/>
              </p:nvSpPr>
              <p:spPr bwMode="auto">
                <a:xfrm>
                  <a:off x="3576" y="1834"/>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1" y="167"/>
                        <a:pt x="77" y="163"/>
                      </a:cubicBezTo>
                      <a:lnTo>
                        <a:pt x="3" y="89"/>
                      </a:lnTo>
                      <a:cubicBezTo>
                        <a:pt x="1" y="87"/>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7"/>
                        <a:pt x="163" y="89"/>
                      </a:cubicBezTo>
                      <a:lnTo>
                        <a:pt x="89" y="163"/>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22" name="Freeform 1284"/>
                <p:cNvSpPr>
                  <a:spLocks/>
                </p:cNvSpPr>
                <p:nvPr/>
              </p:nvSpPr>
              <p:spPr bwMode="auto">
                <a:xfrm>
                  <a:off x="3583" y="1841"/>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23" name="Freeform 1285"/>
                <p:cNvSpPr>
                  <a:spLocks noEditPoints="1"/>
                </p:cNvSpPr>
                <p:nvPr/>
              </p:nvSpPr>
              <p:spPr bwMode="auto">
                <a:xfrm>
                  <a:off x="3581" y="1838"/>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1"/>
                        <a:pt x="1" y="79"/>
                        <a:pt x="3" y="78"/>
                      </a:cubicBezTo>
                      <a:lnTo>
                        <a:pt x="77" y="3"/>
                      </a:lnTo>
                      <a:cubicBezTo>
                        <a:pt x="81"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24" name="Freeform 1286"/>
                <p:cNvSpPr>
                  <a:spLocks/>
                </p:cNvSpPr>
                <p:nvPr/>
              </p:nvSpPr>
              <p:spPr bwMode="auto">
                <a:xfrm>
                  <a:off x="3588" y="1844"/>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25" name="Freeform 1287"/>
                <p:cNvSpPr>
                  <a:spLocks noEditPoints="1"/>
                </p:cNvSpPr>
                <p:nvPr/>
              </p:nvSpPr>
              <p:spPr bwMode="auto">
                <a:xfrm>
                  <a:off x="3585" y="1841"/>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3"/>
                      </a:cubicBezTo>
                      <a:cubicBezTo>
                        <a:pt x="0" y="81"/>
                        <a:pt x="1" y="79"/>
                        <a:pt x="3" y="78"/>
                      </a:cubicBezTo>
                      <a:lnTo>
                        <a:pt x="77" y="3"/>
                      </a:lnTo>
                      <a:cubicBezTo>
                        <a:pt x="81"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26" name="Freeform 1288"/>
                <p:cNvSpPr>
                  <a:spLocks/>
                </p:cNvSpPr>
                <p:nvPr/>
              </p:nvSpPr>
              <p:spPr bwMode="auto">
                <a:xfrm>
                  <a:off x="3592" y="1848"/>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27" name="Freeform 1289"/>
                <p:cNvSpPr>
                  <a:spLocks noEditPoints="1"/>
                </p:cNvSpPr>
                <p:nvPr/>
              </p:nvSpPr>
              <p:spPr bwMode="auto">
                <a:xfrm>
                  <a:off x="3589" y="1845"/>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80"/>
                        <a:pt x="3" y="78"/>
                      </a:cubicBezTo>
                      <a:lnTo>
                        <a:pt x="77" y="4"/>
                      </a:lnTo>
                      <a:cubicBezTo>
                        <a:pt x="81" y="0"/>
                        <a:pt x="86" y="0"/>
                        <a:pt x="89" y="4"/>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28" name="Freeform 1290"/>
                <p:cNvSpPr>
                  <a:spLocks/>
                </p:cNvSpPr>
                <p:nvPr/>
              </p:nvSpPr>
              <p:spPr bwMode="auto">
                <a:xfrm>
                  <a:off x="3597" y="1851"/>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29" name="Freeform 1291"/>
                <p:cNvSpPr>
                  <a:spLocks noEditPoints="1"/>
                </p:cNvSpPr>
                <p:nvPr/>
              </p:nvSpPr>
              <p:spPr bwMode="auto">
                <a:xfrm>
                  <a:off x="3594" y="1848"/>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90"/>
                      </a:lnTo>
                      <a:cubicBezTo>
                        <a:pt x="1" y="88"/>
                        <a:pt x="0" y="86"/>
                        <a:pt x="0" y="84"/>
                      </a:cubicBezTo>
                      <a:cubicBezTo>
                        <a:pt x="0" y="82"/>
                        <a:pt x="1" y="80"/>
                        <a:pt x="3" y="78"/>
                      </a:cubicBezTo>
                      <a:lnTo>
                        <a:pt x="77" y="4"/>
                      </a:lnTo>
                      <a:cubicBezTo>
                        <a:pt x="80" y="0"/>
                        <a:pt x="86" y="0"/>
                        <a:pt x="89" y="4"/>
                      </a:cubicBezTo>
                      <a:lnTo>
                        <a:pt x="163" y="78"/>
                      </a:lnTo>
                      <a:cubicBezTo>
                        <a:pt x="165" y="80"/>
                        <a:pt x="166" y="82"/>
                        <a:pt x="166" y="84"/>
                      </a:cubicBezTo>
                      <a:cubicBezTo>
                        <a:pt x="166" y="86"/>
                        <a:pt x="165" y="88"/>
                        <a:pt x="163" y="90"/>
                      </a:cubicBezTo>
                      <a:lnTo>
                        <a:pt x="89" y="164"/>
                      </a:lnTo>
                      <a:close/>
                      <a:moveTo>
                        <a:pt x="152" y="78"/>
                      </a:moveTo>
                      <a:lnTo>
                        <a:pt x="152" y="90"/>
                      </a:lnTo>
                      <a:lnTo>
                        <a:pt x="77" y="15"/>
                      </a:lnTo>
                      <a:lnTo>
                        <a:pt x="89" y="15"/>
                      </a:lnTo>
                      <a:lnTo>
                        <a:pt x="14" y="90"/>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30" name="Freeform 1292"/>
                <p:cNvSpPr>
                  <a:spLocks/>
                </p:cNvSpPr>
                <p:nvPr/>
              </p:nvSpPr>
              <p:spPr bwMode="auto">
                <a:xfrm>
                  <a:off x="3601" y="1854"/>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31" name="Freeform 1293"/>
                <p:cNvSpPr>
                  <a:spLocks noEditPoints="1"/>
                </p:cNvSpPr>
                <p:nvPr/>
              </p:nvSpPr>
              <p:spPr bwMode="auto">
                <a:xfrm>
                  <a:off x="3598" y="1851"/>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3"/>
                      </a:cubicBezTo>
                      <a:cubicBezTo>
                        <a:pt x="0" y="81"/>
                        <a:pt x="1" y="79"/>
                        <a:pt x="3" y="78"/>
                      </a:cubicBezTo>
                      <a:lnTo>
                        <a:pt x="77" y="3"/>
                      </a:lnTo>
                      <a:cubicBezTo>
                        <a:pt x="80"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32" name="Freeform 1294"/>
                <p:cNvSpPr>
                  <a:spLocks/>
                </p:cNvSpPr>
                <p:nvPr/>
              </p:nvSpPr>
              <p:spPr bwMode="auto">
                <a:xfrm>
                  <a:off x="3605" y="1857"/>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33" name="Freeform 1295"/>
                <p:cNvSpPr>
                  <a:spLocks noEditPoints="1"/>
                </p:cNvSpPr>
                <p:nvPr/>
              </p:nvSpPr>
              <p:spPr bwMode="auto">
                <a:xfrm>
                  <a:off x="3602" y="1854"/>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5" y="167"/>
                        <a:pt x="80" y="167"/>
                        <a:pt x="77" y="163"/>
                      </a:cubicBezTo>
                      <a:lnTo>
                        <a:pt x="3" y="89"/>
                      </a:lnTo>
                      <a:cubicBezTo>
                        <a:pt x="1" y="87"/>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7"/>
                        <a:pt x="163" y="89"/>
                      </a:cubicBezTo>
                      <a:lnTo>
                        <a:pt x="89" y="163"/>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34" name="Freeform 1296"/>
                <p:cNvSpPr>
                  <a:spLocks/>
                </p:cNvSpPr>
                <p:nvPr/>
              </p:nvSpPr>
              <p:spPr bwMode="auto">
                <a:xfrm>
                  <a:off x="3610" y="186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35" name="Freeform 1297"/>
                <p:cNvSpPr>
                  <a:spLocks noEditPoints="1"/>
                </p:cNvSpPr>
                <p:nvPr/>
              </p:nvSpPr>
              <p:spPr bwMode="auto">
                <a:xfrm>
                  <a:off x="3607" y="1858"/>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3"/>
                      </a:cubicBezTo>
                      <a:cubicBezTo>
                        <a:pt x="0" y="81"/>
                        <a:pt x="1" y="79"/>
                        <a:pt x="3" y="78"/>
                      </a:cubicBezTo>
                      <a:lnTo>
                        <a:pt x="77" y="3"/>
                      </a:lnTo>
                      <a:cubicBezTo>
                        <a:pt x="80" y="0"/>
                        <a:pt x="85"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36" name="Freeform 1298"/>
                <p:cNvSpPr>
                  <a:spLocks/>
                </p:cNvSpPr>
                <p:nvPr/>
              </p:nvSpPr>
              <p:spPr bwMode="auto">
                <a:xfrm>
                  <a:off x="3614" y="1863"/>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37" name="Freeform 1299"/>
                <p:cNvSpPr>
                  <a:spLocks noEditPoints="1"/>
                </p:cNvSpPr>
                <p:nvPr/>
              </p:nvSpPr>
              <p:spPr bwMode="auto">
                <a:xfrm>
                  <a:off x="3611" y="1860"/>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5" y="166"/>
                        <a:pt x="80" y="166"/>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38" name="Freeform 1300"/>
                <p:cNvSpPr>
                  <a:spLocks/>
                </p:cNvSpPr>
                <p:nvPr/>
              </p:nvSpPr>
              <p:spPr bwMode="auto">
                <a:xfrm>
                  <a:off x="3618" y="1866"/>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39" name="Freeform 1301"/>
                <p:cNvSpPr>
                  <a:spLocks noEditPoints="1"/>
                </p:cNvSpPr>
                <p:nvPr/>
              </p:nvSpPr>
              <p:spPr bwMode="auto">
                <a:xfrm>
                  <a:off x="3616" y="1863"/>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3"/>
                      </a:cubicBezTo>
                      <a:cubicBezTo>
                        <a:pt x="0" y="81"/>
                        <a:pt x="1" y="79"/>
                        <a:pt x="3" y="78"/>
                      </a:cubicBezTo>
                      <a:lnTo>
                        <a:pt x="77" y="3"/>
                      </a:lnTo>
                      <a:cubicBezTo>
                        <a:pt x="80" y="0"/>
                        <a:pt x="85"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40" name="Freeform 1302"/>
                <p:cNvSpPr>
                  <a:spLocks/>
                </p:cNvSpPr>
                <p:nvPr/>
              </p:nvSpPr>
              <p:spPr bwMode="auto">
                <a:xfrm>
                  <a:off x="3623" y="1868"/>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41" name="Freeform 1303"/>
                <p:cNvSpPr>
                  <a:spLocks noEditPoints="1"/>
                </p:cNvSpPr>
                <p:nvPr/>
              </p:nvSpPr>
              <p:spPr bwMode="auto">
                <a:xfrm>
                  <a:off x="3620" y="1865"/>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80"/>
                        <a:pt x="3" y="78"/>
                      </a:cubicBezTo>
                      <a:lnTo>
                        <a:pt x="77" y="3"/>
                      </a:lnTo>
                      <a:cubicBezTo>
                        <a:pt x="80" y="0"/>
                        <a:pt x="85"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42" name="Freeform 1304"/>
                <p:cNvSpPr>
                  <a:spLocks/>
                </p:cNvSpPr>
                <p:nvPr/>
              </p:nvSpPr>
              <p:spPr bwMode="auto">
                <a:xfrm>
                  <a:off x="3627" y="1871"/>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43" name="Freeform 1305"/>
                <p:cNvSpPr>
                  <a:spLocks noEditPoints="1"/>
                </p:cNvSpPr>
                <p:nvPr/>
              </p:nvSpPr>
              <p:spPr bwMode="auto">
                <a:xfrm>
                  <a:off x="3624" y="1868"/>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6" y="81"/>
                        <a:pt x="166" y="83"/>
                      </a:cubicBezTo>
                      <a:cubicBezTo>
                        <a:pt x="166" y="86"/>
                        <a:pt x="165"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44" name="Freeform 1306"/>
                <p:cNvSpPr>
                  <a:spLocks/>
                </p:cNvSpPr>
                <p:nvPr/>
              </p:nvSpPr>
              <p:spPr bwMode="auto">
                <a:xfrm>
                  <a:off x="3632" y="187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45" name="Freeform 1307"/>
                <p:cNvSpPr>
                  <a:spLocks noEditPoints="1"/>
                </p:cNvSpPr>
                <p:nvPr/>
              </p:nvSpPr>
              <p:spPr bwMode="auto">
                <a:xfrm>
                  <a:off x="3629" y="1871"/>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4"/>
                      </a:cubicBezTo>
                      <a:cubicBezTo>
                        <a:pt x="0" y="82"/>
                        <a:pt x="1" y="80"/>
                        <a:pt x="2" y="78"/>
                      </a:cubicBezTo>
                      <a:lnTo>
                        <a:pt x="77" y="4"/>
                      </a:lnTo>
                      <a:cubicBezTo>
                        <a:pt x="80" y="0"/>
                        <a:pt x="85" y="0"/>
                        <a:pt x="88" y="4"/>
                      </a:cubicBezTo>
                      <a:lnTo>
                        <a:pt x="163" y="78"/>
                      </a:lnTo>
                      <a:cubicBezTo>
                        <a:pt x="165" y="80"/>
                        <a:pt x="166" y="82"/>
                        <a:pt x="166" y="84"/>
                      </a:cubicBezTo>
                      <a:cubicBezTo>
                        <a:pt x="166"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46" name="Freeform 1308"/>
                <p:cNvSpPr>
                  <a:spLocks/>
                </p:cNvSpPr>
                <p:nvPr/>
              </p:nvSpPr>
              <p:spPr bwMode="auto">
                <a:xfrm>
                  <a:off x="3636" y="1876"/>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47" name="Freeform 1309"/>
                <p:cNvSpPr>
                  <a:spLocks noEditPoints="1"/>
                </p:cNvSpPr>
                <p:nvPr/>
              </p:nvSpPr>
              <p:spPr bwMode="auto">
                <a:xfrm>
                  <a:off x="3633" y="1873"/>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6" y="82"/>
                        <a:pt x="166" y="84"/>
                      </a:cubicBezTo>
                      <a:cubicBezTo>
                        <a:pt x="166"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48" name="Freeform 1310"/>
                <p:cNvSpPr>
                  <a:spLocks/>
                </p:cNvSpPr>
                <p:nvPr/>
              </p:nvSpPr>
              <p:spPr bwMode="auto">
                <a:xfrm>
                  <a:off x="3640" y="1878"/>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49" name="Freeform 1311"/>
                <p:cNvSpPr>
                  <a:spLocks noEditPoints="1"/>
                </p:cNvSpPr>
                <p:nvPr/>
              </p:nvSpPr>
              <p:spPr bwMode="auto">
                <a:xfrm>
                  <a:off x="3637" y="1875"/>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5" y="81"/>
                        <a:pt x="165" y="83"/>
                      </a:cubicBezTo>
                      <a:cubicBezTo>
                        <a:pt x="165" y="86"/>
                        <a:pt x="165"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50" name="Freeform 1312"/>
                <p:cNvSpPr>
                  <a:spLocks/>
                </p:cNvSpPr>
                <p:nvPr/>
              </p:nvSpPr>
              <p:spPr bwMode="auto">
                <a:xfrm>
                  <a:off x="3645" y="188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51" name="Freeform 1313"/>
                <p:cNvSpPr>
                  <a:spLocks noEditPoints="1"/>
                </p:cNvSpPr>
                <p:nvPr/>
              </p:nvSpPr>
              <p:spPr bwMode="auto">
                <a:xfrm>
                  <a:off x="3642" y="1878"/>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52" name="Freeform 1314"/>
                <p:cNvSpPr>
                  <a:spLocks/>
                </p:cNvSpPr>
                <p:nvPr/>
              </p:nvSpPr>
              <p:spPr bwMode="auto">
                <a:xfrm>
                  <a:off x="3649" y="188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53" name="Freeform 1315"/>
                <p:cNvSpPr>
                  <a:spLocks noEditPoints="1"/>
                </p:cNvSpPr>
                <p:nvPr/>
              </p:nvSpPr>
              <p:spPr bwMode="auto">
                <a:xfrm>
                  <a:off x="3646" y="188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54" name="Freeform 1316"/>
                <p:cNvSpPr>
                  <a:spLocks/>
                </p:cNvSpPr>
                <p:nvPr/>
              </p:nvSpPr>
              <p:spPr bwMode="auto">
                <a:xfrm>
                  <a:off x="3653" y="1885"/>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55" name="Freeform 1317"/>
                <p:cNvSpPr>
                  <a:spLocks noEditPoints="1"/>
                </p:cNvSpPr>
                <p:nvPr/>
              </p:nvSpPr>
              <p:spPr bwMode="auto">
                <a:xfrm>
                  <a:off x="3650" y="1882"/>
                  <a:ext cx="61"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3"/>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56" name="Freeform 1318"/>
                <p:cNvSpPr>
                  <a:spLocks/>
                </p:cNvSpPr>
                <p:nvPr/>
              </p:nvSpPr>
              <p:spPr bwMode="auto">
                <a:xfrm>
                  <a:off x="3658" y="1887"/>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57" name="Freeform 1319"/>
                <p:cNvSpPr>
                  <a:spLocks noEditPoints="1"/>
                </p:cNvSpPr>
                <p:nvPr/>
              </p:nvSpPr>
              <p:spPr bwMode="auto">
                <a:xfrm>
                  <a:off x="3655" y="188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5" y="80"/>
                        <a:pt x="165" y="82"/>
                        <a:pt x="165" y="84"/>
                      </a:cubicBezTo>
                      <a:cubicBezTo>
                        <a:pt x="165" y="86"/>
                        <a:pt x="165" y="88"/>
                        <a:pt x="163" y="90"/>
                      </a:cubicBezTo>
                      <a:lnTo>
                        <a:pt x="88" y="164"/>
                      </a:lnTo>
                      <a:close/>
                      <a:moveTo>
                        <a:pt x="152" y="78"/>
                      </a:moveTo>
                      <a:lnTo>
                        <a:pt x="152" y="90"/>
                      </a:lnTo>
                      <a:lnTo>
                        <a:pt x="77" y="15"/>
                      </a:lnTo>
                      <a:lnTo>
                        <a:pt x="88" y="15"/>
                      </a:lnTo>
                      <a:lnTo>
                        <a:pt x="14" y="90"/>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58" name="Freeform 1320"/>
                <p:cNvSpPr>
                  <a:spLocks/>
                </p:cNvSpPr>
                <p:nvPr/>
              </p:nvSpPr>
              <p:spPr bwMode="auto">
                <a:xfrm>
                  <a:off x="3662" y="1889"/>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59" name="Freeform 1321"/>
                <p:cNvSpPr>
                  <a:spLocks noEditPoints="1"/>
                </p:cNvSpPr>
                <p:nvPr/>
              </p:nvSpPr>
              <p:spPr bwMode="auto">
                <a:xfrm>
                  <a:off x="3659" y="1887"/>
                  <a:ext cx="60" cy="53"/>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60" name="Freeform 1322"/>
                <p:cNvSpPr>
                  <a:spLocks/>
                </p:cNvSpPr>
                <p:nvPr/>
              </p:nvSpPr>
              <p:spPr bwMode="auto">
                <a:xfrm>
                  <a:off x="3667" y="1891"/>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61" name="Freeform 1323"/>
                <p:cNvSpPr>
                  <a:spLocks noEditPoints="1"/>
                </p:cNvSpPr>
                <p:nvPr/>
              </p:nvSpPr>
              <p:spPr bwMode="auto">
                <a:xfrm>
                  <a:off x="3664" y="1888"/>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62" name="Freeform 1324"/>
                <p:cNvSpPr>
                  <a:spLocks/>
                </p:cNvSpPr>
                <p:nvPr/>
              </p:nvSpPr>
              <p:spPr bwMode="auto">
                <a:xfrm>
                  <a:off x="3671" y="1893"/>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63" name="Freeform 1325"/>
                <p:cNvSpPr>
                  <a:spLocks noEditPoints="1"/>
                </p:cNvSpPr>
                <p:nvPr/>
              </p:nvSpPr>
              <p:spPr bwMode="auto">
                <a:xfrm>
                  <a:off x="3668" y="1890"/>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64" name="Freeform 1326"/>
                <p:cNvSpPr>
                  <a:spLocks/>
                </p:cNvSpPr>
                <p:nvPr/>
              </p:nvSpPr>
              <p:spPr bwMode="auto">
                <a:xfrm>
                  <a:off x="3675" y="1895"/>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65" name="Freeform 1327"/>
                <p:cNvSpPr>
                  <a:spLocks noEditPoints="1"/>
                </p:cNvSpPr>
                <p:nvPr/>
              </p:nvSpPr>
              <p:spPr bwMode="auto">
                <a:xfrm>
                  <a:off x="3672" y="1892"/>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66" name="Freeform 1328"/>
                <p:cNvSpPr>
                  <a:spLocks/>
                </p:cNvSpPr>
                <p:nvPr/>
              </p:nvSpPr>
              <p:spPr bwMode="auto">
                <a:xfrm>
                  <a:off x="3680" y="189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67" name="Freeform 1329"/>
                <p:cNvSpPr>
                  <a:spLocks noEditPoints="1"/>
                </p:cNvSpPr>
                <p:nvPr/>
              </p:nvSpPr>
              <p:spPr bwMode="auto">
                <a:xfrm>
                  <a:off x="3677" y="189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68" name="Freeform 1330"/>
                <p:cNvSpPr>
                  <a:spLocks/>
                </p:cNvSpPr>
                <p:nvPr/>
              </p:nvSpPr>
              <p:spPr bwMode="auto">
                <a:xfrm>
                  <a:off x="3684" y="189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69" name="Freeform 1331"/>
                <p:cNvSpPr>
                  <a:spLocks noEditPoints="1"/>
                </p:cNvSpPr>
                <p:nvPr/>
              </p:nvSpPr>
              <p:spPr bwMode="auto">
                <a:xfrm>
                  <a:off x="3681" y="189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4" y="80"/>
                        <a:pt x="165" y="82"/>
                        <a:pt x="165" y="84"/>
                      </a:cubicBezTo>
                      <a:cubicBezTo>
                        <a:pt x="165" y="86"/>
                        <a:pt x="164" y="88"/>
                        <a:pt x="163" y="90"/>
                      </a:cubicBezTo>
                      <a:lnTo>
                        <a:pt x="88" y="164"/>
                      </a:lnTo>
                      <a:close/>
                      <a:moveTo>
                        <a:pt x="152" y="78"/>
                      </a:moveTo>
                      <a:lnTo>
                        <a:pt x="152" y="90"/>
                      </a:lnTo>
                      <a:lnTo>
                        <a:pt x="77" y="15"/>
                      </a:lnTo>
                      <a:lnTo>
                        <a:pt x="88" y="15"/>
                      </a:lnTo>
                      <a:lnTo>
                        <a:pt x="13" y="90"/>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70" name="Freeform 1332"/>
                <p:cNvSpPr>
                  <a:spLocks/>
                </p:cNvSpPr>
                <p:nvPr/>
              </p:nvSpPr>
              <p:spPr bwMode="auto">
                <a:xfrm>
                  <a:off x="3688" y="1900"/>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71" name="Freeform 1333"/>
                <p:cNvSpPr>
                  <a:spLocks noEditPoints="1"/>
                </p:cNvSpPr>
                <p:nvPr/>
              </p:nvSpPr>
              <p:spPr bwMode="auto">
                <a:xfrm>
                  <a:off x="3685" y="1898"/>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4" y="80"/>
                        <a:pt x="165" y="82"/>
                        <a:pt x="165" y="84"/>
                      </a:cubicBezTo>
                      <a:cubicBezTo>
                        <a:pt x="165" y="86"/>
                        <a:pt x="164" y="88"/>
                        <a:pt x="163" y="90"/>
                      </a:cubicBezTo>
                      <a:lnTo>
                        <a:pt x="88" y="164"/>
                      </a:lnTo>
                      <a:close/>
                      <a:moveTo>
                        <a:pt x="152" y="78"/>
                      </a:moveTo>
                      <a:lnTo>
                        <a:pt x="152" y="90"/>
                      </a:lnTo>
                      <a:lnTo>
                        <a:pt x="77" y="15"/>
                      </a:lnTo>
                      <a:lnTo>
                        <a:pt x="88" y="15"/>
                      </a:lnTo>
                      <a:lnTo>
                        <a:pt x="13" y="90"/>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72" name="Freeform 1334"/>
                <p:cNvSpPr>
                  <a:spLocks/>
                </p:cNvSpPr>
                <p:nvPr/>
              </p:nvSpPr>
              <p:spPr bwMode="auto">
                <a:xfrm>
                  <a:off x="3693" y="190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73" name="Freeform 1335"/>
                <p:cNvSpPr>
                  <a:spLocks noEditPoints="1"/>
                </p:cNvSpPr>
                <p:nvPr/>
              </p:nvSpPr>
              <p:spPr bwMode="auto">
                <a:xfrm>
                  <a:off x="3690" y="190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74" name="Freeform 1336"/>
                <p:cNvSpPr>
                  <a:spLocks/>
                </p:cNvSpPr>
                <p:nvPr/>
              </p:nvSpPr>
              <p:spPr bwMode="auto">
                <a:xfrm>
                  <a:off x="3697" y="1904"/>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75" name="Freeform 1337"/>
                <p:cNvSpPr>
                  <a:spLocks noEditPoints="1"/>
                </p:cNvSpPr>
                <p:nvPr/>
              </p:nvSpPr>
              <p:spPr bwMode="auto">
                <a:xfrm>
                  <a:off x="3694" y="1901"/>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76" name="Freeform 1338"/>
                <p:cNvSpPr>
                  <a:spLocks/>
                </p:cNvSpPr>
                <p:nvPr/>
              </p:nvSpPr>
              <p:spPr bwMode="auto">
                <a:xfrm>
                  <a:off x="3701" y="1906"/>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77" name="Freeform 1339"/>
                <p:cNvSpPr>
                  <a:spLocks noEditPoints="1"/>
                </p:cNvSpPr>
                <p:nvPr/>
              </p:nvSpPr>
              <p:spPr bwMode="auto">
                <a:xfrm>
                  <a:off x="3699" y="190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78" name="Freeform 1340"/>
                <p:cNvSpPr>
                  <a:spLocks/>
                </p:cNvSpPr>
                <p:nvPr/>
              </p:nvSpPr>
              <p:spPr bwMode="auto">
                <a:xfrm>
                  <a:off x="3706" y="1907"/>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79" name="Freeform 1341"/>
                <p:cNvSpPr>
                  <a:spLocks noEditPoints="1"/>
                </p:cNvSpPr>
                <p:nvPr/>
              </p:nvSpPr>
              <p:spPr bwMode="auto">
                <a:xfrm>
                  <a:off x="3703" y="1905"/>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80" name="Freeform 1342"/>
                <p:cNvSpPr>
                  <a:spLocks/>
                </p:cNvSpPr>
                <p:nvPr/>
              </p:nvSpPr>
              <p:spPr bwMode="auto">
                <a:xfrm>
                  <a:off x="3710" y="1909"/>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81" name="Freeform 1343"/>
                <p:cNvSpPr>
                  <a:spLocks noEditPoints="1"/>
                </p:cNvSpPr>
                <p:nvPr/>
              </p:nvSpPr>
              <p:spPr bwMode="auto">
                <a:xfrm>
                  <a:off x="3707" y="1906"/>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3"/>
                      </a:cubicBezTo>
                      <a:cubicBezTo>
                        <a:pt x="0" y="81"/>
                        <a:pt x="0"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82" name="Freeform 1344"/>
                <p:cNvSpPr>
                  <a:spLocks/>
                </p:cNvSpPr>
                <p:nvPr/>
              </p:nvSpPr>
              <p:spPr bwMode="auto">
                <a:xfrm>
                  <a:off x="3715" y="191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83" name="Freeform 1345"/>
                <p:cNvSpPr>
                  <a:spLocks noEditPoints="1"/>
                </p:cNvSpPr>
                <p:nvPr/>
              </p:nvSpPr>
              <p:spPr bwMode="auto">
                <a:xfrm>
                  <a:off x="3712" y="190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84" name="Freeform 1346"/>
                <p:cNvSpPr>
                  <a:spLocks/>
                </p:cNvSpPr>
                <p:nvPr/>
              </p:nvSpPr>
              <p:spPr bwMode="auto">
                <a:xfrm>
                  <a:off x="3719" y="1912"/>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85" name="Freeform 1347"/>
                <p:cNvSpPr>
                  <a:spLocks noEditPoints="1"/>
                </p:cNvSpPr>
                <p:nvPr/>
              </p:nvSpPr>
              <p:spPr bwMode="auto">
                <a:xfrm>
                  <a:off x="3716" y="191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86" name="Freeform 1348"/>
                <p:cNvSpPr>
                  <a:spLocks/>
                </p:cNvSpPr>
                <p:nvPr/>
              </p:nvSpPr>
              <p:spPr bwMode="auto">
                <a:xfrm>
                  <a:off x="3723" y="1914"/>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87" name="Freeform 1349"/>
                <p:cNvSpPr>
                  <a:spLocks noEditPoints="1"/>
                </p:cNvSpPr>
                <p:nvPr/>
              </p:nvSpPr>
              <p:spPr bwMode="auto">
                <a:xfrm>
                  <a:off x="3720" y="1911"/>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88" name="Freeform 1350"/>
                <p:cNvSpPr>
                  <a:spLocks/>
                </p:cNvSpPr>
                <p:nvPr/>
              </p:nvSpPr>
              <p:spPr bwMode="auto">
                <a:xfrm>
                  <a:off x="3728" y="1915"/>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89" name="Freeform 1351"/>
                <p:cNvSpPr>
                  <a:spLocks noEditPoints="1"/>
                </p:cNvSpPr>
                <p:nvPr/>
              </p:nvSpPr>
              <p:spPr bwMode="auto">
                <a:xfrm>
                  <a:off x="3725" y="1912"/>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3"/>
                      </a:cubicBezTo>
                      <a:cubicBezTo>
                        <a:pt x="0" y="81"/>
                        <a:pt x="0"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90" name="Freeform 1352"/>
                <p:cNvSpPr>
                  <a:spLocks/>
                </p:cNvSpPr>
                <p:nvPr/>
              </p:nvSpPr>
              <p:spPr bwMode="auto">
                <a:xfrm>
                  <a:off x="3732" y="191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91" name="Freeform 1353"/>
                <p:cNvSpPr>
                  <a:spLocks noEditPoints="1"/>
                </p:cNvSpPr>
                <p:nvPr/>
              </p:nvSpPr>
              <p:spPr bwMode="auto">
                <a:xfrm>
                  <a:off x="3729" y="191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0" y="88"/>
                        <a:pt x="0" y="86"/>
                        <a:pt x="0" y="84"/>
                      </a:cubicBezTo>
                      <a:cubicBezTo>
                        <a:pt x="0" y="82"/>
                        <a:pt x="0" y="80"/>
                        <a:pt x="2" y="78"/>
                      </a:cubicBezTo>
                      <a:lnTo>
                        <a:pt x="77" y="4"/>
                      </a:lnTo>
                      <a:cubicBezTo>
                        <a:pt x="80" y="0"/>
                        <a:pt x="85" y="0"/>
                        <a:pt x="88" y="4"/>
                      </a:cubicBezTo>
                      <a:lnTo>
                        <a:pt x="163" y="78"/>
                      </a:lnTo>
                      <a:cubicBezTo>
                        <a:pt x="164" y="80"/>
                        <a:pt x="165" y="82"/>
                        <a:pt x="165" y="84"/>
                      </a:cubicBezTo>
                      <a:cubicBezTo>
                        <a:pt x="165" y="86"/>
                        <a:pt x="164" y="88"/>
                        <a:pt x="163" y="90"/>
                      </a:cubicBezTo>
                      <a:lnTo>
                        <a:pt x="88" y="164"/>
                      </a:lnTo>
                      <a:close/>
                      <a:moveTo>
                        <a:pt x="151" y="78"/>
                      </a:moveTo>
                      <a:lnTo>
                        <a:pt x="151" y="90"/>
                      </a:lnTo>
                      <a:lnTo>
                        <a:pt x="77" y="15"/>
                      </a:lnTo>
                      <a:lnTo>
                        <a:pt x="88" y="15"/>
                      </a:lnTo>
                      <a:lnTo>
                        <a:pt x="13" y="90"/>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92" name="Freeform 1354"/>
                <p:cNvSpPr>
                  <a:spLocks/>
                </p:cNvSpPr>
                <p:nvPr/>
              </p:nvSpPr>
              <p:spPr bwMode="auto">
                <a:xfrm>
                  <a:off x="3736" y="1918"/>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93" name="Freeform 1355"/>
                <p:cNvSpPr>
                  <a:spLocks noEditPoints="1"/>
                </p:cNvSpPr>
                <p:nvPr/>
              </p:nvSpPr>
              <p:spPr bwMode="auto">
                <a:xfrm>
                  <a:off x="3733" y="1915"/>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4"/>
                      </a:cubicBezTo>
                      <a:cubicBezTo>
                        <a:pt x="0" y="81"/>
                        <a:pt x="1" y="79"/>
                        <a:pt x="3" y="78"/>
                      </a:cubicBezTo>
                      <a:lnTo>
                        <a:pt x="78" y="3"/>
                      </a:lnTo>
                      <a:cubicBezTo>
                        <a:pt x="81" y="0"/>
                        <a:pt x="86" y="0"/>
                        <a:pt x="89" y="3"/>
                      </a:cubicBezTo>
                      <a:lnTo>
                        <a:pt x="164" y="78"/>
                      </a:lnTo>
                      <a:cubicBezTo>
                        <a:pt x="165" y="79"/>
                        <a:pt x="166" y="81"/>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94" name="Freeform 1356"/>
                <p:cNvSpPr>
                  <a:spLocks/>
                </p:cNvSpPr>
                <p:nvPr/>
              </p:nvSpPr>
              <p:spPr bwMode="auto">
                <a:xfrm>
                  <a:off x="3740" y="1920"/>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95" name="Freeform 1357"/>
                <p:cNvSpPr>
                  <a:spLocks noEditPoints="1"/>
                </p:cNvSpPr>
                <p:nvPr/>
              </p:nvSpPr>
              <p:spPr bwMode="auto">
                <a:xfrm>
                  <a:off x="3738" y="1917"/>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4"/>
                      </a:cubicBezTo>
                      <a:cubicBezTo>
                        <a:pt x="0" y="82"/>
                        <a:pt x="1" y="79"/>
                        <a:pt x="3" y="78"/>
                      </a:cubicBezTo>
                      <a:lnTo>
                        <a:pt x="78" y="3"/>
                      </a:lnTo>
                      <a:cubicBezTo>
                        <a:pt x="81" y="0"/>
                        <a:pt x="86" y="0"/>
                        <a:pt x="89" y="3"/>
                      </a:cubicBezTo>
                      <a:lnTo>
                        <a:pt x="164" y="78"/>
                      </a:lnTo>
                      <a:cubicBezTo>
                        <a:pt x="165" y="79"/>
                        <a:pt x="166" y="82"/>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96" name="Freeform 1358"/>
                <p:cNvSpPr>
                  <a:spLocks/>
                </p:cNvSpPr>
                <p:nvPr/>
              </p:nvSpPr>
              <p:spPr bwMode="auto">
                <a:xfrm>
                  <a:off x="3745" y="1921"/>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97" name="Freeform 1359"/>
                <p:cNvSpPr>
                  <a:spLocks noEditPoints="1"/>
                </p:cNvSpPr>
                <p:nvPr/>
              </p:nvSpPr>
              <p:spPr bwMode="auto">
                <a:xfrm>
                  <a:off x="3742" y="1918"/>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8" y="163"/>
                      </a:cubicBezTo>
                      <a:lnTo>
                        <a:pt x="3" y="89"/>
                      </a:lnTo>
                      <a:cubicBezTo>
                        <a:pt x="1" y="87"/>
                        <a:pt x="0" y="85"/>
                        <a:pt x="0" y="83"/>
                      </a:cubicBezTo>
                      <a:cubicBezTo>
                        <a:pt x="0" y="81"/>
                        <a:pt x="1" y="79"/>
                        <a:pt x="3" y="77"/>
                      </a:cubicBezTo>
                      <a:lnTo>
                        <a:pt x="78" y="3"/>
                      </a:lnTo>
                      <a:cubicBezTo>
                        <a:pt x="81" y="0"/>
                        <a:pt x="86" y="0"/>
                        <a:pt x="89" y="3"/>
                      </a:cubicBezTo>
                      <a:lnTo>
                        <a:pt x="164" y="77"/>
                      </a:lnTo>
                      <a:cubicBezTo>
                        <a:pt x="165" y="79"/>
                        <a:pt x="166" y="81"/>
                        <a:pt x="166" y="83"/>
                      </a:cubicBezTo>
                      <a:cubicBezTo>
                        <a:pt x="166" y="85"/>
                        <a:pt x="165" y="87"/>
                        <a:pt x="164" y="89"/>
                      </a:cubicBezTo>
                      <a:lnTo>
                        <a:pt x="89" y="163"/>
                      </a:lnTo>
                      <a:close/>
                      <a:moveTo>
                        <a:pt x="152" y="77"/>
                      </a:moveTo>
                      <a:lnTo>
                        <a:pt x="152" y="89"/>
                      </a:lnTo>
                      <a:lnTo>
                        <a:pt x="78" y="14"/>
                      </a:lnTo>
                      <a:lnTo>
                        <a:pt x="89" y="14"/>
                      </a:lnTo>
                      <a:lnTo>
                        <a:pt x="14" y="89"/>
                      </a:lnTo>
                      <a:lnTo>
                        <a:pt x="14" y="77"/>
                      </a:lnTo>
                      <a:lnTo>
                        <a:pt x="89" y="152"/>
                      </a:lnTo>
                      <a:lnTo>
                        <a:pt x="78"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898" name="Freeform 1360"/>
                <p:cNvSpPr>
                  <a:spLocks/>
                </p:cNvSpPr>
                <p:nvPr/>
              </p:nvSpPr>
              <p:spPr bwMode="auto">
                <a:xfrm>
                  <a:off x="3749" y="1923"/>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899" name="Freeform 1361"/>
                <p:cNvSpPr>
                  <a:spLocks noEditPoints="1"/>
                </p:cNvSpPr>
                <p:nvPr/>
              </p:nvSpPr>
              <p:spPr bwMode="auto">
                <a:xfrm>
                  <a:off x="3746" y="1920"/>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3"/>
                      </a:cubicBezTo>
                      <a:cubicBezTo>
                        <a:pt x="0" y="81"/>
                        <a:pt x="1" y="79"/>
                        <a:pt x="3" y="78"/>
                      </a:cubicBezTo>
                      <a:lnTo>
                        <a:pt x="77" y="3"/>
                      </a:lnTo>
                      <a:cubicBezTo>
                        <a:pt x="81"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00" name="Freeform 1362"/>
                <p:cNvSpPr>
                  <a:spLocks/>
                </p:cNvSpPr>
                <p:nvPr/>
              </p:nvSpPr>
              <p:spPr bwMode="auto">
                <a:xfrm>
                  <a:off x="3754" y="192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01" name="Freeform 1363"/>
                <p:cNvSpPr>
                  <a:spLocks noEditPoints="1"/>
                </p:cNvSpPr>
                <p:nvPr/>
              </p:nvSpPr>
              <p:spPr bwMode="auto">
                <a:xfrm>
                  <a:off x="3751" y="1921"/>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1"/>
                        <a:pt x="1" y="79"/>
                        <a:pt x="3" y="78"/>
                      </a:cubicBezTo>
                      <a:lnTo>
                        <a:pt x="77" y="3"/>
                      </a:lnTo>
                      <a:cubicBezTo>
                        <a:pt x="81"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02" name="Freeform 1364"/>
                <p:cNvSpPr>
                  <a:spLocks/>
                </p:cNvSpPr>
                <p:nvPr/>
              </p:nvSpPr>
              <p:spPr bwMode="auto">
                <a:xfrm>
                  <a:off x="3758" y="1925"/>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03" name="Freeform 1365"/>
                <p:cNvSpPr>
                  <a:spLocks noEditPoints="1"/>
                </p:cNvSpPr>
                <p:nvPr/>
              </p:nvSpPr>
              <p:spPr bwMode="auto">
                <a:xfrm>
                  <a:off x="3755" y="1922"/>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1"/>
                        <a:pt x="1" y="79"/>
                        <a:pt x="3" y="78"/>
                      </a:cubicBezTo>
                      <a:lnTo>
                        <a:pt x="77" y="3"/>
                      </a:lnTo>
                      <a:cubicBezTo>
                        <a:pt x="81"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04" name="Freeform 1366"/>
                <p:cNvSpPr>
                  <a:spLocks/>
                </p:cNvSpPr>
                <p:nvPr/>
              </p:nvSpPr>
              <p:spPr bwMode="auto">
                <a:xfrm>
                  <a:off x="3762" y="1926"/>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05" name="Freeform 1367"/>
                <p:cNvSpPr>
                  <a:spLocks noEditPoints="1"/>
                </p:cNvSpPr>
                <p:nvPr/>
              </p:nvSpPr>
              <p:spPr bwMode="auto">
                <a:xfrm>
                  <a:off x="3759" y="1924"/>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3"/>
                      </a:cubicBezTo>
                      <a:cubicBezTo>
                        <a:pt x="0" y="81"/>
                        <a:pt x="1" y="79"/>
                        <a:pt x="3" y="78"/>
                      </a:cubicBezTo>
                      <a:lnTo>
                        <a:pt x="77" y="3"/>
                      </a:lnTo>
                      <a:cubicBezTo>
                        <a:pt x="81"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06" name="Freeform 1368"/>
                <p:cNvSpPr>
                  <a:spLocks/>
                </p:cNvSpPr>
                <p:nvPr/>
              </p:nvSpPr>
              <p:spPr bwMode="auto">
                <a:xfrm>
                  <a:off x="3767" y="192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07" name="Freeform 1369"/>
                <p:cNvSpPr>
                  <a:spLocks noEditPoints="1"/>
                </p:cNvSpPr>
                <p:nvPr/>
              </p:nvSpPr>
              <p:spPr bwMode="auto">
                <a:xfrm>
                  <a:off x="3764" y="1925"/>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4"/>
                      </a:cubicBezTo>
                      <a:cubicBezTo>
                        <a:pt x="0" y="82"/>
                        <a:pt x="1" y="80"/>
                        <a:pt x="3" y="78"/>
                      </a:cubicBezTo>
                      <a:lnTo>
                        <a:pt x="77" y="4"/>
                      </a:lnTo>
                      <a:cubicBezTo>
                        <a:pt x="80" y="0"/>
                        <a:pt x="86" y="0"/>
                        <a:pt x="89" y="4"/>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08" name="Freeform 1370"/>
                <p:cNvSpPr>
                  <a:spLocks/>
                </p:cNvSpPr>
                <p:nvPr/>
              </p:nvSpPr>
              <p:spPr bwMode="auto">
                <a:xfrm>
                  <a:off x="3771" y="1929"/>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09" name="Freeform 1371"/>
                <p:cNvSpPr>
                  <a:spLocks noEditPoints="1"/>
                </p:cNvSpPr>
                <p:nvPr/>
              </p:nvSpPr>
              <p:spPr bwMode="auto">
                <a:xfrm>
                  <a:off x="3768" y="1926"/>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0" y="166"/>
                        <a:pt x="77" y="163"/>
                      </a:cubicBezTo>
                      <a:lnTo>
                        <a:pt x="3" y="89"/>
                      </a:lnTo>
                      <a:cubicBezTo>
                        <a:pt x="1" y="87"/>
                        <a:pt x="0" y="85"/>
                        <a:pt x="0" y="83"/>
                      </a:cubicBezTo>
                      <a:cubicBezTo>
                        <a:pt x="0" y="81"/>
                        <a:pt x="1" y="79"/>
                        <a:pt x="3" y="77"/>
                      </a:cubicBezTo>
                      <a:lnTo>
                        <a:pt x="77" y="3"/>
                      </a:lnTo>
                      <a:cubicBezTo>
                        <a:pt x="80"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10" name="Freeform 1372"/>
                <p:cNvSpPr>
                  <a:spLocks/>
                </p:cNvSpPr>
                <p:nvPr/>
              </p:nvSpPr>
              <p:spPr bwMode="auto">
                <a:xfrm>
                  <a:off x="3775" y="1930"/>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11" name="Freeform 1373"/>
                <p:cNvSpPr>
                  <a:spLocks noEditPoints="1"/>
                </p:cNvSpPr>
                <p:nvPr/>
              </p:nvSpPr>
              <p:spPr bwMode="auto">
                <a:xfrm>
                  <a:off x="3773" y="1928"/>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0" y="166"/>
                        <a:pt x="77" y="163"/>
                      </a:cubicBezTo>
                      <a:lnTo>
                        <a:pt x="3" y="89"/>
                      </a:lnTo>
                      <a:cubicBezTo>
                        <a:pt x="1" y="87"/>
                        <a:pt x="0" y="85"/>
                        <a:pt x="0" y="83"/>
                      </a:cubicBezTo>
                      <a:cubicBezTo>
                        <a:pt x="0" y="81"/>
                        <a:pt x="1" y="79"/>
                        <a:pt x="3" y="77"/>
                      </a:cubicBezTo>
                      <a:lnTo>
                        <a:pt x="77" y="3"/>
                      </a:lnTo>
                      <a:cubicBezTo>
                        <a:pt x="80"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12" name="Freeform 1374"/>
                <p:cNvSpPr>
                  <a:spLocks/>
                </p:cNvSpPr>
                <p:nvPr/>
              </p:nvSpPr>
              <p:spPr bwMode="auto">
                <a:xfrm>
                  <a:off x="3780" y="1931"/>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13" name="Freeform 1375"/>
                <p:cNvSpPr>
                  <a:spLocks noEditPoints="1"/>
                </p:cNvSpPr>
                <p:nvPr/>
              </p:nvSpPr>
              <p:spPr bwMode="auto">
                <a:xfrm>
                  <a:off x="3777" y="1928"/>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3"/>
                      </a:cubicBezTo>
                      <a:cubicBezTo>
                        <a:pt x="0" y="81"/>
                        <a:pt x="1" y="79"/>
                        <a:pt x="3" y="78"/>
                      </a:cubicBezTo>
                      <a:lnTo>
                        <a:pt x="77" y="3"/>
                      </a:lnTo>
                      <a:cubicBezTo>
                        <a:pt x="80" y="0"/>
                        <a:pt x="85"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14" name="Freeform 1376"/>
                <p:cNvSpPr>
                  <a:spLocks/>
                </p:cNvSpPr>
                <p:nvPr/>
              </p:nvSpPr>
              <p:spPr bwMode="auto">
                <a:xfrm>
                  <a:off x="3784" y="1933"/>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15" name="Freeform 1377"/>
                <p:cNvSpPr>
                  <a:spLocks noEditPoints="1"/>
                </p:cNvSpPr>
                <p:nvPr/>
              </p:nvSpPr>
              <p:spPr bwMode="auto">
                <a:xfrm>
                  <a:off x="3781" y="1930"/>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80"/>
                        <a:pt x="3" y="78"/>
                      </a:cubicBezTo>
                      <a:lnTo>
                        <a:pt x="77" y="3"/>
                      </a:lnTo>
                      <a:cubicBezTo>
                        <a:pt x="80" y="0"/>
                        <a:pt x="85"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16" name="Freeform 1378"/>
                <p:cNvSpPr>
                  <a:spLocks/>
                </p:cNvSpPr>
                <p:nvPr/>
              </p:nvSpPr>
              <p:spPr bwMode="auto">
                <a:xfrm>
                  <a:off x="3789" y="193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17" name="Freeform 1379"/>
                <p:cNvSpPr>
                  <a:spLocks noEditPoints="1"/>
                </p:cNvSpPr>
                <p:nvPr/>
              </p:nvSpPr>
              <p:spPr bwMode="auto">
                <a:xfrm>
                  <a:off x="3786" y="1931"/>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7"/>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18" name="Freeform 1380"/>
                <p:cNvSpPr>
                  <a:spLocks/>
                </p:cNvSpPr>
                <p:nvPr/>
              </p:nvSpPr>
              <p:spPr bwMode="auto">
                <a:xfrm>
                  <a:off x="3793" y="1936"/>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19" name="Freeform 1381"/>
                <p:cNvSpPr>
                  <a:spLocks noEditPoints="1"/>
                </p:cNvSpPr>
                <p:nvPr/>
              </p:nvSpPr>
              <p:spPr bwMode="auto">
                <a:xfrm>
                  <a:off x="3790" y="1933"/>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7"/>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20" name="Freeform 1382"/>
                <p:cNvSpPr>
                  <a:spLocks/>
                </p:cNvSpPr>
                <p:nvPr/>
              </p:nvSpPr>
              <p:spPr bwMode="auto">
                <a:xfrm>
                  <a:off x="3797" y="1936"/>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21" name="Freeform 1383"/>
                <p:cNvSpPr>
                  <a:spLocks noEditPoints="1"/>
                </p:cNvSpPr>
                <p:nvPr/>
              </p:nvSpPr>
              <p:spPr bwMode="auto">
                <a:xfrm>
                  <a:off x="3794" y="1933"/>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2" y="89"/>
                      </a:lnTo>
                      <a:cubicBezTo>
                        <a:pt x="1" y="88"/>
                        <a:pt x="0" y="86"/>
                        <a:pt x="0" y="84"/>
                      </a:cubicBezTo>
                      <a:cubicBezTo>
                        <a:pt x="0" y="81"/>
                        <a:pt x="1" y="79"/>
                        <a:pt x="2" y="78"/>
                      </a:cubicBezTo>
                      <a:lnTo>
                        <a:pt x="77" y="3"/>
                      </a:lnTo>
                      <a:cubicBezTo>
                        <a:pt x="80" y="0"/>
                        <a:pt x="85"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22" name="Freeform 1384"/>
                <p:cNvSpPr>
                  <a:spLocks/>
                </p:cNvSpPr>
                <p:nvPr/>
              </p:nvSpPr>
              <p:spPr bwMode="auto">
                <a:xfrm>
                  <a:off x="3802" y="1937"/>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23" name="Freeform 1385"/>
                <p:cNvSpPr>
                  <a:spLocks noEditPoints="1"/>
                </p:cNvSpPr>
                <p:nvPr/>
              </p:nvSpPr>
              <p:spPr bwMode="auto">
                <a:xfrm>
                  <a:off x="3799" y="1935"/>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6" y="81"/>
                        <a:pt x="166" y="83"/>
                      </a:cubicBezTo>
                      <a:cubicBezTo>
                        <a:pt x="166"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24" name="Freeform 1386"/>
                <p:cNvSpPr>
                  <a:spLocks/>
                </p:cNvSpPr>
                <p:nvPr/>
              </p:nvSpPr>
              <p:spPr bwMode="auto">
                <a:xfrm>
                  <a:off x="3806" y="1938"/>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25" name="Freeform 1387"/>
                <p:cNvSpPr>
                  <a:spLocks noEditPoints="1"/>
                </p:cNvSpPr>
                <p:nvPr/>
              </p:nvSpPr>
              <p:spPr bwMode="auto">
                <a:xfrm>
                  <a:off x="3803" y="1936"/>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6" y="81"/>
                        <a:pt x="166" y="83"/>
                      </a:cubicBezTo>
                      <a:cubicBezTo>
                        <a:pt x="166" y="86"/>
                        <a:pt x="165"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26" name="Freeform 1388"/>
                <p:cNvSpPr>
                  <a:spLocks/>
                </p:cNvSpPr>
                <p:nvPr/>
              </p:nvSpPr>
              <p:spPr bwMode="auto">
                <a:xfrm>
                  <a:off x="3810" y="1940"/>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27" name="Freeform 1389"/>
                <p:cNvSpPr>
                  <a:spLocks noEditPoints="1"/>
                </p:cNvSpPr>
                <p:nvPr/>
              </p:nvSpPr>
              <p:spPr bwMode="auto">
                <a:xfrm>
                  <a:off x="3807" y="1937"/>
                  <a:ext cx="61"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28" name="Freeform 1390"/>
                <p:cNvSpPr>
                  <a:spLocks/>
                </p:cNvSpPr>
                <p:nvPr/>
              </p:nvSpPr>
              <p:spPr bwMode="auto">
                <a:xfrm>
                  <a:off x="3815" y="194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29" name="Freeform 1391"/>
                <p:cNvSpPr>
                  <a:spLocks noEditPoints="1"/>
                </p:cNvSpPr>
                <p:nvPr/>
              </p:nvSpPr>
              <p:spPr bwMode="auto">
                <a:xfrm>
                  <a:off x="3812" y="193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79"/>
                        <a:pt x="2" y="78"/>
                      </a:cubicBezTo>
                      <a:lnTo>
                        <a:pt x="77" y="3"/>
                      </a:lnTo>
                      <a:cubicBezTo>
                        <a:pt x="80" y="0"/>
                        <a:pt x="85" y="0"/>
                        <a:pt x="88" y="3"/>
                      </a:cubicBezTo>
                      <a:lnTo>
                        <a:pt x="163" y="78"/>
                      </a:lnTo>
                      <a:cubicBezTo>
                        <a:pt x="165" y="79"/>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30" name="Freeform 1392"/>
                <p:cNvSpPr>
                  <a:spLocks/>
                </p:cNvSpPr>
                <p:nvPr/>
              </p:nvSpPr>
              <p:spPr bwMode="auto">
                <a:xfrm>
                  <a:off x="3819" y="194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31" name="Freeform 1393"/>
                <p:cNvSpPr>
                  <a:spLocks noEditPoints="1"/>
                </p:cNvSpPr>
                <p:nvPr/>
              </p:nvSpPr>
              <p:spPr bwMode="auto">
                <a:xfrm>
                  <a:off x="3816" y="193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3"/>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32" name="Freeform 1394"/>
                <p:cNvSpPr>
                  <a:spLocks/>
                </p:cNvSpPr>
                <p:nvPr/>
              </p:nvSpPr>
              <p:spPr bwMode="auto">
                <a:xfrm>
                  <a:off x="3824" y="194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33" name="Freeform 1395"/>
                <p:cNvSpPr>
                  <a:spLocks noEditPoints="1"/>
                </p:cNvSpPr>
                <p:nvPr/>
              </p:nvSpPr>
              <p:spPr bwMode="auto">
                <a:xfrm>
                  <a:off x="3821" y="194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34" name="Freeform 1396"/>
                <p:cNvSpPr>
                  <a:spLocks/>
                </p:cNvSpPr>
                <p:nvPr/>
              </p:nvSpPr>
              <p:spPr bwMode="auto">
                <a:xfrm>
                  <a:off x="3828" y="194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35" name="Freeform 1397"/>
                <p:cNvSpPr>
                  <a:spLocks noEditPoints="1"/>
                </p:cNvSpPr>
                <p:nvPr/>
              </p:nvSpPr>
              <p:spPr bwMode="auto">
                <a:xfrm>
                  <a:off x="3825" y="194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79"/>
                        <a:pt x="2" y="78"/>
                      </a:cubicBezTo>
                      <a:lnTo>
                        <a:pt x="77" y="3"/>
                      </a:lnTo>
                      <a:cubicBezTo>
                        <a:pt x="80" y="0"/>
                        <a:pt x="85" y="0"/>
                        <a:pt x="88" y="3"/>
                      </a:cubicBezTo>
                      <a:lnTo>
                        <a:pt x="163" y="78"/>
                      </a:lnTo>
                      <a:cubicBezTo>
                        <a:pt x="165" y="79"/>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36" name="Freeform 1398"/>
                <p:cNvSpPr>
                  <a:spLocks/>
                </p:cNvSpPr>
                <p:nvPr/>
              </p:nvSpPr>
              <p:spPr bwMode="auto">
                <a:xfrm>
                  <a:off x="3832" y="1945"/>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37" name="Freeform 1399"/>
                <p:cNvSpPr>
                  <a:spLocks noEditPoints="1"/>
                </p:cNvSpPr>
                <p:nvPr/>
              </p:nvSpPr>
              <p:spPr bwMode="auto">
                <a:xfrm>
                  <a:off x="3829" y="1942"/>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5" y="81"/>
                        <a:pt x="165" y="83"/>
                      </a:cubicBezTo>
                      <a:cubicBezTo>
                        <a:pt x="165" y="86"/>
                        <a:pt x="165"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38" name="Freeform 1400"/>
                <p:cNvSpPr>
                  <a:spLocks/>
                </p:cNvSpPr>
                <p:nvPr/>
              </p:nvSpPr>
              <p:spPr bwMode="auto">
                <a:xfrm>
                  <a:off x="3837" y="194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39" name="Freeform 1401"/>
                <p:cNvSpPr>
                  <a:spLocks noEditPoints="1"/>
                </p:cNvSpPr>
                <p:nvPr/>
              </p:nvSpPr>
              <p:spPr bwMode="auto">
                <a:xfrm>
                  <a:off x="3834" y="194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40" name="Freeform 1402"/>
                <p:cNvSpPr>
                  <a:spLocks/>
                </p:cNvSpPr>
                <p:nvPr/>
              </p:nvSpPr>
              <p:spPr bwMode="auto">
                <a:xfrm>
                  <a:off x="3841" y="194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41" name="Freeform 1403"/>
                <p:cNvSpPr>
                  <a:spLocks noEditPoints="1"/>
                </p:cNvSpPr>
                <p:nvPr/>
              </p:nvSpPr>
              <p:spPr bwMode="auto">
                <a:xfrm>
                  <a:off x="3838" y="194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3"/>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42" name="Freeform 1404"/>
                <p:cNvSpPr>
                  <a:spLocks/>
                </p:cNvSpPr>
                <p:nvPr/>
              </p:nvSpPr>
              <p:spPr bwMode="auto">
                <a:xfrm>
                  <a:off x="3845" y="1948"/>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43" name="Freeform 1405"/>
                <p:cNvSpPr>
                  <a:spLocks noEditPoints="1"/>
                </p:cNvSpPr>
                <p:nvPr/>
              </p:nvSpPr>
              <p:spPr bwMode="auto">
                <a:xfrm>
                  <a:off x="3842" y="1945"/>
                  <a:ext cx="61"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44" name="Freeform 1406"/>
                <p:cNvSpPr>
                  <a:spLocks/>
                </p:cNvSpPr>
                <p:nvPr/>
              </p:nvSpPr>
              <p:spPr bwMode="auto">
                <a:xfrm>
                  <a:off x="3850" y="1949"/>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45" name="Freeform 1407"/>
                <p:cNvSpPr>
                  <a:spLocks noEditPoints="1"/>
                </p:cNvSpPr>
                <p:nvPr/>
              </p:nvSpPr>
              <p:spPr bwMode="auto">
                <a:xfrm>
                  <a:off x="3847" y="194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8"/>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46" name="Freeform 1408"/>
                <p:cNvSpPr>
                  <a:spLocks/>
                </p:cNvSpPr>
                <p:nvPr/>
              </p:nvSpPr>
              <p:spPr bwMode="auto">
                <a:xfrm>
                  <a:off x="3854" y="1950"/>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47" name="Freeform 1409"/>
                <p:cNvSpPr>
                  <a:spLocks noEditPoints="1"/>
                </p:cNvSpPr>
                <p:nvPr/>
              </p:nvSpPr>
              <p:spPr bwMode="auto">
                <a:xfrm>
                  <a:off x="3851" y="1947"/>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48" name="Freeform 1410"/>
                <p:cNvSpPr>
                  <a:spLocks/>
                </p:cNvSpPr>
                <p:nvPr/>
              </p:nvSpPr>
              <p:spPr bwMode="auto">
                <a:xfrm>
                  <a:off x="3858" y="1951"/>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949" name="Freeform 1411"/>
                <p:cNvSpPr>
                  <a:spLocks noEditPoints="1"/>
                </p:cNvSpPr>
                <p:nvPr/>
              </p:nvSpPr>
              <p:spPr bwMode="auto">
                <a:xfrm>
                  <a:off x="3856" y="194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950" name="Freeform 1412"/>
                <p:cNvSpPr>
                  <a:spLocks/>
                </p:cNvSpPr>
                <p:nvPr/>
              </p:nvSpPr>
              <p:spPr bwMode="auto">
                <a:xfrm>
                  <a:off x="3863" y="195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nvGrpSpPr>
              <p:cNvPr id="175118" name="Group 1614"/>
              <p:cNvGrpSpPr>
                <a:grpSpLocks/>
              </p:cNvGrpSpPr>
              <p:nvPr/>
            </p:nvGrpSpPr>
            <p:grpSpPr bwMode="auto">
              <a:xfrm>
                <a:off x="6127750" y="2189163"/>
                <a:ext cx="784225" cy="996950"/>
                <a:chOff x="3860" y="1379"/>
                <a:chExt cx="494" cy="628"/>
              </a:xfrm>
            </p:grpSpPr>
            <p:sp>
              <p:nvSpPr>
                <p:cNvPr id="175551" name="Freeform 1414"/>
                <p:cNvSpPr>
                  <a:spLocks noEditPoints="1"/>
                </p:cNvSpPr>
                <p:nvPr/>
              </p:nvSpPr>
              <p:spPr bwMode="auto">
                <a:xfrm>
                  <a:off x="3860" y="194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3"/>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52" name="Freeform 1415"/>
                <p:cNvSpPr>
                  <a:spLocks/>
                </p:cNvSpPr>
                <p:nvPr/>
              </p:nvSpPr>
              <p:spPr bwMode="auto">
                <a:xfrm>
                  <a:off x="3867" y="1953"/>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53" name="Freeform 1416"/>
                <p:cNvSpPr>
                  <a:spLocks noEditPoints="1"/>
                </p:cNvSpPr>
                <p:nvPr/>
              </p:nvSpPr>
              <p:spPr bwMode="auto">
                <a:xfrm>
                  <a:off x="3864" y="1950"/>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54" name="Freeform 1417"/>
                <p:cNvSpPr>
                  <a:spLocks/>
                </p:cNvSpPr>
                <p:nvPr/>
              </p:nvSpPr>
              <p:spPr bwMode="auto">
                <a:xfrm>
                  <a:off x="3872" y="195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55" name="Freeform 1418"/>
                <p:cNvSpPr>
                  <a:spLocks noEditPoints="1"/>
                </p:cNvSpPr>
                <p:nvPr/>
              </p:nvSpPr>
              <p:spPr bwMode="auto">
                <a:xfrm>
                  <a:off x="3869" y="195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8"/>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56" name="Freeform 1419"/>
                <p:cNvSpPr>
                  <a:spLocks/>
                </p:cNvSpPr>
                <p:nvPr/>
              </p:nvSpPr>
              <p:spPr bwMode="auto">
                <a:xfrm>
                  <a:off x="3876" y="1955"/>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57" name="Freeform 1420"/>
                <p:cNvSpPr>
                  <a:spLocks noEditPoints="1"/>
                </p:cNvSpPr>
                <p:nvPr/>
              </p:nvSpPr>
              <p:spPr bwMode="auto">
                <a:xfrm>
                  <a:off x="3873" y="1952"/>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58" name="Freeform 1421"/>
                <p:cNvSpPr>
                  <a:spLocks/>
                </p:cNvSpPr>
                <p:nvPr/>
              </p:nvSpPr>
              <p:spPr bwMode="auto">
                <a:xfrm>
                  <a:off x="3880" y="1956"/>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59" name="Freeform 1422"/>
                <p:cNvSpPr>
                  <a:spLocks noEditPoints="1"/>
                </p:cNvSpPr>
                <p:nvPr/>
              </p:nvSpPr>
              <p:spPr bwMode="auto">
                <a:xfrm>
                  <a:off x="3877" y="1953"/>
                  <a:ext cx="61"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60" name="Freeform 1423"/>
                <p:cNvSpPr>
                  <a:spLocks/>
                </p:cNvSpPr>
                <p:nvPr/>
              </p:nvSpPr>
              <p:spPr bwMode="auto">
                <a:xfrm>
                  <a:off x="3885" y="1843"/>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61" name="Freeform 1424"/>
                <p:cNvSpPr>
                  <a:spLocks noEditPoints="1"/>
                </p:cNvSpPr>
                <p:nvPr/>
              </p:nvSpPr>
              <p:spPr bwMode="auto">
                <a:xfrm>
                  <a:off x="3882" y="1840"/>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62" name="Freeform 1425"/>
                <p:cNvSpPr>
                  <a:spLocks/>
                </p:cNvSpPr>
                <p:nvPr/>
              </p:nvSpPr>
              <p:spPr bwMode="auto">
                <a:xfrm>
                  <a:off x="3889" y="1770"/>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63" name="Freeform 1426"/>
                <p:cNvSpPr>
                  <a:spLocks noEditPoints="1"/>
                </p:cNvSpPr>
                <p:nvPr/>
              </p:nvSpPr>
              <p:spPr bwMode="auto">
                <a:xfrm>
                  <a:off x="3886" y="1767"/>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7"/>
                        <a:pt x="0" y="85"/>
                        <a:pt x="0" y="83"/>
                      </a:cubicBezTo>
                      <a:cubicBezTo>
                        <a:pt x="0" y="81"/>
                        <a:pt x="0"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64" name="Freeform 1427"/>
                <p:cNvSpPr>
                  <a:spLocks/>
                </p:cNvSpPr>
                <p:nvPr/>
              </p:nvSpPr>
              <p:spPr bwMode="auto">
                <a:xfrm>
                  <a:off x="3893" y="1708"/>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65" name="Freeform 1428"/>
                <p:cNvSpPr>
                  <a:spLocks noEditPoints="1"/>
                </p:cNvSpPr>
                <p:nvPr/>
              </p:nvSpPr>
              <p:spPr bwMode="auto">
                <a:xfrm>
                  <a:off x="3891" y="1705"/>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66" name="Freeform 1429"/>
                <p:cNvSpPr>
                  <a:spLocks/>
                </p:cNvSpPr>
                <p:nvPr/>
              </p:nvSpPr>
              <p:spPr bwMode="auto">
                <a:xfrm>
                  <a:off x="3898" y="165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67" name="Freeform 1430"/>
                <p:cNvSpPr>
                  <a:spLocks noEditPoints="1"/>
                </p:cNvSpPr>
                <p:nvPr/>
              </p:nvSpPr>
              <p:spPr bwMode="auto">
                <a:xfrm>
                  <a:off x="3895" y="165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68" name="Freeform 1431"/>
                <p:cNvSpPr>
                  <a:spLocks/>
                </p:cNvSpPr>
                <p:nvPr/>
              </p:nvSpPr>
              <p:spPr bwMode="auto">
                <a:xfrm>
                  <a:off x="3902" y="1601"/>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69" name="Freeform 1432"/>
                <p:cNvSpPr>
                  <a:spLocks noEditPoints="1"/>
                </p:cNvSpPr>
                <p:nvPr/>
              </p:nvSpPr>
              <p:spPr bwMode="auto">
                <a:xfrm>
                  <a:off x="3899" y="159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70" name="Freeform 1433"/>
                <p:cNvSpPr>
                  <a:spLocks/>
                </p:cNvSpPr>
                <p:nvPr/>
              </p:nvSpPr>
              <p:spPr bwMode="auto">
                <a:xfrm>
                  <a:off x="3907" y="1553"/>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71" name="Freeform 1434"/>
                <p:cNvSpPr>
                  <a:spLocks noEditPoints="1"/>
                </p:cNvSpPr>
                <p:nvPr/>
              </p:nvSpPr>
              <p:spPr bwMode="auto">
                <a:xfrm>
                  <a:off x="3903" y="1551"/>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1" y="86"/>
                        <a:pt x="1" y="84"/>
                      </a:cubicBezTo>
                      <a:cubicBezTo>
                        <a:pt x="0" y="81"/>
                        <a:pt x="1" y="79"/>
                        <a:pt x="3" y="78"/>
                      </a:cubicBezTo>
                      <a:lnTo>
                        <a:pt x="78" y="3"/>
                      </a:lnTo>
                      <a:cubicBezTo>
                        <a:pt x="81" y="0"/>
                        <a:pt x="86" y="0"/>
                        <a:pt x="89" y="3"/>
                      </a:cubicBezTo>
                      <a:lnTo>
                        <a:pt x="164" y="78"/>
                      </a:lnTo>
                      <a:cubicBezTo>
                        <a:pt x="165" y="79"/>
                        <a:pt x="166" y="81"/>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72" name="Freeform 1435"/>
                <p:cNvSpPr>
                  <a:spLocks/>
                </p:cNvSpPr>
                <p:nvPr/>
              </p:nvSpPr>
              <p:spPr bwMode="auto">
                <a:xfrm>
                  <a:off x="3911" y="1507"/>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73" name="Freeform 1436"/>
                <p:cNvSpPr>
                  <a:spLocks noEditPoints="1"/>
                </p:cNvSpPr>
                <p:nvPr/>
              </p:nvSpPr>
              <p:spPr bwMode="auto">
                <a:xfrm>
                  <a:off x="3908" y="1504"/>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1" y="167"/>
                        <a:pt x="78" y="163"/>
                      </a:cubicBezTo>
                      <a:lnTo>
                        <a:pt x="3" y="89"/>
                      </a:lnTo>
                      <a:cubicBezTo>
                        <a:pt x="1" y="87"/>
                        <a:pt x="0" y="85"/>
                        <a:pt x="0" y="83"/>
                      </a:cubicBezTo>
                      <a:cubicBezTo>
                        <a:pt x="0" y="81"/>
                        <a:pt x="1" y="79"/>
                        <a:pt x="3" y="77"/>
                      </a:cubicBezTo>
                      <a:lnTo>
                        <a:pt x="78" y="3"/>
                      </a:lnTo>
                      <a:cubicBezTo>
                        <a:pt x="81" y="0"/>
                        <a:pt x="86" y="0"/>
                        <a:pt x="89" y="3"/>
                      </a:cubicBezTo>
                      <a:lnTo>
                        <a:pt x="164" y="77"/>
                      </a:lnTo>
                      <a:cubicBezTo>
                        <a:pt x="165" y="79"/>
                        <a:pt x="166" y="81"/>
                        <a:pt x="166" y="83"/>
                      </a:cubicBezTo>
                      <a:cubicBezTo>
                        <a:pt x="166" y="85"/>
                        <a:pt x="165" y="87"/>
                        <a:pt x="164" y="89"/>
                      </a:cubicBezTo>
                      <a:lnTo>
                        <a:pt x="89" y="163"/>
                      </a:lnTo>
                      <a:close/>
                      <a:moveTo>
                        <a:pt x="152" y="77"/>
                      </a:moveTo>
                      <a:lnTo>
                        <a:pt x="152" y="89"/>
                      </a:lnTo>
                      <a:lnTo>
                        <a:pt x="78" y="14"/>
                      </a:lnTo>
                      <a:lnTo>
                        <a:pt x="89" y="14"/>
                      </a:lnTo>
                      <a:lnTo>
                        <a:pt x="14" y="89"/>
                      </a:lnTo>
                      <a:lnTo>
                        <a:pt x="14" y="77"/>
                      </a:lnTo>
                      <a:lnTo>
                        <a:pt x="89" y="152"/>
                      </a:lnTo>
                      <a:lnTo>
                        <a:pt x="78"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74" name="Freeform 1437"/>
                <p:cNvSpPr>
                  <a:spLocks/>
                </p:cNvSpPr>
                <p:nvPr/>
              </p:nvSpPr>
              <p:spPr bwMode="auto">
                <a:xfrm>
                  <a:off x="3915" y="1464"/>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75" name="Freeform 1438"/>
                <p:cNvSpPr>
                  <a:spLocks noEditPoints="1"/>
                </p:cNvSpPr>
                <p:nvPr/>
              </p:nvSpPr>
              <p:spPr bwMode="auto">
                <a:xfrm>
                  <a:off x="3912" y="1461"/>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8" y="163"/>
                      </a:cubicBezTo>
                      <a:lnTo>
                        <a:pt x="3" y="89"/>
                      </a:lnTo>
                      <a:cubicBezTo>
                        <a:pt x="1" y="87"/>
                        <a:pt x="0" y="85"/>
                        <a:pt x="0" y="83"/>
                      </a:cubicBezTo>
                      <a:cubicBezTo>
                        <a:pt x="0" y="81"/>
                        <a:pt x="1" y="79"/>
                        <a:pt x="3" y="77"/>
                      </a:cubicBezTo>
                      <a:lnTo>
                        <a:pt x="78" y="3"/>
                      </a:lnTo>
                      <a:cubicBezTo>
                        <a:pt x="81" y="0"/>
                        <a:pt x="86" y="0"/>
                        <a:pt x="89" y="3"/>
                      </a:cubicBezTo>
                      <a:lnTo>
                        <a:pt x="164" y="77"/>
                      </a:lnTo>
                      <a:cubicBezTo>
                        <a:pt x="165" y="79"/>
                        <a:pt x="166" y="81"/>
                        <a:pt x="166" y="83"/>
                      </a:cubicBezTo>
                      <a:cubicBezTo>
                        <a:pt x="166" y="85"/>
                        <a:pt x="165" y="87"/>
                        <a:pt x="164" y="89"/>
                      </a:cubicBezTo>
                      <a:lnTo>
                        <a:pt x="89" y="163"/>
                      </a:lnTo>
                      <a:close/>
                      <a:moveTo>
                        <a:pt x="152" y="77"/>
                      </a:moveTo>
                      <a:lnTo>
                        <a:pt x="152" y="89"/>
                      </a:lnTo>
                      <a:lnTo>
                        <a:pt x="78" y="14"/>
                      </a:lnTo>
                      <a:lnTo>
                        <a:pt x="89" y="14"/>
                      </a:lnTo>
                      <a:lnTo>
                        <a:pt x="14" y="89"/>
                      </a:lnTo>
                      <a:lnTo>
                        <a:pt x="14" y="77"/>
                      </a:lnTo>
                      <a:lnTo>
                        <a:pt x="89" y="152"/>
                      </a:lnTo>
                      <a:lnTo>
                        <a:pt x="78"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76" name="Freeform 1439"/>
                <p:cNvSpPr>
                  <a:spLocks/>
                </p:cNvSpPr>
                <p:nvPr/>
              </p:nvSpPr>
              <p:spPr bwMode="auto">
                <a:xfrm>
                  <a:off x="3919" y="1421"/>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77" name="Freeform 1440"/>
                <p:cNvSpPr>
                  <a:spLocks noEditPoints="1"/>
                </p:cNvSpPr>
                <p:nvPr/>
              </p:nvSpPr>
              <p:spPr bwMode="auto">
                <a:xfrm>
                  <a:off x="3916" y="1418"/>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80"/>
                        <a:pt x="3" y="78"/>
                      </a:cubicBezTo>
                      <a:lnTo>
                        <a:pt x="77" y="3"/>
                      </a:lnTo>
                      <a:cubicBezTo>
                        <a:pt x="81" y="0"/>
                        <a:pt x="86" y="0"/>
                        <a:pt x="89" y="3"/>
                      </a:cubicBezTo>
                      <a:lnTo>
                        <a:pt x="164" y="78"/>
                      </a:lnTo>
                      <a:cubicBezTo>
                        <a:pt x="165" y="80"/>
                        <a:pt x="166" y="82"/>
                        <a:pt x="166" y="84"/>
                      </a:cubicBezTo>
                      <a:cubicBezTo>
                        <a:pt x="166" y="86"/>
                        <a:pt x="165" y="88"/>
                        <a:pt x="164"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78" name="Freeform 1441"/>
                <p:cNvSpPr>
                  <a:spLocks/>
                </p:cNvSpPr>
                <p:nvPr/>
              </p:nvSpPr>
              <p:spPr bwMode="auto">
                <a:xfrm>
                  <a:off x="3924" y="1381"/>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79" name="Freeform 1442"/>
                <p:cNvSpPr>
                  <a:spLocks noEditPoints="1"/>
                </p:cNvSpPr>
                <p:nvPr/>
              </p:nvSpPr>
              <p:spPr bwMode="auto">
                <a:xfrm>
                  <a:off x="3921" y="1379"/>
                  <a:ext cx="60" cy="53"/>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7" y="163"/>
                      </a:cubicBezTo>
                      <a:lnTo>
                        <a:pt x="3" y="89"/>
                      </a:lnTo>
                      <a:cubicBezTo>
                        <a:pt x="1" y="87"/>
                        <a:pt x="0" y="85"/>
                        <a:pt x="0" y="83"/>
                      </a:cubicBezTo>
                      <a:cubicBezTo>
                        <a:pt x="0" y="81"/>
                        <a:pt x="1" y="79"/>
                        <a:pt x="3" y="77"/>
                      </a:cubicBezTo>
                      <a:lnTo>
                        <a:pt x="77" y="3"/>
                      </a:lnTo>
                      <a:cubicBezTo>
                        <a:pt x="81"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80" name="Freeform 1443"/>
                <p:cNvSpPr>
                  <a:spLocks/>
                </p:cNvSpPr>
                <p:nvPr/>
              </p:nvSpPr>
              <p:spPr bwMode="auto">
                <a:xfrm>
                  <a:off x="3928" y="1452"/>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81" name="Freeform 1444"/>
                <p:cNvSpPr>
                  <a:spLocks noEditPoints="1"/>
                </p:cNvSpPr>
                <p:nvPr/>
              </p:nvSpPr>
              <p:spPr bwMode="auto">
                <a:xfrm>
                  <a:off x="3925" y="1449"/>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3"/>
                      </a:cubicBezTo>
                      <a:cubicBezTo>
                        <a:pt x="0" y="81"/>
                        <a:pt x="1" y="79"/>
                        <a:pt x="3" y="78"/>
                      </a:cubicBezTo>
                      <a:lnTo>
                        <a:pt x="77" y="3"/>
                      </a:lnTo>
                      <a:cubicBezTo>
                        <a:pt x="81"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82" name="Freeform 1445"/>
                <p:cNvSpPr>
                  <a:spLocks/>
                </p:cNvSpPr>
                <p:nvPr/>
              </p:nvSpPr>
              <p:spPr bwMode="auto">
                <a:xfrm>
                  <a:off x="3932" y="1487"/>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83" name="Freeform 1446"/>
                <p:cNvSpPr>
                  <a:spLocks noEditPoints="1"/>
                </p:cNvSpPr>
                <p:nvPr/>
              </p:nvSpPr>
              <p:spPr bwMode="auto">
                <a:xfrm>
                  <a:off x="3930" y="1484"/>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79"/>
                        <a:pt x="3" y="78"/>
                      </a:cubicBezTo>
                      <a:lnTo>
                        <a:pt x="77" y="3"/>
                      </a:lnTo>
                      <a:cubicBezTo>
                        <a:pt x="81" y="0"/>
                        <a:pt x="86" y="0"/>
                        <a:pt x="89" y="3"/>
                      </a:cubicBezTo>
                      <a:lnTo>
                        <a:pt x="163" y="78"/>
                      </a:lnTo>
                      <a:cubicBezTo>
                        <a:pt x="165" y="79"/>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84" name="Freeform 1447"/>
                <p:cNvSpPr>
                  <a:spLocks/>
                </p:cNvSpPr>
                <p:nvPr/>
              </p:nvSpPr>
              <p:spPr bwMode="auto">
                <a:xfrm>
                  <a:off x="3937" y="151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85" name="Freeform 1448"/>
                <p:cNvSpPr>
                  <a:spLocks noEditPoints="1"/>
                </p:cNvSpPr>
                <p:nvPr/>
              </p:nvSpPr>
              <p:spPr bwMode="auto">
                <a:xfrm>
                  <a:off x="3934" y="1507"/>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7" y="163"/>
                      </a:cubicBezTo>
                      <a:lnTo>
                        <a:pt x="3" y="89"/>
                      </a:lnTo>
                      <a:cubicBezTo>
                        <a:pt x="1" y="87"/>
                        <a:pt x="0" y="85"/>
                        <a:pt x="0" y="83"/>
                      </a:cubicBezTo>
                      <a:cubicBezTo>
                        <a:pt x="0" y="81"/>
                        <a:pt x="1" y="79"/>
                        <a:pt x="3" y="77"/>
                      </a:cubicBezTo>
                      <a:lnTo>
                        <a:pt x="77" y="3"/>
                      </a:lnTo>
                      <a:cubicBezTo>
                        <a:pt x="81"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86" name="Freeform 1449"/>
                <p:cNvSpPr>
                  <a:spLocks/>
                </p:cNvSpPr>
                <p:nvPr/>
              </p:nvSpPr>
              <p:spPr bwMode="auto">
                <a:xfrm>
                  <a:off x="3941" y="1529"/>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87" name="Freeform 1450"/>
                <p:cNvSpPr>
                  <a:spLocks noEditPoints="1"/>
                </p:cNvSpPr>
                <p:nvPr/>
              </p:nvSpPr>
              <p:spPr bwMode="auto">
                <a:xfrm>
                  <a:off x="3938" y="1526"/>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4"/>
                      </a:cubicBezTo>
                      <a:cubicBezTo>
                        <a:pt x="0" y="81"/>
                        <a:pt x="1" y="79"/>
                        <a:pt x="3" y="78"/>
                      </a:cubicBezTo>
                      <a:lnTo>
                        <a:pt x="77" y="3"/>
                      </a:lnTo>
                      <a:cubicBezTo>
                        <a:pt x="80"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88" name="Freeform 1451"/>
                <p:cNvSpPr>
                  <a:spLocks/>
                </p:cNvSpPr>
                <p:nvPr/>
              </p:nvSpPr>
              <p:spPr bwMode="auto">
                <a:xfrm>
                  <a:off x="3946" y="154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89" name="Freeform 1452"/>
                <p:cNvSpPr>
                  <a:spLocks noEditPoints="1"/>
                </p:cNvSpPr>
                <p:nvPr/>
              </p:nvSpPr>
              <p:spPr bwMode="auto">
                <a:xfrm>
                  <a:off x="3943" y="1541"/>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3"/>
                      </a:cubicBezTo>
                      <a:cubicBezTo>
                        <a:pt x="0" y="81"/>
                        <a:pt x="1" y="79"/>
                        <a:pt x="3" y="78"/>
                      </a:cubicBezTo>
                      <a:lnTo>
                        <a:pt x="77" y="3"/>
                      </a:lnTo>
                      <a:cubicBezTo>
                        <a:pt x="80"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90" name="Freeform 1453"/>
                <p:cNvSpPr>
                  <a:spLocks/>
                </p:cNvSpPr>
                <p:nvPr/>
              </p:nvSpPr>
              <p:spPr bwMode="auto">
                <a:xfrm>
                  <a:off x="3950" y="1557"/>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91" name="Freeform 1454"/>
                <p:cNvSpPr>
                  <a:spLocks noEditPoints="1"/>
                </p:cNvSpPr>
                <p:nvPr/>
              </p:nvSpPr>
              <p:spPr bwMode="auto">
                <a:xfrm>
                  <a:off x="3947" y="1554"/>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92" name="Freeform 1455"/>
                <p:cNvSpPr>
                  <a:spLocks/>
                </p:cNvSpPr>
                <p:nvPr/>
              </p:nvSpPr>
              <p:spPr bwMode="auto">
                <a:xfrm>
                  <a:off x="3954" y="1568"/>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93" name="Freeform 1456"/>
                <p:cNvSpPr>
                  <a:spLocks noEditPoints="1"/>
                </p:cNvSpPr>
                <p:nvPr/>
              </p:nvSpPr>
              <p:spPr bwMode="auto">
                <a:xfrm>
                  <a:off x="3951" y="1565"/>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5" y="167"/>
                        <a:pt x="80" y="167"/>
                        <a:pt x="77" y="163"/>
                      </a:cubicBezTo>
                      <a:lnTo>
                        <a:pt x="3" y="89"/>
                      </a:lnTo>
                      <a:cubicBezTo>
                        <a:pt x="1" y="87"/>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7"/>
                        <a:pt x="163" y="89"/>
                      </a:cubicBezTo>
                      <a:lnTo>
                        <a:pt x="89" y="163"/>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94" name="Freeform 1457"/>
                <p:cNvSpPr>
                  <a:spLocks/>
                </p:cNvSpPr>
                <p:nvPr/>
              </p:nvSpPr>
              <p:spPr bwMode="auto">
                <a:xfrm>
                  <a:off x="3959" y="1578"/>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95" name="Freeform 1458"/>
                <p:cNvSpPr>
                  <a:spLocks noEditPoints="1"/>
                </p:cNvSpPr>
                <p:nvPr/>
              </p:nvSpPr>
              <p:spPr bwMode="auto">
                <a:xfrm>
                  <a:off x="3956" y="1576"/>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80"/>
                        <a:pt x="3" y="78"/>
                      </a:cubicBezTo>
                      <a:lnTo>
                        <a:pt x="77" y="3"/>
                      </a:lnTo>
                      <a:cubicBezTo>
                        <a:pt x="80" y="0"/>
                        <a:pt x="85"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96" name="Freeform 1459"/>
                <p:cNvSpPr>
                  <a:spLocks/>
                </p:cNvSpPr>
                <p:nvPr/>
              </p:nvSpPr>
              <p:spPr bwMode="auto">
                <a:xfrm>
                  <a:off x="3963" y="1587"/>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97" name="Freeform 1460"/>
                <p:cNvSpPr>
                  <a:spLocks noEditPoints="1"/>
                </p:cNvSpPr>
                <p:nvPr/>
              </p:nvSpPr>
              <p:spPr bwMode="auto">
                <a:xfrm>
                  <a:off x="3960" y="1585"/>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5" y="166"/>
                        <a:pt x="80" y="166"/>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98" name="Freeform 1461"/>
                <p:cNvSpPr>
                  <a:spLocks/>
                </p:cNvSpPr>
                <p:nvPr/>
              </p:nvSpPr>
              <p:spPr bwMode="auto">
                <a:xfrm>
                  <a:off x="3967" y="1595"/>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99" name="Freeform 1462"/>
                <p:cNvSpPr>
                  <a:spLocks noEditPoints="1"/>
                </p:cNvSpPr>
                <p:nvPr/>
              </p:nvSpPr>
              <p:spPr bwMode="auto">
                <a:xfrm>
                  <a:off x="3964" y="1593"/>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5" y="167"/>
                        <a:pt x="80" y="167"/>
                        <a:pt x="77" y="163"/>
                      </a:cubicBezTo>
                      <a:lnTo>
                        <a:pt x="2" y="89"/>
                      </a:lnTo>
                      <a:cubicBezTo>
                        <a:pt x="1" y="87"/>
                        <a:pt x="0" y="85"/>
                        <a:pt x="0" y="83"/>
                      </a:cubicBezTo>
                      <a:cubicBezTo>
                        <a:pt x="0" y="81"/>
                        <a:pt x="1" y="79"/>
                        <a:pt x="2"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00" name="Freeform 1463"/>
                <p:cNvSpPr>
                  <a:spLocks/>
                </p:cNvSpPr>
                <p:nvPr/>
              </p:nvSpPr>
              <p:spPr bwMode="auto">
                <a:xfrm>
                  <a:off x="3972" y="1603"/>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01" name="Freeform 1464"/>
                <p:cNvSpPr>
                  <a:spLocks noEditPoints="1"/>
                </p:cNvSpPr>
                <p:nvPr/>
              </p:nvSpPr>
              <p:spPr bwMode="auto">
                <a:xfrm>
                  <a:off x="3969" y="1600"/>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6" y="81"/>
                        <a:pt x="166" y="83"/>
                      </a:cubicBezTo>
                      <a:cubicBezTo>
                        <a:pt x="166"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02" name="Freeform 1465"/>
                <p:cNvSpPr>
                  <a:spLocks/>
                </p:cNvSpPr>
                <p:nvPr/>
              </p:nvSpPr>
              <p:spPr bwMode="auto">
                <a:xfrm>
                  <a:off x="3976" y="1610"/>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03" name="Freeform 1466"/>
                <p:cNvSpPr>
                  <a:spLocks noEditPoints="1"/>
                </p:cNvSpPr>
                <p:nvPr/>
              </p:nvSpPr>
              <p:spPr bwMode="auto">
                <a:xfrm>
                  <a:off x="3973" y="1607"/>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6" y="81"/>
                        <a:pt x="166" y="83"/>
                      </a:cubicBezTo>
                      <a:cubicBezTo>
                        <a:pt x="166"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04" name="Freeform 1467"/>
                <p:cNvSpPr>
                  <a:spLocks/>
                </p:cNvSpPr>
                <p:nvPr/>
              </p:nvSpPr>
              <p:spPr bwMode="auto">
                <a:xfrm>
                  <a:off x="3981" y="1616"/>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05" name="Freeform 1468"/>
                <p:cNvSpPr>
                  <a:spLocks noEditPoints="1"/>
                </p:cNvSpPr>
                <p:nvPr/>
              </p:nvSpPr>
              <p:spPr bwMode="auto">
                <a:xfrm>
                  <a:off x="3978" y="161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3"/>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06" name="Freeform 1469"/>
                <p:cNvSpPr>
                  <a:spLocks/>
                </p:cNvSpPr>
                <p:nvPr/>
              </p:nvSpPr>
              <p:spPr bwMode="auto">
                <a:xfrm>
                  <a:off x="3985" y="162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07" name="Freeform 1470"/>
                <p:cNvSpPr>
                  <a:spLocks noEditPoints="1"/>
                </p:cNvSpPr>
                <p:nvPr/>
              </p:nvSpPr>
              <p:spPr bwMode="auto">
                <a:xfrm>
                  <a:off x="3982" y="161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08" name="Freeform 1471"/>
                <p:cNvSpPr>
                  <a:spLocks/>
                </p:cNvSpPr>
                <p:nvPr/>
              </p:nvSpPr>
              <p:spPr bwMode="auto">
                <a:xfrm>
                  <a:off x="3989" y="1628"/>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09" name="Freeform 1472"/>
                <p:cNvSpPr>
                  <a:spLocks noEditPoints="1"/>
                </p:cNvSpPr>
                <p:nvPr/>
              </p:nvSpPr>
              <p:spPr bwMode="auto">
                <a:xfrm>
                  <a:off x="3986" y="162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10" name="Freeform 1473"/>
                <p:cNvSpPr>
                  <a:spLocks/>
                </p:cNvSpPr>
                <p:nvPr/>
              </p:nvSpPr>
              <p:spPr bwMode="auto">
                <a:xfrm>
                  <a:off x="3994" y="163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11" name="Freeform 1474"/>
                <p:cNvSpPr>
                  <a:spLocks noEditPoints="1"/>
                </p:cNvSpPr>
                <p:nvPr/>
              </p:nvSpPr>
              <p:spPr bwMode="auto">
                <a:xfrm>
                  <a:off x="3991" y="163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3"/>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12" name="Freeform 1475"/>
                <p:cNvSpPr>
                  <a:spLocks/>
                </p:cNvSpPr>
                <p:nvPr/>
              </p:nvSpPr>
              <p:spPr bwMode="auto">
                <a:xfrm>
                  <a:off x="3998" y="163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13" name="Freeform 1476"/>
                <p:cNvSpPr>
                  <a:spLocks noEditPoints="1"/>
                </p:cNvSpPr>
                <p:nvPr/>
              </p:nvSpPr>
              <p:spPr bwMode="auto">
                <a:xfrm>
                  <a:off x="3995" y="163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5" y="80"/>
                        <a:pt x="165" y="82"/>
                        <a:pt x="165" y="84"/>
                      </a:cubicBezTo>
                      <a:cubicBezTo>
                        <a:pt x="165" y="86"/>
                        <a:pt x="165" y="88"/>
                        <a:pt x="163" y="90"/>
                      </a:cubicBezTo>
                      <a:lnTo>
                        <a:pt x="88" y="164"/>
                      </a:lnTo>
                      <a:close/>
                      <a:moveTo>
                        <a:pt x="152" y="78"/>
                      </a:moveTo>
                      <a:lnTo>
                        <a:pt x="152" y="90"/>
                      </a:lnTo>
                      <a:lnTo>
                        <a:pt x="77" y="15"/>
                      </a:lnTo>
                      <a:lnTo>
                        <a:pt x="88" y="15"/>
                      </a:lnTo>
                      <a:lnTo>
                        <a:pt x="14" y="90"/>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14" name="Freeform 1477"/>
                <p:cNvSpPr>
                  <a:spLocks/>
                </p:cNvSpPr>
                <p:nvPr/>
              </p:nvSpPr>
              <p:spPr bwMode="auto">
                <a:xfrm>
                  <a:off x="4002" y="1642"/>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15" name="Freeform 1478"/>
                <p:cNvSpPr>
                  <a:spLocks noEditPoints="1"/>
                </p:cNvSpPr>
                <p:nvPr/>
              </p:nvSpPr>
              <p:spPr bwMode="auto">
                <a:xfrm>
                  <a:off x="3999" y="1639"/>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16" name="Freeform 1479"/>
                <p:cNvSpPr>
                  <a:spLocks/>
                </p:cNvSpPr>
                <p:nvPr/>
              </p:nvSpPr>
              <p:spPr bwMode="auto">
                <a:xfrm>
                  <a:off x="4007" y="164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17" name="Freeform 1480"/>
                <p:cNvSpPr>
                  <a:spLocks noEditPoints="1"/>
                </p:cNvSpPr>
                <p:nvPr/>
              </p:nvSpPr>
              <p:spPr bwMode="auto">
                <a:xfrm>
                  <a:off x="4004" y="1644"/>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18" name="Freeform 1481"/>
                <p:cNvSpPr>
                  <a:spLocks/>
                </p:cNvSpPr>
                <p:nvPr/>
              </p:nvSpPr>
              <p:spPr bwMode="auto">
                <a:xfrm>
                  <a:off x="4011" y="165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19" name="Freeform 1482"/>
                <p:cNvSpPr>
                  <a:spLocks noEditPoints="1"/>
                </p:cNvSpPr>
                <p:nvPr/>
              </p:nvSpPr>
              <p:spPr bwMode="auto">
                <a:xfrm>
                  <a:off x="4008" y="1648"/>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20" name="Freeform 1483"/>
                <p:cNvSpPr>
                  <a:spLocks/>
                </p:cNvSpPr>
                <p:nvPr/>
              </p:nvSpPr>
              <p:spPr bwMode="auto">
                <a:xfrm>
                  <a:off x="4015" y="1655"/>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21" name="Freeform 1484"/>
                <p:cNvSpPr>
                  <a:spLocks noEditPoints="1"/>
                </p:cNvSpPr>
                <p:nvPr/>
              </p:nvSpPr>
              <p:spPr bwMode="auto">
                <a:xfrm>
                  <a:off x="4013" y="1652"/>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22" name="Freeform 1485"/>
                <p:cNvSpPr>
                  <a:spLocks/>
                </p:cNvSpPr>
                <p:nvPr/>
              </p:nvSpPr>
              <p:spPr bwMode="auto">
                <a:xfrm>
                  <a:off x="4020" y="1658"/>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23" name="Freeform 1486"/>
                <p:cNvSpPr>
                  <a:spLocks noEditPoints="1"/>
                </p:cNvSpPr>
                <p:nvPr/>
              </p:nvSpPr>
              <p:spPr bwMode="auto">
                <a:xfrm>
                  <a:off x="4017" y="1655"/>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24" name="Freeform 1487"/>
                <p:cNvSpPr>
                  <a:spLocks/>
                </p:cNvSpPr>
                <p:nvPr/>
              </p:nvSpPr>
              <p:spPr bwMode="auto">
                <a:xfrm>
                  <a:off x="4024" y="1662"/>
                  <a:ext cx="54" cy="49"/>
                </a:xfrm>
                <a:custGeom>
                  <a:avLst/>
                  <a:gdLst>
                    <a:gd name="T0" fmla="*/ 28 w 54"/>
                    <a:gd name="T1" fmla="*/ 49 h 49"/>
                    <a:gd name="T2" fmla="*/ 0 w 54"/>
                    <a:gd name="T3" fmla="*/ 24 h 49"/>
                    <a:gd name="T4" fmla="*/ 28 w 54"/>
                    <a:gd name="T5" fmla="*/ 0 h 49"/>
                    <a:gd name="T6" fmla="*/ 54 w 54"/>
                    <a:gd name="T7" fmla="*/ 24 h 49"/>
                    <a:gd name="T8" fmla="*/ 28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8" y="49"/>
                      </a:moveTo>
                      <a:lnTo>
                        <a:pt x="0" y="24"/>
                      </a:lnTo>
                      <a:lnTo>
                        <a:pt x="28" y="0"/>
                      </a:lnTo>
                      <a:lnTo>
                        <a:pt x="54"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25" name="Freeform 1488"/>
                <p:cNvSpPr>
                  <a:spLocks noEditPoints="1"/>
                </p:cNvSpPr>
                <p:nvPr/>
              </p:nvSpPr>
              <p:spPr bwMode="auto">
                <a:xfrm>
                  <a:off x="4021" y="1659"/>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26" name="Freeform 1489"/>
                <p:cNvSpPr>
                  <a:spLocks/>
                </p:cNvSpPr>
                <p:nvPr/>
              </p:nvSpPr>
              <p:spPr bwMode="auto">
                <a:xfrm>
                  <a:off x="4029" y="1665"/>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27" name="Freeform 1490"/>
                <p:cNvSpPr>
                  <a:spLocks noEditPoints="1"/>
                </p:cNvSpPr>
                <p:nvPr/>
              </p:nvSpPr>
              <p:spPr bwMode="auto">
                <a:xfrm>
                  <a:off x="4026" y="1663"/>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28" name="Freeform 1491"/>
                <p:cNvSpPr>
                  <a:spLocks/>
                </p:cNvSpPr>
                <p:nvPr/>
              </p:nvSpPr>
              <p:spPr bwMode="auto">
                <a:xfrm>
                  <a:off x="4033" y="166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29" name="Freeform 1492"/>
                <p:cNvSpPr>
                  <a:spLocks noEditPoints="1"/>
                </p:cNvSpPr>
                <p:nvPr/>
              </p:nvSpPr>
              <p:spPr bwMode="auto">
                <a:xfrm>
                  <a:off x="4030" y="166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3"/>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30" name="Freeform 1493"/>
                <p:cNvSpPr>
                  <a:spLocks/>
                </p:cNvSpPr>
                <p:nvPr/>
              </p:nvSpPr>
              <p:spPr bwMode="auto">
                <a:xfrm>
                  <a:off x="4037" y="1672"/>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31" name="Freeform 1494"/>
                <p:cNvSpPr>
                  <a:spLocks noEditPoints="1"/>
                </p:cNvSpPr>
                <p:nvPr/>
              </p:nvSpPr>
              <p:spPr bwMode="auto">
                <a:xfrm>
                  <a:off x="4034" y="1669"/>
                  <a:ext cx="61"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32" name="Freeform 1495"/>
                <p:cNvSpPr>
                  <a:spLocks/>
                </p:cNvSpPr>
                <p:nvPr/>
              </p:nvSpPr>
              <p:spPr bwMode="auto">
                <a:xfrm>
                  <a:off x="4042" y="1675"/>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33" name="Freeform 1496"/>
                <p:cNvSpPr>
                  <a:spLocks noEditPoints="1"/>
                </p:cNvSpPr>
                <p:nvPr/>
              </p:nvSpPr>
              <p:spPr bwMode="auto">
                <a:xfrm>
                  <a:off x="4039" y="167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34" name="Freeform 1497"/>
                <p:cNvSpPr>
                  <a:spLocks/>
                </p:cNvSpPr>
                <p:nvPr/>
              </p:nvSpPr>
              <p:spPr bwMode="auto">
                <a:xfrm>
                  <a:off x="4046" y="167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35" name="Freeform 1498"/>
                <p:cNvSpPr>
                  <a:spLocks noEditPoints="1"/>
                </p:cNvSpPr>
                <p:nvPr/>
              </p:nvSpPr>
              <p:spPr bwMode="auto">
                <a:xfrm>
                  <a:off x="4043" y="167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36" name="Freeform 1499"/>
                <p:cNvSpPr>
                  <a:spLocks/>
                </p:cNvSpPr>
                <p:nvPr/>
              </p:nvSpPr>
              <p:spPr bwMode="auto">
                <a:xfrm>
                  <a:off x="4050" y="1681"/>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37" name="Freeform 1500"/>
                <p:cNvSpPr>
                  <a:spLocks noEditPoints="1"/>
                </p:cNvSpPr>
                <p:nvPr/>
              </p:nvSpPr>
              <p:spPr bwMode="auto">
                <a:xfrm>
                  <a:off x="4048" y="167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8"/>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38" name="Freeform 1501"/>
                <p:cNvSpPr>
                  <a:spLocks/>
                </p:cNvSpPr>
                <p:nvPr/>
              </p:nvSpPr>
              <p:spPr bwMode="auto">
                <a:xfrm>
                  <a:off x="4055" y="168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39" name="Freeform 1502"/>
                <p:cNvSpPr>
                  <a:spLocks noEditPoints="1"/>
                </p:cNvSpPr>
                <p:nvPr/>
              </p:nvSpPr>
              <p:spPr bwMode="auto">
                <a:xfrm>
                  <a:off x="4052" y="168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3"/>
                      </a:cubicBezTo>
                      <a:cubicBezTo>
                        <a:pt x="0" y="81"/>
                        <a:pt x="0"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40" name="Freeform 1503"/>
                <p:cNvSpPr>
                  <a:spLocks/>
                </p:cNvSpPr>
                <p:nvPr/>
              </p:nvSpPr>
              <p:spPr bwMode="auto">
                <a:xfrm>
                  <a:off x="4059" y="1686"/>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41" name="Freeform 1504"/>
                <p:cNvSpPr>
                  <a:spLocks noEditPoints="1"/>
                </p:cNvSpPr>
                <p:nvPr/>
              </p:nvSpPr>
              <p:spPr bwMode="auto">
                <a:xfrm>
                  <a:off x="4056" y="1683"/>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42" name="Freeform 1505"/>
                <p:cNvSpPr>
                  <a:spLocks/>
                </p:cNvSpPr>
                <p:nvPr/>
              </p:nvSpPr>
              <p:spPr bwMode="auto">
                <a:xfrm>
                  <a:off x="4064" y="1689"/>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43" name="Freeform 1506"/>
                <p:cNvSpPr>
                  <a:spLocks noEditPoints="1"/>
                </p:cNvSpPr>
                <p:nvPr/>
              </p:nvSpPr>
              <p:spPr bwMode="auto">
                <a:xfrm>
                  <a:off x="4061" y="168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3"/>
                      </a:cubicBezTo>
                      <a:cubicBezTo>
                        <a:pt x="0" y="81"/>
                        <a:pt x="0"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44" name="Freeform 1507"/>
                <p:cNvSpPr>
                  <a:spLocks/>
                </p:cNvSpPr>
                <p:nvPr/>
              </p:nvSpPr>
              <p:spPr bwMode="auto">
                <a:xfrm>
                  <a:off x="4068" y="1691"/>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45" name="Freeform 1508"/>
                <p:cNvSpPr>
                  <a:spLocks noEditPoints="1"/>
                </p:cNvSpPr>
                <p:nvPr/>
              </p:nvSpPr>
              <p:spPr bwMode="auto">
                <a:xfrm>
                  <a:off x="4065" y="168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46" name="Freeform 1509"/>
                <p:cNvSpPr>
                  <a:spLocks/>
                </p:cNvSpPr>
                <p:nvPr/>
              </p:nvSpPr>
              <p:spPr bwMode="auto">
                <a:xfrm>
                  <a:off x="4072" y="1694"/>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47" name="Freeform 1510"/>
                <p:cNvSpPr>
                  <a:spLocks noEditPoints="1"/>
                </p:cNvSpPr>
                <p:nvPr/>
              </p:nvSpPr>
              <p:spPr bwMode="auto">
                <a:xfrm>
                  <a:off x="4069" y="169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3"/>
                      </a:cubicBezTo>
                      <a:cubicBezTo>
                        <a:pt x="0" y="81"/>
                        <a:pt x="0"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48" name="Freeform 1511"/>
                <p:cNvSpPr>
                  <a:spLocks/>
                </p:cNvSpPr>
                <p:nvPr/>
              </p:nvSpPr>
              <p:spPr bwMode="auto">
                <a:xfrm>
                  <a:off x="4077" y="1696"/>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49" name="Freeform 1512"/>
                <p:cNvSpPr>
                  <a:spLocks noEditPoints="1"/>
                </p:cNvSpPr>
                <p:nvPr/>
              </p:nvSpPr>
              <p:spPr bwMode="auto">
                <a:xfrm>
                  <a:off x="4074" y="1693"/>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50" name="Freeform 1513"/>
                <p:cNvSpPr>
                  <a:spLocks/>
                </p:cNvSpPr>
                <p:nvPr/>
              </p:nvSpPr>
              <p:spPr bwMode="auto">
                <a:xfrm>
                  <a:off x="4081" y="169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51" name="Freeform 1514"/>
                <p:cNvSpPr>
                  <a:spLocks noEditPoints="1"/>
                </p:cNvSpPr>
                <p:nvPr/>
              </p:nvSpPr>
              <p:spPr bwMode="auto">
                <a:xfrm>
                  <a:off x="4078" y="1696"/>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8" y="163"/>
                      </a:cubicBezTo>
                      <a:lnTo>
                        <a:pt x="3" y="89"/>
                      </a:lnTo>
                      <a:cubicBezTo>
                        <a:pt x="1" y="87"/>
                        <a:pt x="0" y="85"/>
                        <a:pt x="0" y="83"/>
                      </a:cubicBezTo>
                      <a:cubicBezTo>
                        <a:pt x="0" y="81"/>
                        <a:pt x="1" y="79"/>
                        <a:pt x="3" y="77"/>
                      </a:cubicBezTo>
                      <a:lnTo>
                        <a:pt x="78" y="3"/>
                      </a:lnTo>
                      <a:cubicBezTo>
                        <a:pt x="81" y="0"/>
                        <a:pt x="86" y="0"/>
                        <a:pt x="89" y="3"/>
                      </a:cubicBezTo>
                      <a:lnTo>
                        <a:pt x="164" y="77"/>
                      </a:lnTo>
                      <a:cubicBezTo>
                        <a:pt x="165" y="79"/>
                        <a:pt x="166" y="81"/>
                        <a:pt x="166" y="83"/>
                      </a:cubicBezTo>
                      <a:cubicBezTo>
                        <a:pt x="166" y="85"/>
                        <a:pt x="165" y="87"/>
                        <a:pt x="164" y="89"/>
                      </a:cubicBezTo>
                      <a:lnTo>
                        <a:pt x="89" y="163"/>
                      </a:lnTo>
                      <a:close/>
                      <a:moveTo>
                        <a:pt x="152" y="77"/>
                      </a:moveTo>
                      <a:lnTo>
                        <a:pt x="152" y="89"/>
                      </a:lnTo>
                      <a:lnTo>
                        <a:pt x="78" y="14"/>
                      </a:lnTo>
                      <a:lnTo>
                        <a:pt x="89" y="14"/>
                      </a:lnTo>
                      <a:lnTo>
                        <a:pt x="14" y="89"/>
                      </a:lnTo>
                      <a:lnTo>
                        <a:pt x="14" y="77"/>
                      </a:lnTo>
                      <a:lnTo>
                        <a:pt x="89" y="152"/>
                      </a:lnTo>
                      <a:lnTo>
                        <a:pt x="78"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52" name="Freeform 1515"/>
                <p:cNvSpPr>
                  <a:spLocks/>
                </p:cNvSpPr>
                <p:nvPr/>
              </p:nvSpPr>
              <p:spPr bwMode="auto">
                <a:xfrm>
                  <a:off x="4085" y="1701"/>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53" name="Freeform 1516"/>
                <p:cNvSpPr>
                  <a:spLocks noEditPoints="1"/>
                </p:cNvSpPr>
                <p:nvPr/>
              </p:nvSpPr>
              <p:spPr bwMode="auto">
                <a:xfrm>
                  <a:off x="4082" y="1698"/>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1" y="167"/>
                        <a:pt x="78" y="163"/>
                      </a:cubicBezTo>
                      <a:lnTo>
                        <a:pt x="3" y="89"/>
                      </a:lnTo>
                      <a:cubicBezTo>
                        <a:pt x="1" y="87"/>
                        <a:pt x="0" y="85"/>
                        <a:pt x="0" y="83"/>
                      </a:cubicBezTo>
                      <a:cubicBezTo>
                        <a:pt x="0" y="81"/>
                        <a:pt x="1" y="79"/>
                        <a:pt x="3" y="78"/>
                      </a:cubicBezTo>
                      <a:lnTo>
                        <a:pt x="78" y="3"/>
                      </a:lnTo>
                      <a:cubicBezTo>
                        <a:pt x="81" y="0"/>
                        <a:pt x="86" y="0"/>
                        <a:pt x="89" y="3"/>
                      </a:cubicBezTo>
                      <a:lnTo>
                        <a:pt x="164" y="78"/>
                      </a:lnTo>
                      <a:cubicBezTo>
                        <a:pt x="165" y="79"/>
                        <a:pt x="166" y="81"/>
                        <a:pt x="166" y="83"/>
                      </a:cubicBezTo>
                      <a:cubicBezTo>
                        <a:pt x="166" y="85"/>
                        <a:pt x="165" y="87"/>
                        <a:pt x="164" y="89"/>
                      </a:cubicBezTo>
                      <a:lnTo>
                        <a:pt x="89" y="163"/>
                      </a:lnTo>
                      <a:close/>
                      <a:moveTo>
                        <a:pt x="152" y="78"/>
                      </a:moveTo>
                      <a:lnTo>
                        <a:pt x="152" y="89"/>
                      </a:lnTo>
                      <a:lnTo>
                        <a:pt x="78" y="14"/>
                      </a:lnTo>
                      <a:lnTo>
                        <a:pt x="89" y="14"/>
                      </a:lnTo>
                      <a:lnTo>
                        <a:pt x="14" y="89"/>
                      </a:lnTo>
                      <a:lnTo>
                        <a:pt x="14" y="78"/>
                      </a:lnTo>
                      <a:lnTo>
                        <a:pt x="89" y="152"/>
                      </a:lnTo>
                      <a:lnTo>
                        <a:pt x="78"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54" name="Freeform 1517"/>
                <p:cNvSpPr>
                  <a:spLocks/>
                </p:cNvSpPr>
                <p:nvPr/>
              </p:nvSpPr>
              <p:spPr bwMode="auto">
                <a:xfrm>
                  <a:off x="4089" y="1703"/>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55" name="Freeform 1518"/>
                <p:cNvSpPr>
                  <a:spLocks noEditPoints="1"/>
                </p:cNvSpPr>
                <p:nvPr/>
              </p:nvSpPr>
              <p:spPr bwMode="auto">
                <a:xfrm>
                  <a:off x="4087" y="1700"/>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80"/>
                        <a:pt x="3" y="78"/>
                      </a:cubicBezTo>
                      <a:lnTo>
                        <a:pt x="77" y="4"/>
                      </a:lnTo>
                      <a:cubicBezTo>
                        <a:pt x="81" y="0"/>
                        <a:pt x="86" y="0"/>
                        <a:pt x="89" y="4"/>
                      </a:cubicBezTo>
                      <a:lnTo>
                        <a:pt x="164" y="78"/>
                      </a:lnTo>
                      <a:cubicBezTo>
                        <a:pt x="165" y="80"/>
                        <a:pt x="166" y="82"/>
                        <a:pt x="166" y="84"/>
                      </a:cubicBezTo>
                      <a:cubicBezTo>
                        <a:pt x="166" y="86"/>
                        <a:pt x="165" y="88"/>
                        <a:pt x="164"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56" name="Freeform 1519"/>
                <p:cNvSpPr>
                  <a:spLocks/>
                </p:cNvSpPr>
                <p:nvPr/>
              </p:nvSpPr>
              <p:spPr bwMode="auto">
                <a:xfrm>
                  <a:off x="4094" y="170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57" name="Freeform 1520"/>
                <p:cNvSpPr>
                  <a:spLocks noEditPoints="1"/>
                </p:cNvSpPr>
                <p:nvPr/>
              </p:nvSpPr>
              <p:spPr bwMode="auto">
                <a:xfrm>
                  <a:off x="4091" y="1702"/>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58" name="Freeform 1521"/>
                <p:cNvSpPr>
                  <a:spLocks/>
                </p:cNvSpPr>
                <p:nvPr/>
              </p:nvSpPr>
              <p:spPr bwMode="auto">
                <a:xfrm>
                  <a:off x="4098" y="1707"/>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59" name="Freeform 1522"/>
                <p:cNvSpPr>
                  <a:spLocks noEditPoints="1"/>
                </p:cNvSpPr>
                <p:nvPr/>
              </p:nvSpPr>
              <p:spPr bwMode="auto">
                <a:xfrm>
                  <a:off x="4095" y="1704"/>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79"/>
                        <a:pt x="3" y="78"/>
                      </a:cubicBezTo>
                      <a:lnTo>
                        <a:pt x="77" y="3"/>
                      </a:lnTo>
                      <a:cubicBezTo>
                        <a:pt x="81" y="0"/>
                        <a:pt x="86" y="0"/>
                        <a:pt x="89" y="3"/>
                      </a:cubicBezTo>
                      <a:lnTo>
                        <a:pt x="163" y="78"/>
                      </a:lnTo>
                      <a:cubicBezTo>
                        <a:pt x="165" y="79"/>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60" name="Freeform 1523"/>
                <p:cNvSpPr>
                  <a:spLocks/>
                </p:cNvSpPr>
                <p:nvPr/>
              </p:nvSpPr>
              <p:spPr bwMode="auto">
                <a:xfrm>
                  <a:off x="4103" y="1709"/>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61" name="Freeform 1524"/>
                <p:cNvSpPr>
                  <a:spLocks noEditPoints="1"/>
                </p:cNvSpPr>
                <p:nvPr/>
              </p:nvSpPr>
              <p:spPr bwMode="auto">
                <a:xfrm>
                  <a:off x="4100" y="1706"/>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1" y="167"/>
                        <a:pt x="77" y="163"/>
                      </a:cubicBezTo>
                      <a:lnTo>
                        <a:pt x="3" y="89"/>
                      </a:lnTo>
                      <a:cubicBezTo>
                        <a:pt x="1" y="87"/>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7"/>
                        <a:pt x="163" y="89"/>
                      </a:cubicBezTo>
                      <a:lnTo>
                        <a:pt x="89" y="163"/>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62" name="Freeform 1525"/>
                <p:cNvSpPr>
                  <a:spLocks/>
                </p:cNvSpPr>
                <p:nvPr/>
              </p:nvSpPr>
              <p:spPr bwMode="auto">
                <a:xfrm>
                  <a:off x="4107" y="1711"/>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63" name="Freeform 1526"/>
                <p:cNvSpPr>
                  <a:spLocks noEditPoints="1"/>
                </p:cNvSpPr>
                <p:nvPr/>
              </p:nvSpPr>
              <p:spPr bwMode="auto">
                <a:xfrm>
                  <a:off x="4104" y="1708"/>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79"/>
                        <a:pt x="3" y="78"/>
                      </a:cubicBezTo>
                      <a:lnTo>
                        <a:pt x="77" y="3"/>
                      </a:lnTo>
                      <a:cubicBezTo>
                        <a:pt x="81" y="0"/>
                        <a:pt x="86" y="0"/>
                        <a:pt x="89" y="3"/>
                      </a:cubicBezTo>
                      <a:lnTo>
                        <a:pt x="163" y="78"/>
                      </a:lnTo>
                      <a:cubicBezTo>
                        <a:pt x="165" y="79"/>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64" name="Freeform 1527"/>
                <p:cNvSpPr>
                  <a:spLocks/>
                </p:cNvSpPr>
                <p:nvPr/>
              </p:nvSpPr>
              <p:spPr bwMode="auto">
                <a:xfrm>
                  <a:off x="4111" y="1713"/>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65" name="Freeform 1528"/>
                <p:cNvSpPr>
                  <a:spLocks noEditPoints="1"/>
                </p:cNvSpPr>
                <p:nvPr/>
              </p:nvSpPr>
              <p:spPr bwMode="auto">
                <a:xfrm>
                  <a:off x="4108" y="1710"/>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0" y="167"/>
                        <a:pt x="77" y="163"/>
                      </a:cubicBezTo>
                      <a:lnTo>
                        <a:pt x="3" y="89"/>
                      </a:lnTo>
                      <a:cubicBezTo>
                        <a:pt x="1" y="87"/>
                        <a:pt x="0" y="85"/>
                        <a:pt x="0" y="83"/>
                      </a:cubicBezTo>
                      <a:cubicBezTo>
                        <a:pt x="0" y="81"/>
                        <a:pt x="1" y="79"/>
                        <a:pt x="3" y="78"/>
                      </a:cubicBezTo>
                      <a:lnTo>
                        <a:pt x="77" y="3"/>
                      </a:lnTo>
                      <a:cubicBezTo>
                        <a:pt x="80" y="0"/>
                        <a:pt x="86" y="0"/>
                        <a:pt x="89" y="3"/>
                      </a:cubicBezTo>
                      <a:lnTo>
                        <a:pt x="163" y="78"/>
                      </a:lnTo>
                      <a:cubicBezTo>
                        <a:pt x="165" y="79"/>
                        <a:pt x="166" y="81"/>
                        <a:pt x="166" y="83"/>
                      </a:cubicBezTo>
                      <a:cubicBezTo>
                        <a:pt x="166" y="85"/>
                        <a:pt x="165" y="87"/>
                        <a:pt x="163" y="89"/>
                      </a:cubicBezTo>
                      <a:lnTo>
                        <a:pt x="89" y="163"/>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66" name="Freeform 1529"/>
                <p:cNvSpPr>
                  <a:spLocks/>
                </p:cNvSpPr>
                <p:nvPr/>
              </p:nvSpPr>
              <p:spPr bwMode="auto">
                <a:xfrm>
                  <a:off x="4116" y="171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67" name="Freeform 1530"/>
                <p:cNvSpPr>
                  <a:spLocks noEditPoints="1"/>
                </p:cNvSpPr>
                <p:nvPr/>
              </p:nvSpPr>
              <p:spPr bwMode="auto">
                <a:xfrm>
                  <a:off x="4113" y="1712"/>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4"/>
                      </a:cubicBezTo>
                      <a:cubicBezTo>
                        <a:pt x="0" y="82"/>
                        <a:pt x="1" y="79"/>
                        <a:pt x="3" y="78"/>
                      </a:cubicBezTo>
                      <a:lnTo>
                        <a:pt x="77" y="3"/>
                      </a:lnTo>
                      <a:cubicBezTo>
                        <a:pt x="80" y="0"/>
                        <a:pt x="86" y="0"/>
                        <a:pt x="89" y="3"/>
                      </a:cubicBezTo>
                      <a:lnTo>
                        <a:pt x="163" y="78"/>
                      </a:lnTo>
                      <a:cubicBezTo>
                        <a:pt x="165" y="79"/>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68" name="Freeform 1531"/>
                <p:cNvSpPr>
                  <a:spLocks/>
                </p:cNvSpPr>
                <p:nvPr/>
              </p:nvSpPr>
              <p:spPr bwMode="auto">
                <a:xfrm>
                  <a:off x="4120" y="1717"/>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69" name="Freeform 1532"/>
                <p:cNvSpPr>
                  <a:spLocks noEditPoints="1"/>
                </p:cNvSpPr>
                <p:nvPr/>
              </p:nvSpPr>
              <p:spPr bwMode="auto">
                <a:xfrm>
                  <a:off x="4117" y="1714"/>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1"/>
                        <a:pt x="1" y="79"/>
                        <a:pt x="3" y="78"/>
                      </a:cubicBezTo>
                      <a:lnTo>
                        <a:pt x="77" y="3"/>
                      </a:lnTo>
                      <a:cubicBezTo>
                        <a:pt x="80" y="0"/>
                        <a:pt x="85"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70" name="Freeform 1533"/>
                <p:cNvSpPr>
                  <a:spLocks/>
                </p:cNvSpPr>
                <p:nvPr/>
              </p:nvSpPr>
              <p:spPr bwMode="auto">
                <a:xfrm>
                  <a:off x="4124" y="1719"/>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71" name="Freeform 1534"/>
                <p:cNvSpPr>
                  <a:spLocks noEditPoints="1"/>
                </p:cNvSpPr>
                <p:nvPr/>
              </p:nvSpPr>
              <p:spPr bwMode="auto">
                <a:xfrm>
                  <a:off x="4121" y="1716"/>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3"/>
                      </a:cubicBezTo>
                      <a:cubicBezTo>
                        <a:pt x="0" y="81"/>
                        <a:pt x="1" y="79"/>
                        <a:pt x="3" y="78"/>
                      </a:cubicBezTo>
                      <a:lnTo>
                        <a:pt x="77" y="3"/>
                      </a:lnTo>
                      <a:cubicBezTo>
                        <a:pt x="80" y="0"/>
                        <a:pt x="85"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72" name="Freeform 1535"/>
                <p:cNvSpPr>
                  <a:spLocks/>
                </p:cNvSpPr>
                <p:nvPr/>
              </p:nvSpPr>
              <p:spPr bwMode="auto">
                <a:xfrm>
                  <a:off x="4129" y="1720"/>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73" name="Freeform 1536"/>
                <p:cNvSpPr>
                  <a:spLocks noEditPoints="1"/>
                </p:cNvSpPr>
                <p:nvPr/>
              </p:nvSpPr>
              <p:spPr bwMode="auto">
                <a:xfrm>
                  <a:off x="4126" y="1717"/>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80"/>
                        <a:pt x="3" y="78"/>
                      </a:cubicBezTo>
                      <a:lnTo>
                        <a:pt x="77" y="3"/>
                      </a:lnTo>
                      <a:cubicBezTo>
                        <a:pt x="80" y="0"/>
                        <a:pt x="85"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74" name="Freeform 1537"/>
                <p:cNvSpPr>
                  <a:spLocks/>
                </p:cNvSpPr>
                <p:nvPr/>
              </p:nvSpPr>
              <p:spPr bwMode="auto">
                <a:xfrm>
                  <a:off x="4133" y="1722"/>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75" name="Freeform 1538"/>
                <p:cNvSpPr>
                  <a:spLocks noEditPoints="1"/>
                </p:cNvSpPr>
                <p:nvPr/>
              </p:nvSpPr>
              <p:spPr bwMode="auto">
                <a:xfrm>
                  <a:off x="4130" y="1719"/>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7"/>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76" name="Freeform 1539"/>
                <p:cNvSpPr>
                  <a:spLocks/>
                </p:cNvSpPr>
                <p:nvPr/>
              </p:nvSpPr>
              <p:spPr bwMode="auto">
                <a:xfrm>
                  <a:off x="4137" y="1724"/>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77" name="Freeform 1540"/>
                <p:cNvSpPr>
                  <a:spLocks noEditPoints="1"/>
                </p:cNvSpPr>
                <p:nvPr/>
              </p:nvSpPr>
              <p:spPr bwMode="auto">
                <a:xfrm>
                  <a:off x="4135" y="1721"/>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2" y="89"/>
                      </a:lnTo>
                      <a:cubicBezTo>
                        <a:pt x="1" y="88"/>
                        <a:pt x="0" y="86"/>
                        <a:pt x="0" y="84"/>
                      </a:cubicBezTo>
                      <a:cubicBezTo>
                        <a:pt x="0" y="81"/>
                        <a:pt x="1" y="79"/>
                        <a:pt x="2" y="78"/>
                      </a:cubicBezTo>
                      <a:lnTo>
                        <a:pt x="77" y="3"/>
                      </a:lnTo>
                      <a:cubicBezTo>
                        <a:pt x="80" y="0"/>
                        <a:pt x="85"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78" name="Freeform 1541"/>
                <p:cNvSpPr>
                  <a:spLocks/>
                </p:cNvSpPr>
                <p:nvPr/>
              </p:nvSpPr>
              <p:spPr bwMode="auto">
                <a:xfrm>
                  <a:off x="4142" y="1726"/>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79" name="Freeform 1542"/>
                <p:cNvSpPr>
                  <a:spLocks noEditPoints="1"/>
                </p:cNvSpPr>
                <p:nvPr/>
              </p:nvSpPr>
              <p:spPr bwMode="auto">
                <a:xfrm>
                  <a:off x="4139" y="1723"/>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6" y="81"/>
                        <a:pt x="166" y="83"/>
                      </a:cubicBezTo>
                      <a:cubicBezTo>
                        <a:pt x="166"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80" name="Freeform 1543"/>
                <p:cNvSpPr>
                  <a:spLocks/>
                </p:cNvSpPr>
                <p:nvPr/>
              </p:nvSpPr>
              <p:spPr bwMode="auto">
                <a:xfrm>
                  <a:off x="4146" y="1727"/>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81" name="Freeform 1544"/>
                <p:cNvSpPr>
                  <a:spLocks noEditPoints="1"/>
                </p:cNvSpPr>
                <p:nvPr/>
              </p:nvSpPr>
              <p:spPr bwMode="auto">
                <a:xfrm>
                  <a:off x="4143" y="1724"/>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4"/>
                      </a:cubicBezTo>
                      <a:cubicBezTo>
                        <a:pt x="0" y="82"/>
                        <a:pt x="1" y="80"/>
                        <a:pt x="2" y="78"/>
                      </a:cubicBezTo>
                      <a:lnTo>
                        <a:pt x="77" y="4"/>
                      </a:lnTo>
                      <a:cubicBezTo>
                        <a:pt x="80" y="0"/>
                        <a:pt x="85" y="0"/>
                        <a:pt x="88" y="4"/>
                      </a:cubicBezTo>
                      <a:lnTo>
                        <a:pt x="163" y="78"/>
                      </a:lnTo>
                      <a:cubicBezTo>
                        <a:pt x="165" y="80"/>
                        <a:pt x="166" y="82"/>
                        <a:pt x="166" y="84"/>
                      </a:cubicBezTo>
                      <a:cubicBezTo>
                        <a:pt x="166"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82" name="Freeform 1545"/>
                <p:cNvSpPr>
                  <a:spLocks/>
                </p:cNvSpPr>
                <p:nvPr/>
              </p:nvSpPr>
              <p:spPr bwMode="auto">
                <a:xfrm>
                  <a:off x="4151" y="172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83" name="Freeform 1546"/>
                <p:cNvSpPr>
                  <a:spLocks noEditPoints="1"/>
                </p:cNvSpPr>
                <p:nvPr/>
              </p:nvSpPr>
              <p:spPr bwMode="auto">
                <a:xfrm>
                  <a:off x="4148" y="1726"/>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6" y="81"/>
                        <a:pt x="166" y="83"/>
                      </a:cubicBezTo>
                      <a:cubicBezTo>
                        <a:pt x="166" y="85"/>
                        <a:pt x="165" y="87"/>
                        <a:pt x="163" y="89"/>
                      </a:cubicBezTo>
                      <a:lnTo>
                        <a:pt x="88" y="163"/>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84" name="Freeform 1547"/>
                <p:cNvSpPr>
                  <a:spLocks/>
                </p:cNvSpPr>
                <p:nvPr/>
              </p:nvSpPr>
              <p:spPr bwMode="auto">
                <a:xfrm>
                  <a:off x="4155" y="1730"/>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85" name="Freeform 1548"/>
                <p:cNvSpPr>
                  <a:spLocks noEditPoints="1"/>
                </p:cNvSpPr>
                <p:nvPr/>
              </p:nvSpPr>
              <p:spPr bwMode="auto">
                <a:xfrm>
                  <a:off x="4152" y="1727"/>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5" y="81"/>
                        <a:pt x="165" y="83"/>
                      </a:cubicBezTo>
                      <a:cubicBezTo>
                        <a:pt x="165" y="86"/>
                        <a:pt x="165"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86" name="Freeform 1549"/>
                <p:cNvSpPr>
                  <a:spLocks/>
                </p:cNvSpPr>
                <p:nvPr/>
              </p:nvSpPr>
              <p:spPr bwMode="auto">
                <a:xfrm>
                  <a:off x="4159" y="1732"/>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87" name="Freeform 1550"/>
                <p:cNvSpPr>
                  <a:spLocks noEditPoints="1"/>
                </p:cNvSpPr>
                <p:nvPr/>
              </p:nvSpPr>
              <p:spPr bwMode="auto">
                <a:xfrm>
                  <a:off x="4156" y="1729"/>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88" name="Freeform 1551"/>
                <p:cNvSpPr>
                  <a:spLocks/>
                </p:cNvSpPr>
                <p:nvPr/>
              </p:nvSpPr>
              <p:spPr bwMode="auto">
                <a:xfrm>
                  <a:off x="4164" y="1733"/>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89" name="Freeform 1552"/>
                <p:cNvSpPr>
                  <a:spLocks noEditPoints="1"/>
                </p:cNvSpPr>
                <p:nvPr/>
              </p:nvSpPr>
              <p:spPr bwMode="auto">
                <a:xfrm>
                  <a:off x="4161" y="1731"/>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90" name="Freeform 1553"/>
                <p:cNvSpPr>
                  <a:spLocks/>
                </p:cNvSpPr>
                <p:nvPr/>
              </p:nvSpPr>
              <p:spPr bwMode="auto">
                <a:xfrm>
                  <a:off x="4168" y="173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91" name="Freeform 1554"/>
                <p:cNvSpPr>
                  <a:spLocks noEditPoints="1"/>
                </p:cNvSpPr>
                <p:nvPr/>
              </p:nvSpPr>
              <p:spPr bwMode="auto">
                <a:xfrm>
                  <a:off x="4165" y="173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5" y="80"/>
                        <a:pt x="165" y="82"/>
                        <a:pt x="165" y="84"/>
                      </a:cubicBezTo>
                      <a:cubicBezTo>
                        <a:pt x="165" y="86"/>
                        <a:pt x="165" y="88"/>
                        <a:pt x="163" y="90"/>
                      </a:cubicBezTo>
                      <a:lnTo>
                        <a:pt x="88" y="164"/>
                      </a:lnTo>
                      <a:close/>
                      <a:moveTo>
                        <a:pt x="152" y="78"/>
                      </a:moveTo>
                      <a:lnTo>
                        <a:pt x="152" y="90"/>
                      </a:lnTo>
                      <a:lnTo>
                        <a:pt x="77" y="15"/>
                      </a:lnTo>
                      <a:lnTo>
                        <a:pt x="88" y="15"/>
                      </a:lnTo>
                      <a:lnTo>
                        <a:pt x="14" y="90"/>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92" name="Freeform 1555"/>
                <p:cNvSpPr>
                  <a:spLocks/>
                </p:cNvSpPr>
                <p:nvPr/>
              </p:nvSpPr>
              <p:spPr bwMode="auto">
                <a:xfrm>
                  <a:off x="4172" y="1737"/>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93" name="Freeform 1556"/>
                <p:cNvSpPr>
                  <a:spLocks noEditPoints="1"/>
                </p:cNvSpPr>
                <p:nvPr/>
              </p:nvSpPr>
              <p:spPr bwMode="auto">
                <a:xfrm>
                  <a:off x="4170" y="173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94" name="Freeform 1557"/>
                <p:cNvSpPr>
                  <a:spLocks/>
                </p:cNvSpPr>
                <p:nvPr/>
              </p:nvSpPr>
              <p:spPr bwMode="auto">
                <a:xfrm>
                  <a:off x="4177" y="173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95" name="Freeform 1558"/>
                <p:cNvSpPr>
                  <a:spLocks noEditPoints="1"/>
                </p:cNvSpPr>
                <p:nvPr/>
              </p:nvSpPr>
              <p:spPr bwMode="auto">
                <a:xfrm>
                  <a:off x="4174" y="173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96" name="Freeform 1559"/>
                <p:cNvSpPr>
                  <a:spLocks/>
                </p:cNvSpPr>
                <p:nvPr/>
              </p:nvSpPr>
              <p:spPr bwMode="auto">
                <a:xfrm>
                  <a:off x="4181" y="1739"/>
                  <a:ext cx="54" cy="49"/>
                </a:xfrm>
                <a:custGeom>
                  <a:avLst/>
                  <a:gdLst>
                    <a:gd name="T0" fmla="*/ 28 w 54"/>
                    <a:gd name="T1" fmla="*/ 49 h 49"/>
                    <a:gd name="T2" fmla="*/ 0 w 54"/>
                    <a:gd name="T3" fmla="*/ 24 h 49"/>
                    <a:gd name="T4" fmla="*/ 28 w 54"/>
                    <a:gd name="T5" fmla="*/ 0 h 49"/>
                    <a:gd name="T6" fmla="*/ 54 w 54"/>
                    <a:gd name="T7" fmla="*/ 24 h 49"/>
                    <a:gd name="T8" fmla="*/ 28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8" y="49"/>
                      </a:moveTo>
                      <a:lnTo>
                        <a:pt x="0" y="24"/>
                      </a:lnTo>
                      <a:lnTo>
                        <a:pt x="28" y="0"/>
                      </a:lnTo>
                      <a:lnTo>
                        <a:pt x="54"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97" name="Freeform 1560"/>
                <p:cNvSpPr>
                  <a:spLocks noEditPoints="1"/>
                </p:cNvSpPr>
                <p:nvPr/>
              </p:nvSpPr>
              <p:spPr bwMode="auto">
                <a:xfrm>
                  <a:off x="4178" y="1737"/>
                  <a:ext cx="60" cy="53"/>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698" name="Freeform 1561"/>
                <p:cNvSpPr>
                  <a:spLocks/>
                </p:cNvSpPr>
                <p:nvPr/>
              </p:nvSpPr>
              <p:spPr bwMode="auto">
                <a:xfrm>
                  <a:off x="4186" y="1740"/>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699" name="Freeform 1562"/>
                <p:cNvSpPr>
                  <a:spLocks noEditPoints="1"/>
                </p:cNvSpPr>
                <p:nvPr/>
              </p:nvSpPr>
              <p:spPr bwMode="auto">
                <a:xfrm>
                  <a:off x="4183" y="173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00" name="Freeform 1563"/>
                <p:cNvSpPr>
                  <a:spLocks/>
                </p:cNvSpPr>
                <p:nvPr/>
              </p:nvSpPr>
              <p:spPr bwMode="auto">
                <a:xfrm>
                  <a:off x="4190" y="174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01" name="Freeform 1564"/>
                <p:cNvSpPr>
                  <a:spLocks noEditPoints="1"/>
                </p:cNvSpPr>
                <p:nvPr/>
              </p:nvSpPr>
              <p:spPr bwMode="auto">
                <a:xfrm>
                  <a:off x="4187" y="173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02" name="Freeform 1565"/>
                <p:cNvSpPr>
                  <a:spLocks/>
                </p:cNvSpPr>
                <p:nvPr/>
              </p:nvSpPr>
              <p:spPr bwMode="auto">
                <a:xfrm>
                  <a:off x="4194" y="1743"/>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03" name="Freeform 1566"/>
                <p:cNvSpPr>
                  <a:spLocks noEditPoints="1"/>
                </p:cNvSpPr>
                <p:nvPr/>
              </p:nvSpPr>
              <p:spPr bwMode="auto">
                <a:xfrm>
                  <a:off x="4191" y="1740"/>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79"/>
                        <a:pt x="2" y="78"/>
                      </a:cubicBezTo>
                      <a:lnTo>
                        <a:pt x="77" y="3"/>
                      </a:lnTo>
                      <a:cubicBezTo>
                        <a:pt x="80" y="0"/>
                        <a:pt x="85" y="0"/>
                        <a:pt x="88" y="3"/>
                      </a:cubicBezTo>
                      <a:lnTo>
                        <a:pt x="163" y="78"/>
                      </a:lnTo>
                      <a:cubicBezTo>
                        <a:pt x="164" y="79"/>
                        <a:pt x="165" y="82"/>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04" name="Freeform 1567"/>
                <p:cNvSpPr>
                  <a:spLocks/>
                </p:cNvSpPr>
                <p:nvPr/>
              </p:nvSpPr>
              <p:spPr bwMode="auto">
                <a:xfrm>
                  <a:off x="4199" y="174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05" name="Freeform 1568"/>
                <p:cNvSpPr>
                  <a:spLocks noEditPoints="1"/>
                </p:cNvSpPr>
                <p:nvPr/>
              </p:nvSpPr>
              <p:spPr bwMode="auto">
                <a:xfrm>
                  <a:off x="4196" y="174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06" name="Freeform 1569"/>
                <p:cNvSpPr>
                  <a:spLocks/>
                </p:cNvSpPr>
                <p:nvPr/>
              </p:nvSpPr>
              <p:spPr bwMode="auto">
                <a:xfrm>
                  <a:off x="4203" y="174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07" name="Freeform 1570"/>
                <p:cNvSpPr>
                  <a:spLocks noEditPoints="1"/>
                </p:cNvSpPr>
                <p:nvPr/>
              </p:nvSpPr>
              <p:spPr bwMode="auto">
                <a:xfrm>
                  <a:off x="4200" y="174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08" name="Freeform 1571"/>
                <p:cNvSpPr>
                  <a:spLocks/>
                </p:cNvSpPr>
                <p:nvPr/>
              </p:nvSpPr>
              <p:spPr bwMode="auto">
                <a:xfrm>
                  <a:off x="4207" y="1747"/>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09" name="Freeform 1572"/>
                <p:cNvSpPr>
                  <a:spLocks noEditPoints="1"/>
                </p:cNvSpPr>
                <p:nvPr/>
              </p:nvSpPr>
              <p:spPr bwMode="auto">
                <a:xfrm>
                  <a:off x="4205" y="1744"/>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5"/>
                      </a:lnTo>
                      <a:lnTo>
                        <a:pt x="88" y="15"/>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10" name="Freeform 1573"/>
                <p:cNvSpPr>
                  <a:spLocks/>
                </p:cNvSpPr>
                <p:nvPr/>
              </p:nvSpPr>
              <p:spPr bwMode="auto">
                <a:xfrm>
                  <a:off x="4212" y="1748"/>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11" name="Freeform 1574"/>
                <p:cNvSpPr>
                  <a:spLocks noEditPoints="1"/>
                </p:cNvSpPr>
                <p:nvPr/>
              </p:nvSpPr>
              <p:spPr bwMode="auto">
                <a:xfrm>
                  <a:off x="4209" y="1745"/>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12" name="Freeform 1575"/>
                <p:cNvSpPr>
                  <a:spLocks/>
                </p:cNvSpPr>
                <p:nvPr/>
              </p:nvSpPr>
              <p:spPr bwMode="auto">
                <a:xfrm>
                  <a:off x="4216" y="175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13" name="Freeform 1576"/>
                <p:cNvSpPr>
                  <a:spLocks noEditPoints="1"/>
                </p:cNvSpPr>
                <p:nvPr/>
              </p:nvSpPr>
              <p:spPr bwMode="auto">
                <a:xfrm>
                  <a:off x="4213" y="174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4"/>
                      </a:lnTo>
                      <a:cubicBezTo>
                        <a:pt x="80" y="0"/>
                        <a:pt x="85" y="0"/>
                        <a:pt x="88" y="4"/>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14" name="Freeform 1577"/>
                <p:cNvSpPr>
                  <a:spLocks/>
                </p:cNvSpPr>
                <p:nvPr/>
              </p:nvSpPr>
              <p:spPr bwMode="auto">
                <a:xfrm>
                  <a:off x="4221" y="175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15" name="Freeform 1578"/>
                <p:cNvSpPr>
                  <a:spLocks noEditPoints="1"/>
                </p:cNvSpPr>
                <p:nvPr/>
              </p:nvSpPr>
              <p:spPr bwMode="auto">
                <a:xfrm>
                  <a:off x="4218" y="174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16" name="Freeform 1579"/>
                <p:cNvSpPr>
                  <a:spLocks/>
                </p:cNvSpPr>
                <p:nvPr/>
              </p:nvSpPr>
              <p:spPr bwMode="auto">
                <a:xfrm>
                  <a:off x="4225" y="1752"/>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17" name="Freeform 1580"/>
                <p:cNvSpPr>
                  <a:spLocks noEditPoints="1"/>
                </p:cNvSpPr>
                <p:nvPr/>
              </p:nvSpPr>
              <p:spPr bwMode="auto">
                <a:xfrm>
                  <a:off x="4222" y="174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18" name="Freeform 1581"/>
                <p:cNvSpPr>
                  <a:spLocks/>
                </p:cNvSpPr>
                <p:nvPr/>
              </p:nvSpPr>
              <p:spPr bwMode="auto">
                <a:xfrm>
                  <a:off x="4229" y="1753"/>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19" name="Freeform 1582"/>
                <p:cNvSpPr>
                  <a:spLocks noEditPoints="1"/>
                </p:cNvSpPr>
                <p:nvPr/>
              </p:nvSpPr>
              <p:spPr bwMode="auto">
                <a:xfrm>
                  <a:off x="4226" y="175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20" name="Freeform 1583"/>
                <p:cNvSpPr>
                  <a:spLocks/>
                </p:cNvSpPr>
                <p:nvPr/>
              </p:nvSpPr>
              <p:spPr bwMode="auto">
                <a:xfrm>
                  <a:off x="4234" y="175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21" name="Freeform 1584"/>
                <p:cNvSpPr>
                  <a:spLocks noEditPoints="1"/>
                </p:cNvSpPr>
                <p:nvPr/>
              </p:nvSpPr>
              <p:spPr bwMode="auto">
                <a:xfrm>
                  <a:off x="4231" y="175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22" name="Freeform 1585"/>
                <p:cNvSpPr>
                  <a:spLocks/>
                </p:cNvSpPr>
                <p:nvPr/>
              </p:nvSpPr>
              <p:spPr bwMode="auto">
                <a:xfrm>
                  <a:off x="4238" y="175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23" name="Freeform 1586"/>
                <p:cNvSpPr>
                  <a:spLocks noEditPoints="1"/>
                </p:cNvSpPr>
                <p:nvPr/>
              </p:nvSpPr>
              <p:spPr bwMode="auto">
                <a:xfrm>
                  <a:off x="4235" y="175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24" name="Freeform 1587"/>
                <p:cNvSpPr>
                  <a:spLocks/>
                </p:cNvSpPr>
                <p:nvPr/>
              </p:nvSpPr>
              <p:spPr bwMode="auto">
                <a:xfrm>
                  <a:off x="4242" y="1756"/>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25" name="Freeform 1588"/>
                <p:cNvSpPr>
                  <a:spLocks noEditPoints="1"/>
                </p:cNvSpPr>
                <p:nvPr/>
              </p:nvSpPr>
              <p:spPr bwMode="auto">
                <a:xfrm>
                  <a:off x="4239" y="1753"/>
                  <a:ext cx="61"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0" y="88"/>
                        <a:pt x="0" y="86"/>
                        <a:pt x="0" y="84"/>
                      </a:cubicBezTo>
                      <a:cubicBezTo>
                        <a:pt x="0" y="82"/>
                        <a:pt x="0" y="80"/>
                        <a:pt x="2" y="78"/>
                      </a:cubicBezTo>
                      <a:lnTo>
                        <a:pt x="77" y="4"/>
                      </a:lnTo>
                      <a:cubicBezTo>
                        <a:pt x="80" y="0"/>
                        <a:pt x="85" y="0"/>
                        <a:pt x="88" y="4"/>
                      </a:cubicBezTo>
                      <a:lnTo>
                        <a:pt x="163" y="78"/>
                      </a:lnTo>
                      <a:cubicBezTo>
                        <a:pt x="164" y="80"/>
                        <a:pt x="165" y="82"/>
                        <a:pt x="165" y="84"/>
                      </a:cubicBezTo>
                      <a:cubicBezTo>
                        <a:pt x="165" y="86"/>
                        <a:pt x="164" y="88"/>
                        <a:pt x="163" y="90"/>
                      </a:cubicBezTo>
                      <a:lnTo>
                        <a:pt x="88" y="164"/>
                      </a:lnTo>
                      <a:close/>
                      <a:moveTo>
                        <a:pt x="151" y="78"/>
                      </a:moveTo>
                      <a:lnTo>
                        <a:pt x="151" y="90"/>
                      </a:lnTo>
                      <a:lnTo>
                        <a:pt x="77" y="15"/>
                      </a:lnTo>
                      <a:lnTo>
                        <a:pt x="88" y="15"/>
                      </a:lnTo>
                      <a:lnTo>
                        <a:pt x="13" y="90"/>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26" name="Freeform 1589"/>
                <p:cNvSpPr>
                  <a:spLocks/>
                </p:cNvSpPr>
                <p:nvPr/>
              </p:nvSpPr>
              <p:spPr bwMode="auto">
                <a:xfrm>
                  <a:off x="4247" y="175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27" name="Freeform 1590"/>
                <p:cNvSpPr>
                  <a:spLocks noEditPoints="1"/>
                </p:cNvSpPr>
                <p:nvPr/>
              </p:nvSpPr>
              <p:spPr bwMode="auto">
                <a:xfrm>
                  <a:off x="4244" y="175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4"/>
                      </a:lnTo>
                      <a:cubicBezTo>
                        <a:pt x="80" y="0"/>
                        <a:pt x="85" y="0"/>
                        <a:pt x="88" y="4"/>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28" name="Freeform 1591"/>
                <p:cNvSpPr>
                  <a:spLocks/>
                </p:cNvSpPr>
                <p:nvPr/>
              </p:nvSpPr>
              <p:spPr bwMode="auto">
                <a:xfrm>
                  <a:off x="4251" y="175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29" name="Freeform 1592"/>
                <p:cNvSpPr>
                  <a:spLocks noEditPoints="1"/>
                </p:cNvSpPr>
                <p:nvPr/>
              </p:nvSpPr>
              <p:spPr bwMode="auto">
                <a:xfrm>
                  <a:off x="4248" y="1756"/>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1" y="167"/>
                        <a:pt x="78" y="163"/>
                      </a:cubicBezTo>
                      <a:lnTo>
                        <a:pt x="3" y="89"/>
                      </a:lnTo>
                      <a:cubicBezTo>
                        <a:pt x="1" y="87"/>
                        <a:pt x="0" y="85"/>
                        <a:pt x="0" y="83"/>
                      </a:cubicBezTo>
                      <a:cubicBezTo>
                        <a:pt x="0" y="81"/>
                        <a:pt x="1" y="79"/>
                        <a:pt x="3" y="78"/>
                      </a:cubicBezTo>
                      <a:lnTo>
                        <a:pt x="78" y="3"/>
                      </a:lnTo>
                      <a:cubicBezTo>
                        <a:pt x="81" y="0"/>
                        <a:pt x="86" y="0"/>
                        <a:pt x="89" y="3"/>
                      </a:cubicBezTo>
                      <a:lnTo>
                        <a:pt x="164" y="78"/>
                      </a:lnTo>
                      <a:cubicBezTo>
                        <a:pt x="165" y="79"/>
                        <a:pt x="166" y="81"/>
                        <a:pt x="166" y="83"/>
                      </a:cubicBezTo>
                      <a:cubicBezTo>
                        <a:pt x="166" y="85"/>
                        <a:pt x="165" y="87"/>
                        <a:pt x="164" y="89"/>
                      </a:cubicBezTo>
                      <a:lnTo>
                        <a:pt x="89" y="163"/>
                      </a:lnTo>
                      <a:close/>
                      <a:moveTo>
                        <a:pt x="152" y="78"/>
                      </a:moveTo>
                      <a:lnTo>
                        <a:pt x="152" y="89"/>
                      </a:lnTo>
                      <a:lnTo>
                        <a:pt x="78" y="14"/>
                      </a:lnTo>
                      <a:lnTo>
                        <a:pt x="89" y="14"/>
                      </a:lnTo>
                      <a:lnTo>
                        <a:pt x="14" y="89"/>
                      </a:lnTo>
                      <a:lnTo>
                        <a:pt x="14" y="78"/>
                      </a:lnTo>
                      <a:lnTo>
                        <a:pt x="89" y="152"/>
                      </a:lnTo>
                      <a:lnTo>
                        <a:pt x="78"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30" name="Freeform 1593"/>
                <p:cNvSpPr>
                  <a:spLocks/>
                </p:cNvSpPr>
                <p:nvPr/>
              </p:nvSpPr>
              <p:spPr bwMode="auto">
                <a:xfrm>
                  <a:off x="4255" y="1760"/>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31" name="Freeform 1594"/>
                <p:cNvSpPr>
                  <a:spLocks noEditPoints="1"/>
                </p:cNvSpPr>
                <p:nvPr/>
              </p:nvSpPr>
              <p:spPr bwMode="auto">
                <a:xfrm>
                  <a:off x="4252" y="1757"/>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4"/>
                      </a:cubicBezTo>
                      <a:cubicBezTo>
                        <a:pt x="0" y="81"/>
                        <a:pt x="1" y="79"/>
                        <a:pt x="3" y="78"/>
                      </a:cubicBezTo>
                      <a:lnTo>
                        <a:pt x="78" y="3"/>
                      </a:lnTo>
                      <a:cubicBezTo>
                        <a:pt x="81" y="0"/>
                        <a:pt x="86" y="0"/>
                        <a:pt x="89" y="3"/>
                      </a:cubicBezTo>
                      <a:lnTo>
                        <a:pt x="164" y="78"/>
                      </a:lnTo>
                      <a:cubicBezTo>
                        <a:pt x="165" y="79"/>
                        <a:pt x="166" y="81"/>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32" name="Freeform 1595"/>
                <p:cNvSpPr>
                  <a:spLocks/>
                </p:cNvSpPr>
                <p:nvPr/>
              </p:nvSpPr>
              <p:spPr bwMode="auto">
                <a:xfrm>
                  <a:off x="4260" y="176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33" name="Freeform 1596"/>
                <p:cNvSpPr>
                  <a:spLocks noEditPoints="1"/>
                </p:cNvSpPr>
                <p:nvPr/>
              </p:nvSpPr>
              <p:spPr bwMode="auto">
                <a:xfrm>
                  <a:off x="4257" y="1758"/>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7"/>
                        <a:pt x="0" y="85"/>
                        <a:pt x="0" y="83"/>
                      </a:cubicBezTo>
                      <a:cubicBezTo>
                        <a:pt x="0" y="81"/>
                        <a:pt x="1" y="79"/>
                        <a:pt x="3" y="78"/>
                      </a:cubicBezTo>
                      <a:lnTo>
                        <a:pt x="77" y="3"/>
                      </a:lnTo>
                      <a:cubicBezTo>
                        <a:pt x="81" y="0"/>
                        <a:pt x="86" y="0"/>
                        <a:pt x="89" y="3"/>
                      </a:cubicBezTo>
                      <a:lnTo>
                        <a:pt x="164" y="78"/>
                      </a:lnTo>
                      <a:cubicBezTo>
                        <a:pt x="165" y="79"/>
                        <a:pt x="166" y="81"/>
                        <a:pt x="166" y="83"/>
                      </a:cubicBezTo>
                      <a:cubicBezTo>
                        <a:pt x="166" y="85"/>
                        <a:pt x="165" y="87"/>
                        <a:pt x="164"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34" name="Freeform 1597"/>
                <p:cNvSpPr>
                  <a:spLocks/>
                </p:cNvSpPr>
                <p:nvPr/>
              </p:nvSpPr>
              <p:spPr bwMode="auto">
                <a:xfrm>
                  <a:off x="4264" y="1763"/>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35" name="Freeform 1598"/>
                <p:cNvSpPr>
                  <a:spLocks noEditPoints="1"/>
                </p:cNvSpPr>
                <p:nvPr/>
              </p:nvSpPr>
              <p:spPr bwMode="auto">
                <a:xfrm>
                  <a:off x="4261" y="1760"/>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1"/>
                        <a:pt x="1" y="79"/>
                        <a:pt x="3" y="78"/>
                      </a:cubicBezTo>
                      <a:lnTo>
                        <a:pt x="77" y="3"/>
                      </a:lnTo>
                      <a:cubicBezTo>
                        <a:pt x="81"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36" name="Freeform 1599"/>
                <p:cNvSpPr>
                  <a:spLocks/>
                </p:cNvSpPr>
                <p:nvPr/>
              </p:nvSpPr>
              <p:spPr bwMode="auto">
                <a:xfrm>
                  <a:off x="4268" y="1763"/>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37" name="Freeform 1600"/>
                <p:cNvSpPr>
                  <a:spLocks noEditPoints="1"/>
                </p:cNvSpPr>
                <p:nvPr/>
              </p:nvSpPr>
              <p:spPr bwMode="auto">
                <a:xfrm>
                  <a:off x="4265" y="1760"/>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7"/>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38" name="Freeform 1601"/>
                <p:cNvSpPr>
                  <a:spLocks/>
                </p:cNvSpPr>
                <p:nvPr/>
              </p:nvSpPr>
              <p:spPr bwMode="auto">
                <a:xfrm>
                  <a:off x="4273" y="1764"/>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39" name="Freeform 1602"/>
                <p:cNvSpPr>
                  <a:spLocks noEditPoints="1"/>
                </p:cNvSpPr>
                <p:nvPr/>
              </p:nvSpPr>
              <p:spPr bwMode="auto">
                <a:xfrm>
                  <a:off x="4270" y="1762"/>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3"/>
                      </a:cubicBezTo>
                      <a:cubicBezTo>
                        <a:pt x="0" y="81"/>
                        <a:pt x="1" y="79"/>
                        <a:pt x="3" y="78"/>
                      </a:cubicBezTo>
                      <a:lnTo>
                        <a:pt x="77" y="3"/>
                      </a:lnTo>
                      <a:cubicBezTo>
                        <a:pt x="81"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40" name="Freeform 1603"/>
                <p:cNvSpPr>
                  <a:spLocks/>
                </p:cNvSpPr>
                <p:nvPr/>
              </p:nvSpPr>
              <p:spPr bwMode="auto">
                <a:xfrm>
                  <a:off x="4277" y="1765"/>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41" name="Freeform 1604"/>
                <p:cNvSpPr>
                  <a:spLocks noEditPoints="1"/>
                </p:cNvSpPr>
                <p:nvPr/>
              </p:nvSpPr>
              <p:spPr bwMode="auto">
                <a:xfrm>
                  <a:off x="4274" y="1763"/>
                  <a:ext cx="61" cy="53"/>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7" y="163"/>
                      </a:cubicBezTo>
                      <a:lnTo>
                        <a:pt x="3" y="89"/>
                      </a:lnTo>
                      <a:cubicBezTo>
                        <a:pt x="1" y="87"/>
                        <a:pt x="0" y="85"/>
                        <a:pt x="0" y="83"/>
                      </a:cubicBezTo>
                      <a:cubicBezTo>
                        <a:pt x="0" y="81"/>
                        <a:pt x="1" y="79"/>
                        <a:pt x="3" y="77"/>
                      </a:cubicBezTo>
                      <a:lnTo>
                        <a:pt x="77" y="3"/>
                      </a:lnTo>
                      <a:cubicBezTo>
                        <a:pt x="81"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42" name="Freeform 1605"/>
                <p:cNvSpPr>
                  <a:spLocks/>
                </p:cNvSpPr>
                <p:nvPr/>
              </p:nvSpPr>
              <p:spPr bwMode="auto">
                <a:xfrm>
                  <a:off x="4281" y="1766"/>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43" name="Freeform 1606"/>
                <p:cNvSpPr>
                  <a:spLocks noEditPoints="1"/>
                </p:cNvSpPr>
                <p:nvPr/>
              </p:nvSpPr>
              <p:spPr bwMode="auto">
                <a:xfrm>
                  <a:off x="4278" y="1763"/>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4"/>
                      </a:cubicBezTo>
                      <a:cubicBezTo>
                        <a:pt x="0" y="81"/>
                        <a:pt x="1" y="79"/>
                        <a:pt x="3" y="78"/>
                      </a:cubicBezTo>
                      <a:lnTo>
                        <a:pt x="77" y="3"/>
                      </a:lnTo>
                      <a:cubicBezTo>
                        <a:pt x="80"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44" name="Freeform 1607"/>
                <p:cNvSpPr>
                  <a:spLocks/>
                </p:cNvSpPr>
                <p:nvPr/>
              </p:nvSpPr>
              <p:spPr bwMode="auto">
                <a:xfrm>
                  <a:off x="4286" y="1767"/>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45" name="Freeform 1608"/>
                <p:cNvSpPr>
                  <a:spLocks noEditPoints="1"/>
                </p:cNvSpPr>
                <p:nvPr/>
              </p:nvSpPr>
              <p:spPr bwMode="auto">
                <a:xfrm>
                  <a:off x="4283" y="1764"/>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3"/>
                      </a:cubicBezTo>
                      <a:cubicBezTo>
                        <a:pt x="0" y="81"/>
                        <a:pt x="1" y="79"/>
                        <a:pt x="3" y="78"/>
                      </a:cubicBezTo>
                      <a:lnTo>
                        <a:pt x="77" y="3"/>
                      </a:lnTo>
                      <a:cubicBezTo>
                        <a:pt x="80"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46" name="Freeform 1609"/>
                <p:cNvSpPr>
                  <a:spLocks/>
                </p:cNvSpPr>
                <p:nvPr/>
              </p:nvSpPr>
              <p:spPr bwMode="auto">
                <a:xfrm>
                  <a:off x="4290" y="1768"/>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47" name="Freeform 1610"/>
                <p:cNvSpPr>
                  <a:spLocks noEditPoints="1"/>
                </p:cNvSpPr>
                <p:nvPr/>
              </p:nvSpPr>
              <p:spPr bwMode="auto">
                <a:xfrm>
                  <a:off x="4287" y="1765"/>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4"/>
                      </a:cubicBezTo>
                      <a:cubicBezTo>
                        <a:pt x="0" y="82"/>
                        <a:pt x="1" y="80"/>
                        <a:pt x="3" y="78"/>
                      </a:cubicBezTo>
                      <a:lnTo>
                        <a:pt x="77" y="3"/>
                      </a:lnTo>
                      <a:cubicBezTo>
                        <a:pt x="80" y="0"/>
                        <a:pt x="86"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48" name="Freeform 1611"/>
                <p:cNvSpPr>
                  <a:spLocks/>
                </p:cNvSpPr>
                <p:nvPr/>
              </p:nvSpPr>
              <p:spPr bwMode="auto">
                <a:xfrm>
                  <a:off x="4294" y="1770"/>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749" name="Freeform 1612"/>
                <p:cNvSpPr>
                  <a:spLocks noEditPoints="1"/>
                </p:cNvSpPr>
                <p:nvPr/>
              </p:nvSpPr>
              <p:spPr bwMode="auto">
                <a:xfrm>
                  <a:off x="4292" y="1767"/>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1"/>
                        <a:pt x="1" y="79"/>
                        <a:pt x="3" y="78"/>
                      </a:cubicBezTo>
                      <a:lnTo>
                        <a:pt x="77" y="3"/>
                      </a:lnTo>
                      <a:cubicBezTo>
                        <a:pt x="80" y="0"/>
                        <a:pt x="85"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750" name="Freeform 1613"/>
                <p:cNvSpPr>
                  <a:spLocks/>
                </p:cNvSpPr>
                <p:nvPr/>
              </p:nvSpPr>
              <p:spPr bwMode="auto">
                <a:xfrm>
                  <a:off x="4299" y="1770"/>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nvGrpSpPr>
              <p:cNvPr id="175119" name="Group 1815"/>
              <p:cNvGrpSpPr>
                <a:grpSpLocks/>
              </p:cNvGrpSpPr>
              <p:nvPr/>
            </p:nvGrpSpPr>
            <p:grpSpPr bwMode="auto">
              <a:xfrm>
                <a:off x="6819900" y="1898650"/>
                <a:ext cx="784225" cy="998537"/>
                <a:chOff x="4296" y="1196"/>
                <a:chExt cx="494" cy="629"/>
              </a:xfrm>
            </p:grpSpPr>
            <p:sp>
              <p:nvSpPr>
                <p:cNvPr id="175351" name="Freeform 1615"/>
                <p:cNvSpPr>
                  <a:spLocks noEditPoints="1"/>
                </p:cNvSpPr>
                <p:nvPr/>
              </p:nvSpPr>
              <p:spPr bwMode="auto">
                <a:xfrm>
                  <a:off x="4296" y="1767"/>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5" y="166"/>
                        <a:pt x="80" y="166"/>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52" name="Freeform 1616"/>
                <p:cNvSpPr>
                  <a:spLocks/>
                </p:cNvSpPr>
                <p:nvPr/>
              </p:nvSpPr>
              <p:spPr bwMode="auto">
                <a:xfrm>
                  <a:off x="4303" y="1772"/>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53" name="Freeform 1617"/>
                <p:cNvSpPr>
                  <a:spLocks noEditPoints="1"/>
                </p:cNvSpPr>
                <p:nvPr/>
              </p:nvSpPr>
              <p:spPr bwMode="auto">
                <a:xfrm>
                  <a:off x="4300" y="1769"/>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54" name="Freeform 1618"/>
                <p:cNvSpPr>
                  <a:spLocks/>
                </p:cNvSpPr>
                <p:nvPr/>
              </p:nvSpPr>
              <p:spPr bwMode="auto">
                <a:xfrm>
                  <a:off x="4308" y="1772"/>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55" name="Freeform 1619"/>
                <p:cNvSpPr>
                  <a:spLocks noEditPoints="1"/>
                </p:cNvSpPr>
                <p:nvPr/>
              </p:nvSpPr>
              <p:spPr bwMode="auto">
                <a:xfrm>
                  <a:off x="4305" y="1769"/>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5" y="167"/>
                        <a:pt x="80" y="167"/>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56" name="Freeform 1620"/>
                <p:cNvSpPr>
                  <a:spLocks/>
                </p:cNvSpPr>
                <p:nvPr/>
              </p:nvSpPr>
              <p:spPr bwMode="auto">
                <a:xfrm>
                  <a:off x="4312" y="1774"/>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57" name="Freeform 1621"/>
                <p:cNvSpPr>
                  <a:spLocks noEditPoints="1"/>
                </p:cNvSpPr>
                <p:nvPr/>
              </p:nvSpPr>
              <p:spPr bwMode="auto">
                <a:xfrm>
                  <a:off x="4309" y="1771"/>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5" y="167"/>
                        <a:pt x="80" y="167"/>
                        <a:pt x="77" y="163"/>
                      </a:cubicBezTo>
                      <a:lnTo>
                        <a:pt x="2" y="89"/>
                      </a:lnTo>
                      <a:cubicBezTo>
                        <a:pt x="1" y="87"/>
                        <a:pt x="0" y="85"/>
                        <a:pt x="0" y="83"/>
                      </a:cubicBezTo>
                      <a:cubicBezTo>
                        <a:pt x="0" y="81"/>
                        <a:pt x="1" y="79"/>
                        <a:pt x="2" y="78"/>
                      </a:cubicBezTo>
                      <a:lnTo>
                        <a:pt x="77" y="3"/>
                      </a:lnTo>
                      <a:cubicBezTo>
                        <a:pt x="80" y="0"/>
                        <a:pt x="85" y="0"/>
                        <a:pt x="89" y="3"/>
                      </a:cubicBezTo>
                      <a:lnTo>
                        <a:pt x="163" y="78"/>
                      </a:lnTo>
                      <a:cubicBezTo>
                        <a:pt x="165" y="79"/>
                        <a:pt x="166" y="81"/>
                        <a:pt x="166" y="83"/>
                      </a:cubicBezTo>
                      <a:cubicBezTo>
                        <a:pt x="166" y="85"/>
                        <a:pt x="165" y="87"/>
                        <a:pt x="163" y="89"/>
                      </a:cubicBezTo>
                      <a:lnTo>
                        <a:pt x="89" y="163"/>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58" name="Freeform 1622"/>
                <p:cNvSpPr>
                  <a:spLocks/>
                </p:cNvSpPr>
                <p:nvPr/>
              </p:nvSpPr>
              <p:spPr bwMode="auto">
                <a:xfrm>
                  <a:off x="4316" y="1774"/>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59" name="Freeform 1623"/>
                <p:cNvSpPr>
                  <a:spLocks noEditPoints="1"/>
                </p:cNvSpPr>
                <p:nvPr/>
              </p:nvSpPr>
              <p:spPr bwMode="auto">
                <a:xfrm>
                  <a:off x="4313" y="1771"/>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6" y="82"/>
                        <a:pt x="166" y="84"/>
                      </a:cubicBezTo>
                      <a:cubicBezTo>
                        <a:pt x="166"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60" name="Freeform 1624"/>
                <p:cNvSpPr>
                  <a:spLocks/>
                </p:cNvSpPr>
                <p:nvPr/>
              </p:nvSpPr>
              <p:spPr bwMode="auto">
                <a:xfrm>
                  <a:off x="4321" y="166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61" name="Freeform 1625"/>
                <p:cNvSpPr>
                  <a:spLocks noEditPoints="1"/>
                </p:cNvSpPr>
                <p:nvPr/>
              </p:nvSpPr>
              <p:spPr bwMode="auto">
                <a:xfrm>
                  <a:off x="4318" y="1659"/>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6" y="82"/>
                        <a:pt x="166" y="84"/>
                      </a:cubicBezTo>
                      <a:cubicBezTo>
                        <a:pt x="166"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62" name="Freeform 1626"/>
                <p:cNvSpPr>
                  <a:spLocks/>
                </p:cNvSpPr>
                <p:nvPr/>
              </p:nvSpPr>
              <p:spPr bwMode="auto">
                <a:xfrm>
                  <a:off x="4325" y="1588"/>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63" name="Freeform 1627"/>
                <p:cNvSpPr>
                  <a:spLocks noEditPoints="1"/>
                </p:cNvSpPr>
                <p:nvPr/>
              </p:nvSpPr>
              <p:spPr bwMode="auto">
                <a:xfrm>
                  <a:off x="4322" y="1585"/>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64" name="Freeform 1628"/>
                <p:cNvSpPr>
                  <a:spLocks/>
                </p:cNvSpPr>
                <p:nvPr/>
              </p:nvSpPr>
              <p:spPr bwMode="auto">
                <a:xfrm>
                  <a:off x="4329" y="1527"/>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65" name="Freeform 1629"/>
                <p:cNvSpPr>
                  <a:spLocks noEditPoints="1"/>
                </p:cNvSpPr>
                <p:nvPr/>
              </p:nvSpPr>
              <p:spPr bwMode="auto">
                <a:xfrm>
                  <a:off x="4327" y="1524"/>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66" name="Freeform 1630"/>
                <p:cNvSpPr>
                  <a:spLocks/>
                </p:cNvSpPr>
                <p:nvPr/>
              </p:nvSpPr>
              <p:spPr bwMode="auto">
                <a:xfrm>
                  <a:off x="4334" y="147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67" name="Freeform 1631"/>
                <p:cNvSpPr>
                  <a:spLocks noEditPoints="1"/>
                </p:cNvSpPr>
                <p:nvPr/>
              </p:nvSpPr>
              <p:spPr bwMode="auto">
                <a:xfrm>
                  <a:off x="4331" y="1468"/>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68" name="Freeform 1632"/>
                <p:cNvSpPr>
                  <a:spLocks/>
                </p:cNvSpPr>
                <p:nvPr/>
              </p:nvSpPr>
              <p:spPr bwMode="auto">
                <a:xfrm>
                  <a:off x="4338" y="1420"/>
                  <a:ext cx="54" cy="48"/>
                </a:xfrm>
                <a:custGeom>
                  <a:avLst/>
                  <a:gdLst>
                    <a:gd name="T0" fmla="*/ 28 w 54"/>
                    <a:gd name="T1" fmla="*/ 48 h 48"/>
                    <a:gd name="T2" fmla="*/ 0 w 54"/>
                    <a:gd name="T3" fmla="*/ 24 h 48"/>
                    <a:gd name="T4" fmla="*/ 28 w 54"/>
                    <a:gd name="T5" fmla="*/ 0 h 48"/>
                    <a:gd name="T6" fmla="*/ 54 w 54"/>
                    <a:gd name="T7" fmla="*/ 24 h 48"/>
                    <a:gd name="T8" fmla="*/ 28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8" y="48"/>
                      </a:moveTo>
                      <a:lnTo>
                        <a:pt x="0" y="24"/>
                      </a:lnTo>
                      <a:lnTo>
                        <a:pt x="28" y="0"/>
                      </a:lnTo>
                      <a:lnTo>
                        <a:pt x="54"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69" name="Freeform 1633"/>
                <p:cNvSpPr>
                  <a:spLocks noEditPoints="1"/>
                </p:cNvSpPr>
                <p:nvPr/>
              </p:nvSpPr>
              <p:spPr bwMode="auto">
                <a:xfrm>
                  <a:off x="4335" y="141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70" name="Freeform 1634"/>
                <p:cNvSpPr>
                  <a:spLocks/>
                </p:cNvSpPr>
                <p:nvPr/>
              </p:nvSpPr>
              <p:spPr bwMode="auto">
                <a:xfrm>
                  <a:off x="4343" y="137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71" name="Freeform 1635"/>
                <p:cNvSpPr>
                  <a:spLocks noEditPoints="1"/>
                </p:cNvSpPr>
                <p:nvPr/>
              </p:nvSpPr>
              <p:spPr bwMode="auto">
                <a:xfrm>
                  <a:off x="4340" y="136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72" name="Freeform 1636"/>
                <p:cNvSpPr>
                  <a:spLocks/>
                </p:cNvSpPr>
                <p:nvPr/>
              </p:nvSpPr>
              <p:spPr bwMode="auto">
                <a:xfrm>
                  <a:off x="4347" y="132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73" name="Freeform 1637"/>
                <p:cNvSpPr>
                  <a:spLocks noEditPoints="1"/>
                </p:cNvSpPr>
                <p:nvPr/>
              </p:nvSpPr>
              <p:spPr bwMode="auto">
                <a:xfrm>
                  <a:off x="4344" y="132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3"/>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74" name="Freeform 1638"/>
                <p:cNvSpPr>
                  <a:spLocks/>
                </p:cNvSpPr>
                <p:nvPr/>
              </p:nvSpPr>
              <p:spPr bwMode="auto">
                <a:xfrm>
                  <a:off x="4351" y="1282"/>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75" name="Freeform 1639"/>
                <p:cNvSpPr>
                  <a:spLocks noEditPoints="1"/>
                </p:cNvSpPr>
                <p:nvPr/>
              </p:nvSpPr>
              <p:spPr bwMode="auto">
                <a:xfrm>
                  <a:off x="4348" y="1279"/>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76" name="Freeform 1640"/>
                <p:cNvSpPr>
                  <a:spLocks/>
                </p:cNvSpPr>
                <p:nvPr/>
              </p:nvSpPr>
              <p:spPr bwMode="auto">
                <a:xfrm>
                  <a:off x="4356" y="124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77" name="Freeform 1641"/>
                <p:cNvSpPr>
                  <a:spLocks noEditPoints="1"/>
                </p:cNvSpPr>
                <p:nvPr/>
              </p:nvSpPr>
              <p:spPr bwMode="auto">
                <a:xfrm>
                  <a:off x="4353" y="1237"/>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78" name="Freeform 1642"/>
                <p:cNvSpPr>
                  <a:spLocks/>
                </p:cNvSpPr>
                <p:nvPr/>
              </p:nvSpPr>
              <p:spPr bwMode="auto">
                <a:xfrm>
                  <a:off x="4360" y="1199"/>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79" name="Freeform 1643"/>
                <p:cNvSpPr>
                  <a:spLocks noEditPoints="1"/>
                </p:cNvSpPr>
                <p:nvPr/>
              </p:nvSpPr>
              <p:spPr bwMode="auto">
                <a:xfrm>
                  <a:off x="4357" y="1196"/>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80" name="Freeform 1644"/>
                <p:cNvSpPr>
                  <a:spLocks/>
                </p:cNvSpPr>
                <p:nvPr/>
              </p:nvSpPr>
              <p:spPr bwMode="auto">
                <a:xfrm>
                  <a:off x="4364" y="1270"/>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81" name="Freeform 1645"/>
                <p:cNvSpPr>
                  <a:spLocks noEditPoints="1"/>
                </p:cNvSpPr>
                <p:nvPr/>
              </p:nvSpPr>
              <p:spPr bwMode="auto">
                <a:xfrm>
                  <a:off x="4362" y="126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82" name="Freeform 1646"/>
                <p:cNvSpPr>
                  <a:spLocks/>
                </p:cNvSpPr>
                <p:nvPr/>
              </p:nvSpPr>
              <p:spPr bwMode="auto">
                <a:xfrm>
                  <a:off x="4369" y="130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83" name="Freeform 1647"/>
                <p:cNvSpPr>
                  <a:spLocks noEditPoints="1"/>
                </p:cNvSpPr>
                <p:nvPr/>
              </p:nvSpPr>
              <p:spPr bwMode="auto">
                <a:xfrm>
                  <a:off x="4366" y="130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8"/>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84" name="Freeform 1648"/>
                <p:cNvSpPr>
                  <a:spLocks/>
                </p:cNvSpPr>
                <p:nvPr/>
              </p:nvSpPr>
              <p:spPr bwMode="auto">
                <a:xfrm>
                  <a:off x="4373" y="132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85" name="Freeform 1649"/>
                <p:cNvSpPr>
                  <a:spLocks noEditPoints="1"/>
                </p:cNvSpPr>
                <p:nvPr/>
              </p:nvSpPr>
              <p:spPr bwMode="auto">
                <a:xfrm>
                  <a:off x="4370" y="132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86" name="Freeform 1650"/>
                <p:cNvSpPr>
                  <a:spLocks/>
                </p:cNvSpPr>
                <p:nvPr/>
              </p:nvSpPr>
              <p:spPr bwMode="auto">
                <a:xfrm>
                  <a:off x="4378" y="1347"/>
                  <a:ext cx="54" cy="48"/>
                </a:xfrm>
                <a:custGeom>
                  <a:avLst/>
                  <a:gdLst>
                    <a:gd name="T0" fmla="*/ 26 w 54"/>
                    <a:gd name="T1" fmla="*/ 48 h 48"/>
                    <a:gd name="T2" fmla="*/ 0 w 54"/>
                    <a:gd name="T3" fmla="*/ 24 h 48"/>
                    <a:gd name="T4" fmla="*/ 26 w 54"/>
                    <a:gd name="T5" fmla="*/ 0 h 48"/>
                    <a:gd name="T6" fmla="*/ 54 w 54"/>
                    <a:gd name="T7" fmla="*/ 24 h 48"/>
                    <a:gd name="T8" fmla="*/ 26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6" y="48"/>
                      </a:moveTo>
                      <a:lnTo>
                        <a:pt x="0" y="24"/>
                      </a:lnTo>
                      <a:lnTo>
                        <a:pt x="26" y="0"/>
                      </a:lnTo>
                      <a:lnTo>
                        <a:pt x="54" y="24"/>
                      </a:lnTo>
                      <a:lnTo>
                        <a:pt x="26"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87" name="Freeform 1651"/>
                <p:cNvSpPr>
                  <a:spLocks noEditPoints="1"/>
                </p:cNvSpPr>
                <p:nvPr/>
              </p:nvSpPr>
              <p:spPr bwMode="auto">
                <a:xfrm>
                  <a:off x="4375" y="134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88" name="Freeform 1652"/>
                <p:cNvSpPr>
                  <a:spLocks/>
                </p:cNvSpPr>
                <p:nvPr/>
              </p:nvSpPr>
              <p:spPr bwMode="auto">
                <a:xfrm>
                  <a:off x="4382" y="136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89" name="Freeform 1653"/>
                <p:cNvSpPr>
                  <a:spLocks noEditPoints="1"/>
                </p:cNvSpPr>
                <p:nvPr/>
              </p:nvSpPr>
              <p:spPr bwMode="auto">
                <a:xfrm>
                  <a:off x="4379" y="135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90" name="Freeform 1654"/>
                <p:cNvSpPr>
                  <a:spLocks/>
                </p:cNvSpPr>
                <p:nvPr/>
              </p:nvSpPr>
              <p:spPr bwMode="auto">
                <a:xfrm>
                  <a:off x="4386" y="1376"/>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91" name="Freeform 1655"/>
                <p:cNvSpPr>
                  <a:spLocks noEditPoints="1"/>
                </p:cNvSpPr>
                <p:nvPr/>
              </p:nvSpPr>
              <p:spPr bwMode="auto">
                <a:xfrm>
                  <a:off x="4383" y="137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92" name="Freeform 1656"/>
                <p:cNvSpPr>
                  <a:spLocks/>
                </p:cNvSpPr>
                <p:nvPr/>
              </p:nvSpPr>
              <p:spPr bwMode="auto">
                <a:xfrm>
                  <a:off x="4391" y="1386"/>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93" name="Freeform 1657"/>
                <p:cNvSpPr>
                  <a:spLocks noEditPoints="1"/>
                </p:cNvSpPr>
                <p:nvPr/>
              </p:nvSpPr>
              <p:spPr bwMode="auto">
                <a:xfrm>
                  <a:off x="4388" y="1384"/>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94" name="Freeform 1658"/>
                <p:cNvSpPr>
                  <a:spLocks/>
                </p:cNvSpPr>
                <p:nvPr/>
              </p:nvSpPr>
              <p:spPr bwMode="auto">
                <a:xfrm>
                  <a:off x="4395" y="139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95" name="Freeform 1659"/>
                <p:cNvSpPr>
                  <a:spLocks noEditPoints="1"/>
                </p:cNvSpPr>
                <p:nvPr/>
              </p:nvSpPr>
              <p:spPr bwMode="auto">
                <a:xfrm>
                  <a:off x="4392" y="139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7"/>
                        <a:pt x="0" y="85"/>
                        <a:pt x="0" y="83"/>
                      </a:cubicBezTo>
                      <a:cubicBezTo>
                        <a:pt x="0" y="81"/>
                        <a:pt x="0"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96" name="Freeform 1660"/>
                <p:cNvSpPr>
                  <a:spLocks/>
                </p:cNvSpPr>
                <p:nvPr/>
              </p:nvSpPr>
              <p:spPr bwMode="auto">
                <a:xfrm>
                  <a:off x="4399" y="1405"/>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97" name="Freeform 1661"/>
                <p:cNvSpPr>
                  <a:spLocks noEditPoints="1"/>
                </p:cNvSpPr>
                <p:nvPr/>
              </p:nvSpPr>
              <p:spPr bwMode="auto">
                <a:xfrm>
                  <a:off x="4396" y="1403"/>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98" name="Freeform 1662"/>
                <p:cNvSpPr>
                  <a:spLocks/>
                </p:cNvSpPr>
                <p:nvPr/>
              </p:nvSpPr>
              <p:spPr bwMode="auto">
                <a:xfrm>
                  <a:off x="4404" y="1414"/>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99" name="Freeform 1663"/>
                <p:cNvSpPr>
                  <a:spLocks noEditPoints="1"/>
                </p:cNvSpPr>
                <p:nvPr/>
              </p:nvSpPr>
              <p:spPr bwMode="auto">
                <a:xfrm>
                  <a:off x="4401" y="141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0" y="88"/>
                        <a:pt x="0" y="86"/>
                        <a:pt x="0" y="84"/>
                      </a:cubicBezTo>
                      <a:cubicBezTo>
                        <a:pt x="0" y="82"/>
                        <a:pt x="0" y="80"/>
                        <a:pt x="2" y="78"/>
                      </a:cubicBezTo>
                      <a:lnTo>
                        <a:pt x="77" y="4"/>
                      </a:lnTo>
                      <a:cubicBezTo>
                        <a:pt x="80" y="0"/>
                        <a:pt x="85" y="0"/>
                        <a:pt x="88" y="4"/>
                      </a:cubicBezTo>
                      <a:lnTo>
                        <a:pt x="163" y="78"/>
                      </a:lnTo>
                      <a:cubicBezTo>
                        <a:pt x="164" y="80"/>
                        <a:pt x="165" y="82"/>
                        <a:pt x="165" y="84"/>
                      </a:cubicBezTo>
                      <a:cubicBezTo>
                        <a:pt x="165" y="86"/>
                        <a:pt x="164" y="88"/>
                        <a:pt x="163" y="90"/>
                      </a:cubicBezTo>
                      <a:lnTo>
                        <a:pt x="88" y="164"/>
                      </a:lnTo>
                      <a:close/>
                      <a:moveTo>
                        <a:pt x="151" y="78"/>
                      </a:moveTo>
                      <a:lnTo>
                        <a:pt x="151" y="90"/>
                      </a:lnTo>
                      <a:lnTo>
                        <a:pt x="77" y="15"/>
                      </a:lnTo>
                      <a:lnTo>
                        <a:pt x="88" y="15"/>
                      </a:lnTo>
                      <a:lnTo>
                        <a:pt x="13" y="90"/>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00" name="Freeform 1664"/>
                <p:cNvSpPr>
                  <a:spLocks/>
                </p:cNvSpPr>
                <p:nvPr/>
              </p:nvSpPr>
              <p:spPr bwMode="auto">
                <a:xfrm>
                  <a:off x="4408" y="1421"/>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01" name="Freeform 1665"/>
                <p:cNvSpPr>
                  <a:spLocks noEditPoints="1"/>
                </p:cNvSpPr>
                <p:nvPr/>
              </p:nvSpPr>
              <p:spPr bwMode="auto">
                <a:xfrm>
                  <a:off x="4405" y="1418"/>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02" name="Freeform 1666"/>
                <p:cNvSpPr>
                  <a:spLocks/>
                </p:cNvSpPr>
                <p:nvPr/>
              </p:nvSpPr>
              <p:spPr bwMode="auto">
                <a:xfrm>
                  <a:off x="4413" y="1428"/>
                  <a:ext cx="54" cy="49"/>
                </a:xfrm>
                <a:custGeom>
                  <a:avLst/>
                  <a:gdLst>
                    <a:gd name="T0" fmla="*/ 26 w 54"/>
                    <a:gd name="T1" fmla="*/ 49 h 49"/>
                    <a:gd name="T2" fmla="*/ 0 w 54"/>
                    <a:gd name="T3" fmla="*/ 25 h 49"/>
                    <a:gd name="T4" fmla="*/ 26 w 54"/>
                    <a:gd name="T5" fmla="*/ 0 h 49"/>
                    <a:gd name="T6" fmla="*/ 54 w 54"/>
                    <a:gd name="T7" fmla="*/ 25 h 49"/>
                    <a:gd name="T8" fmla="*/ 26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6" y="49"/>
                      </a:moveTo>
                      <a:lnTo>
                        <a:pt x="0" y="25"/>
                      </a:lnTo>
                      <a:lnTo>
                        <a:pt x="26" y="0"/>
                      </a:lnTo>
                      <a:lnTo>
                        <a:pt x="54" y="25"/>
                      </a:lnTo>
                      <a:lnTo>
                        <a:pt x="26"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03" name="Freeform 1667"/>
                <p:cNvSpPr>
                  <a:spLocks noEditPoints="1"/>
                </p:cNvSpPr>
                <p:nvPr/>
              </p:nvSpPr>
              <p:spPr bwMode="auto">
                <a:xfrm>
                  <a:off x="4410" y="142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04" name="Freeform 1668"/>
                <p:cNvSpPr>
                  <a:spLocks/>
                </p:cNvSpPr>
                <p:nvPr/>
              </p:nvSpPr>
              <p:spPr bwMode="auto">
                <a:xfrm>
                  <a:off x="4417" y="1434"/>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05" name="Freeform 1669"/>
                <p:cNvSpPr>
                  <a:spLocks noEditPoints="1"/>
                </p:cNvSpPr>
                <p:nvPr/>
              </p:nvSpPr>
              <p:spPr bwMode="auto">
                <a:xfrm>
                  <a:off x="4414" y="1431"/>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06" name="Freeform 1670"/>
                <p:cNvSpPr>
                  <a:spLocks/>
                </p:cNvSpPr>
                <p:nvPr/>
              </p:nvSpPr>
              <p:spPr bwMode="auto">
                <a:xfrm>
                  <a:off x="4421" y="1440"/>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07" name="Freeform 1671"/>
                <p:cNvSpPr>
                  <a:spLocks noEditPoints="1"/>
                </p:cNvSpPr>
                <p:nvPr/>
              </p:nvSpPr>
              <p:spPr bwMode="auto">
                <a:xfrm>
                  <a:off x="4418" y="1438"/>
                  <a:ext cx="60" cy="53"/>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8" y="163"/>
                      </a:cubicBezTo>
                      <a:lnTo>
                        <a:pt x="3" y="89"/>
                      </a:lnTo>
                      <a:cubicBezTo>
                        <a:pt x="1" y="87"/>
                        <a:pt x="0" y="85"/>
                        <a:pt x="0" y="83"/>
                      </a:cubicBezTo>
                      <a:cubicBezTo>
                        <a:pt x="0" y="81"/>
                        <a:pt x="1" y="79"/>
                        <a:pt x="3" y="77"/>
                      </a:cubicBezTo>
                      <a:lnTo>
                        <a:pt x="78" y="3"/>
                      </a:lnTo>
                      <a:cubicBezTo>
                        <a:pt x="81" y="0"/>
                        <a:pt x="86" y="0"/>
                        <a:pt x="89" y="3"/>
                      </a:cubicBezTo>
                      <a:lnTo>
                        <a:pt x="164" y="77"/>
                      </a:lnTo>
                      <a:cubicBezTo>
                        <a:pt x="165" y="79"/>
                        <a:pt x="166" y="81"/>
                        <a:pt x="166" y="83"/>
                      </a:cubicBezTo>
                      <a:cubicBezTo>
                        <a:pt x="166" y="85"/>
                        <a:pt x="165" y="87"/>
                        <a:pt x="164" y="89"/>
                      </a:cubicBezTo>
                      <a:lnTo>
                        <a:pt x="89" y="163"/>
                      </a:lnTo>
                      <a:close/>
                      <a:moveTo>
                        <a:pt x="152" y="77"/>
                      </a:moveTo>
                      <a:lnTo>
                        <a:pt x="152" y="89"/>
                      </a:lnTo>
                      <a:lnTo>
                        <a:pt x="78" y="14"/>
                      </a:lnTo>
                      <a:lnTo>
                        <a:pt x="89" y="14"/>
                      </a:lnTo>
                      <a:lnTo>
                        <a:pt x="14" y="89"/>
                      </a:lnTo>
                      <a:lnTo>
                        <a:pt x="14" y="77"/>
                      </a:lnTo>
                      <a:lnTo>
                        <a:pt x="89" y="152"/>
                      </a:lnTo>
                      <a:lnTo>
                        <a:pt x="78"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08" name="Freeform 1672"/>
                <p:cNvSpPr>
                  <a:spLocks/>
                </p:cNvSpPr>
                <p:nvPr/>
              </p:nvSpPr>
              <p:spPr bwMode="auto">
                <a:xfrm>
                  <a:off x="4425" y="1446"/>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09" name="Freeform 1673"/>
                <p:cNvSpPr>
                  <a:spLocks noEditPoints="1"/>
                </p:cNvSpPr>
                <p:nvPr/>
              </p:nvSpPr>
              <p:spPr bwMode="auto">
                <a:xfrm>
                  <a:off x="4422" y="1443"/>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3"/>
                      </a:cubicBezTo>
                      <a:cubicBezTo>
                        <a:pt x="0" y="81"/>
                        <a:pt x="1" y="79"/>
                        <a:pt x="3" y="78"/>
                      </a:cubicBezTo>
                      <a:lnTo>
                        <a:pt x="78" y="3"/>
                      </a:lnTo>
                      <a:cubicBezTo>
                        <a:pt x="81" y="0"/>
                        <a:pt x="86" y="0"/>
                        <a:pt x="89" y="3"/>
                      </a:cubicBezTo>
                      <a:lnTo>
                        <a:pt x="164" y="78"/>
                      </a:lnTo>
                      <a:cubicBezTo>
                        <a:pt x="165" y="79"/>
                        <a:pt x="166" y="81"/>
                        <a:pt x="166" y="83"/>
                      </a:cubicBezTo>
                      <a:cubicBezTo>
                        <a:pt x="166" y="86"/>
                        <a:pt x="165" y="88"/>
                        <a:pt x="164" y="89"/>
                      </a:cubicBezTo>
                      <a:lnTo>
                        <a:pt x="89" y="164"/>
                      </a:lnTo>
                      <a:close/>
                      <a:moveTo>
                        <a:pt x="152" y="78"/>
                      </a:moveTo>
                      <a:lnTo>
                        <a:pt x="152" y="89"/>
                      </a:lnTo>
                      <a:lnTo>
                        <a:pt x="78" y="15"/>
                      </a:lnTo>
                      <a:lnTo>
                        <a:pt x="89" y="15"/>
                      </a:lnTo>
                      <a:lnTo>
                        <a:pt x="14" y="89"/>
                      </a:lnTo>
                      <a:lnTo>
                        <a:pt x="14" y="78"/>
                      </a:lnTo>
                      <a:lnTo>
                        <a:pt x="89" y="152"/>
                      </a:lnTo>
                      <a:lnTo>
                        <a:pt x="78"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10" name="Freeform 1674"/>
                <p:cNvSpPr>
                  <a:spLocks/>
                </p:cNvSpPr>
                <p:nvPr/>
              </p:nvSpPr>
              <p:spPr bwMode="auto">
                <a:xfrm>
                  <a:off x="4430" y="145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11" name="Freeform 1675"/>
                <p:cNvSpPr>
                  <a:spLocks noEditPoints="1"/>
                </p:cNvSpPr>
                <p:nvPr/>
              </p:nvSpPr>
              <p:spPr bwMode="auto">
                <a:xfrm>
                  <a:off x="4427" y="1448"/>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4"/>
                      </a:cubicBezTo>
                      <a:cubicBezTo>
                        <a:pt x="0" y="82"/>
                        <a:pt x="1" y="80"/>
                        <a:pt x="3" y="78"/>
                      </a:cubicBezTo>
                      <a:lnTo>
                        <a:pt x="78" y="3"/>
                      </a:lnTo>
                      <a:cubicBezTo>
                        <a:pt x="81" y="0"/>
                        <a:pt x="86" y="0"/>
                        <a:pt x="89" y="3"/>
                      </a:cubicBezTo>
                      <a:lnTo>
                        <a:pt x="164" y="78"/>
                      </a:lnTo>
                      <a:cubicBezTo>
                        <a:pt x="165" y="80"/>
                        <a:pt x="166" y="82"/>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12" name="Freeform 1676"/>
                <p:cNvSpPr>
                  <a:spLocks/>
                </p:cNvSpPr>
                <p:nvPr/>
              </p:nvSpPr>
              <p:spPr bwMode="auto">
                <a:xfrm>
                  <a:off x="4434" y="1456"/>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13" name="Freeform 1677"/>
                <p:cNvSpPr>
                  <a:spLocks noEditPoints="1"/>
                </p:cNvSpPr>
                <p:nvPr/>
              </p:nvSpPr>
              <p:spPr bwMode="auto">
                <a:xfrm>
                  <a:off x="4431" y="1453"/>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80"/>
                        <a:pt x="3" y="78"/>
                      </a:cubicBezTo>
                      <a:lnTo>
                        <a:pt x="77" y="3"/>
                      </a:lnTo>
                      <a:cubicBezTo>
                        <a:pt x="81" y="0"/>
                        <a:pt x="86" y="0"/>
                        <a:pt x="89" y="3"/>
                      </a:cubicBezTo>
                      <a:lnTo>
                        <a:pt x="164" y="78"/>
                      </a:lnTo>
                      <a:cubicBezTo>
                        <a:pt x="165" y="80"/>
                        <a:pt x="166" y="82"/>
                        <a:pt x="166" y="84"/>
                      </a:cubicBezTo>
                      <a:cubicBezTo>
                        <a:pt x="166" y="86"/>
                        <a:pt x="165" y="88"/>
                        <a:pt x="164"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14" name="Freeform 1678"/>
                <p:cNvSpPr>
                  <a:spLocks/>
                </p:cNvSpPr>
                <p:nvPr/>
              </p:nvSpPr>
              <p:spPr bwMode="auto">
                <a:xfrm>
                  <a:off x="4438" y="1461"/>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15" name="Freeform 1679"/>
                <p:cNvSpPr>
                  <a:spLocks noEditPoints="1"/>
                </p:cNvSpPr>
                <p:nvPr/>
              </p:nvSpPr>
              <p:spPr bwMode="auto">
                <a:xfrm>
                  <a:off x="4435" y="1458"/>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1" y="167"/>
                        <a:pt x="77" y="163"/>
                      </a:cubicBezTo>
                      <a:lnTo>
                        <a:pt x="3" y="89"/>
                      </a:lnTo>
                      <a:cubicBezTo>
                        <a:pt x="1" y="87"/>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7"/>
                        <a:pt x="163" y="89"/>
                      </a:cubicBezTo>
                      <a:lnTo>
                        <a:pt x="89" y="163"/>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16" name="Freeform 1680"/>
                <p:cNvSpPr>
                  <a:spLocks/>
                </p:cNvSpPr>
                <p:nvPr/>
              </p:nvSpPr>
              <p:spPr bwMode="auto">
                <a:xfrm>
                  <a:off x="4443" y="1465"/>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17" name="Freeform 1681"/>
                <p:cNvSpPr>
                  <a:spLocks noEditPoints="1"/>
                </p:cNvSpPr>
                <p:nvPr/>
              </p:nvSpPr>
              <p:spPr bwMode="auto">
                <a:xfrm>
                  <a:off x="4440" y="1462"/>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1"/>
                        <a:pt x="1" y="79"/>
                        <a:pt x="3" y="78"/>
                      </a:cubicBezTo>
                      <a:lnTo>
                        <a:pt x="77" y="3"/>
                      </a:lnTo>
                      <a:cubicBezTo>
                        <a:pt x="81"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18" name="Freeform 1682"/>
                <p:cNvSpPr>
                  <a:spLocks/>
                </p:cNvSpPr>
                <p:nvPr/>
              </p:nvSpPr>
              <p:spPr bwMode="auto">
                <a:xfrm>
                  <a:off x="4447" y="1469"/>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19" name="Freeform 1683"/>
                <p:cNvSpPr>
                  <a:spLocks noEditPoints="1"/>
                </p:cNvSpPr>
                <p:nvPr/>
              </p:nvSpPr>
              <p:spPr bwMode="auto">
                <a:xfrm>
                  <a:off x="4444" y="1466"/>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7"/>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20" name="Freeform 1684"/>
                <p:cNvSpPr>
                  <a:spLocks/>
                </p:cNvSpPr>
                <p:nvPr/>
              </p:nvSpPr>
              <p:spPr bwMode="auto">
                <a:xfrm>
                  <a:off x="4451" y="1473"/>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21" name="Freeform 1685"/>
                <p:cNvSpPr>
                  <a:spLocks noEditPoints="1"/>
                </p:cNvSpPr>
                <p:nvPr/>
              </p:nvSpPr>
              <p:spPr bwMode="auto">
                <a:xfrm>
                  <a:off x="4449" y="1470"/>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3"/>
                      </a:cubicBezTo>
                      <a:cubicBezTo>
                        <a:pt x="0" y="81"/>
                        <a:pt x="1" y="79"/>
                        <a:pt x="3" y="78"/>
                      </a:cubicBezTo>
                      <a:lnTo>
                        <a:pt x="77" y="3"/>
                      </a:lnTo>
                      <a:cubicBezTo>
                        <a:pt x="81"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22" name="Freeform 1686"/>
                <p:cNvSpPr>
                  <a:spLocks/>
                </p:cNvSpPr>
                <p:nvPr/>
              </p:nvSpPr>
              <p:spPr bwMode="auto">
                <a:xfrm>
                  <a:off x="4456" y="147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23" name="Freeform 1687"/>
                <p:cNvSpPr>
                  <a:spLocks noEditPoints="1"/>
                </p:cNvSpPr>
                <p:nvPr/>
              </p:nvSpPr>
              <p:spPr bwMode="auto">
                <a:xfrm>
                  <a:off x="4453" y="1474"/>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0" y="166"/>
                        <a:pt x="77" y="163"/>
                      </a:cubicBezTo>
                      <a:lnTo>
                        <a:pt x="3" y="89"/>
                      </a:lnTo>
                      <a:cubicBezTo>
                        <a:pt x="1" y="87"/>
                        <a:pt x="0" y="85"/>
                        <a:pt x="0" y="83"/>
                      </a:cubicBezTo>
                      <a:cubicBezTo>
                        <a:pt x="0" y="81"/>
                        <a:pt x="1" y="79"/>
                        <a:pt x="3" y="77"/>
                      </a:cubicBezTo>
                      <a:lnTo>
                        <a:pt x="77" y="3"/>
                      </a:lnTo>
                      <a:cubicBezTo>
                        <a:pt x="80"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24" name="Freeform 1688"/>
                <p:cNvSpPr>
                  <a:spLocks/>
                </p:cNvSpPr>
                <p:nvPr/>
              </p:nvSpPr>
              <p:spPr bwMode="auto">
                <a:xfrm>
                  <a:off x="4460" y="1481"/>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25" name="Freeform 1689"/>
                <p:cNvSpPr>
                  <a:spLocks noEditPoints="1"/>
                </p:cNvSpPr>
                <p:nvPr/>
              </p:nvSpPr>
              <p:spPr bwMode="auto">
                <a:xfrm>
                  <a:off x="4457" y="1478"/>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4"/>
                      </a:cubicBezTo>
                      <a:cubicBezTo>
                        <a:pt x="0" y="81"/>
                        <a:pt x="1" y="79"/>
                        <a:pt x="3" y="78"/>
                      </a:cubicBezTo>
                      <a:lnTo>
                        <a:pt x="77" y="3"/>
                      </a:lnTo>
                      <a:cubicBezTo>
                        <a:pt x="80"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26" name="Freeform 1690"/>
                <p:cNvSpPr>
                  <a:spLocks/>
                </p:cNvSpPr>
                <p:nvPr/>
              </p:nvSpPr>
              <p:spPr bwMode="auto">
                <a:xfrm>
                  <a:off x="4465" y="148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27" name="Freeform 1691"/>
                <p:cNvSpPr>
                  <a:spLocks noEditPoints="1"/>
                </p:cNvSpPr>
                <p:nvPr/>
              </p:nvSpPr>
              <p:spPr bwMode="auto">
                <a:xfrm>
                  <a:off x="4462" y="1481"/>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90"/>
                      </a:lnTo>
                      <a:cubicBezTo>
                        <a:pt x="1" y="88"/>
                        <a:pt x="0" y="86"/>
                        <a:pt x="0" y="84"/>
                      </a:cubicBezTo>
                      <a:cubicBezTo>
                        <a:pt x="0" y="82"/>
                        <a:pt x="1" y="80"/>
                        <a:pt x="3" y="78"/>
                      </a:cubicBezTo>
                      <a:lnTo>
                        <a:pt x="77" y="4"/>
                      </a:lnTo>
                      <a:cubicBezTo>
                        <a:pt x="80" y="0"/>
                        <a:pt x="85" y="0"/>
                        <a:pt x="89" y="4"/>
                      </a:cubicBezTo>
                      <a:lnTo>
                        <a:pt x="163" y="78"/>
                      </a:lnTo>
                      <a:cubicBezTo>
                        <a:pt x="165" y="80"/>
                        <a:pt x="166" y="82"/>
                        <a:pt x="166" y="84"/>
                      </a:cubicBezTo>
                      <a:cubicBezTo>
                        <a:pt x="166" y="86"/>
                        <a:pt x="165" y="88"/>
                        <a:pt x="163" y="90"/>
                      </a:cubicBezTo>
                      <a:lnTo>
                        <a:pt x="89" y="164"/>
                      </a:lnTo>
                      <a:close/>
                      <a:moveTo>
                        <a:pt x="152" y="78"/>
                      </a:moveTo>
                      <a:lnTo>
                        <a:pt x="152" y="90"/>
                      </a:lnTo>
                      <a:lnTo>
                        <a:pt x="77" y="15"/>
                      </a:lnTo>
                      <a:lnTo>
                        <a:pt x="89" y="15"/>
                      </a:lnTo>
                      <a:lnTo>
                        <a:pt x="14" y="90"/>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28" name="Freeform 1692"/>
                <p:cNvSpPr>
                  <a:spLocks/>
                </p:cNvSpPr>
                <p:nvPr/>
              </p:nvSpPr>
              <p:spPr bwMode="auto">
                <a:xfrm>
                  <a:off x="4469" y="1487"/>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29" name="Freeform 1693"/>
                <p:cNvSpPr>
                  <a:spLocks noEditPoints="1"/>
                </p:cNvSpPr>
                <p:nvPr/>
              </p:nvSpPr>
              <p:spPr bwMode="auto">
                <a:xfrm>
                  <a:off x="4466" y="1484"/>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80"/>
                        <a:pt x="3" y="78"/>
                      </a:cubicBezTo>
                      <a:lnTo>
                        <a:pt x="77" y="3"/>
                      </a:lnTo>
                      <a:cubicBezTo>
                        <a:pt x="80" y="0"/>
                        <a:pt x="85"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30" name="Freeform 1694"/>
                <p:cNvSpPr>
                  <a:spLocks/>
                </p:cNvSpPr>
                <p:nvPr/>
              </p:nvSpPr>
              <p:spPr bwMode="auto">
                <a:xfrm>
                  <a:off x="4473" y="1491"/>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31" name="Freeform 1695"/>
                <p:cNvSpPr>
                  <a:spLocks noEditPoints="1"/>
                </p:cNvSpPr>
                <p:nvPr/>
              </p:nvSpPr>
              <p:spPr bwMode="auto">
                <a:xfrm>
                  <a:off x="4470" y="1488"/>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7"/>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32" name="Freeform 1696"/>
                <p:cNvSpPr>
                  <a:spLocks/>
                </p:cNvSpPr>
                <p:nvPr/>
              </p:nvSpPr>
              <p:spPr bwMode="auto">
                <a:xfrm>
                  <a:off x="4478" y="1493"/>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33" name="Freeform 1697"/>
                <p:cNvSpPr>
                  <a:spLocks noEditPoints="1"/>
                </p:cNvSpPr>
                <p:nvPr/>
              </p:nvSpPr>
              <p:spPr bwMode="auto">
                <a:xfrm>
                  <a:off x="4475" y="1491"/>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5" y="166"/>
                        <a:pt x="80" y="166"/>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34" name="Freeform 1698"/>
                <p:cNvSpPr>
                  <a:spLocks/>
                </p:cNvSpPr>
                <p:nvPr/>
              </p:nvSpPr>
              <p:spPr bwMode="auto">
                <a:xfrm>
                  <a:off x="4482" y="1497"/>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35" name="Freeform 1699"/>
                <p:cNvSpPr>
                  <a:spLocks noEditPoints="1"/>
                </p:cNvSpPr>
                <p:nvPr/>
              </p:nvSpPr>
              <p:spPr bwMode="auto">
                <a:xfrm>
                  <a:off x="4479" y="1494"/>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2" y="89"/>
                      </a:lnTo>
                      <a:cubicBezTo>
                        <a:pt x="1" y="88"/>
                        <a:pt x="0" y="85"/>
                        <a:pt x="0" y="83"/>
                      </a:cubicBezTo>
                      <a:cubicBezTo>
                        <a:pt x="0" y="81"/>
                        <a:pt x="1" y="79"/>
                        <a:pt x="2" y="78"/>
                      </a:cubicBezTo>
                      <a:lnTo>
                        <a:pt x="77" y="3"/>
                      </a:lnTo>
                      <a:cubicBezTo>
                        <a:pt x="80" y="0"/>
                        <a:pt x="85" y="0"/>
                        <a:pt x="89" y="3"/>
                      </a:cubicBezTo>
                      <a:lnTo>
                        <a:pt x="163" y="78"/>
                      </a:lnTo>
                      <a:cubicBezTo>
                        <a:pt x="165" y="79"/>
                        <a:pt x="166" y="81"/>
                        <a:pt x="166" y="83"/>
                      </a:cubicBezTo>
                      <a:cubicBezTo>
                        <a:pt x="166" y="85"/>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36" name="Freeform 1700"/>
                <p:cNvSpPr>
                  <a:spLocks/>
                </p:cNvSpPr>
                <p:nvPr/>
              </p:nvSpPr>
              <p:spPr bwMode="auto">
                <a:xfrm>
                  <a:off x="4486" y="1499"/>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37" name="Freeform 1701"/>
                <p:cNvSpPr>
                  <a:spLocks noEditPoints="1"/>
                </p:cNvSpPr>
                <p:nvPr/>
              </p:nvSpPr>
              <p:spPr bwMode="auto">
                <a:xfrm>
                  <a:off x="4484" y="1496"/>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4"/>
                      </a:cubicBezTo>
                      <a:cubicBezTo>
                        <a:pt x="0" y="82"/>
                        <a:pt x="1" y="80"/>
                        <a:pt x="2" y="78"/>
                      </a:cubicBezTo>
                      <a:lnTo>
                        <a:pt x="77" y="4"/>
                      </a:lnTo>
                      <a:cubicBezTo>
                        <a:pt x="80" y="0"/>
                        <a:pt x="85" y="0"/>
                        <a:pt x="88" y="4"/>
                      </a:cubicBezTo>
                      <a:lnTo>
                        <a:pt x="163" y="78"/>
                      </a:lnTo>
                      <a:cubicBezTo>
                        <a:pt x="165" y="80"/>
                        <a:pt x="166" y="82"/>
                        <a:pt x="166" y="84"/>
                      </a:cubicBezTo>
                      <a:cubicBezTo>
                        <a:pt x="166"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38" name="Freeform 1702"/>
                <p:cNvSpPr>
                  <a:spLocks/>
                </p:cNvSpPr>
                <p:nvPr/>
              </p:nvSpPr>
              <p:spPr bwMode="auto">
                <a:xfrm>
                  <a:off x="4491" y="1502"/>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39" name="Freeform 1703"/>
                <p:cNvSpPr>
                  <a:spLocks noEditPoints="1"/>
                </p:cNvSpPr>
                <p:nvPr/>
              </p:nvSpPr>
              <p:spPr bwMode="auto">
                <a:xfrm>
                  <a:off x="4488" y="1499"/>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5" y="80"/>
                        <a:pt x="166" y="82"/>
                        <a:pt x="166" y="84"/>
                      </a:cubicBezTo>
                      <a:cubicBezTo>
                        <a:pt x="166" y="86"/>
                        <a:pt x="165" y="88"/>
                        <a:pt x="163" y="90"/>
                      </a:cubicBezTo>
                      <a:lnTo>
                        <a:pt x="88" y="164"/>
                      </a:lnTo>
                      <a:close/>
                      <a:moveTo>
                        <a:pt x="152" y="78"/>
                      </a:moveTo>
                      <a:lnTo>
                        <a:pt x="152" y="90"/>
                      </a:lnTo>
                      <a:lnTo>
                        <a:pt x="77" y="15"/>
                      </a:lnTo>
                      <a:lnTo>
                        <a:pt x="88" y="15"/>
                      </a:lnTo>
                      <a:lnTo>
                        <a:pt x="14" y="90"/>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40" name="Freeform 1704"/>
                <p:cNvSpPr>
                  <a:spLocks/>
                </p:cNvSpPr>
                <p:nvPr/>
              </p:nvSpPr>
              <p:spPr bwMode="auto">
                <a:xfrm>
                  <a:off x="4495" y="1505"/>
                  <a:ext cx="54" cy="48"/>
                </a:xfrm>
                <a:custGeom>
                  <a:avLst/>
                  <a:gdLst>
                    <a:gd name="T0" fmla="*/ 28 w 54"/>
                    <a:gd name="T1" fmla="*/ 48 h 48"/>
                    <a:gd name="T2" fmla="*/ 0 w 54"/>
                    <a:gd name="T3" fmla="*/ 24 h 48"/>
                    <a:gd name="T4" fmla="*/ 28 w 54"/>
                    <a:gd name="T5" fmla="*/ 0 h 48"/>
                    <a:gd name="T6" fmla="*/ 54 w 54"/>
                    <a:gd name="T7" fmla="*/ 24 h 48"/>
                    <a:gd name="T8" fmla="*/ 28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8" y="48"/>
                      </a:moveTo>
                      <a:lnTo>
                        <a:pt x="0" y="24"/>
                      </a:lnTo>
                      <a:lnTo>
                        <a:pt x="28" y="0"/>
                      </a:lnTo>
                      <a:lnTo>
                        <a:pt x="54"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41" name="Freeform 1705"/>
                <p:cNvSpPr>
                  <a:spLocks noEditPoints="1"/>
                </p:cNvSpPr>
                <p:nvPr/>
              </p:nvSpPr>
              <p:spPr bwMode="auto">
                <a:xfrm>
                  <a:off x="4492" y="150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42" name="Freeform 1706"/>
                <p:cNvSpPr>
                  <a:spLocks/>
                </p:cNvSpPr>
                <p:nvPr/>
              </p:nvSpPr>
              <p:spPr bwMode="auto">
                <a:xfrm>
                  <a:off x="4500" y="150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43" name="Freeform 1707"/>
                <p:cNvSpPr>
                  <a:spLocks noEditPoints="1"/>
                </p:cNvSpPr>
                <p:nvPr/>
              </p:nvSpPr>
              <p:spPr bwMode="auto">
                <a:xfrm>
                  <a:off x="4497" y="150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44" name="Freeform 1708"/>
                <p:cNvSpPr>
                  <a:spLocks/>
                </p:cNvSpPr>
                <p:nvPr/>
              </p:nvSpPr>
              <p:spPr bwMode="auto">
                <a:xfrm>
                  <a:off x="4504" y="151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45" name="Freeform 1709"/>
                <p:cNvSpPr>
                  <a:spLocks noEditPoints="1"/>
                </p:cNvSpPr>
                <p:nvPr/>
              </p:nvSpPr>
              <p:spPr bwMode="auto">
                <a:xfrm>
                  <a:off x="4501" y="1507"/>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46" name="Freeform 1710"/>
                <p:cNvSpPr>
                  <a:spLocks/>
                </p:cNvSpPr>
                <p:nvPr/>
              </p:nvSpPr>
              <p:spPr bwMode="auto">
                <a:xfrm>
                  <a:off x="4508" y="1513"/>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47" name="Freeform 1711"/>
                <p:cNvSpPr>
                  <a:spLocks noEditPoints="1"/>
                </p:cNvSpPr>
                <p:nvPr/>
              </p:nvSpPr>
              <p:spPr bwMode="auto">
                <a:xfrm>
                  <a:off x="4505" y="1510"/>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5" y="81"/>
                        <a:pt x="165" y="83"/>
                      </a:cubicBezTo>
                      <a:cubicBezTo>
                        <a:pt x="165" y="86"/>
                        <a:pt x="165"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48" name="Freeform 1712"/>
                <p:cNvSpPr>
                  <a:spLocks/>
                </p:cNvSpPr>
                <p:nvPr/>
              </p:nvSpPr>
              <p:spPr bwMode="auto">
                <a:xfrm>
                  <a:off x="4513" y="151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49" name="Freeform 1713"/>
                <p:cNvSpPr>
                  <a:spLocks noEditPoints="1"/>
                </p:cNvSpPr>
                <p:nvPr/>
              </p:nvSpPr>
              <p:spPr bwMode="auto">
                <a:xfrm>
                  <a:off x="4510" y="151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79"/>
                        <a:pt x="2" y="78"/>
                      </a:cubicBezTo>
                      <a:lnTo>
                        <a:pt x="77" y="3"/>
                      </a:lnTo>
                      <a:cubicBezTo>
                        <a:pt x="80" y="0"/>
                        <a:pt x="85" y="0"/>
                        <a:pt x="88" y="3"/>
                      </a:cubicBezTo>
                      <a:lnTo>
                        <a:pt x="163" y="78"/>
                      </a:lnTo>
                      <a:cubicBezTo>
                        <a:pt x="165" y="79"/>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50" name="Freeform 1714"/>
                <p:cNvSpPr>
                  <a:spLocks/>
                </p:cNvSpPr>
                <p:nvPr/>
              </p:nvSpPr>
              <p:spPr bwMode="auto">
                <a:xfrm>
                  <a:off x="4517" y="151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51" name="Freeform 1715"/>
                <p:cNvSpPr>
                  <a:spLocks noEditPoints="1"/>
                </p:cNvSpPr>
                <p:nvPr/>
              </p:nvSpPr>
              <p:spPr bwMode="auto">
                <a:xfrm>
                  <a:off x="4514" y="151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52" name="Freeform 1716"/>
                <p:cNvSpPr>
                  <a:spLocks/>
                </p:cNvSpPr>
                <p:nvPr/>
              </p:nvSpPr>
              <p:spPr bwMode="auto">
                <a:xfrm>
                  <a:off x="4521" y="1519"/>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53" name="Freeform 1717"/>
                <p:cNvSpPr>
                  <a:spLocks noEditPoints="1"/>
                </p:cNvSpPr>
                <p:nvPr/>
              </p:nvSpPr>
              <p:spPr bwMode="auto">
                <a:xfrm>
                  <a:off x="4519" y="151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54" name="Freeform 1718"/>
                <p:cNvSpPr>
                  <a:spLocks/>
                </p:cNvSpPr>
                <p:nvPr/>
              </p:nvSpPr>
              <p:spPr bwMode="auto">
                <a:xfrm>
                  <a:off x="4526" y="152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55" name="Freeform 1719"/>
                <p:cNvSpPr>
                  <a:spLocks noEditPoints="1"/>
                </p:cNvSpPr>
                <p:nvPr/>
              </p:nvSpPr>
              <p:spPr bwMode="auto">
                <a:xfrm>
                  <a:off x="4523" y="151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56" name="Freeform 1720"/>
                <p:cNvSpPr>
                  <a:spLocks/>
                </p:cNvSpPr>
                <p:nvPr/>
              </p:nvSpPr>
              <p:spPr bwMode="auto">
                <a:xfrm>
                  <a:off x="4530" y="152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57" name="Freeform 1721"/>
                <p:cNvSpPr>
                  <a:spLocks noEditPoints="1"/>
                </p:cNvSpPr>
                <p:nvPr/>
              </p:nvSpPr>
              <p:spPr bwMode="auto">
                <a:xfrm>
                  <a:off x="4527" y="152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58" name="Freeform 1722"/>
                <p:cNvSpPr>
                  <a:spLocks/>
                </p:cNvSpPr>
                <p:nvPr/>
              </p:nvSpPr>
              <p:spPr bwMode="auto">
                <a:xfrm>
                  <a:off x="4535" y="152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59" name="Freeform 1723"/>
                <p:cNvSpPr>
                  <a:spLocks noEditPoints="1"/>
                </p:cNvSpPr>
                <p:nvPr/>
              </p:nvSpPr>
              <p:spPr bwMode="auto">
                <a:xfrm>
                  <a:off x="4532" y="152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60" name="Freeform 1724"/>
                <p:cNvSpPr>
                  <a:spLocks/>
                </p:cNvSpPr>
                <p:nvPr/>
              </p:nvSpPr>
              <p:spPr bwMode="auto">
                <a:xfrm>
                  <a:off x="4539" y="152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61" name="Freeform 1725"/>
                <p:cNvSpPr>
                  <a:spLocks noEditPoints="1"/>
                </p:cNvSpPr>
                <p:nvPr/>
              </p:nvSpPr>
              <p:spPr bwMode="auto">
                <a:xfrm>
                  <a:off x="4536" y="152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62" name="Freeform 1726"/>
                <p:cNvSpPr>
                  <a:spLocks/>
                </p:cNvSpPr>
                <p:nvPr/>
              </p:nvSpPr>
              <p:spPr bwMode="auto">
                <a:xfrm>
                  <a:off x="4543" y="1530"/>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63" name="Freeform 1727"/>
                <p:cNvSpPr>
                  <a:spLocks noEditPoints="1"/>
                </p:cNvSpPr>
                <p:nvPr/>
              </p:nvSpPr>
              <p:spPr bwMode="auto">
                <a:xfrm>
                  <a:off x="4540" y="152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64" name="Freeform 1728"/>
                <p:cNvSpPr>
                  <a:spLocks/>
                </p:cNvSpPr>
                <p:nvPr/>
              </p:nvSpPr>
              <p:spPr bwMode="auto">
                <a:xfrm>
                  <a:off x="4548" y="153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65" name="Freeform 1729"/>
                <p:cNvSpPr>
                  <a:spLocks noEditPoints="1"/>
                </p:cNvSpPr>
                <p:nvPr/>
              </p:nvSpPr>
              <p:spPr bwMode="auto">
                <a:xfrm>
                  <a:off x="4545" y="152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66" name="Freeform 1730"/>
                <p:cNvSpPr>
                  <a:spLocks/>
                </p:cNvSpPr>
                <p:nvPr/>
              </p:nvSpPr>
              <p:spPr bwMode="auto">
                <a:xfrm>
                  <a:off x="4552" y="153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67" name="Freeform 1731"/>
                <p:cNvSpPr>
                  <a:spLocks noEditPoints="1"/>
                </p:cNvSpPr>
                <p:nvPr/>
              </p:nvSpPr>
              <p:spPr bwMode="auto">
                <a:xfrm>
                  <a:off x="4549" y="153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68" name="Freeform 1732"/>
                <p:cNvSpPr>
                  <a:spLocks/>
                </p:cNvSpPr>
                <p:nvPr/>
              </p:nvSpPr>
              <p:spPr bwMode="auto">
                <a:xfrm>
                  <a:off x="4556" y="1535"/>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69" name="Freeform 1733"/>
                <p:cNvSpPr>
                  <a:spLocks noEditPoints="1"/>
                </p:cNvSpPr>
                <p:nvPr/>
              </p:nvSpPr>
              <p:spPr bwMode="auto">
                <a:xfrm>
                  <a:off x="4553" y="1532"/>
                  <a:ext cx="61"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70" name="Freeform 1734"/>
                <p:cNvSpPr>
                  <a:spLocks/>
                </p:cNvSpPr>
                <p:nvPr/>
              </p:nvSpPr>
              <p:spPr bwMode="auto">
                <a:xfrm>
                  <a:off x="4561" y="1537"/>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71" name="Freeform 1735"/>
                <p:cNvSpPr>
                  <a:spLocks noEditPoints="1"/>
                </p:cNvSpPr>
                <p:nvPr/>
              </p:nvSpPr>
              <p:spPr bwMode="auto">
                <a:xfrm>
                  <a:off x="4558" y="1534"/>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72" name="Freeform 1736"/>
                <p:cNvSpPr>
                  <a:spLocks/>
                </p:cNvSpPr>
                <p:nvPr/>
              </p:nvSpPr>
              <p:spPr bwMode="auto">
                <a:xfrm>
                  <a:off x="4565" y="1539"/>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73" name="Freeform 1737"/>
                <p:cNvSpPr>
                  <a:spLocks noEditPoints="1"/>
                </p:cNvSpPr>
                <p:nvPr/>
              </p:nvSpPr>
              <p:spPr bwMode="auto">
                <a:xfrm>
                  <a:off x="4562" y="1536"/>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74" name="Freeform 1738"/>
                <p:cNvSpPr>
                  <a:spLocks/>
                </p:cNvSpPr>
                <p:nvPr/>
              </p:nvSpPr>
              <p:spPr bwMode="auto">
                <a:xfrm>
                  <a:off x="4570" y="1540"/>
                  <a:ext cx="54" cy="49"/>
                </a:xfrm>
                <a:custGeom>
                  <a:avLst/>
                  <a:gdLst>
                    <a:gd name="T0" fmla="*/ 26 w 54"/>
                    <a:gd name="T1" fmla="*/ 49 h 49"/>
                    <a:gd name="T2" fmla="*/ 0 w 54"/>
                    <a:gd name="T3" fmla="*/ 25 h 49"/>
                    <a:gd name="T4" fmla="*/ 26 w 54"/>
                    <a:gd name="T5" fmla="*/ 0 h 49"/>
                    <a:gd name="T6" fmla="*/ 54 w 54"/>
                    <a:gd name="T7" fmla="*/ 25 h 49"/>
                    <a:gd name="T8" fmla="*/ 26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6" y="49"/>
                      </a:moveTo>
                      <a:lnTo>
                        <a:pt x="0" y="25"/>
                      </a:lnTo>
                      <a:lnTo>
                        <a:pt x="26" y="0"/>
                      </a:lnTo>
                      <a:lnTo>
                        <a:pt x="54" y="25"/>
                      </a:lnTo>
                      <a:lnTo>
                        <a:pt x="26"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75" name="Freeform 1739"/>
                <p:cNvSpPr>
                  <a:spLocks noEditPoints="1"/>
                </p:cNvSpPr>
                <p:nvPr/>
              </p:nvSpPr>
              <p:spPr bwMode="auto">
                <a:xfrm>
                  <a:off x="4567" y="153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3"/>
                      </a:cubicBezTo>
                      <a:cubicBezTo>
                        <a:pt x="0" y="81"/>
                        <a:pt x="0"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76" name="Freeform 1740"/>
                <p:cNvSpPr>
                  <a:spLocks/>
                </p:cNvSpPr>
                <p:nvPr/>
              </p:nvSpPr>
              <p:spPr bwMode="auto">
                <a:xfrm>
                  <a:off x="4574" y="1542"/>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77" name="Freeform 1741"/>
                <p:cNvSpPr>
                  <a:spLocks noEditPoints="1"/>
                </p:cNvSpPr>
                <p:nvPr/>
              </p:nvSpPr>
              <p:spPr bwMode="auto">
                <a:xfrm>
                  <a:off x="4571" y="154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78" name="Freeform 1742"/>
                <p:cNvSpPr>
                  <a:spLocks/>
                </p:cNvSpPr>
                <p:nvPr/>
              </p:nvSpPr>
              <p:spPr bwMode="auto">
                <a:xfrm>
                  <a:off x="4578" y="1544"/>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79" name="Freeform 1743"/>
                <p:cNvSpPr>
                  <a:spLocks noEditPoints="1"/>
                </p:cNvSpPr>
                <p:nvPr/>
              </p:nvSpPr>
              <p:spPr bwMode="auto">
                <a:xfrm>
                  <a:off x="4575" y="154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7"/>
                        <a:pt x="0" y="85"/>
                        <a:pt x="0" y="83"/>
                      </a:cubicBezTo>
                      <a:cubicBezTo>
                        <a:pt x="0" y="81"/>
                        <a:pt x="0"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80" name="Freeform 1744"/>
                <p:cNvSpPr>
                  <a:spLocks/>
                </p:cNvSpPr>
                <p:nvPr/>
              </p:nvSpPr>
              <p:spPr bwMode="auto">
                <a:xfrm>
                  <a:off x="4583" y="154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81" name="Freeform 1745"/>
                <p:cNvSpPr>
                  <a:spLocks noEditPoints="1"/>
                </p:cNvSpPr>
                <p:nvPr/>
              </p:nvSpPr>
              <p:spPr bwMode="auto">
                <a:xfrm>
                  <a:off x="4580" y="154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82" name="Freeform 1746"/>
                <p:cNvSpPr>
                  <a:spLocks/>
                </p:cNvSpPr>
                <p:nvPr/>
              </p:nvSpPr>
              <p:spPr bwMode="auto">
                <a:xfrm>
                  <a:off x="4587" y="1547"/>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83" name="Freeform 1747"/>
                <p:cNvSpPr>
                  <a:spLocks noEditPoints="1"/>
                </p:cNvSpPr>
                <p:nvPr/>
              </p:nvSpPr>
              <p:spPr bwMode="auto">
                <a:xfrm>
                  <a:off x="4584" y="1544"/>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7"/>
                        <a:pt x="0" y="85"/>
                        <a:pt x="0" y="83"/>
                      </a:cubicBezTo>
                      <a:cubicBezTo>
                        <a:pt x="0" y="81"/>
                        <a:pt x="0"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84" name="Freeform 1748"/>
                <p:cNvSpPr>
                  <a:spLocks/>
                </p:cNvSpPr>
                <p:nvPr/>
              </p:nvSpPr>
              <p:spPr bwMode="auto">
                <a:xfrm>
                  <a:off x="4591" y="1549"/>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85" name="Freeform 1749"/>
                <p:cNvSpPr>
                  <a:spLocks noEditPoints="1"/>
                </p:cNvSpPr>
                <p:nvPr/>
              </p:nvSpPr>
              <p:spPr bwMode="auto">
                <a:xfrm>
                  <a:off x="4588" y="1546"/>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4"/>
                      </a:lnTo>
                      <a:cubicBezTo>
                        <a:pt x="80" y="0"/>
                        <a:pt x="85" y="0"/>
                        <a:pt x="88" y="4"/>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86" name="Freeform 1750"/>
                <p:cNvSpPr>
                  <a:spLocks/>
                </p:cNvSpPr>
                <p:nvPr/>
              </p:nvSpPr>
              <p:spPr bwMode="auto">
                <a:xfrm>
                  <a:off x="4595" y="1550"/>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87" name="Freeform 1751"/>
                <p:cNvSpPr>
                  <a:spLocks noEditPoints="1"/>
                </p:cNvSpPr>
                <p:nvPr/>
              </p:nvSpPr>
              <p:spPr bwMode="auto">
                <a:xfrm>
                  <a:off x="4592" y="1547"/>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4"/>
                      </a:cubicBezTo>
                      <a:cubicBezTo>
                        <a:pt x="0" y="81"/>
                        <a:pt x="1" y="79"/>
                        <a:pt x="3" y="78"/>
                      </a:cubicBezTo>
                      <a:lnTo>
                        <a:pt x="78" y="3"/>
                      </a:lnTo>
                      <a:cubicBezTo>
                        <a:pt x="81" y="0"/>
                        <a:pt x="86" y="0"/>
                        <a:pt x="89" y="3"/>
                      </a:cubicBezTo>
                      <a:lnTo>
                        <a:pt x="164" y="78"/>
                      </a:lnTo>
                      <a:cubicBezTo>
                        <a:pt x="165" y="79"/>
                        <a:pt x="166" y="81"/>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88" name="Freeform 1752"/>
                <p:cNvSpPr>
                  <a:spLocks/>
                </p:cNvSpPr>
                <p:nvPr/>
              </p:nvSpPr>
              <p:spPr bwMode="auto">
                <a:xfrm>
                  <a:off x="4600" y="155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89" name="Freeform 1753"/>
                <p:cNvSpPr>
                  <a:spLocks noEditPoints="1"/>
                </p:cNvSpPr>
                <p:nvPr/>
              </p:nvSpPr>
              <p:spPr bwMode="auto">
                <a:xfrm>
                  <a:off x="4597" y="1549"/>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90"/>
                      </a:lnTo>
                      <a:cubicBezTo>
                        <a:pt x="1" y="88"/>
                        <a:pt x="0" y="86"/>
                        <a:pt x="0" y="84"/>
                      </a:cubicBezTo>
                      <a:cubicBezTo>
                        <a:pt x="0" y="82"/>
                        <a:pt x="1" y="80"/>
                        <a:pt x="3" y="78"/>
                      </a:cubicBezTo>
                      <a:lnTo>
                        <a:pt x="78" y="4"/>
                      </a:lnTo>
                      <a:cubicBezTo>
                        <a:pt x="81" y="0"/>
                        <a:pt x="86" y="0"/>
                        <a:pt x="89" y="4"/>
                      </a:cubicBezTo>
                      <a:lnTo>
                        <a:pt x="164" y="78"/>
                      </a:lnTo>
                      <a:cubicBezTo>
                        <a:pt x="165" y="80"/>
                        <a:pt x="166" y="82"/>
                        <a:pt x="166" y="84"/>
                      </a:cubicBezTo>
                      <a:cubicBezTo>
                        <a:pt x="166" y="86"/>
                        <a:pt x="165" y="88"/>
                        <a:pt x="164" y="90"/>
                      </a:cubicBezTo>
                      <a:lnTo>
                        <a:pt x="89" y="164"/>
                      </a:lnTo>
                      <a:close/>
                      <a:moveTo>
                        <a:pt x="152" y="78"/>
                      </a:moveTo>
                      <a:lnTo>
                        <a:pt x="152" y="90"/>
                      </a:lnTo>
                      <a:lnTo>
                        <a:pt x="78" y="15"/>
                      </a:lnTo>
                      <a:lnTo>
                        <a:pt x="89" y="15"/>
                      </a:lnTo>
                      <a:lnTo>
                        <a:pt x="14" y="90"/>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90" name="Freeform 1754"/>
                <p:cNvSpPr>
                  <a:spLocks/>
                </p:cNvSpPr>
                <p:nvPr/>
              </p:nvSpPr>
              <p:spPr bwMode="auto">
                <a:xfrm>
                  <a:off x="4604" y="1553"/>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91" name="Freeform 1755"/>
                <p:cNvSpPr>
                  <a:spLocks noEditPoints="1"/>
                </p:cNvSpPr>
                <p:nvPr/>
              </p:nvSpPr>
              <p:spPr bwMode="auto">
                <a:xfrm>
                  <a:off x="4601" y="1551"/>
                  <a:ext cx="61" cy="53"/>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7" y="163"/>
                      </a:cubicBezTo>
                      <a:lnTo>
                        <a:pt x="3" y="89"/>
                      </a:lnTo>
                      <a:cubicBezTo>
                        <a:pt x="1" y="87"/>
                        <a:pt x="0" y="85"/>
                        <a:pt x="0" y="83"/>
                      </a:cubicBezTo>
                      <a:cubicBezTo>
                        <a:pt x="0" y="81"/>
                        <a:pt x="1" y="79"/>
                        <a:pt x="3" y="77"/>
                      </a:cubicBezTo>
                      <a:lnTo>
                        <a:pt x="77" y="3"/>
                      </a:lnTo>
                      <a:cubicBezTo>
                        <a:pt x="81" y="0"/>
                        <a:pt x="86" y="0"/>
                        <a:pt x="89" y="3"/>
                      </a:cubicBezTo>
                      <a:lnTo>
                        <a:pt x="164" y="77"/>
                      </a:lnTo>
                      <a:cubicBezTo>
                        <a:pt x="165" y="79"/>
                        <a:pt x="166" y="81"/>
                        <a:pt x="166" y="83"/>
                      </a:cubicBezTo>
                      <a:cubicBezTo>
                        <a:pt x="166" y="85"/>
                        <a:pt x="165" y="87"/>
                        <a:pt x="164"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92" name="Freeform 1756"/>
                <p:cNvSpPr>
                  <a:spLocks/>
                </p:cNvSpPr>
                <p:nvPr/>
              </p:nvSpPr>
              <p:spPr bwMode="auto">
                <a:xfrm>
                  <a:off x="4608" y="1555"/>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93" name="Freeform 1757"/>
                <p:cNvSpPr>
                  <a:spLocks noEditPoints="1"/>
                </p:cNvSpPr>
                <p:nvPr/>
              </p:nvSpPr>
              <p:spPr bwMode="auto">
                <a:xfrm>
                  <a:off x="4606" y="1552"/>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7" y="163"/>
                      </a:cubicBezTo>
                      <a:lnTo>
                        <a:pt x="3" y="89"/>
                      </a:lnTo>
                      <a:cubicBezTo>
                        <a:pt x="1" y="87"/>
                        <a:pt x="0" y="85"/>
                        <a:pt x="0" y="83"/>
                      </a:cubicBezTo>
                      <a:cubicBezTo>
                        <a:pt x="0" y="81"/>
                        <a:pt x="1" y="79"/>
                        <a:pt x="3" y="77"/>
                      </a:cubicBezTo>
                      <a:lnTo>
                        <a:pt x="77" y="3"/>
                      </a:lnTo>
                      <a:cubicBezTo>
                        <a:pt x="81"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94" name="Freeform 1758"/>
                <p:cNvSpPr>
                  <a:spLocks/>
                </p:cNvSpPr>
                <p:nvPr/>
              </p:nvSpPr>
              <p:spPr bwMode="auto">
                <a:xfrm>
                  <a:off x="4613" y="1556"/>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95" name="Freeform 1759"/>
                <p:cNvSpPr>
                  <a:spLocks noEditPoints="1"/>
                </p:cNvSpPr>
                <p:nvPr/>
              </p:nvSpPr>
              <p:spPr bwMode="auto">
                <a:xfrm>
                  <a:off x="4610" y="1553"/>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7"/>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96" name="Freeform 1760"/>
                <p:cNvSpPr>
                  <a:spLocks/>
                </p:cNvSpPr>
                <p:nvPr/>
              </p:nvSpPr>
              <p:spPr bwMode="auto">
                <a:xfrm>
                  <a:off x="4617" y="1558"/>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97" name="Freeform 1761"/>
                <p:cNvSpPr>
                  <a:spLocks noEditPoints="1"/>
                </p:cNvSpPr>
                <p:nvPr/>
              </p:nvSpPr>
              <p:spPr bwMode="auto">
                <a:xfrm>
                  <a:off x="4614" y="1555"/>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3"/>
                      </a:cubicBezTo>
                      <a:cubicBezTo>
                        <a:pt x="0" y="81"/>
                        <a:pt x="1" y="79"/>
                        <a:pt x="3" y="78"/>
                      </a:cubicBezTo>
                      <a:lnTo>
                        <a:pt x="77" y="3"/>
                      </a:lnTo>
                      <a:cubicBezTo>
                        <a:pt x="81"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498" name="Freeform 1762"/>
                <p:cNvSpPr>
                  <a:spLocks/>
                </p:cNvSpPr>
                <p:nvPr/>
              </p:nvSpPr>
              <p:spPr bwMode="auto">
                <a:xfrm>
                  <a:off x="4622" y="155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499" name="Freeform 1763"/>
                <p:cNvSpPr>
                  <a:spLocks noEditPoints="1"/>
                </p:cNvSpPr>
                <p:nvPr/>
              </p:nvSpPr>
              <p:spPr bwMode="auto">
                <a:xfrm>
                  <a:off x="4619" y="1556"/>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80"/>
                        <a:pt x="3" y="78"/>
                      </a:cubicBezTo>
                      <a:lnTo>
                        <a:pt x="77" y="4"/>
                      </a:lnTo>
                      <a:cubicBezTo>
                        <a:pt x="81" y="0"/>
                        <a:pt x="86" y="0"/>
                        <a:pt x="89" y="4"/>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00" name="Freeform 1764"/>
                <p:cNvSpPr>
                  <a:spLocks/>
                </p:cNvSpPr>
                <p:nvPr/>
              </p:nvSpPr>
              <p:spPr bwMode="auto">
                <a:xfrm>
                  <a:off x="4626" y="1560"/>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01" name="Freeform 1765"/>
                <p:cNvSpPr>
                  <a:spLocks noEditPoints="1"/>
                </p:cNvSpPr>
                <p:nvPr/>
              </p:nvSpPr>
              <p:spPr bwMode="auto">
                <a:xfrm>
                  <a:off x="4623" y="1557"/>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90"/>
                      </a:lnTo>
                      <a:cubicBezTo>
                        <a:pt x="1" y="88"/>
                        <a:pt x="0" y="86"/>
                        <a:pt x="0" y="84"/>
                      </a:cubicBezTo>
                      <a:cubicBezTo>
                        <a:pt x="0" y="82"/>
                        <a:pt x="1" y="80"/>
                        <a:pt x="3" y="78"/>
                      </a:cubicBezTo>
                      <a:lnTo>
                        <a:pt x="77" y="4"/>
                      </a:lnTo>
                      <a:cubicBezTo>
                        <a:pt x="80" y="0"/>
                        <a:pt x="86" y="0"/>
                        <a:pt x="89" y="4"/>
                      </a:cubicBezTo>
                      <a:lnTo>
                        <a:pt x="163" y="78"/>
                      </a:lnTo>
                      <a:cubicBezTo>
                        <a:pt x="165" y="80"/>
                        <a:pt x="166" y="82"/>
                        <a:pt x="166" y="84"/>
                      </a:cubicBezTo>
                      <a:cubicBezTo>
                        <a:pt x="166" y="86"/>
                        <a:pt x="165" y="88"/>
                        <a:pt x="163" y="90"/>
                      </a:cubicBezTo>
                      <a:lnTo>
                        <a:pt x="89" y="164"/>
                      </a:lnTo>
                      <a:close/>
                      <a:moveTo>
                        <a:pt x="152" y="78"/>
                      </a:moveTo>
                      <a:lnTo>
                        <a:pt x="152" y="90"/>
                      </a:lnTo>
                      <a:lnTo>
                        <a:pt x="77" y="15"/>
                      </a:lnTo>
                      <a:lnTo>
                        <a:pt x="89" y="15"/>
                      </a:lnTo>
                      <a:lnTo>
                        <a:pt x="14" y="90"/>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02" name="Freeform 1766"/>
                <p:cNvSpPr>
                  <a:spLocks/>
                </p:cNvSpPr>
                <p:nvPr/>
              </p:nvSpPr>
              <p:spPr bwMode="auto">
                <a:xfrm>
                  <a:off x="4630" y="1562"/>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03" name="Freeform 1767"/>
                <p:cNvSpPr>
                  <a:spLocks noEditPoints="1"/>
                </p:cNvSpPr>
                <p:nvPr/>
              </p:nvSpPr>
              <p:spPr bwMode="auto">
                <a:xfrm>
                  <a:off x="4627" y="1559"/>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0" y="166"/>
                        <a:pt x="77" y="163"/>
                      </a:cubicBezTo>
                      <a:lnTo>
                        <a:pt x="3" y="89"/>
                      </a:lnTo>
                      <a:cubicBezTo>
                        <a:pt x="1" y="87"/>
                        <a:pt x="0" y="85"/>
                        <a:pt x="0" y="83"/>
                      </a:cubicBezTo>
                      <a:cubicBezTo>
                        <a:pt x="0" y="81"/>
                        <a:pt x="1" y="79"/>
                        <a:pt x="3" y="77"/>
                      </a:cubicBezTo>
                      <a:lnTo>
                        <a:pt x="77" y="3"/>
                      </a:lnTo>
                      <a:cubicBezTo>
                        <a:pt x="80"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04" name="Freeform 1768"/>
                <p:cNvSpPr>
                  <a:spLocks/>
                </p:cNvSpPr>
                <p:nvPr/>
              </p:nvSpPr>
              <p:spPr bwMode="auto">
                <a:xfrm>
                  <a:off x="4635" y="1563"/>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05" name="Freeform 1769"/>
                <p:cNvSpPr>
                  <a:spLocks noEditPoints="1"/>
                </p:cNvSpPr>
                <p:nvPr/>
              </p:nvSpPr>
              <p:spPr bwMode="auto">
                <a:xfrm>
                  <a:off x="4632" y="1560"/>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5" y="166"/>
                        <a:pt x="80" y="166"/>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06" name="Freeform 1770"/>
                <p:cNvSpPr>
                  <a:spLocks/>
                </p:cNvSpPr>
                <p:nvPr/>
              </p:nvSpPr>
              <p:spPr bwMode="auto">
                <a:xfrm>
                  <a:off x="4639" y="1565"/>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07" name="Freeform 1771"/>
                <p:cNvSpPr>
                  <a:spLocks noEditPoints="1"/>
                </p:cNvSpPr>
                <p:nvPr/>
              </p:nvSpPr>
              <p:spPr bwMode="auto">
                <a:xfrm>
                  <a:off x="4636" y="1562"/>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5" y="167"/>
                        <a:pt x="80" y="167"/>
                        <a:pt x="77" y="163"/>
                      </a:cubicBezTo>
                      <a:lnTo>
                        <a:pt x="3" y="89"/>
                      </a:lnTo>
                      <a:cubicBezTo>
                        <a:pt x="1" y="87"/>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7"/>
                        <a:pt x="163" y="89"/>
                      </a:cubicBezTo>
                      <a:lnTo>
                        <a:pt x="89" y="163"/>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08" name="Freeform 1772"/>
                <p:cNvSpPr>
                  <a:spLocks/>
                </p:cNvSpPr>
                <p:nvPr/>
              </p:nvSpPr>
              <p:spPr bwMode="auto">
                <a:xfrm>
                  <a:off x="4643" y="1565"/>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09" name="Freeform 1773"/>
                <p:cNvSpPr>
                  <a:spLocks noEditPoints="1"/>
                </p:cNvSpPr>
                <p:nvPr/>
              </p:nvSpPr>
              <p:spPr bwMode="auto">
                <a:xfrm>
                  <a:off x="4641" y="1563"/>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5" y="166"/>
                        <a:pt x="80" y="166"/>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10" name="Freeform 1774"/>
                <p:cNvSpPr>
                  <a:spLocks/>
                </p:cNvSpPr>
                <p:nvPr/>
              </p:nvSpPr>
              <p:spPr bwMode="auto">
                <a:xfrm>
                  <a:off x="4648" y="156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11" name="Freeform 1775"/>
                <p:cNvSpPr>
                  <a:spLocks noEditPoints="1"/>
                </p:cNvSpPr>
                <p:nvPr/>
              </p:nvSpPr>
              <p:spPr bwMode="auto">
                <a:xfrm>
                  <a:off x="4645" y="1564"/>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12" name="Freeform 1776"/>
                <p:cNvSpPr>
                  <a:spLocks/>
                </p:cNvSpPr>
                <p:nvPr/>
              </p:nvSpPr>
              <p:spPr bwMode="auto">
                <a:xfrm>
                  <a:off x="4652" y="1568"/>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13" name="Freeform 1777"/>
                <p:cNvSpPr>
                  <a:spLocks noEditPoints="1"/>
                </p:cNvSpPr>
                <p:nvPr/>
              </p:nvSpPr>
              <p:spPr bwMode="auto">
                <a:xfrm>
                  <a:off x="4649" y="1565"/>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2" y="90"/>
                      </a:lnTo>
                      <a:cubicBezTo>
                        <a:pt x="1" y="88"/>
                        <a:pt x="0" y="86"/>
                        <a:pt x="0" y="84"/>
                      </a:cubicBezTo>
                      <a:cubicBezTo>
                        <a:pt x="0" y="82"/>
                        <a:pt x="1" y="80"/>
                        <a:pt x="2" y="78"/>
                      </a:cubicBezTo>
                      <a:lnTo>
                        <a:pt x="77" y="4"/>
                      </a:lnTo>
                      <a:cubicBezTo>
                        <a:pt x="80" y="0"/>
                        <a:pt x="85" y="0"/>
                        <a:pt x="89" y="4"/>
                      </a:cubicBezTo>
                      <a:lnTo>
                        <a:pt x="163" y="78"/>
                      </a:lnTo>
                      <a:cubicBezTo>
                        <a:pt x="165" y="80"/>
                        <a:pt x="166" y="82"/>
                        <a:pt x="166" y="84"/>
                      </a:cubicBezTo>
                      <a:cubicBezTo>
                        <a:pt x="166" y="86"/>
                        <a:pt x="165" y="88"/>
                        <a:pt x="163" y="90"/>
                      </a:cubicBezTo>
                      <a:lnTo>
                        <a:pt x="89" y="164"/>
                      </a:lnTo>
                      <a:close/>
                      <a:moveTo>
                        <a:pt x="152" y="78"/>
                      </a:moveTo>
                      <a:lnTo>
                        <a:pt x="152" y="90"/>
                      </a:lnTo>
                      <a:lnTo>
                        <a:pt x="77" y="15"/>
                      </a:lnTo>
                      <a:lnTo>
                        <a:pt x="89" y="15"/>
                      </a:lnTo>
                      <a:lnTo>
                        <a:pt x="14" y="90"/>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14" name="Freeform 1778"/>
                <p:cNvSpPr>
                  <a:spLocks/>
                </p:cNvSpPr>
                <p:nvPr/>
              </p:nvSpPr>
              <p:spPr bwMode="auto">
                <a:xfrm>
                  <a:off x="4657" y="1569"/>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15" name="Freeform 1779"/>
                <p:cNvSpPr>
                  <a:spLocks noEditPoints="1"/>
                </p:cNvSpPr>
                <p:nvPr/>
              </p:nvSpPr>
              <p:spPr bwMode="auto">
                <a:xfrm>
                  <a:off x="4654" y="1566"/>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6" y="82"/>
                        <a:pt x="166" y="84"/>
                      </a:cubicBezTo>
                      <a:cubicBezTo>
                        <a:pt x="166"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16" name="Freeform 1780"/>
                <p:cNvSpPr>
                  <a:spLocks/>
                </p:cNvSpPr>
                <p:nvPr/>
              </p:nvSpPr>
              <p:spPr bwMode="auto">
                <a:xfrm>
                  <a:off x="4661" y="1571"/>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17" name="Freeform 1781"/>
                <p:cNvSpPr>
                  <a:spLocks noEditPoints="1"/>
                </p:cNvSpPr>
                <p:nvPr/>
              </p:nvSpPr>
              <p:spPr bwMode="auto">
                <a:xfrm>
                  <a:off x="4658" y="1568"/>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6" y="81"/>
                        <a:pt x="166" y="83"/>
                      </a:cubicBezTo>
                      <a:cubicBezTo>
                        <a:pt x="166" y="86"/>
                        <a:pt x="165"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18" name="Freeform 1782"/>
                <p:cNvSpPr>
                  <a:spLocks/>
                </p:cNvSpPr>
                <p:nvPr/>
              </p:nvSpPr>
              <p:spPr bwMode="auto">
                <a:xfrm>
                  <a:off x="4665" y="1572"/>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19" name="Freeform 1783"/>
                <p:cNvSpPr>
                  <a:spLocks noEditPoints="1"/>
                </p:cNvSpPr>
                <p:nvPr/>
              </p:nvSpPr>
              <p:spPr bwMode="auto">
                <a:xfrm>
                  <a:off x="4662" y="1569"/>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20" name="Freeform 1784"/>
                <p:cNvSpPr>
                  <a:spLocks/>
                </p:cNvSpPr>
                <p:nvPr/>
              </p:nvSpPr>
              <p:spPr bwMode="auto">
                <a:xfrm>
                  <a:off x="4670" y="157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21" name="Freeform 1785"/>
                <p:cNvSpPr>
                  <a:spLocks noEditPoints="1"/>
                </p:cNvSpPr>
                <p:nvPr/>
              </p:nvSpPr>
              <p:spPr bwMode="auto">
                <a:xfrm>
                  <a:off x="4667" y="157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22" name="Freeform 1786"/>
                <p:cNvSpPr>
                  <a:spLocks/>
                </p:cNvSpPr>
                <p:nvPr/>
              </p:nvSpPr>
              <p:spPr bwMode="auto">
                <a:xfrm>
                  <a:off x="4674" y="1574"/>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23" name="Freeform 1787"/>
                <p:cNvSpPr>
                  <a:spLocks noEditPoints="1"/>
                </p:cNvSpPr>
                <p:nvPr/>
              </p:nvSpPr>
              <p:spPr bwMode="auto">
                <a:xfrm>
                  <a:off x="4671" y="1571"/>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24" name="Freeform 1788"/>
                <p:cNvSpPr>
                  <a:spLocks/>
                </p:cNvSpPr>
                <p:nvPr/>
              </p:nvSpPr>
              <p:spPr bwMode="auto">
                <a:xfrm>
                  <a:off x="4678" y="1575"/>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25" name="Freeform 1789"/>
                <p:cNvSpPr>
                  <a:spLocks noEditPoints="1"/>
                </p:cNvSpPr>
                <p:nvPr/>
              </p:nvSpPr>
              <p:spPr bwMode="auto">
                <a:xfrm>
                  <a:off x="4676" y="1572"/>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4"/>
                      </a:lnTo>
                      <a:cubicBezTo>
                        <a:pt x="80" y="0"/>
                        <a:pt x="85" y="0"/>
                        <a:pt x="88" y="4"/>
                      </a:cubicBezTo>
                      <a:lnTo>
                        <a:pt x="163" y="78"/>
                      </a:lnTo>
                      <a:cubicBezTo>
                        <a:pt x="165" y="80"/>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26" name="Freeform 1790"/>
                <p:cNvSpPr>
                  <a:spLocks/>
                </p:cNvSpPr>
                <p:nvPr/>
              </p:nvSpPr>
              <p:spPr bwMode="auto">
                <a:xfrm>
                  <a:off x="4683" y="157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27" name="Freeform 1791"/>
                <p:cNvSpPr>
                  <a:spLocks noEditPoints="1"/>
                </p:cNvSpPr>
                <p:nvPr/>
              </p:nvSpPr>
              <p:spPr bwMode="auto">
                <a:xfrm>
                  <a:off x="4680" y="157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28" name="Freeform 1792"/>
                <p:cNvSpPr>
                  <a:spLocks/>
                </p:cNvSpPr>
                <p:nvPr/>
              </p:nvSpPr>
              <p:spPr bwMode="auto">
                <a:xfrm>
                  <a:off x="4687" y="1577"/>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29" name="Freeform 1793"/>
                <p:cNvSpPr>
                  <a:spLocks noEditPoints="1"/>
                </p:cNvSpPr>
                <p:nvPr/>
              </p:nvSpPr>
              <p:spPr bwMode="auto">
                <a:xfrm>
                  <a:off x="4684" y="157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30" name="Freeform 1794"/>
                <p:cNvSpPr>
                  <a:spLocks/>
                </p:cNvSpPr>
                <p:nvPr/>
              </p:nvSpPr>
              <p:spPr bwMode="auto">
                <a:xfrm>
                  <a:off x="4692" y="157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31" name="Freeform 1795"/>
                <p:cNvSpPr>
                  <a:spLocks noEditPoints="1"/>
                </p:cNvSpPr>
                <p:nvPr/>
              </p:nvSpPr>
              <p:spPr bwMode="auto">
                <a:xfrm>
                  <a:off x="4689" y="157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32" name="Freeform 1796"/>
                <p:cNvSpPr>
                  <a:spLocks/>
                </p:cNvSpPr>
                <p:nvPr/>
              </p:nvSpPr>
              <p:spPr bwMode="auto">
                <a:xfrm>
                  <a:off x="4696" y="158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33" name="Freeform 1797"/>
                <p:cNvSpPr>
                  <a:spLocks noEditPoints="1"/>
                </p:cNvSpPr>
                <p:nvPr/>
              </p:nvSpPr>
              <p:spPr bwMode="auto">
                <a:xfrm>
                  <a:off x="4693" y="157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34" name="Freeform 1798"/>
                <p:cNvSpPr>
                  <a:spLocks/>
                </p:cNvSpPr>
                <p:nvPr/>
              </p:nvSpPr>
              <p:spPr bwMode="auto">
                <a:xfrm>
                  <a:off x="4700" y="1581"/>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35" name="Freeform 1799"/>
                <p:cNvSpPr>
                  <a:spLocks noEditPoints="1"/>
                </p:cNvSpPr>
                <p:nvPr/>
              </p:nvSpPr>
              <p:spPr bwMode="auto">
                <a:xfrm>
                  <a:off x="4697" y="157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36" name="Freeform 1800"/>
                <p:cNvSpPr>
                  <a:spLocks/>
                </p:cNvSpPr>
                <p:nvPr/>
              </p:nvSpPr>
              <p:spPr bwMode="auto">
                <a:xfrm>
                  <a:off x="4705" y="158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37" name="Freeform 1801"/>
                <p:cNvSpPr>
                  <a:spLocks noEditPoints="1"/>
                </p:cNvSpPr>
                <p:nvPr/>
              </p:nvSpPr>
              <p:spPr bwMode="auto">
                <a:xfrm>
                  <a:off x="4702" y="1579"/>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38" name="Freeform 1802"/>
                <p:cNvSpPr>
                  <a:spLocks/>
                </p:cNvSpPr>
                <p:nvPr/>
              </p:nvSpPr>
              <p:spPr bwMode="auto">
                <a:xfrm>
                  <a:off x="4709" y="158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39" name="Freeform 1803"/>
                <p:cNvSpPr>
                  <a:spLocks noEditPoints="1"/>
                </p:cNvSpPr>
                <p:nvPr/>
              </p:nvSpPr>
              <p:spPr bwMode="auto">
                <a:xfrm>
                  <a:off x="4706" y="158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3"/>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40" name="Freeform 1804"/>
                <p:cNvSpPr>
                  <a:spLocks/>
                </p:cNvSpPr>
                <p:nvPr/>
              </p:nvSpPr>
              <p:spPr bwMode="auto">
                <a:xfrm>
                  <a:off x="4713" y="1584"/>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41" name="Freeform 1805"/>
                <p:cNvSpPr>
                  <a:spLocks noEditPoints="1"/>
                </p:cNvSpPr>
                <p:nvPr/>
              </p:nvSpPr>
              <p:spPr bwMode="auto">
                <a:xfrm>
                  <a:off x="4710" y="1581"/>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42" name="Freeform 1806"/>
                <p:cNvSpPr>
                  <a:spLocks/>
                </p:cNvSpPr>
                <p:nvPr/>
              </p:nvSpPr>
              <p:spPr bwMode="auto">
                <a:xfrm>
                  <a:off x="4718" y="1585"/>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43" name="Freeform 1807"/>
                <p:cNvSpPr>
                  <a:spLocks noEditPoints="1"/>
                </p:cNvSpPr>
                <p:nvPr/>
              </p:nvSpPr>
              <p:spPr bwMode="auto">
                <a:xfrm>
                  <a:off x="4715" y="1582"/>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44" name="Freeform 1808"/>
                <p:cNvSpPr>
                  <a:spLocks/>
                </p:cNvSpPr>
                <p:nvPr/>
              </p:nvSpPr>
              <p:spPr bwMode="auto">
                <a:xfrm>
                  <a:off x="4722" y="158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45" name="Freeform 1809"/>
                <p:cNvSpPr>
                  <a:spLocks noEditPoints="1"/>
                </p:cNvSpPr>
                <p:nvPr/>
              </p:nvSpPr>
              <p:spPr bwMode="auto">
                <a:xfrm>
                  <a:off x="4719" y="158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46" name="Freeform 1810"/>
                <p:cNvSpPr>
                  <a:spLocks/>
                </p:cNvSpPr>
                <p:nvPr/>
              </p:nvSpPr>
              <p:spPr bwMode="auto">
                <a:xfrm>
                  <a:off x="4727" y="1587"/>
                  <a:ext cx="54" cy="48"/>
                </a:xfrm>
                <a:custGeom>
                  <a:avLst/>
                  <a:gdLst>
                    <a:gd name="T0" fmla="*/ 26 w 54"/>
                    <a:gd name="T1" fmla="*/ 48 h 48"/>
                    <a:gd name="T2" fmla="*/ 0 w 54"/>
                    <a:gd name="T3" fmla="*/ 24 h 48"/>
                    <a:gd name="T4" fmla="*/ 26 w 54"/>
                    <a:gd name="T5" fmla="*/ 0 h 48"/>
                    <a:gd name="T6" fmla="*/ 54 w 54"/>
                    <a:gd name="T7" fmla="*/ 24 h 48"/>
                    <a:gd name="T8" fmla="*/ 26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6" y="48"/>
                      </a:moveTo>
                      <a:lnTo>
                        <a:pt x="0" y="24"/>
                      </a:lnTo>
                      <a:lnTo>
                        <a:pt x="26" y="0"/>
                      </a:lnTo>
                      <a:lnTo>
                        <a:pt x="54" y="24"/>
                      </a:lnTo>
                      <a:lnTo>
                        <a:pt x="26"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47" name="Freeform 1811"/>
                <p:cNvSpPr>
                  <a:spLocks noEditPoints="1"/>
                </p:cNvSpPr>
                <p:nvPr/>
              </p:nvSpPr>
              <p:spPr bwMode="auto">
                <a:xfrm>
                  <a:off x="4724" y="158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48" name="Freeform 1812"/>
                <p:cNvSpPr>
                  <a:spLocks/>
                </p:cNvSpPr>
                <p:nvPr/>
              </p:nvSpPr>
              <p:spPr bwMode="auto">
                <a:xfrm>
                  <a:off x="4731" y="158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549" name="Freeform 1813"/>
                <p:cNvSpPr>
                  <a:spLocks noEditPoints="1"/>
                </p:cNvSpPr>
                <p:nvPr/>
              </p:nvSpPr>
              <p:spPr bwMode="auto">
                <a:xfrm>
                  <a:off x="4728" y="158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550" name="Freeform 1814"/>
                <p:cNvSpPr>
                  <a:spLocks/>
                </p:cNvSpPr>
                <p:nvPr/>
              </p:nvSpPr>
              <p:spPr bwMode="auto">
                <a:xfrm>
                  <a:off x="4735" y="1589"/>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nvGrpSpPr>
              <p:cNvPr id="175120" name="Group 2016"/>
              <p:cNvGrpSpPr>
                <a:grpSpLocks/>
              </p:cNvGrpSpPr>
              <p:nvPr/>
            </p:nvGrpSpPr>
            <p:grpSpPr bwMode="auto">
              <a:xfrm>
                <a:off x="7512050" y="1611313"/>
                <a:ext cx="784225" cy="998537"/>
                <a:chOff x="4732" y="1015"/>
                <a:chExt cx="494" cy="629"/>
              </a:xfrm>
            </p:grpSpPr>
            <p:sp>
              <p:nvSpPr>
                <p:cNvPr id="175151" name="Freeform 1816"/>
                <p:cNvSpPr>
                  <a:spLocks noEditPoints="1"/>
                </p:cNvSpPr>
                <p:nvPr/>
              </p:nvSpPr>
              <p:spPr bwMode="auto">
                <a:xfrm>
                  <a:off x="4732" y="158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52" name="Freeform 1817"/>
                <p:cNvSpPr>
                  <a:spLocks/>
                </p:cNvSpPr>
                <p:nvPr/>
              </p:nvSpPr>
              <p:spPr bwMode="auto">
                <a:xfrm>
                  <a:off x="4740" y="159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53" name="Freeform 1818"/>
                <p:cNvSpPr>
                  <a:spLocks noEditPoints="1"/>
                </p:cNvSpPr>
                <p:nvPr/>
              </p:nvSpPr>
              <p:spPr bwMode="auto">
                <a:xfrm>
                  <a:off x="4737" y="158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0" y="88"/>
                        <a:pt x="0" y="86"/>
                        <a:pt x="0" y="84"/>
                      </a:cubicBezTo>
                      <a:cubicBezTo>
                        <a:pt x="0" y="82"/>
                        <a:pt x="0" y="80"/>
                        <a:pt x="2" y="78"/>
                      </a:cubicBezTo>
                      <a:lnTo>
                        <a:pt x="77" y="4"/>
                      </a:lnTo>
                      <a:cubicBezTo>
                        <a:pt x="80" y="0"/>
                        <a:pt x="85" y="0"/>
                        <a:pt x="88" y="4"/>
                      </a:cubicBezTo>
                      <a:lnTo>
                        <a:pt x="163" y="78"/>
                      </a:lnTo>
                      <a:cubicBezTo>
                        <a:pt x="164" y="80"/>
                        <a:pt x="165" y="82"/>
                        <a:pt x="165" y="84"/>
                      </a:cubicBezTo>
                      <a:cubicBezTo>
                        <a:pt x="165" y="86"/>
                        <a:pt x="164" y="88"/>
                        <a:pt x="163" y="90"/>
                      </a:cubicBezTo>
                      <a:lnTo>
                        <a:pt x="88" y="164"/>
                      </a:lnTo>
                      <a:close/>
                      <a:moveTo>
                        <a:pt x="151" y="78"/>
                      </a:moveTo>
                      <a:lnTo>
                        <a:pt x="151" y="90"/>
                      </a:lnTo>
                      <a:lnTo>
                        <a:pt x="77" y="15"/>
                      </a:lnTo>
                      <a:lnTo>
                        <a:pt x="88" y="15"/>
                      </a:lnTo>
                      <a:lnTo>
                        <a:pt x="13" y="90"/>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54" name="Freeform 1819"/>
                <p:cNvSpPr>
                  <a:spLocks/>
                </p:cNvSpPr>
                <p:nvPr/>
              </p:nvSpPr>
              <p:spPr bwMode="auto">
                <a:xfrm>
                  <a:off x="4744" y="159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55" name="Freeform 1820"/>
                <p:cNvSpPr>
                  <a:spLocks noEditPoints="1"/>
                </p:cNvSpPr>
                <p:nvPr/>
              </p:nvSpPr>
              <p:spPr bwMode="auto">
                <a:xfrm>
                  <a:off x="4741" y="1588"/>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56" name="Freeform 1821"/>
                <p:cNvSpPr>
                  <a:spLocks/>
                </p:cNvSpPr>
                <p:nvPr/>
              </p:nvSpPr>
              <p:spPr bwMode="auto">
                <a:xfrm>
                  <a:off x="4748" y="1592"/>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57" name="Freeform 1822"/>
                <p:cNvSpPr>
                  <a:spLocks noEditPoints="1"/>
                </p:cNvSpPr>
                <p:nvPr/>
              </p:nvSpPr>
              <p:spPr bwMode="auto">
                <a:xfrm>
                  <a:off x="4745" y="1589"/>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58" name="Freeform 1823"/>
                <p:cNvSpPr>
                  <a:spLocks/>
                </p:cNvSpPr>
                <p:nvPr/>
              </p:nvSpPr>
              <p:spPr bwMode="auto">
                <a:xfrm>
                  <a:off x="4753" y="159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59" name="Freeform 1824"/>
                <p:cNvSpPr>
                  <a:spLocks noEditPoints="1"/>
                </p:cNvSpPr>
                <p:nvPr/>
              </p:nvSpPr>
              <p:spPr bwMode="auto">
                <a:xfrm>
                  <a:off x="4750" y="159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79"/>
                        <a:pt x="2" y="78"/>
                      </a:cubicBezTo>
                      <a:lnTo>
                        <a:pt x="77" y="3"/>
                      </a:lnTo>
                      <a:cubicBezTo>
                        <a:pt x="80" y="0"/>
                        <a:pt x="85" y="0"/>
                        <a:pt x="88" y="3"/>
                      </a:cubicBezTo>
                      <a:lnTo>
                        <a:pt x="163" y="78"/>
                      </a:lnTo>
                      <a:cubicBezTo>
                        <a:pt x="164" y="79"/>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60" name="Freeform 1825"/>
                <p:cNvSpPr>
                  <a:spLocks/>
                </p:cNvSpPr>
                <p:nvPr/>
              </p:nvSpPr>
              <p:spPr bwMode="auto">
                <a:xfrm>
                  <a:off x="4757" y="148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61" name="Freeform 1826"/>
                <p:cNvSpPr>
                  <a:spLocks noEditPoints="1"/>
                </p:cNvSpPr>
                <p:nvPr/>
              </p:nvSpPr>
              <p:spPr bwMode="auto">
                <a:xfrm>
                  <a:off x="4754" y="147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3"/>
                      </a:cubicBezTo>
                      <a:cubicBezTo>
                        <a:pt x="0" y="81"/>
                        <a:pt x="0"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62" name="Freeform 1827"/>
                <p:cNvSpPr>
                  <a:spLocks/>
                </p:cNvSpPr>
                <p:nvPr/>
              </p:nvSpPr>
              <p:spPr bwMode="auto">
                <a:xfrm>
                  <a:off x="4761" y="1407"/>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63" name="Freeform 1828"/>
                <p:cNvSpPr>
                  <a:spLocks noEditPoints="1"/>
                </p:cNvSpPr>
                <p:nvPr/>
              </p:nvSpPr>
              <p:spPr bwMode="auto">
                <a:xfrm>
                  <a:off x="4759" y="140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64" name="Freeform 1829"/>
                <p:cNvSpPr>
                  <a:spLocks/>
                </p:cNvSpPr>
                <p:nvPr/>
              </p:nvSpPr>
              <p:spPr bwMode="auto">
                <a:xfrm>
                  <a:off x="4765" y="1345"/>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65" name="Freeform 1830"/>
                <p:cNvSpPr>
                  <a:spLocks noEditPoints="1"/>
                </p:cNvSpPr>
                <p:nvPr/>
              </p:nvSpPr>
              <p:spPr bwMode="auto">
                <a:xfrm>
                  <a:off x="4763" y="1342"/>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4"/>
                      </a:cubicBezTo>
                      <a:cubicBezTo>
                        <a:pt x="0" y="82"/>
                        <a:pt x="1" y="80"/>
                        <a:pt x="3" y="78"/>
                      </a:cubicBezTo>
                      <a:lnTo>
                        <a:pt x="78" y="3"/>
                      </a:lnTo>
                      <a:cubicBezTo>
                        <a:pt x="81" y="0"/>
                        <a:pt x="86" y="0"/>
                        <a:pt x="89" y="3"/>
                      </a:cubicBezTo>
                      <a:lnTo>
                        <a:pt x="164" y="78"/>
                      </a:lnTo>
                      <a:cubicBezTo>
                        <a:pt x="165" y="80"/>
                        <a:pt x="166" y="82"/>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66" name="Freeform 1831"/>
                <p:cNvSpPr>
                  <a:spLocks/>
                </p:cNvSpPr>
                <p:nvPr/>
              </p:nvSpPr>
              <p:spPr bwMode="auto">
                <a:xfrm>
                  <a:off x="4770" y="129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67" name="Freeform 1832"/>
                <p:cNvSpPr>
                  <a:spLocks noEditPoints="1"/>
                </p:cNvSpPr>
                <p:nvPr/>
              </p:nvSpPr>
              <p:spPr bwMode="auto">
                <a:xfrm>
                  <a:off x="4767" y="1287"/>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3"/>
                      </a:cubicBezTo>
                      <a:cubicBezTo>
                        <a:pt x="0" y="81"/>
                        <a:pt x="1" y="79"/>
                        <a:pt x="3" y="78"/>
                      </a:cubicBezTo>
                      <a:lnTo>
                        <a:pt x="78" y="3"/>
                      </a:lnTo>
                      <a:cubicBezTo>
                        <a:pt x="81" y="0"/>
                        <a:pt x="86" y="0"/>
                        <a:pt x="89" y="3"/>
                      </a:cubicBezTo>
                      <a:lnTo>
                        <a:pt x="164" y="78"/>
                      </a:lnTo>
                      <a:cubicBezTo>
                        <a:pt x="165" y="79"/>
                        <a:pt x="166" y="81"/>
                        <a:pt x="166" y="83"/>
                      </a:cubicBezTo>
                      <a:cubicBezTo>
                        <a:pt x="166" y="86"/>
                        <a:pt x="165" y="88"/>
                        <a:pt x="164" y="89"/>
                      </a:cubicBezTo>
                      <a:lnTo>
                        <a:pt x="89" y="164"/>
                      </a:lnTo>
                      <a:close/>
                      <a:moveTo>
                        <a:pt x="152" y="78"/>
                      </a:moveTo>
                      <a:lnTo>
                        <a:pt x="152" y="89"/>
                      </a:lnTo>
                      <a:lnTo>
                        <a:pt x="78" y="14"/>
                      </a:lnTo>
                      <a:lnTo>
                        <a:pt x="89" y="14"/>
                      </a:lnTo>
                      <a:lnTo>
                        <a:pt x="14" y="89"/>
                      </a:lnTo>
                      <a:lnTo>
                        <a:pt x="14" y="78"/>
                      </a:lnTo>
                      <a:lnTo>
                        <a:pt x="89" y="152"/>
                      </a:lnTo>
                      <a:lnTo>
                        <a:pt x="78"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68" name="Freeform 1833"/>
                <p:cNvSpPr>
                  <a:spLocks/>
                </p:cNvSpPr>
                <p:nvPr/>
              </p:nvSpPr>
              <p:spPr bwMode="auto">
                <a:xfrm>
                  <a:off x="4774" y="1238"/>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69" name="Freeform 1834"/>
                <p:cNvSpPr>
                  <a:spLocks noEditPoints="1"/>
                </p:cNvSpPr>
                <p:nvPr/>
              </p:nvSpPr>
              <p:spPr bwMode="auto">
                <a:xfrm>
                  <a:off x="4771" y="1235"/>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2"/>
                        <a:pt x="1" y="80"/>
                        <a:pt x="3" y="78"/>
                      </a:cubicBezTo>
                      <a:lnTo>
                        <a:pt x="77" y="4"/>
                      </a:lnTo>
                      <a:cubicBezTo>
                        <a:pt x="81" y="0"/>
                        <a:pt x="86" y="0"/>
                        <a:pt x="89" y="4"/>
                      </a:cubicBezTo>
                      <a:lnTo>
                        <a:pt x="164" y="78"/>
                      </a:lnTo>
                      <a:cubicBezTo>
                        <a:pt x="165" y="80"/>
                        <a:pt x="166" y="82"/>
                        <a:pt x="166" y="84"/>
                      </a:cubicBezTo>
                      <a:cubicBezTo>
                        <a:pt x="166" y="86"/>
                        <a:pt x="165" y="88"/>
                        <a:pt x="164"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70" name="Freeform 1835"/>
                <p:cNvSpPr>
                  <a:spLocks/>
                </p:cNvSpPr>
                <p:nvPr/>
              </p:nvSpPr>
              <p:spPr bwMode="auto">
                <a:xfrm>
                  <a:off x="4779" y="119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71" name="Freeform 1836"/>
                <p:cNvSpPr>
                  <a:spLocks noEditPoints="1"/>
                </p:cNvSpPr>
                <p:nvPr/>
              </p:nvSpPr>
              <p:spPr bwMode="auto">
                <a:xfrm>
                  <a:off x="4776" y="1187"/>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72" name="Freeform 1837"/>
                <p:cNvSpPr>
                  <a:spLocks/>
                </p:cNvSpPr>
                <p:nvPr/>
              </p:nvSpPr>
              <p:spPr bwMode="auto">
                <a:xfrm>
                  <a:off x="4783" y="1144"/>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73" name="Freeform 1838"/>
                <p:cNvSpPr>
                  <a:spLocks noEditPoints="1"/>
                </p:cNvSpPr>
                <p:nvPr/>
              </p:nvSpPr>
              <p:spPr bwMode="auto">
                <a:xfrm>
                  <a:off x="4780" y="1142"/>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7"/>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74" name="Freeform 1839"/>
                <p:cNvSpPr>
                  <a:spLocks/>
                </p:cNvSpPr>
                <p:nvPr/>
              </p:nvSpPr>
              <p:spPr bwMode="auto">
                <a:xfrm>
                  <a:off x="4787" y="1100"/>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75" name="Freeform 1840"/>
                <p:cNvSpPr>
                  <a:spLocks noEditPoints="1"/>
                </p:cNvSpPr>
                <p:nvPr/>
              </p:nvSpPr>
              <p:spPr bwMode="auto">
                <a:xfrm>
                  <a:off x="4784" y="1097"/>
                  <a:ext cx="61"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1"/>
                        <a:pt x="1" y="79"/>
                        <a:pt x="3" y="78"/>
                      </a:cubicBezTo>
                      <a:lnTo>
                        <a:pt x="77" y="3"/>
                      </a:lnTo>
                      <a:cubicBezTo>
                        <a:pt x="81"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76" name="Freeform 1841"/>
                <p:cNvSpPr>
                  <a:spLocks/>
                </p:cNvSpPr>
                <p:nvPr/>
              </p:nvSpPr>
              <p:spPr bwMode="auto">
                <a:xfrm>
                  <a:off x="4792" y="1058"/>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77" name="Freeform 1842"/>
                <p:cNvSpPr>
                  <a:spLocks noEditPoints="1"/>
                </p:cNvSpPr>
                <p:nvPr/>
              </p:nvSpPr>
              <p:spPr bwMode="auto">
                <a:xfrm>
                  <a:off x="4789" y="1056"/>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1"/>
                        <a:pt x="1" y="79"/>
                        <a:pt x="3" y="78"/>
                      </a:cubicBezTo>
                      <a:lnTo>
                        <a:pt x="77" y="3"/>
                      </a:lnTo>
                      <a:cubicBezTo>
                        <a:pt x="81"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78" name="Freeform 1843"/>
                <p:cNvSpPr>
                  <a:spLocks/>
                </p:cNvSpPr>
                <p:nvPr/>
              </p:nvSpPr>
              <p:spPr bwMode="auto">
                <a:xfrm>
                  <a:off x="4796" y="1018"/>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79" name="Freeform 1844"/>
                <p:cNvSpPr>
                  <a:spLocks noEditPoints="1"/>
                </p:cNvSpPr>
                <p:nvPr/>
              </p:nvSpPr>
              <p:spPr bwMode="auto">
                <a:xfrm>
                  <a:off x="4793" y="1015"/>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0" y="166"/>
                        <a:pt x="77" y="163"/>
                      </a:cubicBezTo>
                      <a:lnTo>
                        <a:pt x="3" y="89"/>
                      </a:lnTo>
                      <a:cubicBezTo>
                        <a:pt x="1" y="87"/>
                        <a:pt x="0" y="85"/>
                        <a:pt x="0" y="83"/>
                      </a:cubicBezTo>
                      <a:cubicBezTo>
                        <a:pt x="0" y="81"/>
                        <a:pt x="1" y="79"/>
                        <a:pt x="3" y="77"/>
                      </a:cubicBezTo>
                      <a:lnTo>
                        <a:pt x="77" y="3"/>
                      </a:lnTo>
                      <a:cubicBezTo>
                        <a:pt x="80"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80" name="Freeform 1845"/>
                <p:cNvSpPr>
                  <a:spLocks/>
                </p:cNvSpPr>
                <p:nvPr/>
              </p:nvSpPr>
              <p:spPr bwMode="auto">
                <a:xfrm>
                  <a:off x="4800" y="1089"/>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81" name="Freeform 1846"/>
                <p:cNvSpPr>
                  <a:spLocks noEditPoints="1"/>
                </p:cNvSpPr>
                <p:nvPr/>
              </p:nvSpPr>
              <p:spPr bwMode="auto">
                <a:xfrm>
                  <a:off x="4798" y="1087"/>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0" y="166"/>
                        <a:pt x="77" y="163"/>
                      </a:cubicBezTo>
                      <a:lnTo>
                        <a:pt x="3" y="89"/>
                      </a:lnTo>
                      <a:cubicBezTo>
                        <a:pt x="1" y="87"/>
                        <a:pt x="0" y="85"/>
                        <a:pt x="0" y="83"/>
                      </a:cubicBezTo>
                      <a:cubicBezTo>
                        <a:pt x="0" y="81"/>
                        <a:pt x="1" y="79"/>
                        <a:pt x="3" y="77"/>
                      </a:cubicBezTo>
                      <a:lnTo>
                        <a:pt x="77" y="3"/>
                      </a:lnTo>
                      <a:cubicBezTo>
                        <a:pt x="80"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82" name="Freeform 1847"/>
                <p:cNvSpPr>
                  <a:spLocks/>
                </p:cNvSpPr>
                <p:nvPr/>
              </p:nvSpPr>
              <p:spPr bwMode="auto">
                <a:xfrm>
                  <a:off x="4805" y="112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83" name="Freeform 1848"/>
                <p:cNvSpPr>
                  <a:spLocks noEditPoints="1"/>
                </p:cNvSpPr>
                <p:nvPr/>
              </p:nvSpPr>
              <p:spPr bwMode="auto">
                <a:xfrm>
                  <a:off x="4802" y="1120"/>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0" y="167"/>
                        <a:pt x="77" y="163"/>
                      </a:cubicBezTo>
                      <a:lnTo>
                        <a:pt x="3" y="89"/>
                      </a:lnTo>
                      <a:cubicBezTo>
                        <a:pt x="1" y="87"/>
                        <a:pt x="0" y="85"/>
                        <a:pt x="0" y="83"/>
                      </a:cubicBezTo>
                      <a:cubicBezTo>
                        <a:pt x="0" y="81"/>
                        <a:pt x="1" y="79"/>
                        <a:pt x="3" y="77"/>
                      </a:cubicBezTo>
                      <a:lnTo>
                        <a:pt x="77" y="3"/>
                      </a:lnTo>
                      <a:cubicBezTo>
                        <a:pt x="80"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84" name="Freeform 1849"/>
                <p:cNvSpPr>
                  <a:spLocks/>
                </p:cNvSpPr>
                <p:nvPr/>
              </p:nvSpPr>
              <p:spPr bwMode="auto">
                <a:xfrm>
                  <a:off x="4809" y="1147"/>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85" name="Freeform 1850"/>
                <p:cNvSpPr>
                  <a:spLocks noEditPoints="1"/>
                </p:cNvSpPr>
                <p:nvPr/>
              </p:nvSpPr>
              <p:spPr bwMode="auto">
                <a:xfrm>
                  <a:off x="4806" y="1144"/>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5" y="167"/>
                        <a:pt x="80" y="167"/>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86" name="Freeform 1851"/>
                <p:cNvSpPr>
                  <a:spLocks/>
                </p:cNvSpPr>
                <p:nvPr/>
              </p:nvSpPr>
              <p:spPr bwMode="auto">
                <a:xfrm>
                  <a:off x="4814" y="1165"/>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87" name="Freeform 1852"/>
                <p:cNvSpPr>
                  <a:spLocks noEditPoints="1"/>
                </p:cNvSpPr>
                <p:nvPr/>
              </p:nvSpPr>
              <p:spPr bwMode="auto">
                <a:xfrm>
                  <a:off x="4811" y="1162"/>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90"/>
                      </a:lnTo>
                      <a:cubicBezTo>
                        <a:pt x="1" y="88"/>
                        <a:pt x="0" y="86"/>
                        <a:pt x="0" y="84"/>
                      </a:cubicBezTo>
                      <a:cubicBezTo>
                        <a:pt x="0" y="82"/>
                        <a:pt x="1" y="80"/>
                        <a:pt x="3" y="78"/>
                      </a:cubicBezTo>
                      <a:lnTo>
                        <a:pt x="77" y="4"/>
                      </a:lnTo>
                      <a:cubicBezTo>
                        <a:pt x="80" y="0"/>
                        <a:pt x="85" y="0"/>
                        <a:pt x="89" y="4"/>
                      </a:cubicBezTo>
                      <a:lnTo>
                        <a:pt x="163" y="78"/>
                      </a:lnTo>
                      <a:cubicBezTo>
                        <a:pt x="165" y="80"/>
                        <a:pt x="166" y="82"/>
                        <a:pt x="166" y="84"/>
                      </a:cubicBezTo>
                      <a:cubicBezTo>
                        <a:pt x="166" y="86"/>
                        <a:pt x="165" y="88"/>
                        <a:pt x="163" y="90"/>
                      </a:cubicBezTo>
                      <a:lnTo>
                        <a:pt x="89" y="164"/>
                      </a:lnTo>
                      <a:close/>
                      <a:moveTo>
                        <a:pt x="152" y="78"/>
                      </a:moveTo>
                      <a:lnTo>
                        <a:pt x="152" y="90"/>
                      </a:lnTo>
                      <a:lnTo>
                        <a:pt x="77" y="15"/>
                      </a:lnTo>
                      <a:lnTo>
                        <a:pt x="89" y="15"/>
                      </a:lnTo>
                      <a:lnTo>
                        <a:pt x="14" y="90"/>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88" name="Freeform 1853"/>
                <p:cNvSpPr>
                  <a:spLocks/>
                </p:cNvSpPr>
                <p:nvPr/>
              </p:nvSpPr>
              <p:spPr bwMode="auto">
                <a:xfrm>
                  <a:off x="4818" y="1181"/>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89" name="Freeform 1854"/>
                <p:cNvSpPr>
                  <a:spLocks noEditPoints="1"/>
                </p:cNvSpPr>
                <p:nvPr/>
              </p:nvSpPr>
              <p:spPr bwMode="auto">
                <a:xfrm>
                  <a:off x="4815" y="1178"/>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1"/>
                        <a:pt x="1" y="79"/>
                        <a:pt x="3" y="78"/>
                      </a:cubicBezTo>
                      <a:lnTo>
                        <a:pt x="77" y="3"/>
                      </a:lnTo>
                      <a:cubicBezTo>
                        <a:pt x="80" y="0"/>
                        <a:pt x="85"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90" name="Freeform 1855"/>
                <p:cNvSpPr>
                  <a:spLocks/>
                </p:cNvSpPr>
                <p:nvPr/>
              </p:nvSpPr>
              <p:spPr bwMode="auto">
                <a:xfrm>
                  <a:off x="4822" y="1194"/>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91" name="Freeform 1856"/>
                <p:cNvSpPr>
                  <a:spLocks noEditPoints="1"/>
                </p:cNvSpPr>
                <p:nvPr/>
              </p:nvSpPr>
              <p:spPr bwMode="auto">
                <a:xfrm>
                  <a:off x="4819" y="1191"/>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79"/>
                        <a:pt x="3" y="78"/>
                      </a:cubicBezTo>
                      <a:lnTo>
                        <a:pt x="77" y="3"/>
                      </a:lnTo>
                      <a:cubicBezTo>
                        <a:pt x="80" y="0"/>
                        <a:pt x="85" y="0"/>
                        <a:pt x="89" y="3"/>
                      </a:cubicBezTo>
                      <a:lnTo>
                        <a:pt x="163" y="78"/>
                      </a:lnTo>
                      <a:cubicBezTo>
                        <a:pt x="165" y="79"/>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92" name="Freeform 1857"/>
                <p:cNvSpPr>
                  <a:spLocks/>
                </p:cNvSpPr>
                <p:nvPr/>
              </p:nvSpPr>
              <p:spPr bwMode="auto">
                <a:xfrm>
                  <a:off x="4827" y="120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93" name="Freeform 1858"/>
                <p:cNvSpPr>
                  <a:spLocks noEditPoints="1"/>
                </p:cNvSpPr>
                <p:nvPr/>
              </p:nvSpPr>
              <p:spPr bwMode="auto">
                <a:xfrm>
                  <a:off x="4824" y="1203"/>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6" y="81"/>
                        <a:pt x="166" y="83"/>
                      </a:cubicBezTo>
                      <a:cubicBezTo>
                        <a:pt x="166"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94" name="Freeform 1859"/>
                <p:cNvSpPr>
                  <a:spLocks/>
                </p:cNvSpPr>
                <p:nvPr/>
              </p:nvSpPr>
              <p:spPr bwMode="auto">
                <a:xfrm>
                  <a:off x="4831" y="1216"/>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95" name="Freeform 1860"/>
                <p:cNvSpPr>
                  <a:spLocks noEditPoints="1"/>
                </p:cNvSpPr>
                <p:nvPr/>
              </p:nvSpPr>
              <p:spPr bwMode="auto">
                <a:xfrm>
                  <a:off x="4828" y="1213"/>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6" y="81"/>
                        <a:pt x="166" y="83"/>
                      </a:cubicBezTo>
                      <a:cubicBezTo>
                        <a:pt x="166"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96" name="Freeform 1861"/>
                <p:cNvSpPr>
                  <a:spLocks/>
                </p:cNvSpPr>
                <p:nvPr/>
              </p:nvSpPr>
              <p:spPr bwMode="auto">
                <a:xfrm>
                  <a:off x="4835" y="1224"/>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97" name="Freeform 1862"/>
                <p:cNvSpPr>
                  <a:spLocks noEditPoints="1"/>
                </p:cNvSpPr>
                <p:nvPr/>
              </p:nvSpPr>
              <p:spPr bwMode="auto">
                <a:xfrm>
                  <a:off x="4833" y="1221"/>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6" y="81"/>
                        <a:pt x="166" y="84"/>
                      </a:cubicBezTo>
                      <a:cubicBezTo>
                        <a:pt x="166" y="86"/>
                        <a:pt x="165"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98" name="Freeform 1863"/>
                <p:cNvSpPr>
                  <a:spLocks/>
                </p:cNvSpPr>
                <p:nvPr/>
              </p:nvSpPr>
              <p:spPr bwMode="auto">
                <a:xfrm>
                  <a:off x="4840" y="123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99" name="Freeform 1864"/>
                <p:cNvSpPr>
                  <a:spLocks noEditPoints="1"/>
                </p:cNvSpPr>
                <p:nvPr/>
              </p:nvSpPr>
              <p:spPr bwMode="auto">
                <a:xfrm>
                  <a:off x="4837" y="123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00" name="Freeform 1865"/>
                <p:cNvSpPr>
                  <a:spLocks/>
                </p:cNvSpPr>
                <p:nvPr/>
              </p:nvSpPr>
              <p:spPr bwMode="auto">
                <a:xfrm>
                  <a:off x="4844" y="124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01" name="Freeform 1866"/>
                <p:cNvSpPr>
                  <a:spLocks noEditPoints="1"/>
                </p:cNvSpPr>
                <p:nvPr/>
              </p:nvSpPr>
              <p:spPr bwMode="auto">
                <a:xfrm>
                  <a:off x="4841" y="123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3"/>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02" name="Freeform 1867"/>
                <p:cNvSpPr>
                  <a:spLocks/>
                </p:cNvSpPr>
                <p:nvPr/>
              </p:nvSpPr>
              <p:spPr bwMode="auto">
                <a:xfrm>
                  <a:off x="4849" y="124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03" name="Freeform 1868"/>
                <p:cNvSpPr>
                  <a:spLocks noEditPoints="1"/>
                </p:cNvSpPr>
                <p:nvPr/>
              </p:nvSpPr>
              <p:spPr bwMode="auto">
                <a:xfrm>
                  <a:off x="4846" y="1244"/>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5" y="81"/>
                        <a:pt x="165" y="83"/>
                      </a:cubicBezTo>
                      <a:cubicBezTo>
                        <a:pt x="165" y="86"/>
                        <a:pt x="165"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04" name="Freeform 1869"/>
                <p:cNvSpPr>
                  <a:spLocks/>
                </p:cNvSpPr>
                <p:nvPr/>
              </p:nvSpPr>
              <p:spPr bwMode="auto">
                <a:xfrm>
                  <a:off x="4853" y="1253"/>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05" name="Freeform 1870"/>
                <p:cNvSpPr>
                  <a:spLocks noEditPoints="1"/>
                </p:cNvSpPr>
                <p:nvPr/>
              </p:nvSpPr>
              <p:spPr bwMode="auto">
                <a:xfrm>
                  <a:off x="4850" y="1250"/>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06" name="Freeform 1871"/>
                <p:cNvSpPr>
                  <a:spLocks/>
                </p:cNvSpPr>
                <p:nvPr/>
              </p:nvSpPr>
              <p:spPr bwMode="auto">
                <a:xfrm>
                  <a:off x="4857" y="1259"/>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07" name="Freeform 1872"/>
                <p:cNvSpPr>
                  <a:spLocks noEditPoints="1"/>
                </p:cNvSpPr>
                <p:nvPr/>
              </p:nvSpPr>
              <p:spPr bwMode="auto">
                <a:xfrm>
                  <a:off x="4854" y="1256"/>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5" y="81"/>
                        <a:pt x="165" y="83"/>
                      </a:cubicBezTo>
                      <a:cubicBezTo>
                        <a:pt x="165" y="86"/>
                        <a:pt x="165"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08" name="Freeform 1873"/>
                <p:cNvSpPr>
                  <a:spLocks/>
                </p:cNvSpPr>
                <p:nvPr/>
              </p:nvSpPr>
              <p:spPr bwMode="auto">
                <a:xfrm>
                  <a:off x="4862" y="126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09" name="Freeform 1874"/>
                <p:cNvSpPr>
                  <a:spLocks noEditPoints="1"/>
                </p:cNvSpPr>
                <p:nvPr/>
              </p:nvSpPr>
              <p:spPr bwMode="auto">
                <a:xfrm>
                  <a:off x="4859" y="126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5" y="79"/>
                        <a:pt x="165" y="81"/>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10" name="Freeform 1875"/>
                <p:cNvSpPr>
                  <a:spLocks/>
                </p:cNvSpPr>
                <p:nvPr/>
              </p:nvSpPr>
              <p:spPr bwMode="auto">
                <a:xfrm>
                  <a:off x="4866" y="127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11" name="Freeform 1876"/>
                <p:cNvSpPr>
                  <a:spLocks noEditPoints="1"/>
                </p:cNvSpPr>
                <p:nvPr/>
              </p:nvSpPr>
              <p:spPr bwMode="auto">
                <a:xfrm>
                  <a:off x="4863" y="126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3"/>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12" name="Freeform 1877"/>
                <p:cNvSpPr>
                  <a:spLocks/>
                </p:cNvSpPr>
                <p:nvPr/>
              </p:nvSpPr>
              <p:spPr bwMode="auto">
                <a:xfrm>
                  <a:off x="4870" y="1275"/>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13" name="Freeform 1878"/>
                <p:cNvSpPr>
                  <a:spLocks noEditPoints="1"/>
                </p:cNvSpPr>
                <p:nvPr/>
              </p:nvSpPr>
              <p:spPr bwMode="auto">
                <a:xfrm>
                  <a:off x="4867" y="1272"/>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14" name="Freeform 1879"/>
                <p:cNvSpPr>
                  <a:spLocks/>
                </p:cNvSpPr>
                <p:nvPr/>
              </p:nvSpPr>
              <p:spPr bwMode="auto">
                <a:xfrm>
                  <a:off x="4875" y="128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15" name="Freeform 1880"/>
                <p:cNvSpPr>
                  <a:spLocks noEditPoints="1"/>
                </p:cNvSpPr>
                <p:nvPr/>
              </p:nvSpPr>
              <p:spPr bwMode="auto">
                <a:xfrm>
                  <a:off x="4872" y="1277"/>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16" name="Freeform 1881"/>
                <p:cNvSpPr>
                  <a:spLocks/>
                </p:cNvSpPr>
                <p:nvPr/>
              </p:nvSpPr>
              <p:spPr bwMode="auto">
                <a:xfrm>
                  <a:off x="4879" y="128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17" name="Freeform 1882"/>
                <p:cNvSpPr>
                  <a:spLocks noEditPoints="1"/>
                </p:cNvSpPr>
                <p:nvPr/>
              </p:nvSpPr>
              <p:spPr bwMode="auto">
                <a:xfrm>
                  <a:off x="4876" y="128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18" name="Freeform 1883"/>
                <p:cNvSpPr>
                  <a:spLocks/>
                </p:cNvSpPr>
                <p:nvPr/>
              </p:nvSpPr>
              <p:spPr bwMode="auto">
                <a:xfrm>
                  <a:off x="4883" y="1288"/>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19" name="Freeform 1884"/>
                <p:cNvSpPr>
                  <a:spLocks noEditPoints="1"/>
                </p:cNvSpPr>
                <p:nvPr/>
              </p:nvSpPr>
              <p:spPr bwMode="auto">
                <a:xfrm>
                  <a:off x="4881" y="128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5"/>
                      </a:lnTo>
                      <a:lnTo>
                        <a:pt x="88" y="15"/>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20" name="Freeform 1885"/>
                <p:cNvSpPr>
                  <a:spLocks/>
                </p:cNvSpPr>
                <p:nvPr/>
              </p:nvSpPr>
              <p:spPr bwMode="auto">
                <a:xfrm>
                  <a:off x="4888" y="129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21" name="Freeform 1886"/>
                <p:cNvSpPr>
                  <a:spLocks noEditPoints="1"/>
                </p:cNvSpPr>
                <p:nvPr/>
              </p:nvSpPr>
              <p:spPr bwMode="auto">
                <a:xfrm>
                  <a:off x="4885" y="128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5"/>
                      </a:lnTo>
                      <a:lnTo>
                        <a:pt x="88" y="15"/>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22" name="Freeform 1887"/>
                <p:cNvSpPr>
                  <a:spLocks/>
                </p:cNvSpPr>
                <p:nvPr/>
              </p:nvSpPr>
              <p:spPr bwMode="auto">
                <a:xfrm>
                  <a:off x="4892" y="1296"/>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23" name="Freeform 1888"/>
                <p:cNvSpPr>
                  <a:spLocks noEditPoints="1"/>
                </p:cNvSpPr>
                <p:nvPr/>
              </p:nvSpPr>
              <p:spPr bwMode="auto">
                <a:xfrm>
                  <a:off x="4889" y="129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4" y="79"/>
                        <a:pt x="165" y="81"/>
                        <a:pt x="165" y="83"/>
                      </a:cubicBezTo>
                      <a:cubicBezTo>
                        <a:pt x="165" y="85"/>
                        <a:pt x="164" y="87"/>
                        <a:pt x="163" y="89"/>
                      </a:cubicBezTo>
                      <a:lnTo>
                        <a:pt x="88" y="163"/>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24" name="Freeform 1889"/>
                <p:cNvSpPr>
                  <a:spLocks/>
                </p:cNvSpPr>
                <p:nvPr/>
              </p:nvSpPr>
              <p:spPr bwMode="auto">
                <a:xfrm>
                  <a:off x="4897" y="1299"/>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25" name="Freeform 1890"/>
                <p:cNvSpPr>
                  <a:spLocks noEditPoints="1"/>
                </p:cNvSpPr>
                <p:nvPr/>
              </p:nvSpPr>
              <p:spPr bwMode="auto">
                <a:xfrm>
                  <a:off x="4894" y="1296"/>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26" name="Freeform 1891"/>
                <p:cNvSpPr>
                  <a:spLocks/>
                </p:cNvSpPr>
                <p:nvPr/>
              </p:nvSpPr>
              <p:spPr bwMode="auto">
                <a:xfrm>
                  <a:off x="4901" y="130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27" name="Freeform 1892"/>
                <p:cNvSpPr>
                  <a:spLocks noEditPoints="1"/>
                </p:cNvSpPr>
                <p:nvPr/>
              </p:nvSpPr>
              <p:spPr bwMode="auto">
                <a:xfrm>
                  <a:off x="4898" y="130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28" name="Freeform 1893"/>
                <p:cNvSpPr>
                  <a:spLocks/>
                </p:cNvSpPr>
                <p:nvPr/>
              </p:nvSpPr>
              <p:spPr bwMode="auto">
                <a:xfrm>
                  <a:off x="4905" y="1306"/>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29" name="Freeform 1894"/>
                <p:cNvSpPr>
                  <a:spLocks noEditPoints="1"/>
                </p:cNvSpPr>
                <p:nvPr/>
              </p:nvSpPr>
              <p:spPr bwMode="auto">
                <a:xfrm>
                  <a:off x="4902" y="1303"/>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79"/>
                        <a:pt x="2" y="78"/>
                      </a:cubicBezTo>
                      <a:lnTo>
                        <a:pt x="77" y="3"/>
                      </a:lnTo>
                      <a:cubicBezTo>
                        <a:pt x="80" y="0"/>
                        <a:pt x="85" y="0"/>
                        <a:pt x="88" y="3"/>
                      </a:cubicBezTo>
                      <a:lnTo>
                        <a:pt x="163" y="78"/>
                      </a:lnTo>
                      <a:cubicBezTo>
                        <a:pt x="164" y="79"/>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30" name="Freeform 1895"/>
                <p:cNvSpPr>
                  <a:spLocks/>
                </p:cNvSpPr>
                <p:nvPr/>
              </p:nvSpPr>
              <p:spPr bwMode="auto">
                <a:xfrm>
                  <a:off x="4910" y="130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31" name="Freeform 1896"/>
                <p:cNvSpPr>
                  <a:spLocks noEditPoints="1"/>
                </p:cNvSpPr>
                <p:nvPr/>
              </p:nvSpPr>
              <p:spPr bwMode="auto">
                <a:xfrm>
                  <a:off x="4907" y="130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32" name="Freeform 1897"/>
                <p:cNvSpPr>
                  <a:spLocks/>
                </p:cNvSpPr>
                <p:nvPr/>
              </p:nvSpPr>
              <p:spPr bwMode="auto">
                <a:xfrm>
                  <a:off x="4914" y="1313"/>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33" name="Freeform 1898"/>
                <p:cNvSpPr>
                  <a:spLocks noEditPoints="1"/>
                </p:cNvSpPr>
                <p:nvPr/>
              </p:nvSpPr>
              <p:spPr bwMode="auto">
                <a:xfrm>
                  <a:off x="4911" y="131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7"/>
                        <a:pt x="0" y="85"/>
                        <a:pt x="0" y="83"/>
                      </a:cubicBezTo>
                      <a:cubicBezTo>
                        <a:pt x="0" y="81"/>
                        <a:pt x="0"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34" name="Freeform 1899"/>
                <p:cNvSpPr>
                  <a:spLocks/>
                </p:cNvSpPr>
                <p:nvPr/>
              </p:nvSpPr>
              <p:spPr bwMode="auto">
                <a:xfrm>
                  <a:off x="4918" y="1315"/>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35" name="Freeform 1900"/>
                <p:cNvSpPr>
                  <a:spLocks noEditPoints="1"/>
                </p:cNvSpPr>
                <p:nvPr/>
              </p:nvSpPr>
              <p:spPr bwMode="auto">
                <a:xfrm>
                  <a:off x="4916" y="1312"/>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36" name="Freeform 1901"/>
                <p:cNvSpPr>
                  <a:spLocks/>
                </p:cNvSpPr>
                <p:nvPr/>
              </p:nvSpPr>
              <p:spPr bwMode="auto">
                <a:xfrm>
                  <a:off x="4923" y="1318"/>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37" name="Freeform 1902"/>
                <p:cNvSpPr>
                  <a:spLocks noEditPoints="1"/>
                </p:cNvSpPr>
                <p:nvPr/>
              </p:nvSpPr>
              <p:spPr bwMode="auto">
                <a:xfrm>
                  <a:off x="4920" y="131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38" name="Freeform 1903"/>
                <p:cNvSpPr>
                  <a:spLocks/>
                </p:cNvSpPr>
                <p:nvPr/>
              </p:nvSpPr>
              <p:spPr bwMode="auto">
                <a:xfrm>
                  <a:off x="4927" y="132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39" name="Freeform 1904"/>
                <p:cNvSpPr>
                  <a:spLocks noEditPoints="1"/>
                </p:cNvSpPr>
                <p:nvPr/>
              </p:nvSpPr>
              <p:spPr bwMode="auto">
                <a:xfrm>
                  <a:off x="4924" y="131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3"/>
                      </a:lnTo>
                      <a:cubicBezTo>
                        <a:pt x="80" y="0"/>
                        <a:pt x="85" y="0"/>
                        <a:pt x="88" y="3"/>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40" name="Freeform 1905"/>
                <p:cNvSpPr>
                  <a:spLocks/>
                </p:cNvSpPr>
                <p:nvPr/>
              </p:nvSpPr>
              <p:spPr bwMode="auto">
                <a:xfrm>
                  <a:off x="4932" y="132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41" name="Freeform 1906"/>
                <p:cNvSpPr>
                  <a:spLocks noEditPoints="1"/>
                </p:cNvSpPr>
                <p:nvPr/>
              </p:nvSpPr>
              <p:spPr bwMode="auto">
                <a:xfrm>
                  <a:off x="4929" y="132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7"/>
                        <a:pt x="0" y="85"/>
                        <a:pt x="0" y="83"/>
                      </a:cubicBezTo>
                      <a:cubicBezTo>
                        <a:pt x="0" y="81"/>
                        <a:pt x="0"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42" name="Freeform 1907"/>
                <p:cNvSpPr>
                  <a:spLocks/>
                </p:cNvSpPr>
                <p:nvPr/>
              </p:nvSpPr>
              <p:spPr bwMode="auto">
                <a:xfrm>
                  <a:off x="4936" y="1326"/>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43" name="Freeform 1908"/>
                <p:cNvSpPr>
                  <a:spLocks noEditPoints="1"/>
                </p:cNvSpPr>
                <p:nvPr/>
              </p:nvSpPr>
              <p:spPr bwMode="auto">
                <a:xfrm>
                  <a:off x="4933" y="1323"/>
                  <a:ext cx="60" cy="55"/>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5"/>
                        <a:pt x="0" y="83"/>
                      </a:cubicBezTo>
                      <a:cubicBezTo>
                        <a:pt x="0" y="81"/>
                        <a:pt x="1" y="79"/>
                        <a:pt x="3" y="78"/>
                      </a:cubicBezTo>
                      <a:lnTo>
                        <a:pt x="78" y="3"/>
                      </a:lnTo>
                      <a:cubicBezTo>
                        <a:pt x="81" y="0"/>
                        <a:pt x="86" y="0"/>
                        <a:pt x="89" y="3"/>
                      </a:cubicBezTo>
                      <a:lnTo>
                        <a:pt x="164" y="78"/>
                      </a:lnTo>
                      <a:cubicBezTo>
                        <a:pt x="165" y="79"/>
                        <a:pt x="166" y="81"/>
                        <a:pt x="166" y="83"/>
                      </a:cubicBezTo>
                      <a:cubicBezTo>
                        <a:pt x="166" y="85"/>
                        <a:pt x="165" y="88"/>
                        <a:pt x="164" y="89"/>
                      </a:cubicBezTo>
                      <a:lnTo>
                        <a:pt x="89" y="164"/>
                      </a:lnTo>
                      <a:close/>
                      <a:moveTo>
                        <a:pt x="152" y="78"/>
                      </a:moveTo>
                      <a:lnTo>
                        <a:pt x="152" y="89"/>
                      </a:lnTo>
                      <a:lnTo>
                        <a:pt x="78" y="14"/>
                      </a:lnTo>
                      <a:lnTo>
                        <a:pt x="89" y="14"/>
                      </a:lnTo>
                      <a:lnTo>
                        <a:pt x="14" y="89"/>
                      </a:lnTo>
                      <a:lnTo>
                        <a:pt x="14" y="78"/>
                      </a:lnTo>
                      <a:lnTo>
                        <a:pt x="89" y="152"/>
                      </a:lnTo>
                      <a:lnTo>
                        <a:pt x="78"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44" name="Freeform 1909"/>
                <p:cNvSpPr>
                  <a:spLocks/>
                </p:cNvSpPr>
                <p:nvPr/>
              </p:nvSpPr>
              <p:spPr bwMode="auto">
                <a:xfrm>
                  <a:off x="4940" y="1329"/>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45" name="Freeform 1910"/>
                <p:cNvSpPr>
                  <a:spLocks noEditPoints="1"/>
                </p:cNvSpPr>
                <p:nvPr/>
              </p:nvSpPr>
              <p:spPr bwMode="auto">
                <a:xfrm>
                  <a:off x="4937" y="1326"/>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4"/>
                      </a:cubicBezTo>
                      <a:cubicBezTo>
                        <a:pt x="0" y="82"/>
                        <a:pt x="1" y="80"/>
                        <a:pt x="3" y="78"/>
                      </a:cubicBezTo>
                      <a:lnTo>
                        <a:pt x="78" y="4"/>
                      </a:lnTo>
                      <a:cubicBezTo>
                        <a:pt x="81" y="0"/>
                        <a:pt x="86" y="0"/>
                        <a:pt x="89" y="4"/>
                      </a:cubicBezTo>
                      <a:lnTo>
                        <a:pt x="164" y="78"/>
                      </a:lnTo>
                      <a:cubicBezTo>
                        <a:pt x="165" y="80"/>
                        <a:pt x="166" y="82"/>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46" name="Freeform 1911"/>
                <p:cNvSpPr>
                  <a:spLocks/>
                </p:cNvSpPr>
                <p:nvPr/>
              </p:nvSpPr>
              <p:spPr bwMode="auto">
                <a:xfrm>
                  <a:off x="4944" y="1331"/>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47" name="Freeform 1912"/>
                <p:cNvSpPr>
                  <a:spLocks noEditPoints="1"/>
                </p:cNvSpPr>
                <p:nvPr/>
              </p:nvSpPr>
              <p:spPr bwMode="auto">
                <a:xfrm>
                  <a:off x="4941" y="1328"/>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90"/>
                      </a:lnTo>
                      <a:cubicBezTo>
                        <a:pt x="1" y="88"/>
                        <a:pt x="0" y="86"/>
                        <a:pt x="0" y="84"/>
                      </a:cubicBezTo>
                      <a:cubicBezTo>
                        <a:pt x="0" y="82"/>
                        <a:pt x="1" y="80"/>
                        <a:pt x="3" y="78"/>
                      </a:cubicBezTo>
                      <a:lnTo>
                        <a:pt x="78" y="4"/>
                      </a:lnTo>
                      <a:cubicBezTo>
                        <a:pt x="81" y="0"/>
                        <a:pt x="86" y="0"/>
                        <a:pt x="89" y="4"/>
                      </a:cubicBezTo>
                      <a:lnTo>
                        <a:pt x="164" y="78"/>
                      </a:lnTo>
                      <a:cubicBezTo>
                        <a:pt x="165" y="80"/>
                        <a:pt x="166" y="82"/>
                        <a:pt x="166" y="84"/>
                      </a:cubicBezTo>
                      <a:cubicBezTo>
                        <a:pt x="166" y="86"/>
                        <a:pt x="165" y="88"/>
                        <a:pt x="164" y="90"/>
                      </a:cubicBezTo>
                      <a:lnTo>
                        <a:pt x="89" y="164"/>
                      </a:lnTo>
                      <a:close/>
                      <a:moveTo>
                        <a:pt x="152" y="78"/>
                      </a:moveTo>
                      <a:lnTo>
                        <a:pt x="152" y="90"/>
                      </a:lnTo>
                      <a:lnTo>
                        <a:pt x="78" y="15"/>
                      </a:lnTo>
                      <a:lnTo>
                        <a:pt x="89" y="15"/>
                      </a:lnTo>
                      <a:lnTo>
                        <a:pt x="14" y="90"/>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48" name="Freeform 1913"/>
                <p:cNvSpPr>
                  <a:spLocks/>
                </p:cNvSpPr>
                <p:nvPr/>
              </p:nvSpPr>
              <p:spPr bwMode="auto">
                <a:xfrm>
                  <a:off x="4949" y="133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49" name="Freeform 1914"/>
                <p:cNvSpPr>
                  <a:spLocks noEditPoints="1"/>
                </p:cNvSpPr>
                <p:nvPr/>
              </p:nvSpPr>
              <p:spPr bwMode="auto">
                <a:xfrm>
                  <a:off x="4946" y="1331"/>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3"/>
                      </a:cubicBezTo>
                      <a:cubicBezTo>
                        <a:pt x="0" y="81"/>
                        <a:pt x="1" y="79"/>
                        <a:pt x="3" y="78"/>
                      </a:cubicBezTo>
                      <a:lnTo>
                        <a:pt x="77" y="3"/>
                      </a:lnTo>
                      <a:cubicBezTo>
                        <a:pt x="81"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50" name="Freeform 1915"/>
                <p:cNvSpPr>
                  <a:spLocks/>
                </p:cNvSpPr>
                <p:nvPr/>
              </p:nvSpPr>
              <p:spPr bwMode="auto">
                <a:xfrm>
                  <a:off x="4953" y="1336"/>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51" name="Freeform 1916"/>
                <p:cNvSpPr>
                  <a:spLocks noEditPoints="1"/>
                </p:cNvSpPr>
                <p:nvPr/>
              </p:nvSpPr>
              <p:spPr bwMode="auto">
                <a:xfrm>
                  <a:off x="4950" y="1333"/>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1" y="167"/>
                        <a:pt x="77" y="163"/>
                      </a:cubicBezTo>
                      <a:lnTo>
                        <a:pt x="3" y="89"/>
                      </a:lnTo>
                      <a:cubicBezTo>
                        <a:pt x="1" y="87"/>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7"/>
                        <a:pt x="163" y="89"/>
                      </a:cubicBezTo>
                      <a:lnTo>
                        <a:pt x="89" y="163"/>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52" name="Freeform 1917"/>
                <p:cNvSpPr>
                  <a:spLocks/>
                </p:cNvSpPr>
                <p:nvPr/>
              </p:nvSpPr>
              <p:spPr bwMode="auto">
                <a:xfrm>
                  <a:off x="4957" y="1338"/>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53" name="Freeform 1918"/>
                <p:cNvSpPr>
                  <a:spLocks noEditPoints="1"/>
                </p:cNvSpPr>
                <p:nvPr/>
              </p:nvSpPr>
              <p:spPr bwMode="auto">
                <a:xfrm>
                  <a:off x="4955" y="1335"/>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7" y="163"/>
                      </a:cubicBezTo>
                      <a:lnTo>
                        <a:pt x="3" y="89"/>
                      </a:lnTo>
                      <a:cubicBezTo>
                        <a:pt x="1" y="87"/>
                        <a:pt x="0" y="85"/>
                        <a:pt x="0" y="83"/>
                      </a:cubicBezTo>
                      <a:cubicBezTo>
                        <a:pt x="0" y="81"/>
                        <a:pt x="1" y="79"/>
                        <a:pt x="3" y="77"/>
                      </a:cubicBezTo>
                      <a:lnTo>
                        <a:pt x="77" y="3"/>
                      </a:lnTo>
                      <a:cubicBezTo>
                        <a:pt x="81"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54" name="Freeform 1919"/>
                <p:cNvSpPr>
                  <a:spLocks/>
                </p:cNvSpPr>
                <p:nvPr/>
              </p:nvSpPr>
              <p:spPr bwMode="auto">
                <a:xfrm>
                  <a:off x="4962" y="134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55" name="Freeform 1920"/>
                <p:cNvSpPr>
                  <a:spLocks noEditPoints="1"/>
                </p:cNvSpPr>
                <p:nvPr/>
              </p:nvSpPr>
              <p:spPr bwMode="auto">
                <a:xfrm>
                  <a:off x="4959" y="1338"/>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7"/>
                        <a:pt x="0" y="85"/>
                        <a:pt x="0" y="83"/>
                      </a:cubicBezTo>
                      <a:cubicBezTo>
                        <a:pt x="0" y="81"/>
                        <a:pt x="1" y="79"/>
                        <a:pt x="3" y="78"/>
                      </a:cubicBezTo>
                      <a:lnTo>
                        <a:pt x="77" y="3"/>
                      </a:lnTo>
                      <a:cubicBezTo>
                        <a:pt x="81" y="0"/>
                        <a:pt x="86"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56" name="Freeform 1921"/>
                <p:cNvSpPr>
                  <a:spLocks/>
                </p:cNvSpPr>
                <p:nvPr/>
              </p:nvSpPr>
              <p:spPr bwMode="auto">
                <a:xfrm>
                  <a:off x="4966" y="1342"/>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57" name="Freeform 1922"/>
                <p:cNvSpPr>
                  <a:spLocks noEditPoints="1"/>
                </p:cNvSpPr>
                <p:nvPr/>
              </p:nvSpPr>
              <p:spPr bwMode="auto">
                <a:xfrm>
                  <a:off x="4963" y="1340"/>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5"/>
                        <a:pt x="0" y="83"/>
                      </a:cubicBezTo>
                      <a:cubicBezTo>
                        <a:pt x="0" y="81"/>
                        <a:pt x="1" y="79"/>
                        <a:pt x="3" y="78"/>
                      </a:cubicBezTo>
                      <a:lnTo>
                        <a:pt x="77" y="3"/>
                      </a:lnTo>
                      <a:cubicBezTo>
                        <a:pt x="80" y="0"/>
                        <a:pt x="86" y="0"/>
                        <a:pt x="89" y="3"/>
                      </a:cubicBezTo>
                      <a:lnTo>
                        <a:pt x="163" y="78"/>
                      </a:lnTo>
                      <a:cubicBezTo>
                        <a:pt x="165" y="79"/>
                        <a:pt x="166" y="81"/>
                        <a:pt x="166" y="83"/>
                      </a:cubicBezTo>
                      <a:cubicBezTo>
                        <a:pt x="166" y="85"/>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58" name="Freeform 1923"/>
                <p:cNvSpPr>
                  <a:spLocks/>
                </p:cNvSpPr>
                <p:nvPr/>
              </p:nvSpPr>
              <p:spPr bwMode="auto">
                <a:xfrm>
                  <a:off x="4971" y="134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59" name="Freeform 1924"/>
                <p:cNvSpPr>
                  <a:spLocks noEditPoints="1"/>
                </p:cNvSpPr>
                <p:nvPr/>
              </p:nvSpPr>
              <p:spPr bwMode="auto">
                <a:xfrm>
                  <a:off x="4968" y="1342"/>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3"/>
                      </a:cubicBezTo>
                      <a:cubicBezTo>
                        <a:pt x="0" y="81"/>
                        <a:pt x="1" y="79"/>
                        <a:pt x="3" y="78"/>
                      </a:cubicBezTo>
                      <a:lnTo>
                        <a:pt x="77" y="3"/>
                      </a:lnTo>
                      <a:cubicBezTo>
                        <a:pt x="80" y="0"/>
                        <a:pt x="86" y="0"/>
                        <a:pt x="89" y="3"/>
                      </a:cubicBezTo>
                      <a:lnTo>
                        <a:pt x="163" y="78"/>
                      </a:lnTo>
                      <a:cubicBezTo>
                        <a:pt x="165" y="79"/>
                        <a:pt x="166" y="81"/>
                        <a:pt x="166" y="83"/>
                      </a:cubicBezTo>
                      <a:cubicBezTo>
                        <a:pt x="166" y="86"/>
                        <a:pt x="165" y="88"/>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60" name="Freeform 1925"/>
                <p:cNvSpPr>
                  <a:spLocks/>
                </p:cNvSpPr>
                <p:nvPr/>
              </p:nvSpPr>
              <p:spPr bwMode="auto">
                <a:xfrm>
                  <a:off x="4975" y="1346"/>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61" name="Freeform 1926"/>
                <p:cNvSpPr>
                  <a:spLocks noEditPoints="1"/>
                </p:cNvSpPr>
                <p:nvPr/>
              </p:nvSpPr>
              <p:spPr bwMode="auto">
                <a:xfrm>
                  <a:off x="4972" y="1344"/>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0" y="166"/>
                        <a:pt x="77" y="163"/>
                      </a:cubicBezTo>
                      <a:lnTo>
                        <a:pt x="3" y="89"/>
                      </a:lnTo>
                      <a:cubicBezTo>
                        <a:pt x="1" y="87"/>
                        <a:pt x="0" y="85"/>
                        <a:pt x="0" y="83"/>
                      </a:cubicBezTo>
                      <a:cubicBezTo>
                        <a:pt x="0" y="81"/>
                        <a:pt x="1" y="79"/>
                        <a:pt x="3" y="77"/>
                      </a:cubicBezTo>
                      <a:lnTo>
                        <a:pt x="77" y="3"/>
                      </a:lnTo>
                      <a:cubicBezTo>
                        <a:pt x="80"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62" name="Freeform 1927"/>
                <p:cNvSpPr>
                  <a:spLocks/>
                </p:cNvSpPr>
                <p:nvPr/>
              </p:nvSpPr>
              <p:spPr bwMode="auto">
                <a:xfrm>
                  <a:off x="4979" y="1349"/>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63" name="Freeform 1928"/>
                <p:cNvSpPr>
                  <a:spLocks noEditPoints="1"/>
                </p:cNvSpPr>
                <p:nvPr/>
              </p:nvSpPr>
              <p:spPr bwMode="auto">
                <a:xfrm>
                  <a:off x="4976" y="1346"/>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5" y="166"/>
                        <a:pt x="80" y="166"/>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64" name="Freeform 1929"/>
                <p:cNvSpPr>
                  <a:spLocks/>
                </p:cNvSpPr>
                <p:nvPr/>
              </p:nvSpPr>
              <p:spPr bwMode="auto">
                <a:xfrm>
                  <a:off x="4984" y="1350"/>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65" name="Freeform 1930"/>
                <p:cNvSpPr>
                  <a:spLocks noEditPoints="1"/>
                </p:cNvSpPr>
                <p:nvPr/>
              </p:nvSpPr>
              <p:spPr bwMode="auto">
                <a:xfrm>
                  <a:off x="4981" y="1348"/>
                  <a:ext cx="60"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5" y="166"/>
                        <a:pt x="80" y="166"/>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66" name="Freeform 1931"/>
                <p:cNvSpPr>
                  <a:spLocks/>
                </p:cNvSpPr>
                <p:nvPr/>
              </p:nvSpPr>
              <p:spPr bwMode="auto">
                <a:xfrm>
                  <a:off x="4988" y="1353"/>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67" name="Freeform 1932"/>
                <p:cNvSpPr>
                  <a:spLocks noEditPoints="1"/>
                </p:cNvSpPr>
                <p:nvPr/>
              </p:nvSpPr>
              <p:spPr bwMode="auto">
                <a:xfrm>
                  <a:off x="4985" y="1350"/>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80"/>
                        <a:pt x="3" y="78"/>
                      </a:cubicBezTo>
                      <a:lnTo>
                        <a:pt x="77" y="3"/>
                      </a:lnTo>
                      <a:cubicBezTo>
                        <a:pt x="80" y="0"/>
                        <a:pt x="85"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68" name="Freeform 1933"/>
                <p:cNvSpPr>
                  <a:spLocks/>
                </p:cNvSpPr>
                <p:nvPr/>
              </p:nvSpPr>
              <p:spPr bwMode="auto">
                <a:xfrm>
                  <a:off x="4992" y="1354"/>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69" name="Freeform 1934"/>
                <p:cNvSpPr>
                  <a:spLocks noEditPoints="1"/>
                </p:cNvSpPr>
                <p:nvPr/>
              </p:nvSpPr>
              <p:spPr bwMode="auto">
                <a:xfrm>
                  <a:off x="4989" y="1351"/>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8"/>
                        <a:pt x="0" y="86"/>
                        <a:pt x="0" y="84"/>
                      </a:cubicBezTo>
                      <a:cubicBezTo>
                        <a:pt x="0" y="82"/>
                        <a:pt x="1" y="79"/>
                        <a:pt x="3" y="78"/>
                      </a:cubicBezTo>
                      <a:lnTo>
                        <a:pt x="77" y="3"/>
                      </a:lnTo>
                      <a:cubicBezTo>
                        <a:pt x="80" y="0"/>
                        <a:pt x="85" y="0"/>
                        <a:pt x="89" y="3"/>
                      </a:cubicBezTo>
                      <a:lnTo>
                        <a:pt x="163" y="78"/>
                      </a:lnTo>
                      <a:cubicBezTo>
                        <a:pt x="165" y="79"/>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70" name="Freeform 1935"/>
                <p:cNvSpPr>
                  <a:spLocks/>
                </p:cNvSpPr>
                <p:nvPr/>
              </p:nvSpPr>
              <p:spPr bwMode="auto">
                <a:xfrm>
                  <a:off x="4997" y="135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71" name="Freeform 1936"/>
                <p:cNvSpPr>
                  <a:spLocks noEditPoints="1"/>
                </p:cNvSpPr>
                <p:nvPr/>
              </p:nvSpPr>
              <p:spPr bwMode="auto">
                <a:xfrm>
                  <a:off x="4994" y="1353"/>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2" y="89"/>
                      </a:lnTo>
                      <a:cubicBezTo>
                        <a:pt x="1" y="88"/>
                        <a:pt x="0" y="86"/>
                        <a:pt x="0" y="84"/>
                      </a:cubicBezTo>
                      <a:cubicBezTo>
                        <a:pt x="0" y="82"/>
                        <a:pt x="1" y="80"/>
                        <a:pt x="2" y="78"/>
                      </a:cubicBezTo>
                      <a:lnTo>
                        <a:pt x="77" y="3"/>
                      </a:lnTo>
                      <a:cubicBezTo>
                        <a:pt x="80" y="0"/>
                        <a:pt x="85"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72" name="Freeform 1937"/>
                <p:cNvSpPr>
                  <a:spLocks/>
                </p:cNvSpPr>
                <p:nvPr/>
              </p:nvSpPr>
              <p:spPr bwMode="auto">
                <a:xfrm>
                  <a:off x="5001" y="1358"/>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73" name="Freeform 1938"/>
                <p:cNvSpPr>
                  <a:spLocks noEditPoints="1"/>
                </p:cNvSpPr>
                <p:nvPr/>
              </p:nvSpPr>
              <p:spPr bwMode="auto">
                <a:xfrm>
                  <a:off x="4998" y="1355"/>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3"/>
                      </a:moveTo>
                      <a:cubicBezTo>
                        <a:pt x="85" y="167"/>
                        <a:pt x="80" y="167"/>
                        <a:pt x="77" y="163"/>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6" y="81"/>
                        <a:pt x="166" y="83"/>
                      </a:cubicBezTo>
                      <a:cubicBezTo>
                        <a:pt x="166" y="85"/>
                        <a:pt x="165" y="87"/>
                        <a:pt x="163" y="89"/>
                      </a:cubicBezTo>
                      <a:lnTo>
                        <a:pt x="88" y="163"/>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74" name="Freeform 1939"/>
                <p:cNvSpPr>
                  <a:spLocks/>
                </p:cNvSpPr>
                <p:nvPr/>
              </p:nvSpPr>
              <p:spPr bwMode="auto">
                <a:xfrm>
                  <a:off x="5006" y="1360"/>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75" name="Freeform 1940"/>
                <p:cNvSpPr>
                  <a:spLocks noEditPoints="1"/>
                </p:cNvSpPr>
                <p:nvPr/>
              </p:nvSpPr>
              <p:spPr bwMode="auto">
                <a:xfrm>
                  <a:off x="5003" y="1357"/>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6" y="81"/>
                        <a:pt x="166" y="83"/>
                      </a:cubicBezTo>
                      <a:cubicBezTo>
                        <a:pt x="166"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76" name="Freeform 1941"/>
                <p:cNvSpPr>
                  <a:spLocks/>
                </p:cNvSpPr>
                <p:nvPr/>
              </p:nvSpPr>
              <p:spPr bwMode="auto">
                <a:xfrm>
                  <a:off x="5010" y="1361"/>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77" name="Freeform 1942"/>
                <p:cNvSpPr>
                  <a:spLocks noEditPoints="1"/>
                </p:cNvSpPr>
                <p:nvPr/>
              </p:nvSpPr>
              <p:spPr bwMode="auto">
                <a:xfrm>
                  <a:off x="5007" y="1358"/>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78" name="Freeform 1943"/>
                <p:cNvSpPr>
                  <a:spLocks/>
                </p:cNvSpPr>
                <p:nvPr/>
              </p:nvSpPr>
              <p:spPr bwMode="auto">
                <a:xfrm>
                  <a:off x="5014" y="1363"/>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79" name="Freeform 1944"/>
                <p:cNvSpPr>
                  <a:spLocks noEditPoints="1"/>
                </p:cNvSpPr>
                <p:nvPr/>
              </p:nvSpPr>
              <p:spPr bwMode="auto">
                <a:xfrm>
                  <a:off x="5011" y="1360"/>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4"/>
                      </a:lnTo>
                      <a:cubicBezTo>
                        <a:pt x="80" y="0"/>
                        <a:pt x="85" y="0"/>
                        <a:pt x="88" y="4"/>
                      </a:cubicBezTo>
                      <a:lnTo>
                        <a:pt x="163" y="78"/>
                      </a:lnTo>
                      <a:cubicBezTo>
                        <a:pt x="165" y="80"/>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80" name="Freeform 1945"/>
                <p:cNvSpPr>
                  <a:spLocks/>
                </p:cNvSpPr>
                <p:nvPr/>
              </p:nvSpPr>
              <p:spPr bwMode="auto">
                <a:xfrm>
                  <a:off x="5019" y="136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81" name="Freeform 1946"/>
                <p:cNvSpPr>
                  <a:spLocks noEditPoints="1"/>
                </p:cNvSpPr>
                <p:nvPr/>
              </p:nvSpPr>
              <p:spPr bwMode="auto">
                <a:xfrm>
                  <a:off x="5016" y="136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4"/>
                      </a:lnTo>
                      <a:cubicBezTo>
                        <a:pt x="80" y="0"/>
                        <a:pt x="85" y="0"/>
                        <a:pt x="88" y="4"/>
                      </a:cubicBezTo>
                      <a:lnTo>
                        <a:pt x="163" y="78"/>
                      </a:lnTo>
                      <a:cubicBezTo>
                        <a:pt x="165" y="80"/>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82" name="Freeform 1947"/>
                <p:cNvSpPr>
                  <a:spLocks/>
                </p:cNvSpPr>
                <p:nvPr/>
              </p:nvSpPr>
              <p:spPr bwMode="auto">
                <a:xfrm>
                  <a:off x="5023" y="1366"/>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83" name="Freeform 1948"/>
                <p:cNvSpPr>
                  <a:spLocks noEditPoints="1"/>
                </p:cNvSpPr>
                <p:nvPr/>
              </p:nvSpPr>
              <p:spPr bwMode="auto">
                <a:xfrm>
                  <a:off x="5020" y="136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5" y="81"/>
                        <a:pt x="165" y="83"/>
                      </a:cubicBezTo>
                      <a:cubicBezTo>
                        <a:pt x="165" y="86"/>
                        <a:pt x="165"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84" name="Freeform 1949"/>
                <p:cNvSpPr>
                  <a:spLocks/>
                </p:cNvSpPr>
                <p:nvPr/>
              </p:nvSpPr>
              <p:spPr bwMode="auto">
                <a:xfrm>
                  <a:off x="5027" y="1368"/>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85" name="Freeform 1950"/>
                <p:cNvSpPr>
                  <a:spLocks noEditPoints="1"/>
                </p:cNvSpPr>
                <p:nvPr/>
              </p:nvSpPr>
              <p:spPr bwMode="auto">
                <a:xfrm>
                  <a:off x="5024" y="1365"/>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5" y="82"/>
                        <a:pt x="165" y="84"/>
                      </a:cubicBezTo>
                      <a:cubicBezTo>
                        <a:pt x="165"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86" name="Freeform 1951"/>
                <p:cNvSpPr>
                  <a:spLocks/>
                </p:cNvSpPr>
                <p:nvPr/>
              </p:nvSpPr>
              <p:spPr bwMode="auto">
                <a:xfrm>
                  <a:off x="5032" y="136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87" name="Freeform 1952"/>
                <p:cNvSpPr>
                  <a:spLocks noEditPoints="1"/>
                </p:cNvSpPr>
                <p:nvPr/>
              </p:nvSpPr>
              <p:spPr bwMode="auto">
                <a:xfrm>
                  <a:off x="5029" y="136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90"/>
                      </a:lnTo>
                      <a:cubicBezTo>
                        <a:pt x="1" y="88"/>
                        <a:pt x="0" y="86"/>
                        <a:pt x="0" y="84"/>
                      </a:cubicBezTo>
                      <a:cubicBezTo>
                        <a:pt x="0" y="82"/>
                        <a:pt x="1" y="80"/>
                        <a:pt x="2" y="78"/>
                      </a:cubicBezTo>
                      <a:lnTo>
                        <a:pt x="77" y="4"/>
                      </a:lnTo>
                      <a:cubicBezTo>
                        <a:pt x="80" y="0"/>
                        <a:pt x="85" y="0"/>
                        <a:pt x="88" y="4"/>
                      </a:cubicBezTo>
                      <a:lnTo>
                        <a:pt x="163" y="78"/>
                      </a:lnTo>
                      <a:cubicBezTo>
                        <a:pt x="165" y="80"/>
                        <a:pt x="165" y="82"/>
                        <a:pt x="165" y="84"/>
                      </a:cubicBezTo>
                      <a:cubicBezTo>
                        <a:pt x="165" y="86"/>
                        <a:pt x="165" y="88"/>
                        <a:pt x="163" y="90"/>
                      </a:cubicBezTo>
                      <a:lnTo>
                        <a:pt x="88" y="164"/>
                      </a:lnTo>
                      <a:close/>
                      <a:moveTo>
                        <a:pt x="152" y="78"/>
                      </a:moveTo>
                      <a:lnTo>
                        <a:pt x="152" y="90"/>
                      </a:lnTo>
                      <a:lnTo>
                        <a:pt x="77" y="15"/>
                      </a:lnTo>
                      <a:lnTo>
                        <a:pt x="88" y="15"/>
                      </a:lnTo>
                      <a:lnTo>
                        <a:pt x="14" y="90"/>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88" name="Freeform 1953"/>
                <p:cNvSpPr>
                  <a:spLocks/>
                </p:cNvSpPr>
                <p:nvPr/>
              </p:nvSpPr>
              <p:spPr bwMode="auto">
                <a:xfrm>
                  <a:off x="5036" y="137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89" name="Freeform 1954"/>
                <p:cNvSpPr>
                  <a:spLocks noEditPoints="1"/>
                </p:cNvSpPr>
                <p:nvPr/>
              </p:nvSpPr>
              <p:spPr bwMode="auto">
                <a:xfrm>
                  <a:off x="5033" y="136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90" name="Freeform 1955"/>
                <p:cNvSpPr>
                  <a:spLocks/>
                </p:cNvSpPr>
                <p:nvPr/>
              </p:nvSpPr>
              <p:spPr bwMode="auto">
                <a:xfrm>
                  <a:off x="5040" y="1372"/>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91" name="Freeform 1956"/>
                <p:cNvSpPr>
                  <a:spLocks noEditPoints="1"/>
                </p:cNvSpPr>
                <p:nvPr/>
              </p:nvSpPr>
              <p:spPr bwMode="auto">
                <a:xfrm>
                  <a:off x="5038" y="1369"/>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92" name="Freeform 1957"/>
                <p:cNvSpPr>
                  <a:spLocks/>
                </p:cNvSpPr>
                <p:nvPr/>
              </p:nvSpPr>
              <p:spPr bwMode="auto">
                <a:xfrm>
                  <a:off x="5045" y="1374"/>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93" name="Freeform 1958"/>
                <p:cNvSpPr>
                  <a:spLocks noEditPoints="1"/>
                </p:cNvSpPr>
                <p:nvPr/>
              </p:nvSpPr>
              <p:spPr bwMode="auto">
                <a:xfrm>
                  <a:off x="5042" y="1371"/>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94" name="Freeform 1959"/>
                <p:cNvSpPr>
                  <a:spLocks/>
                </p:cNvSpPr>
                <p:nvPr/>
              </p:nvSpPr>
              <p:spPr bwMode="auto">
                <a:xfrm>
                  <a:off x="5049" y="1375"/>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95" name="Freeform 1960"/>
                <p:cNvSpPr>
                  <a:spLocks noEditPoints="1"/>
                </p:cNvSpPr>
                <p:nvPr/>
              </p:nvSpPr>
              <p:spPr bwMode="auto">
                <a:xfrm>
                  <a:off x="5046" y="1372"/>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96" name="Freeform 1961"/>
                <p:cNvSpPr>
                  <a:spLocks/>
                </p:cNvSpPr>
                <p:nvPr/>
              </p:nvSpPr>
              <p:spPr bwMode="auto">
                <a:xfrm>
                  <a:off x="5054" y="1377"/>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97" name="Freeform 1962"/>
                <p:cNvSpPr>
                  <a:spLocks noEditPoints="1"/>
                </p:cNvSpPr>
                <p:nvPr/>
              </p:nvSpPr>
              <p:spPr bwMode="auto">
                <a:xfrm>
                  <a:off x="5051" y="1374"/>
                  <a:ext cx="60" cy="54"/>
                </a:xfrm>
                <a:custGeom>
                  <a:avLst/>
                  <a:gdLst>
                    <a:gd name="T0" fmla="*/ 0 w 165"/>
                    <a:gd name="T1" fmla="*/ 1 h 166"/>
                    <a:gd name="T2" fmla="*/ 0 w 165"/>
                    <a:gd name="T3" fmla="*/ 1 h 166"/>
                    <a:gd name="T4" fmla="*/ 0 w 165"/>
                    <a:gd name="T5" fmla="*/ 0 h 166"/>
                    <a:gd name="T6" fmla="*/ 0 w 165"/>
                    <a:gd name="T7" fmla="*/ 0 h 166"/>
                    <a:gd name="T8" fmla="*/ 0 w 165"/>
                    <a:gd name="T9" fmla="*/ 0 h 166"/>
                    <a:gd name="T10" fmla="*/ 0 w 165"/>
                    <a:gd name="T11" fmla="*/ 0 h 166"/>
                    <a:gd name="T12" fmla="*/ 0 w 165"/>
                    <a:gd name="T13" fmla="*/ 0 h 166"/>
                    <a:gd name="T14" fmla="*/ 1 w 165"/>
                    <a:gd name="T15" fmla="*/ 0 h 166"/>
                    <a:gd name="T16" fmla="*/ 1 w 165"/>
                    <a:gd name="T17" fmla="*/ 0 h 166"/>
                    <a:gd name="T18" fmla="*/ 1 w 165"/>
                    <a:gd name="T19" fmla="*/ 0 h 166"/>
                    <a:gd name="T20" fmla="*/ 0 w 165"/>
                    <a:gd name="T21" fmla="*/ 1 h 166"/>
                    <a:gd name="T22" fmla="*/ 1 w 165"/>
                    <a:gd name="T23" fmla="*/ 0 h 166"/>
                    <a:gd name="T24" fmla="*/ 1 w 165"/>
                    <a:gd name="T25" fmla="*/ 0 h 166"/>
                    <a:gd name="T26" fmla="*/ 0 w 165"/>
                    <a:gd name="T27" fmla="*/ 0 h 166"/>
                    <a:gd name="T28" fmla="*/ 0 w 165"/>
                    <a:gd name="T29" fmla="*/ 0 h 166"/>
                    <a:gd name="T30" fmla="*/ 0 w 165"/>
                    <a:gd name="T31" fmla="*/ 0 h 166"/>
                    <a:gd name="T32" fmla="*/ 0 w 165"/>
                    <a:gd name="T33" fmla="*/ 0 h 166"/>
                    <a:gd name="T34" fmla="*/ 0 w 165"/>
                    <a:gd name="T35" fmla="*/ 1 h 166"/>
                    <a:gd name="T36" fmla="*/ 0 w 165"/>
                    <a:gd name="T37" fmla="*/ 1 h 166"/>
                    <a:gd name="T38" fmla="*/ 1 w 165"/>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2" y="77"/>
                      </a:moveTo>
                      <a:lnTo>
                        <a:pt x="152" y="89"/>
                      </a:lnTo>
                      <a:lnTo>
                        <a:pt x="77" y="14"/>
                      </a:lnTo>
                      <a:lnTo>
                        <a:pt x="88" y="14"/>
                      </a:lnTo>
                      <a:lnTo>
                        <a:pt x="13" y="89"/>
                      </a:lnTo>
                      <a:lnTo>
                        <a:pt x="13"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298" name="Freeform 1963"/>
                <p:cNvSpPr>
                  <a:spLocks/>
                </p:cNvSpPr>
                <p:nvPr/>
              </p:nvSpPr>
              <p:spPr bwMode="auto">
                <a:xfrm>
                  <a:off x="5058" y="137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299" name="Freeform 1964"/>
                <p:cNvSpPr>
                  <a:spLocks noEditPoints="1"/>
                </p:cNvSpPr>
                <p:nvPr/>
              </p:nvSpPr>
              <p:spPr bwMode="auto">
                <a:xfrm>
                  <a:off x="5055" y="1375"/>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5"/>
                      </a:lnTo>
                      <a:lnTo>
                        <a:pt x="88" y="15"/>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00" name="Freeform 1965"/>
                <p:cNvSpPr>
                  <a:spLocks/>
                </p:cNvSpPr>
                <p:nvPr/>
              </p:nvSpPr>
              <p:spPr bwMode="auto">
                <a:xfrm>
                  <a:off x="5062" y="1379"/>
                  <a:ext cx="55" cy="49"/>
                </a:xfrm>
                <a:custGeom>
                  <a:avLst/>
                  <a:gdLst>
                    <a:gd name="T0" fmla="*/ 27 w 55"/>
                    <a:gd name="T1" fmla="*/ 49 h 49"/>
                    <a:gd name="T2" fmla="*/ 0 w 55"/>
                    <a:gd name="T3" fmla="*/ 25 h 49"/>
                    <a:gd name="T4" fmla="*/ 27 w 55"/>
                    <a:gd name="T5" fmla="*/ 0 h 49"/>
                    <a:gd name="T6" fmla="*/ 55 w 55"/>
                    <a:gd name="T7" fmla="*/ 25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5"/>
                      </a:lnTo>
                      <a:lnTo>
                        <a:pt x="27" y="0"/>
                      </a:lnTo>
                      <a:lnTo>
                        <a:pt x="55"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01" name="Freeform 1966"/>
                <p:cNvSpPr>
                  <a:spLocks noEditPoints="1"/>
                </p:cNvSpPr>
                <p:nvPr/>
              </p:nvSpPr>
              <p:spPr bwMode="auto">
                <a:xfrm>
                  <a:off x="5059" y="1377"/>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2" y="78"/>
                      </a:moveTo>
                      <a:lnTo>
                        <a:pt x="152" y="89"/>
                      </a:lnTo>
                      <a:lnTo>
                        <a:pt x="77" y="14"/>
                      </a:lnTo>
                      <a:lnTo>
                        <a:pt x="88" y="14"/>
                      </a:lnTo>
                      <a:lnTo>
                        <a:pt x="13" y="89"/>
                      </a:lnTo>
                      <a:lnTo>
                        <a:pt x="13"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02" name="Freeform 1967"/>
                <p:cNvSpPr>
                  <a:spLocks/>
                </p:cNvSpPr>
                <p:nvPr/>
              </p:nvSpPr>
              <p:spPr bwMode="auto">
                <a:xfrm>
                  <a:off x="5067" y="1380"/>
                  <a:ext cx="54" cy="49"/>
                </a:xfrm>
                <a:custGeom>
                  <a:avLst/>
                  <a:gdLst>
                    <a:gd name="T0" fmla="*/ 27 w 54"/>
                    <a:gd name="T1" fmla="*/ 49 h 49"/>
                    <a:gd name="T2" fmla="*/ 0 w 54"/>
                    <a:gd name="T3" fmla="*/ 25 h 49"/>
                    <a:gd name="T4" fmla="*/ 27 w 54"/>
                    <a:gd name="T5" fmla="*/ 0 h 49"/>
                    <a:gd name="T6" fmla="*/ 54 w 54"/>
                    <a:gd name="T7" fmla="*/ 25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5"/>
                      </a:lnTo>
                      <a:lnTo>
                        <a:pt x="27" y="0"/>
                      </a:lnTo>
                      <a:lnTo>
                        <a:pt x="54" y="25"/>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03" name="Freeform 1968"/>
                <p:cNvSpPr>
                  <a:spLocks noEditPoints="1"/>
                </p:cNvSpPr>
                <p:nvPr/>
              </p:nvSpPr>
              <p:spPr bwMode="auto">
                <a:xfrm>
                  <a:off x="5064" y="137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2"/>
                        <a:pt x="1" y="79"/>
                        <a:pt x="2" y="78"/>
                      </a:cubicBezTo>
                      <a:lnTo>
                        <a:pt x="77" y="3"/>
                      </a:lnTo>
                      <a:cubicBezTo>
                        <a:pt x="80" y="0"/>
                        <a:pt x="85" y="0"/>
                        <a:pt x="88" y="3"/>
                      </a:cubicBezTo>
                      <a:lnTo>
                        <a:pt x="163" y="78"/>
                      </a:lnTo>
                      <a:cubicBezTo>
                        <a:pt x="164" y="79"/>
                        <a:pt x="165" y="82"/>
                        <a:pt x="165" y="84"/>
                      </a:cubicBezTo>
                      <a:cubicBezTo>
                        <a:pt x="165" y="86"/>
                        <a:pt x="164" y="88"/>
                        <a:pt x="163" y="89"/>
                      </a:cubicBezTo>
                      <a:lnTo>
                        <a:pt x="88" y="164"/>
                      </a:lnTo>
                      <a:close/>
                      <a:moveTo>
                        <a:pt x="152" y="78"/>
                      </a:moveTo>
                      <a:lnTo>
                        <a:pt x="152" y="89"/>
                      </a:lnTo>
                      <a:lnTo>
                        <a:pt x="77" y="15"/>
                      </a:lnTo>
                      <a:lnTo>
                        <a:pt x="88" y="15"/>
                      </a:lnTo>
                      <a:lnTo>
                        <a:pt x="13" y="89"/>
                      </a:lnTo>
                      <a:lnTo>
                        <a:pt x="13"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04" name="Freeform 1969"/>
                <p:cNvSpPr>
                  <a:spLocks/>
                </p:cNvSpPr>
                <p:nvPr/>
              </p:nvSpPr>
              <p:spPr bwMode="auto">
                <a:xfrm>
                  <a:off x="5071" y="138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05" name="Freeform 1970"/>
                <p:cNvSpPr>
                  <a:spLocks noEditPoints="1"/>
                </p:cNvSpPr>
                <p:nvPr/>
              </p:nvSpPr>
              <p:spPr bwMode="auto">
                <a:xfrm>
                  <a:off x="5068" y="137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8"/>
                        <a:pt x="0" y="86"/>
                        <a:pt x="0" y="84"/>
                      </a:cubicBezTo>
                      <a:cubicBezTo>
                        <a:pt x="0" y="81"/>
                        <a:pt x="1"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06" name="Freeform 1971"/>
                <p:cNvSpPr>
                  <a:spLocks/>
                </p:cNvSpPr>
                <p:nvPr/>
              </p:nvSpPr>
              <p:spPr bwMode="auto">
                <a:xfrm>
                  <a:off x="5075" y="1383"/>
                  <a:ext cx="55" cy="49"/>
                </a:xfrm>
                <a:custGeom>
                  <a:avLst/>
                  <a:gdLst>
                    <a:gd name="T0" fmla="*/ 27 w 55"/>
                    <a:gd name="T1" fmla="*/ 49 h 49"/>
                    <a:gd name="T2" fmla="*/ 0 w 55"/>
                    <a:gd name="T3" fmla="*/ 24 h 49"/>
                    <a:gd name="T4" fmla="*/ 27 w 55"/>
                    <a:gd name="T5" fmla="*/ 0 h 49"/>
                    <a:gd name="T6" fmla="*/ 55 w 55"/>
                    <a:gd name="T7" fmla="*/ 24 h 49"/>
                    <a:gd name="T8" fmla="*/ 27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7" y="49"/>
                      </a:moveTo>
                      <a:lnTo>
                        <a:pt x="0" y="24"/>
                      </a:lnTo>
                      <a:lnTo>
                        <a:pt x="27" y="0"/>
                      </a:lnTo>
                      <a:lnTo>
                        <a:pt x="55"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07" name="Freeform 1972"/>
                <p:cNvSpPr>
                  <a:spLocks noEditPoints="1"/>
                </p:cNvSpPr>
                <p:nvPr/>
              </p:nvSpPr>
              <p:spPr bwMode="auto">
                <a:xfrm>
                  <a:off x="5073" y="1380"/>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08" name="Freeform 1973"/>
                <p:cNvSpPr>
                  <a:spLocks/>
                </p:cNvSpPr>
                <p:nvPr/>
              </p:nvSpPr>
              <p:spPr bwMode="auto">
                <a:xfrm>
                  <a:off x="5080" y="1385"/>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09" name="Freeform 1974"/>
                <p:cNvSpPr>
                  <a:spLocks noEditPoints="1"/>
                </p:cNvSpPr>
                <p:nvPr/>
              </p:nvSpPr>
              <p:spPr bwMode="auto">
                <a:xfrm>
                  <a:off x="5077" y="1382"/>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10" name="Freeform 1975"/>
                <p:cNvSpPr>
                  <a:spLocks/>
                </p:cNvSpPr>
                <p:nvPr/>
              </p:nvSpPr>
              <p:spPr bwMode="auto">
                <a:xfrm>
                  <a:off x="5084" y="138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11" name="Freeform 1976"/>
                <p:cNvSpPr>
                  <a:spLocks noEditPoints="1"/>
                </p:cNvSpPr>
                <p:nvPr/>
              </p:nvSpPr>
              <p:spPr bwMode="auto">
                <a:xfrm>
                  <a:off x="5081" y="1383"/>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7"/>
                        <a:pt x="0" y="85"/>
                        <a:pt x="0" y="83"/>
                      </a:cubicBezTo>
                      <a:cubicBezTo>
                        <a:pt x="0" y="81"/>
                        <a:pt x="0" y="79"/>
                        <a:pt x="2" y="78"/>
                      </a:cubicBezTo>
                      <a:lnTo>
                        <a:pt x="77" y="3"/>
                      </a:lnTo>
                      <a:cubicBezTo>
                        <a:pt x="80" y="0"/>
                        <a:pt x="85" y="0"/>
                        <a:pt x="88" y="3"/>
                      </a:cubicBezTo>
                      <a:lnTo>
                        <a:pt x="163" y="78"/>
                      </a:lnTo>
                      <a:cubicBezTo>
                        <a:pt x="164" y="79"/>
                        <a:pt x="165" y="81"/>
                        <a:pt x="165" y="83"/>
                      </a:cubicBezTo>
                      <a:cubicBezTo>
                        <a:pt x="165" y="85"/>
                        <a:pt x="164" y="87"/>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12" name="Freeform 1977"/>
                <p:cNvSpPr>
                  <a:spLocks/>
                </p:cNvSpPr>
                <p:nvPr/>
              </p:nvSpPr>
              <p:spPr bwMode="auto">
                <a:xfrm>
                  <a:off x="5089" y="1387"/>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13" name="Freeform 1978"/>
                <p:cNvSpPr>
                  <a:spLocks noEditPoints="1"/>
                </p:cNvSpPr>
                <p:nvPr/>
              </p:nvSpPr>
              <p:spPr bwMode="auto">
                <a:xfrm>
                  <a:off x="5086" y="1384"/>
                  <a:ext cx="60" cy="55"/>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3"/>
                      </a:moveTo>
                      <a:cubicBezTo>
                        <a:pt x="85" y="167"/>
                        <a:pt x="80" y="167"/>
                        <a:pt x="77" y="163"/>
                      </a:cubicBezTo>
                      <a:lnTo>
                        <a:pt x="2" y="89"/>
                      </a:lnTo>
                      <a:cubicBezTo>
                        <a:pt x="0" y="87"/>
                        <a:pt x="0" y="85"/>
                        <a:pt x="0" y="83"/>
                      </a:cubicBezTo>
                      <a:cubicBezTo>
                        <a:pt x="0" y="81"/>
                        <a:pt x="0" y="79"/>
                        <a:pt x="2" y="77"/>
                      </a:cubicBezTo>
                      <a:lnTo>
                        <a:pt x="77" y="3"/>
                      </a:lnTo>
                      <a:cubicBezTo>
                        <a:pt x="80" y="0"/>
                        <a:pt x="85" y="0"/>
                        <a:pt x="88" y="3"/>
                      </a:cubicBezTo>
                      <a:lnTo>
                        <a:pt x="163" y="77"/>
                      </a:lnTo>
                      <a:cubicBezTo>
                        <a:pt x="164" y="79"/>
                        <a:pt x="165" y="81"/>
                        <a:pt x="165" y="83"/>
                      </a:cubicBezTo>
                      <a:cubicBezTo>
                        <a:pt x="165" y="85"/>
                        <a:pt x="164" y="87"/>
                        <a:pt x="163" y="89"/>
                      </a:cubicBezTo>
                      <a:lnTo>
                        <a:pt x="88" y="163"/>
                      </a:lnTo>
                      <a:close/>
                      <a:moveTo>
                        <a:pt x="151" y="77"/>
                      </a:moveTo>
                      <a:lnTo>
                        <a:pt x="151" y="89"/>
                      </a:lnTo>
                      <a:lnTo>
                        <a:pt x="77" y="14"/>
                      </a:lnTo>
                      <a:lnTo>
                        <a:pt x="88" y="14"/>
                      </a:lnTo>
                      <a:lnTo>
                        <a:pt x="13" y="89"/>
                      </a:lnTo>
                      <a:lnTo>
                        <a:pt x="13" y="77"/>
                      </a:lnTo>
                      <a:lnTo>
                        <a:pt x="88" y="152"/>
                      </a:lnTo>
                      <a:lnTo>
                        <a:pt x="77" y="152"/>
                      </a:lnTo>
                      <a:lnTo>
                        <a:pt x="151"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14" name="Freeform 1979"/>
                <p:cNvSpPr>
                  <a:spLocks/>
                </p:cNvSpPr>
                <p:nvPr/>
              </p:nvSpPr>
              <p:spPr bwMode="auto">
                <a:xfrm>
                  <a:off x="5093" y="1389"/>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15" name="Freeform 1980"/>
                <p:cNvSpPr>
                  <a:spLocks noEditPoints="1"/>
                </p:cNvSpPr>
                <p:nvPr/>
              </p:nvSpPr>
              <p:spPr bwMode="auto">
                <a:xfrm>
                  <a:off x="5090" y="1386"/>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1"/>
                        <a:pt x="0" y="79"/>
                        <a:pt x="2" y="78"/>
                      </a:cubicBezTo>
                      <a:lnTo>
                        <a:pt x="77" y="3"/>
                      </a:lnTo>
                      <a:cubicBezTo>
                        <a:pt x="80" y="0"/>
                        <a:pt x="85" y="0"/>
                        <a:pt x="88" y="3"/>
                      </a:cubicBezTo>
                      <a:lnTo>
                        <a:pt x="163" y="78"/>
                      </a:lnTo>
                      <a:cubicBezTo>
                        <a:pt x="164" y="79"/>
                        <a:pt x="165" y="81"/>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16" name="Freeform 1981"/>
                <p:cNvSpPr>
                  <a:spLocks/>
                </p:cNvSpPr>
                <p:nvPr/>
              </p:nvSpPr>
              <p:spPr bwMode="auto">
                <a:xfrm>
                  <a:off x="5097" y="1390"/>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17" name="Freeform 1982"/>
                <p:cNvSpPr>
                  <a:spLocks noEditPoints="1"/>
                </p:cNvSpPr>
                <p:nvPr/>
              </p:nvSpPr>
              <p:spPr bwMode="auto">
                <a:xfrm>
                  <a:off x="5094" y="1387"/>
                  <a:ext cx="61"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3"/>
                      </a:cubicBezTo>
                      <a:cubicBezTo>
                        <a:pt x="0" y="81"/>
                        <a:pt x="0"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18" name="Freeform 1983"/>
                <p:cNvSpPr>
                  <a:spLocks/>
                </p:cNvSpPr>
                <p:nvPr/>
              </p:nvSpPr>
              <p:spPr bwMode="auto">
                <a:xfrm>
                  <a:off x="5102" y="139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19" name="Freeform 1984"/>
                <p:cNvSpPr>
                  <a:spLocks noEditPoints="1"/>
                </p:cNvSpPr>
                <p:nvPr/>
              </p:nvSpPr>
              <p:spPr bwMode="auto">
                <a:xfrm>
                  <a:off x="5099" y="1388"/>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4"/>
                      </a:cubicBezTo>
                      <a:cubicBezTo>
                        <a:pt x="0" y="82"/>
                        <a:pt x="0" y="80"/>
                        <a:pt x="2" y="78"/>
                      </a:cubicBezTo>
                      <a:lnTo>
                        <a:pt x="77" y="4"/>
                      </a:lnTo>
                      <a:cubicBezTo>
                        <a:pt x="80" y="0"/>
                        <a:pt x="85" y="0"/>
                        <a:pt x="88" y="4"/>
                      </a:cubicBezTo>
                      <a:lnTo>
                        <a:pt x="163" y="78"/>
                      </a:lnTo>
                      <a:cubicBezTo>
                        <a:pt x="164" y="80"/>
                        <a:pt x="165" y="82"/>
                        <a:pt x="165" y="84"/>
                      </a:cubicBezTo>
                      <a:cubicBezTo>
                        <a:pt x="165" y="86"/>
                        <a:pt x="164" y="88"/>
                        <a:pt x="163" y="89"/>
                      </a:cubicBezTo>
                      <a:lnTo>
                        <a:pt x="88" y="164"/>
                      </a:lnTo>
                      <a:close/>
                      <a:moveTo>
                        <a:pt x="151" y="78"/>
                      </a:moveTo>
                      <a:lnTo>
                        <a:pt x="151" y="89"/>
                      </a:lnTo>
                      <a:lnTo>
                        <a:pt x="77" y="15"/>
                      </a:lnTo>
                      <a:lnTo>
                        <a:pt x="88" y="15"/>
                      </a:lnTo>
                      <a:lnTo>
                        <a:pt x="13" y="89"/>
                      </a:lnTo>
                      <a:lnTo>
                        <a:pt x="13" y="78"/>
                      </a:lnTo>
                      <a:lnTo>
                        <a:pt x="88" y="153"/>
                      </a:lnTo>
                      <a:lnTo>
                        <a:pt x="77" y="153"/>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20" name="Freeform 1985"/>
                <p:cNvSpPr>
                  <a:spLocks/>
                </p:cNvSpPr>
                <p:nvPr/>
              </p:nvSpPr>
              <p:spPr bwMode="auto">
                <a:xfrm>
                  <a:off x="5106" y="1392"/>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21" name="Freeform 1986"/>
                <p:cNvSpPr>
                  <a:spLocks noEditPoints="1"/>
                </p:cNvSpPr>
                <p:nvPr/>
              </p:nvSpPr>
              <p:spPr bwMode="auto">
                <a:xfrm>
                  <a:off x="5103" y="1389"/>
                  <a:ext cx="60" cy="54"/>
                </a:xfrm>
                <a:custGeom>
                  <a:avLst/>
                  <a:gdLst>
                    <a:gd name="T0" fmla="*/ 0 w 165"/>
                    <a:gd name="T1" fmla="*/ 1 h 167"/>
                    <a:gd name="T2" fmla="*/ 0 w 165"/>
                    <a:gd name="T3" fmla="*/ 1 h 167"/>
                    <a:gd name="T4" fmla="*/ 0 w 165"/>
                    <a:gd name="T5" fmla="*/ 0 h 167"/>
                    <a:gd name="T6" fmla="*/ 0 w 165"/>
                    <a:gd name="T7" fmla="*/ 0 h 167"/>
                    <a:gd name="T8" fmla="*/ 0 w 165"/>
                    <a:gd name="T9" fmla="*/ 0 h 167"/>
                    <a:gd name="T10" fmla="*/ 0 w 165"/>
                    <a:gd name="T11" fmla="*/ 0 h 167"/>
                    <a:gd name="T12" fmla="*/ 0 w 165"/>
                    <a:gd name="T13" fmla="*/ 0 h 167"/>
                    <a:gd name="T14" fmla="*/ 1 w 165"/>
                    <a:gd name="T15" fmla="*/ 0 h 167"/>
                    <a:gd name="T16" fmla="*/ 1 w 165"/>
                    <a:gd name="T17" fmla="*/ 0 h 167"/>
                    <a:gd name="T18" fmla="*/ 1 w 165"/>
                    <a:gd name="T19" fmla="*/ 0 h 167"/>
                    <a:gd name="T20" fmla="*/ 0 w 165"/>
                    <a:gd name="T21" fmla="*/ 1 h 167"/>
                    <a:gd name="T22" fmla="*/ 1 w 165"/>
                    <a:gd name="T23" fmla="*/ 0 h 167"/>
                    <a:gd name="T24" fmla="*/ 1 w 165"/>
                    <a:gd name="T25" fmla="*/ 0 h 167"/>
                    <a:gd name="T26" fmla="*/ 0 w 165"/>
                    <a:gd name="T27" fmla="*/ 0 h 167"/>
                    <a:gd name="T28" fmla="*/ 0 w 165"/>
                    <a:gd name="T29" fmla="*/ 0 h 167"/>
                    <a:gd name="T30" fmla="*/ 0 w 165"/>
                    <a:gd name="T31" fmla="*/ 0 h 167"/>
                    <a:gd name="T32" fmla="*/ 0 w 165"/>
                    <a:gd name="T33" fmla="*/ 0 h 167"/>
                    <a:gd name="T34" fmla="*/ 0 w 165"/>
                    <a:gd name="T35" fmla="*/ 1 h 167"/>
                    <a:gd name="T36" fmla="*/ 0 w 165"/>
                    <a:gd name="T37" fmla="*/ 1 h 167"/>
                    <a:gd name="T38" fmla="*/ 1 w 165"/>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0" y="88"/>
                        <a:pt x="0" y="86"/>
                        <a:pt x="0" y="83"/>
                      </a:cubicBezTo>
                      <a:cubicBezTo>
                        <a:pt x="0" y="81"/>
                        <a:pt x="0" y="79"/>
                        <a:pt x="2" y="78"/>
                      </a:cubicBezTo>
                      <a:lnTo>
                        <a:pt x="77" y="3"/>
                      </a:lnTo>
                      <a:cubicBezTo>
                        <a:pt x="80" y="0"/>
                        <a:pt x="85" y="0"/>
                        <a:pt x="88" y="3"/>
                      </a:cubicBezTo>
                      <a:lnTo>
                        <a:pt x="163" y="78"/>
                      </a:lnTo>
                      <a:cubicBezTo>
                        <a:pt x="164" y="79"/>
                        <a:pt x="165" y="81"/>
                        <a:pt x="165" y="83"/>
                      </a:cubicBezTo>
                      <a:cubicBezTo>
                        <a:pt x="165" y="86"/>
                        <a:pt x="164" y="88"/>
                        <a:pt x="163" y="89"/>
                      </a:cubicBezTo>
                      <a:lnTo>
                        <a:pt x="88" y="164"/>
                      </a:lnTo>
                      <a:close/>
                      <a:moveTo>
                        <a:pt x="151" y="78"/>
                      </a:moveTo>
                      <a:lnTo>
                        <a:pt x="151" y="89"/>
                      </a:lnTo>
                      <a:lnTo>
                        <a:pt x="77" y="14"/>
                      </a:lnTo>
                      <a:lnTo>
                        <a:pt x="88" y="14"/>
                      </a:lnTo>
                      <a:lnTo>
                        <a:pt x="13" y="89"/>
                      </a:lnTo>
                      <a:lnTo>
                        <a:pt x="13" y="78"/>
                      </a:lnTo>
                      <a:lnTo>
                        <a:pt x="88" y="152"/>
                      </a:lnTo>
                      <a:lnTo>
                        <a:pt x="77" y="152"/>
                      </a:lnTo>
                      <a:lnTo>
                        <a:pt x="151"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22" name="Freeform 1987"/>
                <p:cNvSpPr>
                  <a:spLocks/>
                </p:cNvSpPr>
                <p:nvPr/>
              </p:nvSpPr>
              <p:spPr bwMode="auto">
                <a:xfrm>
                  <a:off x="5110" y="1393"/>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23" name="Freeform 1988"/>
                <p:cNvSpPr>
                  <a:spLocks noEditPoints="1"/>
                </p:cNvSpPr>
                <p:nvPr/>
              </p:nvSpPr>
              <p:spPr bwMode="auto">
                <a:xfrm>
                  <a:off x="5107" y="1390"/>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90"/>
                      </a:lnTo>
                      <a:cubicBezTo>
                        <a:pt x="1" y="88"/>
                        <a:pt x="0" y="86"/>
                        <a:pt x="0" y="84"/>
                      </a:cubicBezTo>
                      <a:cubicBezTo>
                        <a:pt x="0" y="82"/>
                        <a:pt x="1" y="80"/>
                        <a:pt x="3" y="78"/>
                      </a:cubicBezTo>
                      <a:lnTo>
                        <a:pt x="78" y="4"/>
                      </a:lnTo>
                      <a:cubicBezTo>
                        <a:pt x="81" y="0"/>
                        <a:pt x="86" y="0"/>
                        <a:pt x="89" y="4"/>
                      </a:cubicBezTo>
                      <a:lnTo>
                        <a:pt x="164" y="78"/>
                      </a:lnTo>
                      <a:cubicBezTo>
                        <a:pt x="165" y="80"/>
                        <a:pt x="166" y="82"/>
                        <a:pt x="166" y="84"/>
                      </a:cubicBezTo>
                      <a:cubicBezTo>
                        <a:pt x="166" y="86"/>
                        <a:pt x="165" y="88"/>
                        <a:pt x="164" y="90"/>
                      </a:cubicBezTo>
                      <a:lnTo>
                        <a:pt x="89" y="164"/>
                      </a:lnTo>
                      <a:close/>
                      <a:moveTo>
                        <a:pt x="152" y="78"/>
                      </a:moveTo>
                      <a:lnTo>
                        <a:pt x="152" y="90"/>
                      </a:lnTo>
                      <a:lnTo>
                        <a:pt x="78" y="15"/>
                      </a:lnTo>
                      <a:lnTo>
                        <a:pt x="89" y="15"/>
                      </a:lnTo>
                      <a:lnTo>
                        <a:pt x="14" y="90"/>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24" name="Freeform 1989"/>
                <p:cNvSpPr>
                  <a:spLocks/>
                </p:cNvSpPr>
                <p:nvPr/>
              </p:nvSpPr>
              <p:spPr bwMode="auto">
                <a:xfrm>
                  <a:off x="5114" y="1394"/>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25" name="Freeform 1990"/>
                <p:cNvSpPr>
                  <a:spLocks noEditPoints="1"/>
                </p:cNvSpPr>
                <p:nvPr/>
              </p:nvSpPr>
              <p:spPr bwMode="auto">
                <a:xfrm>
                  <a:off x="5112" y="1391"/>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8" y="164"/>
                      </a:cubicBezTo>
                      <a:lnTo>
                        <a:pt x="3" y="89"/>
                      </a:lnTo>
                      <a:cubicBezTo>
                        <a:pt x="1" y="88"/>
                        <a:pt x="0" y="86"/>
                        <a:pt x="0" y="84"/>
                      </a:cubicBezTo>
                      <a:cubicBezTo>
                        <a:pt x="0" y="82"/>
                        <a:pt x="1" y="80"/>
                        <a:pt x="3" y="78"/>
                      </a:cubicBezTo>
                      <a:lnTo>
                        <a:pt x="78" y="3"/>
                      </a:lnTo>
                      <a:cubicBezTo>
                        <a:pt x="81" y="0"/>
                        <a:pt x="86" y="0"/>
                        <a:pt x="89" y="3"/>
                      </a:cubicBezTo>
                      <a:lnTo>
                        <a:pt x="164" y="78"/>
                      </a:lnTo>
                      <a:cubicBezTo>
                        <a:pt x="165" y="80"/>
                        <a:pt x="166" y="82"/>
                        <a:pt x="166" y="84"/>
                      </a:cubicBezTo>
                      <a:cubicBezTo>
                        <a:pt x="166" y="86"/>
                        <a:pt x="165" y="88"/>
                        <a:pt x="164" y="89"/>
                      </a:cubicBezTo>
                      <a:lnTo>
                        <a:pt x="89" y="164"/>
                      </a:lnTo>
                      <a:close/>
                      <a:moveTo>
                        <a:pt x="152" y="78"/>
                      </a:moveTo>
                      <a:lnTo>
                        <a:pt x="152" y="89"/>
                      </a:lnTo>
                      <a:lnTo>
                        <a:pt x="78" y="15"/>
                      </a:lnTo>
                      <a:lnTo>
                        <a:pt x="89" y="15"/>
                      </a:lnTo>
                      <a:lnTo>
                        <a:pt x="14" y="89"/>
                      </a:lnTo>
                      <a:lnTo>
                        <a:pt x="14" y="78"/>
                      </a:lnTo>
                      <a:lnTo>
                        <a:pt x="89" y="153"/>
                      </a:lnTo>
                      <a:lnTo>
                        <a:pt x="78"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26" name="Freeform 1991"/>
                <p:cNvSpPr>
                  <a:spLocks/>
                </p:cNvSpPr>
                <p:nvPr/>
              </p:nvSpPr>
              <p:spPr bwMode="auto">
                <a:xfrm>
                  <a:off x="5119" y="139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27" name="Freeform 1992"/>
                <p:cNvSpPr>
                  <a:spLocks noEditPoints="1"/>
                </p:cNvSpPr>
                <p:nvPr/>
              </p:nvSpPr>
              <p:spPr bwMode="auto">
                <a:xfrm>
                  <a:off x="5116" y="1393"/>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6" y="167"/>
                        <a:pt x="81" y="167"/>
                        <a:pt x="77" y="163"/>
                      </a:cubicBezTo>
                      <a:lnTo>
                        <a:pt x="3" y="89"/>
                      </a:lnTo>
                      <a:cubicBezTo>
                        <a:pt x="1" y="87"/>
                        <a:pt x="0" y="85"/>
                        <a:pt x="0" y="83"/>
                      </a:cubicBezTo>
                      <a:cubicBezTo>
                        <a:pt x="0" y="81"/>
                        <a:pt x="1" y="79"/>
                        <a:pt x="3" y="77"/>
                      </a:cubicBezTo>
                      <a:lnTo>
                        <a:pt x="77" y="3"/>
                      </a:lnTo>
                      <a:cubicBezTo>
                        <a:pt x="81" y="0"/>
                        <a:pt x="86" y="0"/>
                        <a:pt x="89" y="3"/>
                      </a:cubicBezTo>
                      <a:lnTo>
                        <a:pt x="164" y="77"/>
                      </a:lnTo>
                      <a:cubicBezTo>
                        <a:pt x="165" y="79"/>
                        <a:pt x="166" y="81"/>
                        <a:pt x="166" y="83"/>
                      </a:cubicBezTo>
                      <a:cubicBezTo>
                        <a:pt x="166" y="85"/>
                        <a:pt x="165" y="87"/>
                        <a:pt x="164"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28" name="Freeform 1993"/>
                <p:cNvSpPr>
                  <a:spLocks/>
                </p:cNvSpPr>
                <p:nvPr/>
              </p:nvSpPr>
              <p:spPr bwMode="auto">
                <a:xfrm>
                  <a:off x="5123" y="1396"/>
                  <a:ext cx="55" cy="49"/>
                </a:xfrm>
                <a:custGeom>
                  <a:avLst/>
                  <a:gdLst>
                    <a:gd name="T0" fmla="*/ 28 w 55"/>
                    <a:gd name="T1" fmla="*/ 49 h 49"/>
                    <a:gd name="T2" fmla="*/ 0 w 55"/>
                    <a:gd name="T3" fmla="*/ 25 h 49"/>
                    <a:gd name="T4" fmla="*/ 28 w 55"/>
                    <a:gd name="T5" fmla="*/ 0 h 49"/>
                    <a:gd name="T6" fmla="*/ 55 w 55"/>
                    <a:gd name="T7" fmla="*/ 25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5"/>
                      </a:lnTo>
                      <a:lnTo>
                        <a:pt x="28" y="0"/>
                      </a:lnTo>
                      <a:lnTo>
                        <a:pt x="55" y="25"/>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29" name="Freeform 1994"/>
                <p:cNvSpPr>
                  <a:spLocks noEditPoints="1"/>
                </p:cNvSpPr>
                <p:nvPr/>
              </p:nvSpPr>
              <p:spPr bwMode="auto">
                <a:xfrm>
                  <a:off x="5120" y="1394"/>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7" y="163"/>
                      </a:cubicBezTo>
                      <a:lnTo>
                        <a:pt x="3" y="89"/>
                      </a:lnTo>
                      <a:cubicBezTo>
                        <a:pt x="1" y="87"/>
                        <a:pt x="0" y="85"/>
                        <a:pt x="0" y="83"/>
                      </a:cubicBezTo>
                      <a:cubicBezTo>
                        <a:pt x="0" y="81"/>
                        <a:pt x="1" y="79"/>
                        <a:pt x="3" y="77"/>
                      </a:cubicBezTo>
                      <a:lnTo>
                        <a:pt x="77" y="3"/>
                      </a:lnTo>
                      <a:cubicBezTo>
                        <a:pt x="81"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30" name="Freeform 1995"/>
                <p:cNvSpPr>
                  <a:spLocks/>
                </p:cNvSpPr>
                <p:nvPr/>
              </p:nvSpPr>
              <p:spPr bwMode="auto">
                <a:xfrm>
                  <a:off x="5128" y="1398"/>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31" name="Freeform 1996"/>
                <p:cNvSpPr>
                  <a:spLocks noEditPoints="1"/>
                </p:cNvSpPr>
                <p:nvPr/>
              </p:nvSpPr>
              <p:spPr bwMode="auto">
                <a:xfrm>
                  <a:off x="5125" y="1395"/>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1"/>
                        <a:pt x="1" y="79"/>
                        <a:pt x="3" y="78"/>
                      </a:cubicBezTo>
                      <a:lnTo>
                        <a:pt x="77" y="3"/>
                      </a:lnTo>
                      <a:cubicBezTo>
                        <a:pt x="81"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32" name="Freeform 1997"/>
                <p:cNvSpPr>
                  <a:spLocks/>
                </p:cNvSpPr>
                <p:nvPr/>
              </p:nvSpPr>
              <p:spPr bwMode="auto">
                <a:xfrm>
                  <a:off x="5132" y="1399"/>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33" name="Freeform 1998"/>
                <p:cNvSpPr>
                  <a:spLocks noEditPoints="1"/>
                </p:cNvSpPr>
                <p:nvPr/>
              </p:nvSpPr>
              <p:spPr bwMode="auto">
                <a:xfrm>
                  <a:off x="5129" y="1396"/>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1" y="167"/>
                        <a:pt x="77" y="164"/>
                      </a:cubicBezTo>
                      <a:lnTo>
                        <a:pt x="3" y="89"/>
                      </a:lnTo>
                      <a:cubicBezTo>
                        <a:pt x="1" y="88"/>
                        <a:pt x="0" y="86"/>
                        <a:pt x="0" y="84"/>
                      </a:cubicBezTo>
                      <a:cubicBezTo>
                        <a:pt x="0" y="81"/>
                        <a:pt x="1" y="79"/>
                        <a:pt x="3" y="78"/>
                      </a:cubicBezTo>
                      <a:lnTo>
                        <a:pt x="77" y="3"/>
                      </a:lnTo>
                      <a:cubicBezTo>
                        <a:pt x="81" y="0"/>
                        <a:pt x="86"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34" name="Freeform 1999"/>
                <p:cNvSpPr>
                  <a:spLocks/>
                </p:cNvSpPr>
                <p:nvPr/>
              </p:nvSpPr>
              <p:spPr bwMode="auto">
                <a:xfrm>
                  <a:off x="5136" y="1400"/>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35" name="Freeform 2000"/>
                <p:cNvSpPr>
                  <a:spLocks noEditPoints="1"/>
                </p:cNvSpPr>
                <p:nvPr/>
              </p:nvSpPr>
              <p:spPr bwMode="auto">
                <a:xfrm>
                  <a:off x="5133" y="1397"/>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6" y="166"/>
                        <a:pt x="81" y="166"/>
                        <a:pt x="77" y="163"/>
                      </a:cubicBezTo>
                      <a:lnTo>
                        <a:pt x="3" y="89"/>
                      </a:lnTo>
                      <a:cubicBezTo>
                        <a:pt x="1" y="87"/>
                        <a:pt x="0" y="85"/>
                        <a:pt x="0" y="83"/>
                      </a:cubicBezTo>
                      <a:cubicBezTo>
                        <a:pt x="0" y="81"/>
                        <a:pt x="1" y="79"/>
                        <a:pt x="3" y="77"/>
                      </a:cubicBezTo>
                      <a:lnTo>
                        <a:pt x="77" y="3"/>
                      </a:lnTo>
                      <a:cubicBezTo>
                        <a:pt x="81" y="0"/>
                        <a:pt x="86"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36" name="Freeform 2001"/>
                <p:cNvSpPr>
                  <a:spLocks/>
                </p:cNvSpPr>
                <p:nvPr/>
              </p:nvSpPr>
              <p:spPr bwMode="auto">
                <a:xfrm>
                  <a:off x="5141" y="1401"/>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37" name="Freeform 2002"/>
                <p:cNvSpPr>
                  <a:spLocks noEditPoints="1"/>
                </p:cNvSpPr>
                <p:nvPr/>
              </p:nvSpPr>
              <p:spPr bwMode="auto">
                <a:xfrm>
                  <a:off x="5138" y="1398"/>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7"/>
                        <a:pt x="0" y="85"/>
                        <a:pt x="0" y="83"/>
                      </a:cubicBezTo>
                      <a:cubicBezTo>
                        <a:pt x="0" y="81"/>
                        <a:pt x="1" y="79"/>
                        <a:pt x="3" y="78"/>
                      </a:cubicBezTo>
                      <a:lnTo>
                        <a:pt x="77" y="3"/>
                      </a:lnTo>
                      <a:cubicBezTo>
                        <a:pt x="80" y="0"/>
                        <a:pt x="86"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38" name="Freeform 2003"/>
                <p:cNvSpPr>
                  <a:spLocks/>
                </p:cNvSpPr>
                <p:nvPr/>
              </p:nvSpPr>
              <p:spPr bwMode="auto">
                <a:xfrm>
                  <a:off x="5145" y="1402"/>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39" name="Freeform 2004"/>
                <p:cNvSpPr>
                  <a:spLocks noEditPoints="1"/>
                </p:cNvSpPr>
                <p:nvPr/>
              </p:nvSpPr>
              <p:spPr bwMode="auto">
                <a:xfrm>
                  <a:off x="5142" y="1399"/>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6" y="167"/>
                        <a:pt x="80" y="167"/>
                        <a:pt x="77" y="164"/>
                      </a:cubicBezTo>
                      <a:lnTo>
                        <a:pt x="3" y="89"/>
                      </a:lnTo>
                      <a:cubicBezTo>
                        <a:pt x="1" y="88"/>
                        <a:pt x="0" y="86"/>
                        <a:pt x="0" y="84"/>
                      </a:cubicBezTo>
                      <a:cubicBezTo>
                        <a:pt x="0" y="82"/>
                        <a:pt x="1" y="80"/>
                        <a:pt x="3" y="78"/>
                      </a:cubicBezTo>
                      <a:lnTo>
                        <a:pt x="77" y="3"/>
                      </a:lnTo>
                      <a:cubicBezTo>
                        <a:pt x="80" y="0"/>
                        <a:pt x="86" y="0"/>
                        <a:pt x="89" y="3"/>
                      </a:cubicBezTo>
                      <a:lnTo>
                        <a:pt x="163" y="78"/>
                      </a:lnTo>
                      <a:cubicBezTo>
                        <a:pt x="165" y="80"/>
                        <a:pt x="166" y="82"/>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40" name="Freeform 2005"/>
                <p:cNvSpPr>
                  <a:spLocks/>
                </p:cNvSpPr>
                <p:nvPr/>
              </p:nvSpPr>
              <p:spPr bwMode="auto">
                <a:xfrm>
                  <a:off x="5149" y="1403"/>
                  <a:ext cx="55" cy="49"/>
                </a:xfrm>
                <a:custGeom>
                  <a:avLst/>
                  <a:gdLst>
                    <a:gd name="T0" fmla="*/ 28 w 55"/>
                    <a:gd name="T1" fmla="*/ 49 h 49"/>
                    <a:gd name="T2" fmla="*/ 0 w 55"/>
                    <a:gd name="T3" fmla="*/ 24 h 49"/>
                    <a:gd name="T4" fmla="*/ 28 w 55"/>
                    <a:gd name="T5" fmla="*/ 0 h 49"/>
                    <a:gd name="T6" fmla="*/ 55 w 55"/>
                    <a:gd name="T7" fmla="*/ 24 h 49"/>
                    <a:gd name="T8" fmla="*/ 28 w 55"/>
                    <a:gd name="T9" fmla="*/ 49 h 49"/>
                    <a:gd name="T10" fmla="*/ 0 60000 65536"/>
                    <a:gd name="T11" fmla="*/ 0 60000 65536"/>
                    <a:gd name="T12" fmla="*/ 0 60000 65536"/>
                    <a:gd name="T13" fmla="*/ 0 60000 65536"/>
                    <a:gd name="T14" fmla="*/ 0 60000 65536"/>
                    <a:gd name="T15" fmla="*/ 0 w 55"/>
                    <a:gd name="T16" fmla="*/ 0 h 49"/>
                    <a:gd name="T17" fmla="*/ 55 w 55"/>
                    <a:gd name="T18" fmla="*/ 49 h 49"/>
                  </a:gdLst>
                  <a:ahLst/>
                  <a:cxnLst>
                    <a:cxn ang="T10">
                      <a:pos x="T0" y="T1"/>
                    </a:cxn>
                    <a:cxn ang="T11">
                      <a:pos x="T2" y="T3"/>
                    </a:cxn>
                    <a:cxn ang="T12">
                      <a:pos x="T4" y="T5"/>
                    </a:cxn>
                    <a:cxn ang="T13">
                      <a:pos x="T6" y="T7"/>
                    </a:cxn>
                    <a:cxn ang="T14">
                      <a:pos x="T8" y="T9"/>
                    </a:cxn>
                  </a:cxnLst>
                  <a:rect l="T15" t="T16" r="T17" b="T18"/>
                  <a:pathLst>
                    <a:path w="55" h="49">
                      <a:moveTo>
                        <a:pt x="28" y="49"/>
                      </a:moveTo>
                      <a:lnTo>
                        <a:pt x="0" y="24"/>
                      </a:lnTo>
                      <a:lnTo>
                        <a:pt x="28" y="0"/>
                      </a:lnTo>
                      <a:lnTo>
                        <a:pt x="55" y="24"/>
                      </a:lnTo>
                      <a:lnTo>
                        <a:pt x="28"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41" name="Freeform 2006"/>
                <p:cNvSpPr>
                  <a:spLocks noEditPoints="1"/>
                </p:cNvSpPr>
                <p:nvPr/>
              </p:nvSpPr>
              <p:spPr bwMode="auto">
                <a:xfrm>
                  <a:off x="5146" y="1400"/>
                  <a:ext cx="61" cy="54"/>
                </a:xfrm>
                <a:custGeom>
                  <a:avLst/>
                  <a:gdLst>
                    <a:gd name="T0" fmla="*/ 0 w 166"/>
                    <a:gd name="T1" fmla="*/ 1 h 166"/>
                    <a:gd name="T2" fmla="*/ 0 w 166"/>
                    <a:gd name="T3" fmla="*/ 1 h 166"/>
                    <a:gd name="T4" fmla="*/ 0 w 166"/>
                    <a:gd name="T5" fmla="*/ 0 h 166"/>
                    <a:gd name="T6" fmla="*/ 0 w 166"/>
                    <a:gd name="T7" fmla="*/ 0 h 166"/>
                    <a:gd name="T8" fmla="*/ 0 w 166"/>
                    <a:gd name="T9" fmla="*/ 0 h 166"/>
                    <a:gd name="T10" fmla="*/ 0 w 166"/>
                    <a:gd name="T11" fmla="*/ 0 h 166"/>
                    <a:gd name="T12" fmla="*/ 0 w 166"/>
                    <a:gd name="T13" fmla="*/ 0 h 166"/>
                    <a:gd name="T14" fmla="*/ 1 w 166"/>
                    <a:gd name="T15" fmla="*/ 0 h 166"/>
                    <a:gd name="T16" fmla="*/ 1 w 166"/>
                    <a:gd name="T17" fmla="*/ 0 h 166"/>
                    <a:gd name="T18" fmla="*/ 1 w 166"/>
                    <a:gd name="T19" fmla="*/ 0 h 166"/>
                    <a:gd name="T20" fmla="*/ 0 w 166"/>
                    <a:gd name="T21" fmla="*/ 1 h 166"/>
                    <a:gd name="T22" fmla="*/ 1 w 166"/>
                    <a:gd name="T23" fmla="*/ 0 h 166"/>
                    <a:gd name="T24" fmla="*/ 1 w 166"/>
                    <a:gd name="T25" fmla="*/ 0 h 166"/>
                    <a:gd name="T26" fmla="*/ 0 w 166"/>
                    <a:gd name="T27" fmla="*/ 0 h 166"/>
                    <a:gd name="T28" fmla="*/ 0 w 166"/>
                    <a:gd name="T29" fmla="*/ 0 h 166"/>
                    <a:gd name="T30" fmla="*/ 0 w 166"/>
                    <a:gd name="T31" fmla="*/ 0 h 166"/>
                    <a:gd name="T32" fmla="*/ 0 w 166"/>
                    <a:gd name="T33" fmla="*/ 0 h 166"/>
                    <a:gd name="T34" fmla="*/ 0 w 166"/>
                    <a:gd name="T35" fmla="*/ 1 h 166"/>
                    <a:gd name="T36" fmla="*/ 0 w 166"/>
                    <a:gd name="T37" fmla="*/ 1 h 166"/>
                    <a:gd name="T38" fmla="*/ 1 w 166"/>
                    <a:gd name="T39" fmla="*/ 0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6"/>
                    <a:gd name="T62" fmla="*/ 166 w 166"/>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6">
                      <a:moveTo>
                        <a:pt x="89" y="163"/>
                      </a:moveTo>
                      <a:cubicBezTo>
                        <a:pt x="85" y="166"/>
                        <a:pt x="80" y="166"/>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42" name="Freeform 2007"/>
                <p:cNvSpPr>
                  <a:spLocks/>
                </p:cNvSpPr>
                <p:nvPr/>
              </p:nvSpPr>
              <p:spPr bwMode="auto">
                <a:xfrm>
                  <a:off x="5154" y="1404"/>
                  <a:ext cx="54" cy="49"/>
                </a:xfrm>
                <a:custGeom>
                  <a:avLst/>
                  <a:gdLst>
                    <a:gd name="T0" fmla="*/ 27 w 54"/>
                    <a:gd name="T1" fmla="*/ 49 h 49"/>
                    <a:gd name="T2" fmla="*/ 0 w 54"/>
                    <a:gd name="T3" fmla="*/ 24 h 49"/>
                    <a:gd name="T4" fmla="*/ 27 w 54"/>
                    <a:gd name="T5" fmla="*/ 0 h 49"/>
                    <a:gd name="T6" fmla="*/ 54 w 54"/>
                    <a:gd name="T7" fmla="*/ 24 h 49"/>
                    <a:gd name="T8" fmla="*/ 27 w 54"/>
                    <a:gd name="T9" fmla="*/ 49 h 49"/>
                    <a:gd name="T10" fmla="*/ 0 60000 65536"/>
                    <a:gd name="T11" fmla="*/ 0 60000 65536"/>
                    <a:gd name="T12" fmla="*/ 0 60000 65536"/>
                    <a:gd name="T13" fmla="*/ 0 60000 65536"/>
                    <a:gd name="T14" fmla="*/ 0 60000 65536"/>
                    <a:gd name="T15" fmla="*/ 0 w 54"/>
                    <a:gd name="T16" fmla="*/ 0 h 49"/>
                    <a:gd name="T17" fmla="*/ 54 w 54"/>
                    <a:gd name="T18" fmla="*/ 49 h 49"/>
                  </a:gdLst>
                  <a:ahLst/>
                  <a:cxnLst>
                    <a:cxn ang="T10">
                      <a:pos x="T0" y="T1"/>
                    </a:cxn>
                    <a:cxn ang="T11">
                      <a:pos x="T2" y="T3"/>
                    </a:cxn>
                    <a:cxn ang="T12">
                      <a:pos x="T4" y="T5"/>
                    </a:cxn>
                    <a:cxn ang="T13">
                      <a:pos x="T6" y="T7"/>
                    </a:cxn>
                    <a:cxn ang="T14">
                      <a:pos x="T8" y="T9"/>
                    </a:cxn>
                  </a:cxnLst>
                  <a:rect l="T15" t="T16" r="T17" b="T18"/>
                  <a:pathLst>
                    <a:path w="54" h="49">
                      <a:moveTo>
                        <a:pt x="27" y="49"/>
                      </a:moveTo>
                      <a:lnTo>
                        <a:pt x="0" y="24"/>
                      </a:lnTo>
                      <a:lnTo>
                        <a:pt x="27" y="0"/>
                      </a:lnTo>
                      <a:lnTo>
                        <a:pt x="54" y="24"/>
                      </a:lnTo>
                      <a:lnTo>
                        <a:pt x="27" y="49"/>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43" name="Freeform 2008"/>
                <p:cNvSpPr>
                  <a:spLocks noEditPoints="1"/>
                </p:cNvSpPr>
                <p:nvPr/>
              </p:nvSpPr>
              <p:spPr bwMode="auto">
                <a:xfrm>
                  <a:off x="5151" y="1401"/>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5" y="167"/>
                        <a:pt x="80" y="167"/>
                        <a:pt x="77" y="163"/>
                      </a:cubicBezTo>
                      <a:lnTo>
                        <a:pt x="3" y="89"/>
                      </a:lnTo>
                      <a:cubicBezTo>
                        <a:pt x="1" y="87"/>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7"/>
                        <a:pt x="163" y="89"/>
                      </a:cubicBezTo>
                      <a:lnTo>
                        <a:pt x="89" y="163"/>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44" name="Freeform 2009"/>
                <p:cNvSpPr>
                  <a:spLocks/>
                </p:cNvSpPr>
                <p:nvPr/>
              </p:nvSpPr>
              <p:spPr bwMode="auto">
                <a:xfrm>
                  <a:off x="5158" y="1405"/>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45" name="Freeform 2010"/>
                <p:cNvSpPr>
                  <a:spLocks noEditPoints="1"/>
                </p:cNvSpPr>
                <p:nvPr/>
              </p:nvSpPr>
              <p:spPr bwMode="auto">
                <a:xfrm>
                  <a:off x="5155" y="1402"/>
                  <a:ext cx="61"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3"/>
                      </a:moveTo>
                      <a:cubicBezTo>
                        <a:pt x="85" y="167"/>
                        <a:pt x="80" y="167"/>
                        <a:pt x="77" y="163"/>
                      </a:cubicBezTo>
                      <a:lnTo>
                        <a:pt x="3" y="89"/>
                      </a:lnTo>
                      <a:cubicBezTo>
                        <a:pt x="1" y="87"/>
                        <a:pt x="0" y="85"/>
                        <a:pt x="0" y="83"/>
                      </a:cubicBezTo>
                      <a:cubicBezTo>
                        <a:pt x="0" y="81"/>
                        <a:pt x="1" y="79"/>
                        <a:pt x="3" y="77"/>
                      </a:cubicBezTo>
                      <a:lnTo>
                        <a:pt x="77" y="3"/>
                      </a:lnTo>
                      <a:cubicBezTo>
                        <a:pt x="80" y="0"/>
                        <a:pt x="85" y="0"/>
                        <a:pt x="89" y="3"/>
                      </a:cubicBezTo>
                      <a:lnTo>
                        <a:pt x="163" y="77"/>
                      </a:lnTo>
                      <a:cubicBezTo>
                        <a:pt x="165" y="79"/>
                        <a:pt x="166" y="81"/>
                        <a:pt x="166" y="83"/>
                      </a:cubicBezTo>
                      <a:cubicBezTo>
                        <a:pt x="166" y="85"/>
                        <a:pt x="165" y="87"/>
                        <a:pt x="163" y="89"/>
                      </a:cubicBezTo>
                      <a:lnTo>
                        <a:pt x="89" y="163"/>
                      </a:lnTo>
                      <a:close/>
                      <a:moveTo>
                        <a:pt x="152" y="77"/>
                      </a:moveTo>
                      <a:lnTo>
                        <a:pt x="152" y="89"/>
                      </a:lnTo>
                      <a:lnTo>
                        <a:pt x="77" y="14"/>
                      </a:lnTo>
                      <a:lnTo>
                        <a:pt x="89" y="14"/>
                      </a:lnTo>
                      <a:lnTo>
                        <a:pt x="14" y="89"/>
                      </a:lnTo>
                      <a:lnTo>
                        <a:pt x="14" y="77"/>
                      </a:lnTo>
                      <a:lnTo>
                        <a:pt x="89"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46" name="Freeform 2011"/>
                <p:cNvSpPr>
                  <a:spLocks/>
                </p:cNvSpPr>
                <p:nvPr/>
              </p:nvSpPr>
              <p:spPr bwMode="auto">
                <a:xfrm>
                  <a:off x="5163" y="1406"/>
                  <a:ext cx="54" cy="48"/>
                </a:xfrm>
                <a:custGeom>
                  <a:avLst/>
                  <a:gdLst>
                    <a:gd name="T0" fmla="*/ 27 w 54"/>
                    <a:gd name="T1" fmla="*/ 48 h 48"/>
                    <a:gd name="T2" fmla="*/ 0 w 54"/>
                    <a:gd name="T3" fmla="*/ 24 h 48"/>
                    <a:gd name="T4" fmla="*/ 27 w 54"/>
                    <a:gd name="T5" fmla="*/ 0 h 48"/>
                    <a:gd name="T6" fmla="*/ 54 w 54"/>
                    <a:gd name="T7" fmla="*/ 24 h 48"/>
                    <a:gd name="T8" fmla="*/ 27 w 54"/>
                    <a:gd name="T9" fmla="*/ 48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47" name="Freeform 2012"/>
                <p:cNvSpPr>
                  <a:spLocks noEditPoints="1"/>
                </p:cNvSpPr>
                <p:nvPr/>
              </p:nvSpPr>
              <p:spPr bwMode="auto">
                <a:xfrm>
                  <a:off x="5160" y="1403"/>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3" y="89"/>
                      </a:lnTo>
                      <a:cubicBezTo>
                        <a:pt x="1" y="87"/>
                        <a:pt x="0" y="85"/>
                        <a:pt x="0" y="83"/>
                      </a:cubicBezTo>
                      <a:cubicBezTo>
                        <a:pt x="0" y="81"/>
                        <a:pt x="1" y="79"/>
                        <a:pt x="3" y="78"/>
                      </a:cubicBezTo>
                      <a:lnTo>
                        <a:pt x="77" y="3"/>
                      </a:lnTo>
                      <a:cubicBezTo>
                        <a:pt x="80" y="0"/>
                        <a:pt x="85" y="0"/>
                        <a:pt x="89" y="3"/>
                      </a:cubicBezTo>
                      <a:lnTo>
                        <a:pt x="163" y="78"/>
                      </a:lnTo>
                      <a:cubicBezTo>
                        <a:pt x="165" y="79"/>
                        <a:pt x="166" y="81"/>
                        <a:pt x="166" y="83"/>
                      </a:cubicBezTo>
                      <a:cubicBezTo>
                        <a:pt x="166" y="85"/>
                        <a:pt x="165" y="87"/>
                        <a:pt x="163" y="89"/>
                      </a:cubicBezTo>
                      <a:lnTo>
                        <a:pt x="89" y="164"/>
                      </a:lnTo>
                      <a:close/>
                      <a:moveTo>
                        <a:pt x="152" y="78"/>
                      </a:moveTo>
                      <a:lnTo>
                        <a:pt x="152" y="89"/>
                      </a:lnTo>
                      <a:lnTo>
                        <a:pt x="77" y="14"/>
                      </a:lnTo>
                      <a:lnTo>
                        <a:pt x="89" y="14"/>
                      </a:lnTo>
                      <a:lnTo>
                        <a:pt x="14" y="89"/>
                      </a:lnTo>
                      <a:lnTo>
                        <a:pt x="14" y="78"/>
                      </a:lnTo>
                      <a:lnTo>
                        <a:pt x="89"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48" name="Freeform 2013"/>
                <p:cNvSpPr>
                  <a:spLocks/>
                </p:cNvSpPr>
                <p:nvPr/>
              </p:nvSpPr>
              <p:spPr bwMode="auto">
                <a:xfrm>
                  <a:off x="5167" y="1407"/>
                  <a:ext cx="55" cy="48"/>
                </a:xfrm>
                <a:custGeom>
                  <a:avLst/>
                  <a:gdLst>
                    <a:gd name="T0" fmla="*/ 27 w 55"/>
                    <a:gd name="T1" fmla="*/ 48 h 48"/>
                    <a:gd name="T2" fmla="*/ 0 w 55"/>
                    <a:gd name="T3" fmla="*/ 24 h 48"/>
                    <a:gd name="T4" fmla="*/ 27 w 55"/>
                    <a:gd name="T5" fmla="*/ 0 h 48"/>
                    <a:gd name="T6" fmla="*/ 55 w 55"/>
                    <a:gd name="T7" fmla="*/ 24 h 48"/>
                    <a:gd name="T8" fmla="*/ 27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7" y="48"/>
                      </a:moveTo>
                      <a:lnTo>
                        <a:pt x="0" y="24"/>
                      </a:lnTo>
                      <a:lnTo>
                        <a:pt x="27" y="0"/>
                      </a:lnTo>
                      <a:lnTo>
                        <a:pt x="55"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349" name="Freeform 2014"/>
                <p:cNvSpPr>
                  <a:spLocks noEditPoints="1"/>
                </p:cNvSpPr>
                <p:nvPr/>
              </p:nvSpPr>
              <p:spPr bwMode="auto">
                <a:xfrm>
                  <a:off x="5164" y="1404"/>
                  <a:ext cx="60" cy="54"/>
                </a:xfrm>
                <a:custGeom>
                  <a:avLst/>
                  <a:gdLst>
                    <a:gd name="T0" fmla="*/ 0 w 166"/>
                    <a:gd name="T1" fmla="*/ 1 h 167"/>
                    <a:gd name="T2" fmla="*/ 0 w 166"/>
                    <a:gd name="T3" fmla="*/ 1 h 167"/>
                    <a:gd name="T4" fmla="*/ 0 w 166"/>
                    <a:gd name="T5" fmla="*/ 0 h 167"/>
                    <a:gd name="T6" fmla="*/ 0 w 166"/>
                    <a:gd name="T7" fmla="*/ 0 h 167"/>
                    <a:gd name="T8" fmla="*/ 0 w 166"/>
                    <a:gd name="T9" fmla="*/ 0 h 167"/>
                    <a:gd name="T10" fmla="*/ 0 w 166"/>
                    <a:gd name="T11" fmla="*/ 0 h 167"/>
                    <a:gd name="T12" fmla="*/ 0 w 166"/>
                    <a:gd name="T13" fmla="*/ 0 h 167"/>
                    <a:gd name="T14" fmla="*/ 1 w 166"/>
                    <a:gd name="T15" fmla="*/ 0 h 167"/>
                    <a:gd name="T16" fmla="*/ 1 w 166"/>
                    <a:gd name="T17" fmla="*/ 0 h 167"/>
                    <a:gd name="T18" fmla="*/ 1 w 166"/>
                    <a:gd name="T19" fmla="*/ 0 h 167"/>
                    <a:gd name="T20" fmla="*/ 0 w 166"/>
                    <a:gd name="T21" fmla="*/ 1 h 167"/>
                    <a:gd name="T22" fmla="*/ 1 w 166"/>
                    <a:gd name="T23" fmla="*/ 0 h 167"/>
                    <a:gd name="T24" fmla="*/ 1 w 166"/>
                    <a:gd name="T25" fmla="*/ 0 h 167"/>
                    <a:gd name="T26" fmla="*/ 0 w 166"/>
                    <a:gd name="T27" fmla="*/ 0 h 167"/>
                    <a:gd name="T28" fmla="*/ 0 w 166"/>
                    <a:gd name="T29" fmla="*/ 0 h 167"/>
                    <a:gd name="T30" fmla="*/ 0 w 166"/>
                    <a:gd name="T31" fmla="*/ 0 h 167"/>
                    <a:gd name="T32" fmla="*/ 0 w 166"/>
                    <a:gd name="T33" fmla="*/ 0 h 167"/>
                    <a:gd name="T34" fmla="*/ 0 w 166"/>
                    <a:gd name="T35" fmla="*/ 1 h 167"/>
                    <a:gd name="T36" fmla="*/ 0 w 166"/>
                    <a:gd name="T37" fmla="*/ 1 h 167"/>
                    <a:gd name="T38" fmla="*/ 1 w 166"/>
                    <a:gd name="T39" fmla="*/ 0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9" y="164"/>
                      </a:moveTo>
                      <a:cubicBezTo>
                        <a:pt x="85" y="167"/>
                        <a:pt x="80" y="167"/>
                        <a:pt x="77" y="164"/>
                      </a:cubicBezTo>
                      <a:lnTo>
                        <a:pt x="2" y="89"/>
                      </a:lnTo>
                      <a:cubicBezTo>
                        <a:pt x="1" y="88"/>
                        <a:pt x="0" y="86"/>
                        <a:pt x="0" y="84"/>
                      </a:cubicBezTo>
                      <a:cubicBezTo>
                        <a:pt x="0" y="81"/>
                        <a:pt x="1" y="79"/>
                        <a:pt x="2" y="78"/>
                      </a:cubicBezTo>
                      <a:lnTo>
                        <a:pt x="77" y="3"/>
                      </a:lnTo>
                      <a:cubicBezTo>
                        <a:pt x="80" y="0"/>
                        <a:pt x="85" y="0"/>
                        <a:pt x="89" y="3"/>
                      </a:cubicBezTo>
                      <a:lnTo>
                        <a:pt x="163" y="78"/>
                      </a:lnTo>
                      <a:cubicBezTo>
                        <a:pt x="165" y="79"/>
                        <a:pt x="166" y="81"/>
                        <a:pt x="166" y="84"/>
                      </a:cubicBezTo>
                      <a:cubicBezTo>
                        <a:pt x="166" y="86"/>
                        <a:pt x="165" y="88"/>
                        <a:pt x="163" y="89"/>
                      </a:cubicBezTo>
                      <a:lnTo>
                        <a:pt x="89" y="164"/>
                      </a:lnTo>
                      <a:close/>
                      <a:moveTo>
                        <a:pt x="152" y="78"/>
                      </a:moveTo>
                      <a:lnTo>
                        <a:pt x="152" y="89"/>
                      </a:lnTo>
                      <a:lnTo>
                        <a:pt x="77" y="15"/>
                      </a:lnTo>
                      <a:lnTo>
                        <a:pt x="89" y="15"/>
                      </a:lnTo>
                      <a:lnTo>
                        <a:pt x="14" y="89"/>
                      </a:lnTo>
                      <a:lnTo>
                        <a:pt x="14" y="78"/>
                      </a:lnTo>
                      <a:lnTo>
                        <a:pt x="89"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350" name="Freeform 2015"/>
                <p:cNvSpPr>
                  <a:spLocks/>
                </p:cNvSpPr>
                <p:nvPr/>
              </p:nvSpPr>
              <p:spPr bwMode="auto">
                <a:xfrm>
                  <a:off x="5171" y="1408"/>
                  <a:ext cx="55" cy="48"/>
                </a:xfrm>
                <a:custGeom>
                  <a:avLst/>
                  <a:gdLst>
                    <a:gd name="T0" fmla="*/ 28 w 55"/>
                    <a:gd name="T1" fmla="*/ 48 h 48"/>
                    <a:gd name="T2" fmla="*/ 0 w 55"/>
                    <a:gd name="T3" fmla="*/ 24 h 48"/>
                    <a:gd name="T4" fmla="*/ 28 w 55"/>
                    <a:gd name="T5" fmla="*/ 0 h 48"/>
                    <a:gd name="T6" fmla="*/ 55 w 55"/>
                    <a:gd name="T7" fmla="*/ 24 h 48"/>
                    <a:gd name="T8" fmla="*/ 28 w 55"/>
                    <a:gd name="T9" fmla="*/ 48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sp>
            <p:nvSpPr>
              <p:cNvPr id="175121" name="Freeform 2017"/>
              <p:cNvSpPr>
                <a:spLocks noEditPoints="1"/>
              </p:cNvSpPr>
              <p:nvPr/>
            </p:nvSpPr>
            <p:spPr bwMode="auto">
              <a:xfrm>
                <a:off x="8204200" y="2230438"/>
                <a:ext cx="96838" cy="85725"/>
              </a:xfrm>
              <a:custGeom>
                <a:avLst/>
                <a:gdLst>
                  <a:gd name="T0" fmla="*/ 2147483647 w 166"/>
                  <a:gd name="T1" fmla="*/ 2147483647 h 167"/>
                  <a:gd name="T2" fmla="*/ 2147483647 w 166"/>
                  <a:gd name="T3" fmla="*/ 2147483647 h 167"/>
                  <a:gd name="T4" fmla="*/ 2147483647 w 166"/>
                  <a:gd name="T5" fmla="*/ 2147483647 h 167"/>
                  <a:gd name="T6" fmla="*/ 0 w 166"/>
                  <a:gd name="T7" fmla="*/ 2147483647 h 167"/>
                  <a:gd name="T8" fmla="*/ 2147483647 w 166"/>
                  <a:gd name="T9" fmla="*/ 2147483647 h 167"/>
                  <a:gd name="T10" fmla="*/ 2147483647 w 166"/>
                  <a:gd name="T11" fmla="*/ 2147483647 h 167"/>
                  <a:gd name="T12" fmla="*/ 2147483647 w 166"/>
                  <a:gd name="T13" fmla="*/ 2147483647 h 167"/>
                  <a:gd name="T14" fmla="*/ 2147483647 w 166"/>
                  <a:gd name="T15" fmla="*/ 2147483647 h 167"/>
                  <a:gd name="T16" fmla="*/ 2147483647 w 166"/>
                  <a:gd name="T17" fmla="*/ 2147483647 h 167"/>
                  <a:gd name="T18" fmla="*/ 2147483647 w 166"/>
                  <a:gd name="T19" fmla="*/ 2147483647 h 167"/>
                  <a:gd name="T20" fmla="*/ 2147483647 w 166"/>
                  <a:gd name="T21" fmla="*/ 2147483647 h 167"/>
                  <a:gd name="T22" fmla="*/ 2147483647 w 166"/>
                  <a:gd name="T23" fmla="*/ 2147483647 h 167"/>
                  <a:gd name="T24" fmla="*/ 2147483647 w 166"/>
                  <a:gd name="T25" fmla="*/ 2147483647 h 167"/>
                  <a:gd name="T26" fmla="*/ 2147483647 w 166"/>
                  <a:gd name="T27" fmla="*/ 2147483647 h 167"/>
                  <a:gd name="T28" fmla="*/ 2147483647 w 166"/>
                  <a:gd name="T29" fmla="*/ 2147483647 h 167"/>
                  <a:gd name="T30" fmla="*/ 2147483647 w 166"/>
                  <a:gd name="T31" fmla="*/ 2147483647 h 167"/>
                  <a:gd name="T32" fmla="*/ 2147483647 w 166"/>
                  <a:gd name="T33" fmla="*/ 2147483647 h 167"/>
                  <a:gd name="T34" fmla="*/ 2147483647 w 166"/>
                  <a:gd name="T35" fmla="*/ 2147483647 h 167"/>
                  <a:gd name="T36" fmla="*/ 2147483647 w 166"/>
                  <a:gd name="T37" fmla="*/ 2147483647 h 167"/>
                  <a:gd name="T38" fmla="*/ 2147483647 w 166"/>
                  <a:gd name="T39" fmla="*/ 2147483647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3"/>
                    </a:cubicBezTo>
                    <a:cubicBezTo>
                      <a:pt x="0" y="81"/>
                      <a:pt x="1" y="79"/>
                      <a:pt x="2" y="78"/>
                    </a:cubicBezTo>
                    <a:lnTo>
                      <a:pt x="77" y="3"/>
                    </a:lnTo>
                    <a:cubicBezTo>
                      <a:pt x="80" y="0"/>
                      <a:pt x="85" y="0"/>
                      <a:pt x="88" y="3"/>
                    </a:cubicBezTo>
                    <a:lnTo>
                      <a:pt x="163" y="78"/>
                    </a:lnTo>
                    <a:cubicBezTo>
                      <a:pt x="165" y="79"/>
                      <a:pt x="166" y="81"/>
                      <a:pt x="166" y="83"/>
                    </a:cubicBezTo>
                    <a:cubicBezTo>
                      <a:pt x="166" y="86"/>
                      <a:pt x="165" y="88"/>
                      <a:pt x="163" y="89"/>
                    </a:cubicBezTo>
                    <a:lnTo>
                      <a:pt x="88" y="164"/>
                    </a:lnTo>
                    <a:close/>
                    <a:moveTo>
                      <a:pt x="152" y="78"/>
                    </a:moveTo>
                    <a:lnTo>
                      <a:pt x="152" y="89"/>
                    </a:lnTo>
                    <a:lnTo>
                      <a:pt x="77" y="15"/>
                    </a:lnTo>
                    <a:lnTo>
                      <a:pt x="88" y="15"/>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22" name="Freeform 2018"/>
              <p:cNvSpPr>
                <a:spLocks/>
              </p:cNvSpPr>
              <p:nvPr/>
            </p:nvSpPr>
            <p:spPr bwMode="auto">
              <a:xfrm>
                <a:off x="8216900" y="2236788"/>
                <a:ext cx="85725" cy="76200"/>
              </a:xfrm>
              <a:custGeom>
                <a:avLst/>
                <a:gdLst>
                  <a:gd name="T0" fmla="*/ 2147483647 w 54"/>
                  <a:gd name="T1" fmla="*/ 2147483647 h 48"/>
                  <a:gd name="T2" fmla="*/ 0 w 54"/>
                  <a:gd name="T3" fmla="*/ 2147483647 h 48"/>
                  <a:gd name="T4" fmla="*/ 2147483647 w 54"/>
                  <a:gd name="T5" fmla="*/ 0 h 48"/>
                  <a:gd name="T6" fmla="*/ 2147483647 w 54"/>
                  <a:gd name="T7" fmla="*/ 2147483647 h 48"/>
                  <a:gd name="T8" fmla="*/ 2147483647 w 54"/>
                  <a:gd name="T9" fmla="*/ 2147483647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23" name="Freeform 2019"/>
              <p:cNvSpPr>
                <a:spLocks noEditPoints="1"/>
              </p:cNvSpPr>
              <p:nvPr/>
            </p:nvSpPr>
            <p:spPr bwMode="auto">
              <a:xfrm>
                <a:off x="8212138" y="2232025"/>
                <a:ext cx="95250" cy="85725"/>
              </a:xfrm>
              <a:custGeom>
                <a:avLst/>
                <a:gdLst>
                  <a:gd name="T0" fmla="*/ 2147483647 w 166"/>
                  <a:gd name="T1" fmla="*/ 2147483647 h 167"/>
                  <a:gd name="T2" fmla="*/ 2147483647 w 166"/>
                  <a:gd name="T3" fmla="*/ 2147483647 h 167"/>
                  <a:gd name="T4" fmla="*/ 2147483647 w 166"/>
                  <a:gd name="T5" fmla="*/ 2147483647 h 167"/>
                  <a:gd name="T6" fmla="*/ 0 w 166"/>
                  <a:gd name="T7" fmla="*/ 2147483647 h 167"/>
                  <a:gd name="T8" fmla="*/ 2147483647 w 166"/>
                  <a:gd name="T9" fmla="*/ 2147483647 h 167"/>
                  <a:gd name="T10" fmla="*/ 2147483647 w 166"/>
                  <a:gd name="T11" fmla="*/ 2147483647 h 167"/>
                  <a:gd name="T12" fmla="*/ 2147483647 w 166"/>
                  <a:gd name="T13" fmla="*/ 2147483647 h 167"/>
                  <a:gd name="T14" fmla="*/ 2147483647 w 166"/>
                  <a:gd name="T15" fmla="*/ 2147483647 h 167"/>
                  <a:gd name="T16" fmla="*/ 2147483647 w 166"/>
                  <a:gd name="T17" fmla="*/ 2147483647 h 167"/>
                  <a:gd name="T18" fmla="*/ 2147483647 w 166"/>
                  <a:gd name="T19" fmla="*/ 2147483647 h 167"/>
                  <a:gd name="T20" fmla="*/ 2147483647 w 166"/>
                  <a:gd name="T21" fmla="*/ 2147483647 h 167"/>
                  <a:gd name="T22" fmla="*/ 2147483647 w 166"/>
                  <a:gd name="T23" fmla="*/ 2147483647 h 167"/>
                  <a:gd name="T24" fmla="*/ 2147483647 w 166"/>
                  <a:gd name="T25" fmla="*/ 2147483647 h 167"/>
                  <a:gd name="T26" fmla="*/ 2147483647 w 166"/>
                  <a:gd name="T27" fmla="*/ 2147483647 h 167"/>
                  <a:gd name="T28" fmla="*/ 2147483647 w 166"/>
                  <a:gd name="T29" fmla="*/ 2147483647 h 167"/>
                  <a:gd name="T30" fmla="*/ 2147483647 w 166"/>
                  <a:gd name="T31" fmla="*/ 2147483647 h 167"/>
                  <a:gd name="T32" fmla="*/ 2147483647 w 166"/>
                  <a:gd name="T33" fmla="*/ 2147483647 h 167"/>
                  <a:gd name="T34" fmla="*/ 2147483647 w 166"/>
                  <a:gd name="T35" fmla="*/ 2147483647 h 167"/>
                  <a:gd name="T36" fmla="*/ 2147483647 w 166"/>
                  <a:gd name="T37" fmla="*/ 2147483647 h 167"/>
                  <a:gd name="T38" fmla="*/ 2147483647 w 166"/>
                  <a:gd name="T39" fmla="*/ 2147483647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6"/>
                  <a:gd name="T61" fmla="*/ 0 h 167"/>
                  <a:gd name="T62" fmla="*/ 166 w 166"/>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6" h="167">
                    <a:moveTo>
                      <a:pt x="88" y="164"/>
                    </a:moveTo>
                    <a:cubicBezTo>
                      <a:pt x="85" y="167"/>
                      <a:pt x="80" y="167"/>
                      <a:pt x="77" y="164"/>
                    </a:cubicBezTo>
                    <a:lnTo>
                      <a:pt x="2" y="89"/>
                    </a:lnTo>
                    <a:cubicBezTo>
                      <a:pt x="1" y="88"/>
                      <a:pt x="0" y="86"/>
                      <a:pt x="0" y="84"/>
                    </a:cubicBezTo>
                    <a:cubicBezTo>
                      <a:pt x="0" y="82"/>
                      <a:pt x="1" y="80"/>
                      <a:pt x="2" y="78"/>
                    </a:cubicBezTo>
                    <a:lnTo>
                      <a:pt x="77" y="3"/>
                    </a:lnTo>
                    <a:cubicBezTo>
                      <a:pt x="80" y="0"/>
                      <a:pt x="85" y="0"/>
                      <a:pt x="88" y="3"/>
                    </a:cubicBezTo>
                    <a:lnTo>
                      <a:pt x="163" y="78"/>
                    </a:lnTo>
                    <a:cubicBezTo>
                      <a:pt x="165" y="80"/>
                      <a:pt x="166" y="82"/>
                      <a:pt x="166" y="84"/>
                    </a:cubicBezTo>
                    <a:cubicBezTo>
                      <a:pt x="166" y="86"/>
                      <a:pt x="165" y="88"/>
                      <a:pt x="163" y="89"/>
                    </a:cubicBezTo>
                    <a:lnTo>
                      <a:pt x="88" y="164"/>
                    </a:lnTo>
                    <a:close/>
                    <a:moveTo>
                      <a:pt x="152" y="78"/>
                    </a:moveTo>
                    <a:lnTo>
                      <a:pt x="152" y="89"/>
                    </a:lnTo>
                    <a:lnTo>
                      <a:pt x="77" y="15"/>
                    </a:lnTo>
                    <a:lnTo>
                      <a:pt x="88" y="15"/>
                    </a:lnTo>
                    <a:lnTo>
                      <a:pt x="14" y="89"/>
                    </a:lnTo>
                    <a:lnTo>
                      <a:pt x="14" y="78"/>
                    </a:lnTo>
                    <a:lnTo>
                      <a:pt x="88" y="153"/>
                    </a:lnTo>
                    <a:lnTo>
                      <a:pt x="77" y="153"/>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24" name="Freeform 2020"/>
              <p:cNvSpPr>
                <a:spLocks/>
              </p:cNvSpPr>
              <p:nvPr/>
            </p:nvSpPr>
            <p:spPr bwMode="auto">
              <a:xfrm>
                <a:off x="8223250" y="2238375"/>
                <a:ext cx="85725" cy="76200"/>
              </a:xfrm>
              <a:custGeom>
                <a:avLst/>
                <a:gdLst>
                  <a:gd name="T0" fmla="*/ 2147483647 w 54"/>
                  <a:gd name="T1" fmla="*/ 2147483647 h 48"/>
                  <a:gd name="T2" fmla="*/ 0 w 54"/>
                  <a:gd name="T3" fmla="*/ 2147483647 h 48"/>
                  <a:gd name="T4" fmla="*/ 2147483647 w 54"/>
                  <a:gd name="T5" fmla="*/ 0 h 48"/>
                  <a:gd name="T6" fmla="*/ 2147483647 w 54"/>
                  <a:gd name="T7" fmla="*/ 2147483647 h 48"/>
                  <a:gd name="T8" fmla="*/ 2147483647 w 54"/>
                  <a:gd name="T9" fmla="*/ 2147483647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27" y="48"/>
                    </a:moveTo>
                    <a:lnTo>
                      <a:pt x="0" y="24"/>
                    </a:lnTo>
                    <a:lnTo>
                      <a:pt x="27" y="0"/>
                    </a:lnTo>
                    <a:lnTo>
                      <a:pt x="54" y="24"/>
                    </a:lnTo>
                    <a:lnTo>
                      <a:pt x="27"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25" name="Freeform 2021"/>
              <p:cNvSpPr>
                <a:spLocks noEditPoints="1"/>
              </p:cNvSpPr>
              <p:nvPr/>
            </p:nvSpPr>
            <p:spPr bwMode="auto">
              <a:xfrm>
                <a:off x="8218488" y="2233613"/>
                <a:ext cx="95250" cy="85725"/>
              </a:xfrm>
              <a:custGeom>
                <a:avLst/>
                <a:gdLst>
                  <a:gd name="T0" fmla="*/ 2147483647 w 165"/>
                  <a:gd name="T1" fmla="*/ 2147483647 h 166"/>
                  <a:gd name="T2" fmla="*/ 2147483647 w 165"/>
                  <a:gd name="T3" fmla="*/ 2147483647 h 166"/>
                  <a:gd name="T4" fmla="*/ 2147483647 w 165"/>
                  <a:gd name="T5" fmla="*/ 2147483647 h 166"/>
                  <a:gd name="T6" fmla="*/ 0 w 165"/>
                  <a:gd name="T7" fmla="*/ 2147483647 h 166"/>
                  <a:gd name="T8" fmla="*/ 2147483647 w 165"/>
                  <a:gd name="T9" fmla="*/ 2147483647 h 166"/>
                  <a:gd name="T10" fmla="*/ 2147483647 w 165"/>
                  <a:gd name="T11" fmla="*/ 2147483647 h 166"/>
                  <a:gd name="T12" fmla="*/ 2147483647 w 165"/>
                  <a:gd name="T13" fmla="*/ 2147483647 h 166"/>
                  <a:gd name="T14" fmla="*/ 2147483647 w 165"/>
                  <a:gd name="T15" fmla="*/ 2147483647 h 166"/>
                  <a:gd name="T16" fmla="*/ 2147483647 w 165"/>
                  <a:gd name="T17" fmla="*/ 2147483647 h 166"/>
                  <a:gd name="T18" fmla="*/ 2147483647 w 165"/>
                  <a:gd name="T19" fmla="*/ 2147483647 h 166"/>
                  <a:gd name="T20" fmla="*/ 2147483647 w 165"/>
                  <a:gd name="T21" fmla="*/ 2147483647 h 166"/>
                  <a:gd name="T22" fmla="*/ 2147483647 w 165"/>
                  <a:gd name="T23" fmla="*/ 2147483647 h 166"/>
                  <a:gd name="T24" fmla="*/ 2147483647 w 165"/>
                  <a:gd name="T25" fmla="*/ 2147483647 h 166"/>
                  <a:gd name="T26" fmla="*/ 2147483647 w 165"/>
                  <a:gd name="T27" fmla="*/ 2147483647 h 166"/>
                  <a:gd name="T28" fmla="*/ 2147483647 w 165"/>
                  <a:gd name="T29" fmla="*/ 2147483647 h 166"/>
                  <a:gd name="T30" fmla="*/ 2147483647 w 165"/>
                  <a:gd name="T31" fmla="*/ 2147483647 h 166"/>
                  <a:gd name="T32" fmla="*/ 2147483647 w 165"/>
                  <a:gd name="T33" fmla="*/ 2147483647 h 166"/>
                  <a:gd name="T34" fmla="*/ 2147483647 w 165"/>
                  <a:gd name="T35" fmla="*/ 2147483647 h 166"/>
                  <a:gd name="T36" fmla="*/ 2147483647 w 165"/>
                  <a:gd name="T37" fmla="*/ 2147483647 h 166"/>
                  <a:gd name="T38" fmla="*/ 2147483647 w 165"/>
                  <a:gd name="T39" fmla="*/ 2147483647 h 1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6"/>
                  <a:gd name="T62" fmla="*/ 165 w 165"/>
                  <a:gd name="T63" fmla="*/ 166 h 16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6">
                    <a:moveTo>
                      <a:pt x="88" y="163"/>
                    </a:moveTo>
                    <a:cubicBezTo>
                      <a:pt x="85" y="166"/>
                      <a:pt x="80" y="166"/>
                      <a:pt x="77" y="163"/>
                    </a:cubicBezTo>
                    <a:lnTo>
                      <a:pt x="2" y="89"/>
                    </a:lnTo>
                    <a:cubicBezTo>
                      <a:pt x="1" y="87"/>
                      <a:pt x="0" y="85"/>
                      <a:pt x="0" y="83"/>
                    </a:cubicBezTo>
                    <a:cubicBezTo>
                      <a:pt x="0" y="81"/>
                      <a:pt x="1" y="79"/>
                      <a:pt x="2" y="77"/>
                    </a:cubicBezTo>
                    <a:lnTo>
                      <a:pt x="77" y="3"/>
                    </a:lnTo>
                    <a:cubicBezTo>
                      <a:pt x="80" y="0"/>
                      <a:pt x="85" y="0"/>
                      <a:pt x="88" y="3"/>
                    </a:cubicBezTo>
                    <a:lnTo>
                      <a:pt x="163" y="77"/>
                    </a:lnTo>
                    <a:cubicBezTo>
                      <a:pt x="165" y="79"/>
                      <a:pt x="165" y="81"/>
                      <a:pt x="165" y="83"/>
                    </a:cubicBezTo>
                    <a:cubicBezTo>
                      <a:pt x="165" y="85"/>
                      <a:pt x="165" y="87"/>
                      <a:pt x="163" y="89"/>
                    </a:cubicBezTo>
                    <a:lnTo>
                      <a:pt x="88" y="163"/>
                    </a:lnTo>
                    <a:close/>
                    <a:moveTo>
                      <a:pt x="152" y="77"/>
                    </a:moveTo>
                    <a:lnTo>
                      <a:pt x="152" y="89"/>
                    </a:lnTo>
                    <a:lnTo>
                      <a:pt x="77" y="14"/>
                    </a:lnTo>
                    <a:lnTo>
                      <a:pt x="88" y="14"/>
                    </a:lnTo>
                    <a:lnTo>
                      <a:pt x="14" y="89"/>
                    </a:lnTo>
                    <a:lnTo>
                      <a:pt x="14" y="77"/>
                    </a:lnTo>
                    <a:lnTo>
                      <a:pt x="88" y="152"/>
                    </a:lnTo>
                    <a:lnTo>
                      <a:pt x="77" y="152"/>
                    </a:lnTo>
                    <a:lnTo>
                      <a:pt x="152" y="77"/>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26" name="Freeform 2022"/>
              <p:cNvSpPr>
                <a:spLocks/>
              </p:cNvSpPr>
              <p:nvPr/>
            </p:nvSpPr>
            <p:spPr bwMode="auto">
              <a:xfrm>
                <a:off x="8229600" y="2239963"/>
                <a:ext cx="87313" cy="76200"/>
              </a:xfrm>
              <a:custGeom>
                <a:avLst/>
                <a:gdLst>
                  <a:gd name="T0" fmla="*/ 2147483647 w 55"/>
                  <a:gd name="T1" fmla="*/ 2147483647 h 48"/>
                  <a:gd name="T2" fmla="*/ 0 w 55"/>
                  <a:gd name="T3" fmla="*/ 2147483647 h 48"/>
                  <a:gd name="T4" fmla="*/ 2147483647 w 55"/>
                  <a:gd name="T5" fmla="*/ 0 h 48"/>
                  <a:gd name="T6" fmla="*/ 2147483647 w 55"/>
                  <a:gd name="T7" fmla="*/ 2147483647 h 48"/>
                  <a:gd name="T8" fmla="*/ 2147483647 w 55"/>
                  <a:gd name="T9" fmla="*/ 2147483647 h 48"/>
                  <a:gd name="T10" fmla="*/ 0 60000 65536"/>
                  <a:gd name="T11" fmla="*/ 0 60000 65536"/>
                  <a:gd name="T12" fmla="*/ 0 60000 65536"/>
                  <a:gd name="T13" fmla="*/ 0 60000 65536"/>
                  <a:gd name="T14" fmla="*/ 0 60000 65536"/>
                  <a:gd name="T15" fmla="*/ 0 w 55"/>
                  <a:gd name="T16" fmla="*/ 0 h 48"/>
                  <a:gd name="T17" fmla="*/ 55 w 55"/>
                  <a:gd name="T18" fmla="*/ 48 h 48"/>
                </a:gdLst>
                <a:ahLst/>
                <a:cxnLst>
                  <a:cxn ang="T10">
                    <a:pos x="T0" y="T1"/>
                  </a:cxn>
                  <a:cxn ang="T11">
                    <a:pos x="T2" y="T3"/>
                  </a:cxn>
                  <a:cxn ang="T12">
                    <a:pos x="T4" y="T5"/>
                  </a:cxn>
                  <a:cxn ang="T13">
                    <a:pos x="T6" y="T7"/>
                  </a:cxn>
                  <a:cxn ang="T14">
                    <a:pos x="T8" y="T9"/>
                  </a:cxn>
                </a:cxnLst>
                <a:rect l="T15" t="T16" r="T17" b="T18"/>
                <a:pathLst>
                  <a:path w="55" h="48">
                    <a:moveTo>
                      <a:pt x="28" y="48"/>
                    </a:moveTo>
                    <a:lnTo>
                      <a:pt x="0" y="24"/>
                    </a:lnTo>
                    <a:lnTo>
                      <a:pt x="28" y="0"/>
                    </a:lnTo>
                    <a:lnTo>
                      <a:pt x="55" y="24"/>
                    </a:lnTo>
                    <a:lnTo>
                      <a:pt x="28" y="48"/>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175127" name="Freeform 2023"/>
              <p:cNvSpPr>
                <a:spLocks noEditPoints="1"/>
              </p:cNvSpPr>
              <p:nvPr/>
            </p:nvSpPr>
            <p:spPr bwMode="auto">
              <a:xfrm>
                <a:off x="8224838" y="2235200"/>
                <a:ext cx="96838" cy="85725"/>
              </a:xfrm>
              <a:custGeom>
                <a:avLst/>
                <a:gdLst>
                  <a:gd name="T0" fmla="*/ 2147483647 w 165"/>
                  <a:gd name="T1" fmla="*/ 2147483647 h 167"/>
                  <a:gd name="T2" fmla="*/ 2147483647 w 165"/>
                  <a:gd name="T3" fmla="*/ 2147483647 h 167"/>
                  <a:gd name="T4" fmla="*/ 2147483647 w 165"/>
                  <a:gd name="T5" fmla="*/ 2147483647 h 167"/>
                  <a:gd name="T6" fmla="*/ 0 w 165"/>
                  <a:gd name="T7" fmla="*/ 2147483647 h 167"/>
                  <a:gd name="T8" fmla="*/ 2147483647 w 165"/>
                  <a:gd name="T9" fmla="*/ 2147483647 h 167"/>
                  <a:gd name="T10" fmla="*/ 2147483647 w 165"/>
                  <a:gd name="T11" fmla="*/ 2147483647 h 167"/>
                  <a:gd name="T12" fmla="*/ 2147483647 w 165"/>
                  <a:gd name="T13" fmla="*/ 2147483647 h 167"/>
                  <a:gd name="T14" fmla="*/ 2147483647 w 165"/>
                  <a:gd name="T15" fmla="*/ 2147483647 h 167"/>
                  <a:gd name="T16" fmla="*/ 2147483647 w 165"/>
                  <a:gd name="T17" fmla="*/ 2147483647 h 167"/>
                  <a:gd name="T18" fmla="*/ 2147483647 w 165"/>
                  <a:gd name="T19" fmla="*/ 2147483647 h 167"/>
                  <a:gd name="T20" fmla="*/ 2147483647 w 165"/>
                  <a:gd name="T21" fmla="*/ 2147483647 h 167"/>
                  <a:gd name="T22" fmla="*/ 2147483647 w 165"/>
                  <a:gd name="T23" fmla="*/ 2147483647 h 167"/>
                  <a:gd name="T24" fmla="*/ 2147483647 w 165"/>
                  <a:gd name="T25" fmla="*/ 2147483647 h 167"/>
                  <a:gd name="T26" fmla="*/ 2147483647 w 165"/>
                  <a:gd name="T27" fmla="*/ 2147483647 h 167"/>
                  <a:gd name="T28" fmla="*/ 2147483647 w 165"/>
                  <a:gd name="T29" fmla="*/ 2147483647 h 167"/>
                  <a:gd name="T30" fmla="*/ 2147483647 w 165"/>
                  <a:gd name="T31" fmla="*/ 2147483647 h 167"/>
                  <a:gd name="T32" fmla="*/ 2147483647 w 165"/>
                  <a:gd name="T33" fmla="*/ 2147483647 h 167"/>
                  <a:gd name="T34" fmla="*/ 2147483647 w 165"/>
                  <a:gd name="T35" fmla="*/ 2147483647 h 167"/>
                  <a:gd name="T36" fmla="*/ 2147483647 w 165"/>
                  <a:gd name="T37" fmla="*/ 2147483647 h 167"/>
                  <a:gd name="T38" fmla="*/ 2147483647 w 165"/>
                  <a:gd name="T39" fmla="*/ 2147483647 h 1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5"/>
                  <a:gd name="T61" fmla="*/ 0 h 167"/>
                  <a:gd name="T62" fmla="*/ 165 w 165"/>
                  <a:gd name="T63" fmla="*/ 167 h 1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5" h="167">
                    <a:moveTo>
                      <a:pt x="88" y="164"/>
                    </a:moveTo>
                    <a:cubicBezTo>
                      <a:pt x="85" y="167"/>
                      <a:pt x="80" y="167"/>
                      <a:pt x="77" y="164"/>
                    </a:cubicBezTo>
                    <a:lnTo>
                      <a:pt x="2" y="89"/>
                    </a:lnTo>
                    <a:cubicBezTo>
                      <a:pt x="1" y="87"/>
                      <a:pt x="0" y="85"/>
                      <a:pt x="0" y="83"/>
                    </a:cubicBezTo>
                    <a:cubicBezTo>
                      <a:pt x="0" y="81"/>
                      <a:pt x="1" y="79"/>
                      <a:pt x="2" y="78"/>
                    </a:cubicBezTo>
                    <a:lnTo>
                      <a:pt x="77" y="3"/>
                    </a:lnTo>
                    <a:cubicBezTo>
                      <a:pt x="80" y="0"/>
                      <a:pt x="85" y="0"/>
                      <a:pt x="88" y="3"/>
                    </a:cubicBezTo>
                    <a:lnTo>
                      <a:pt x="163" y="78"/>
                    </a:lnTo>
                    <a:cubicBezTo>
                      <a:pt x="165" y="79"/>
                      <a:pt x="165" y="81"/>
                      <a:pt x="165" y="83"/>
                    </a:cubicBezTo>
                    <a:cubicBezTo>
                      <a:pt x="165" y="85"/>
                      <a:pt x="165" y="87"/>
                      <a:pt x="163" y="89"/>
                    </a:cubicBezTo>
                    <a:lnTo>
                      <a:pt x="88" y="164"/>
                    </a:lnTo>
                    <a:close/>
                    <a:moveTo>
                      <a:pt x="152" y="78"/>
                    </a:moveTo>
                    <a:lnTo>
                      <a:pt x="152" y="89"/>
                    </a:lnTo>
                    <a:lnTo>
                      <a:pt x="77" y="14"/>
                    </a:lnTo>
                    <a:lnTo>
                      <a:pt x="88" y="14"/>
                    </a:lnTo>
                    <a:lnTo>
                      <a:pt x="14" y="89"/>
                    </a:lnTo>
                    <a:lnTo>
                      <a:pt x="14" y="78"/>
                    </a:lnTo>
                    <a:lnTo>
                      <a:pt x="88" y="152"/>
                    </a:lnTo>
                    <a:lnTo>
                      <a:pt x="77" y="152"/>
                    </a:lnTo>
                    <a:lnTo>
                      <a:pt x="152" y="78"/>
                    </a:lnTo>
                    <a:close/>
                  </a:path>
                </a:pathLst>
              </a:custGeom>
              <a:solidFill>
                <a:srgbClr val="4A7EBB"/>
              </a:solidFill>
              <a:ln w="6" cap="flat">
                <a:solidFill>
                  <a:srgbClr val="4A7EBB"/>
                </a:solidFill>
                <a:prstDash val="solid"/>
                <a:bevel/>
                <a:headEnd/>
                <a:tailEnd/>
              </a:ln>
            </p:spPr>
            <p:txBody>
              <a:bodyPr/>
              <a:lstStyle/>
              <a:p>
                <a:endParaRPr lang="en-US" dirty="0"/>
              </a:p>
            </p:txBody>
          </p:sp>
          <p:sp>
            <p:nvSpPr>
              <p:cNvPr id="175128" name="Rectangle 2024"/>
              <p:cNvSpPr>
                <a:spLocks noChangeArrowheads="1"/>
              </p:cNvSpPr>
              <p:nvPr/>
            </p:nvSpPr>
            <p:spPr bwMode="auto">
              <a:xfrm>
                <a:off x="865188" y="5419725"/>
                <a:ext cx="4064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Calibri" pitchFamily="34" charset="0"/>
                  </a:rPr>
                  <a:t>500</a:t>
                </a:r>
                <a:endParaRPr lang="en-US" altLang="en-US" dirty="0"/>
              </a:p>
            </p:txBody>
          </p:sp>
          <p:sp>
            <p:nvSpPr>
              <p:cNvPr id="175129" name="Rectangle 2025"/>
              <p:cNvSpPr>
                <a:spLocks noChangeArrowheads="1"/>
              </p:cNvSpPr>
              <p:nvPr/>
            </p:nvSpPr>
            <p:spPr bwMode="auto">
              <a:xfrm>
                <a:off x="865188" y="4967288"/>
                <a:ext cx="4064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Calibri" pitchFamily="34" charset="0"/>
                  </a:rPr>
                  <a:t>600</a:t>
                </a:r>
                <a:endParaRPr lang="en-US" altLang="en-US" dirty="0"/>
              </a:p>
            </p:txBody>
          </p:sp>
          <p:sp>
            <p:nvSpPr>
              <p:cNvPr id="175130" name="Rectangle 2026"/>
              <p:cNvSpPr>
                <a:spLocks noChangeArrowheads="1"/>
              </p:cNvSpPr>
              <p:nvPr/>
            </p:nvSpPr>
            <p:spPr bwMode="auto">
              <a:xfrm>
                <a:off x="865188" y="4514850"/>
                <a:ext cx="4064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Calibri" pitchFamily="34" charset="0"/>
                  </a:rPr>
                  <a:t>700</a:t>
                </a:r>
                <a:endParaRPr lang="en-US" altLang="en-US" dirty="0"/>
              </a:p>
            </p:txBody>
          </p:sp>
          <p:sp>
            <p:nvSpPr>
              <p:cNvPr id="175131" name="Rectangle 2027"/>
              <p:cNvSpPr>
                <a:spLocks noChangeArrowheads="1"/>
              </p:cNvSpPr>
              <p:nvPr/>
            </p:nvSpPr>
            <p:spPr bwMode="auto">
              <a:xfrm>
                <a:off x="865188" y="4062413"/>
                <a:ext cx="4064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Calibri" pitchFamily="34" charset="0"/>
                  </a:rPr>
                  <a:t>800</a:t>
                </a:r>
                <a:endParaRPr lang="en-US" altLang="en-US" dirty="0"/>
              </a:p>
            </p:txBody>
          </p:sp>
          <p:sp>
            <p:nvSpPr>
              <p:cNvPr id="175132" name="Rectangle 2028"/>
              <p:cNvSpPr>
                <a:spLocks noChangeArrowheads="1"/>
              </p:cNvSpPr>
              <p:nvPr/>
            </p:nvSpPr>
            <p:spPr bwMode="auto">
              <a:xfrm>
                <a:off x="865188" y="3609975"/>
                <a:ext cx="4064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Calibri" pitchFamily="34" charset="0"/>
                  </a:rPr>
                  <a:t>900</a:t>
                </a:r>
                <a:endParaRPr lang="en-US" altLang="en-US" dirty="0"/>
              </a:p>
            </p:txBody>
          </p:sp>
          <p:sp>
            <p:nvSpPr>
              <p:cNvPr id="175133" name="Rectangle 2029"/>
              <p:cNvSpPr>
                <a:spLocks noChangeArrowheads="1"/>
              </p:cNvSpPr>
              <p:nvPr/>
            </p:nvSpPr>
            <p:spPr bwMode="auto">
              <a:xfrm>
                <a:off x="769938" y="3157538"/>
                <a:ext cx="5191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Calibri" pitchFamily="34" charset="0"/>
                  </a:rPr>
                  <a:t>1000</a:t>
                </a:r>
                <a:endParaRPr lang="en-US" altLang="en-US" dirty="0"/>
              </a:p>
            </p:txBody>
          </p:sp>
          <p:sp>
            <p:nvSpPr>
              <p:cNvPr id="175134" name="Rectangle 2030"/>
              <p:cNvSpPr>
                <a:spLocks noChangeArrowheads="1"/>
              </p:cNvSpPr>
              <p:nvPr/>
            </p:nvSpPr>
            <p:spPr bwMode="auto">
              <a:xfrm>
                <a:off x="769938" y="2705100"/>
                <a:ext cx="5191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Calibri" pitchFamily="34" charset="0"/>
                  </a:rPr>
                  <a:t>1100</a:t>
                </a:r>
                <a:endParaRPr lang="en-US" altLang="en-US" dirty="0"/>
              </a:p>
            </p:txBody>
          </p:sp>
          <p:sp>
            <p:nvSpPr>
              <p:cNvPr id="175135" name="Rectangle 2031"/>
              <p:cNvSpPr>
                <a:spLocks noChangeArrowheads="1"/>
              </p:cNvSpPr>
              <p:nvPr/>
            </p:nvSpPr>
            <p:spPr bwMode="auto">
              <a:xfrm>
                <a:off x="769938" y="2252663"/>
                <a:ext cx="5191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Calibri" pitchFamily="34" charset="0"/>
                  </a:rPr>
                  <a:t>1200</a:t>
                </a:r>
                <a:endParaRPr lang="en-US" altLang="en-US" dirty="0"/>
              </a:p>
            </p:txBody>
          </p:sp>
          <p:sp>
            <p:nvSpPr>
              <p:cNvPr id="175136" name="Rectangle 2032"/>
              <p:cNvSpPr>
                <a:spLocks noChangeArrowheads="1"/>
              </p:cNvSpPr>
              <p:nvPr/>
            </p:nvSpPr>
            <p:spPr bwMode="auto">
              <a:xfrm>
                <a:off x="769938" y="1800225"/>
                <a:ext cx="5191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Calibri" pitchFamily="34" charset="0"/>
                  </a:rPr>
                  <a:t>1300</a:t>
                </a:r>
                <a:endParaRPr lang="en-US" altLang="en-US" dirty="0"/>
              </a:p>
            </p:txBody>
          </p:sp>
          <p:sp>
            <p:nvSpPr>
              <p:cNvPr id="175137" name="Rectangle 2033"/>
              <p:cNvSpPr>
                <a:spLocks noChangeArrowheads="1"/>
              </p:cNvSpPr>
              <p:nvPr/>
            </p:nvSpPr>
            <p:spPr bwMode="auto">
              <a:xfrm>
                <a:off x="769938" y="1347788"/>
                <a:ext cx="5191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Calibri" pitchFamily="34" charset="0"/>
                  </a:rPr>
                  <a:t>1400</a:t>
                </a:r>
                <a:endParaRPr lang="en-US" altLang="en-US" dirty="0"/>
              </a:p>
            </p:txBody>
          </p:sp>
          <p:sp>
            <p:nvSpPr>
              <p:cNvPr id="175138" name="Rectangle 2034"/>
              <p:cNvSpPr>
                <a:spLocks noChangeArrowheads="1"/>
              </p:cNvSpPr>
              <p:nvPr/>
            </p:nvSpPr>
            <p:spPr bwMode="auto">
              <a:xfrm>
                <a:off x="1313811" y="5699125"/>
                <a:ext cx="2032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Calibri" pitchFamily="34" charset="0"/>
                  </a:rPr>
                  <a:t>0</a:t>
                </a:r>
                <a:endParaRPr lang="en-US" altLang="en-US" dirty="0"/>
              </a:p>
            </p:txBody>
          </p:sp>
          <p:sp>
            <p:nvSpPr>
              <p:cNvPr id="175139" name="Rectangle 2035"/>
              <p:cNvSpPr>
                <a:spLocks noChangeArrowheads="1"/>
              </p:cNvSpPr>
              <p:nvPr/>
            </p:nvSpPr>
            <p:spPr bwMode="auto">
              <a:xfrm>
                <a:off x="1945305" y="569912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Calibri" pitchFamily="34" charset="0"/>
                  </a:rPr>
                  <a:t>10</a:t>
                </a:r>
                <a:endParaRPr lang="en-US" altLang="en-US" dirty="0"/>
              </a:p>
            </p:txBody>
          </p:sp>
          <p:sp>
            <p:nvSpPr>
              <p:cNvPr id="175140" name="Rectangle 2036"/>
              <p:cNvSpPr>
                <a:spLocks noChangeArrowheads="1"/>
              </p:cNvSpPr>
              <p:nvPr/>
            </p:nvSpPr>
            <p:spPr bwMode="auto">
              <a:xfrm>
                <a:off x="2637455" y="569912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Calibri" pitchFamily="34" charset="0"/>
                  </a:rPr>
                  <a:t>20</a:t>
                </a:r>
                <a:endParaRPr lang="en-US" altLang="en-US" dirty="0"/>
              </a:p>
            </p:txBody>
          </p:sp>
          <p:sp>
            <p:nvSpPr>
              <p:cNvPr id="175141" name="Rectangle 2037"/>
              <p:cNvSpPr>
                <a:spLocks noChangeArrowheads="1"/>
              </p:cNvSpPr>
              <p:nvPr/>
            </p:nvSpPr>
            <p:spPr bwMode="auto">
              <a:xfrm>
                <a:off x="3329605" y="569912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Calibri" pitchFamily="34" charset="0"/>
                  </a:rPr>
                  <a:t>30</a:t>
                </a:r>
                <a:endParaRPr lang="en-US" altLang="en-US" dirty="0"/>
              </a:p>
            </p:txBody>
          </p:sp>
          <p:sp>
            <p:nvSpPr>
              <p:cNvPr id="175142" name="Rectangle 2038"/>
              <p:cNvSpPr>
                <a:spLocks noChangeArrowheads="1"/>
              </p:cNvSpPr>
              <p:nvPr/>
            </p:nvSpPr>
            <p:spPr bwMode="auto">
              <a:xfrm>
                <a:off x="4021755" y="569912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Calibri" pitchFamily="34" charset="0"/>
                  </a:rPr>
                  <a:t>40</a:t>
                </a:r>
                <a:endParaRPr lang="en-US" altLang="en-US" dirty="0"/>
              </a:p>
            </p:txBody>
          </p:sp>
          <p:sp>
            <p:nvSpPr>
              <p:cNvPr id="175143" name="Rectangle 2039"/>
              <p:cNvSpPr>
                <a:spLocks noChangeArrowheads="1"/>
              </p:cNvSpPr>
              <p:nvPr/>
            </p:nvSpPr>
            <p:spPr bwMode="auto">
              <a:xfrm>
                <a:off x="4713905" y="569912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Calibri" pitchFamily="34" charset="0"/>
                  </a:rPr>
                  <a:t>50</a:t>
                </a:r>
                <a:endParaRPr lang="en-US" altLang="en-US" dirty="0"/>
              </a:p>
            </p:txBody>
          </p:sp>
          <p:sp>
            <p:nvSpPr>
              <p:cNvPr id="175144" name="Rectangle 2040"/>
              <p:cNvSpPr>
                <a:spLocks noChangeArrowheads="1"/>
              </p:cNvSpPr>
              <p:nvPr/>
            </p:nvSpPr>
            <p:spPr bwMode="auto">
              <a:xfrm>
                <a:off x="5406055" y="569912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Calibri" pitchFamily="34" charset="0"/>
                  </a:rPr>
                  <a:t>60</a:t>
                </a:r>
                <a:endParaRPr lang="en-US" altLang="en-US" dirty="0"/>
              </a:p>
            </p:txBody>
          </p:sp>
          <p:sp>
            <p:nvSpPr>
              <p:cNvPr id="175145" name="Rectangle 2041"/>
              <p:cNvSpPr>
                <a:spLocks noChangeArrowheads="1"/>
              </p:cNvSpPr>
              <p:nvPr/>
            </p:nvSpPr>
            <p:spPr bwMode="auto">
              <a:xfrm>
                <a:off x="6098205" y="569912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Calibri" pitchFamily="34" charset="0"/>
                  </a:rPr>
                  <a:t>70</a:t>
                </a:r>
                <a:endParaRPr lang="en-US" altLang="en-US" dirty="0"/>
              </a:p>
            </p:txBody>
          </p:sp>
          <p:sp>
            <p:nvSpPr>
              <p:cNvPr id="175146" name="Rectangle 2042"/>
              <p:cNvSpPr>
                <a:spLocks noChangeArrowheads="1"/>
              </p:cNvSpPr>
              <p:nvPr/>
            </p:nvSpPr>
            <p:spPr bwMode="auto">
              <a:xfrm>
                <a:off x="6790355" y="569912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Calibri" pitchFamily="34" charset="0"/>
                  </a:rPr>
                  <a:t>80</a:t>
                </a:r>
                <a:endParaRPr lang="en-US" altLang="en-US" dirty="0"/>
              </a:p>
            </p:txBody>
          </p:sp>
          <p:sp>
            <p:nvSpPr>
              <p:cNvPr id="175147" name="Rectangle 2043"/>
              <p:cNvSpPr>
                <a:spLocks noChangeArrowheads="1"/>
              </p:cNvSpPr>
              <p:nvPr/>
            </p:nvSpPr>
            <p:spPr bwMode="auto">
              <a:xfrm>
                <a:off x="7482505" y="569912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Calibri" pitchFamily="34" charset="0"/>
                  </a:rPr>
                  <a:t>90</a:t>
                </a:r>
                <a:endParaRPr lang="en-US" altLang="en-US" dirty="0"/>
              </a:p>
            </p:txBody>
          </p:sp>
          <p:sp>
            <p:nvSpPr>
              <p:cNvPr id="175148" name="Rectangle 2044"/>
              <p:cNvSpPr>
                <a:spLocks noChangeArrowheads="1"/>
              </p:cNvSpPr>
              <p:nvPr/>
            </p:nvSpPr>
            <p:spPr bwMode="auto">
              <a:xfrm>
                <a:off x="8127030" y="5699125"/>
                <a:ext cx="2741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dirty="0">
                    <a:solidFill>
                      <a:srgbClr val="000000"/>
                    </a:solidFill>
                    <a:latin typeface="Calibri" pitchFamily="34" charset="0"/>
                  </a:rPr>
                  <a:t>100</a:t>
                </a:r>
                <a:endParaRPr lang="en-US" altLang="en-US" dirty="0"/>
              </a:p>
            </p:txBody>
          </p:sp>
          <p:sp>
            <p:nvSpPr>
              <p:cNvPr id="175149" name="Rectangle 2046"/>
              <p:cNvSpPr>
                <a:spLocks noChangeArrowheads="1"/>
              </p:cNvSpPr>
              <p:nvPr/>
            </p:nvSpPr>
            <p:spPr bwMode="auto">
              <a:xfrm>
                <a:off x="4446588" y="5995988"/>
                <a:ext cx="869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dirty="0">
                    <a:solidFill>
                      <a:srgbClr val="000000"/>
                    </a:solidFill>
                    <a:latin typeface="Calibri" pitchFamily="34" charset="0"/>
                  </a:rPr>
                  <a:t>Time in S</a:t>
                </a:r>
                <a:endParaRPr lang="en-US" altLang="en-US" dirty="0"/>
              </a:p>
            </p:txBody>
          </p:sp>
          <p:sp>
            <p:nvSpPr>
              <p:cNvPr id="175150" name="Freeform 2047"/>
              <p:cNvSpPr>
                <a:spLocks noEditPoints="1"/>
              </p:cNvSpPr>
              <p:nvPr/>
            </p:nvSpPr>
            <p:spPr bwMode="auto">
              <a:xfrm>
                <a:off x="280988" y="1298575"/>
                <a:ext cx="8335963" cy="5053012"/>
              </a:xfrm>
              <a:custGeom>
                <a:avLst/>
                <a:gdLst>
                  <a:gd name="T0" fmla="*/ 0 w 14416"/>
                  <a:gd name="T1" fmla="*/ 2147483647 h 9808"/>
                  <a:gd name="T2" fmla="*/ 2147483647 w 14416"/>
                  <a:gd name="T3" fmla="*/ 0 h 9808"/>
                  <a:gd name="T4" fmla="*/ 2147483647 w 14416"/>
                  <a:gd name="T5" fmla="*/ 0 h 9808"/>
                  <a:gd name="T6" fmla="*/ 2147483647 w 14416"/>
                  <a:gd name="T7" fmla="*/ 2147483647 h 9808"/>
                  <a:gd name="T8" fmla="*/ 2147483647 w 14416"/>
                  <a:gd name="T9" fmla="*/ 2147483647 h 9808"/>
                  <a:gd name="T10" fmla="*/ 2147483647 w 14416"/>
                  <a:gd name="T11" fmla="*/ 2147483647 h 9808"/>
                  <a:gd name="T12" fmla="*/ 2147483647 w 14416"/>
                  <a:gd name="T13" fmla="*/ 2147483647 h 9808"/>
                  <a:gd name="T14" fmla="*/ 0 w 14416"/>
                  <a:gd name="T15" fmla="*/ 2147483647 h 9808"/>
                  <a:gd name="T16" fmla="*/ 0 w 14416"/>
                  <a:gd name="T17" fmla="*/ 2147483647 h 9808"/>
                  <a:gd name="T18" fmla="*/ 2147483647 w 14416"/>
                  <a:gd name="T19" fmla="*/ 2147483647 h 9808"/>
                  <a:gd name="T20" fmla="*/ 2147483647 w 14416"/>
                  <a:gd name="T21" fmla="*/ 2147483647 h 9808"/>
                  <a:gd name="T22" fmla="*/ 2147483647 w 14416"/>
                  <a:gd name="T23" fmla="*/ 2147483647 h 9808"/>
                  <a:gd name="T24" fmla="*/ 2147483647 w 14416"/>
                  <a:gd name="T25" fmla="*/ 2147483647 h 9808"/>
                  <a:gd name="T26" fmla="*/ 2147483647 w 14416"/>
                  <a:gd name="T27" fmla="*/ 2147483647 h 9808"/>
                  <a:gd name="T28" fmla="*/ 2147483647 w 14416"/>
                  <a:gd name="T29" fmla="*/ 2147483647 h 9808"/>
                  <a:gd name="T30" fmla="*/ 2147483647 w 14416"/>
                  <a:gd name="T31" fmla="*/ 2147483647 h 9808"/>
                  <a:gd name="T32" fmla="*/ 2147483647 w 14416"/>
                  <a:gd name="T33" fmla="*/ 2147483647 h 9808"/>
                  <a:gd name="T34" fmla="*/ 2147483647 w 14416"/>
                  <a:gd name="T35" fmla="*/ 2147483647 h 98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416"/>
                  <a:gd name="T55" fmla="*/ 0 h 9808"/>
                  <a:gd name="T56" fmla="*/ 14416 w 14416"/>
                  <a:gd name="T57" fmla="*/ 9808 h 980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416" h="9808">
                    <a:moveTo>
                      <a:pt x="0" y="8"/>
                    </a:moveTo>
                    <a:cubicBezTo>
                      <a:pt x="0" y="4"/>
                      <a:pt x="4" y="0"/>
                      <a:pt x="8" y="0"/>
                    </a:cubicBezTo>
                    <a:lnTo>
                      <a:pt x="14408" y="0"/>
                    </a:lnTo>
                    <a:cubicBezTo>
                      <a:pt x="14413" y="0"/>
                      <a:pt x="14416" y="4"/>
                      <a:pt x="14416" y="8"/>
                    </a:cubicBezTo>
                    <a:lnTo>
                      <a:pt x="14416" y="9800"/>
                    </a:lnTo>
                    <a:cubicBezTo>
                      <a:pt x="14416" y="9805"/>
                      <a:pt x="14413" y="9808"/>
                      <a:pt x="14408" y="9808"/>
                    </a:cubicBezTo>
                    <a:lnTo>
                      <a:pt x="8" y="9808"/>
                    </a:lnTo>
                    <a:cubicBezTo>
                      <a:pt x="4" y="9808"/>
                      <a:pt x="0" y="9805"/>
                      <a:pt x="0" y="9800"/>
                    </a:cubicBezTo>
                    <a:lnTo>
                      <a:pt x="0" y="8"/>
                    </a:lnTo>
                    <a:close/>
                    <a:moveTo>
                      <a:pt x="16" y="9800"/>
                    </a:moveTo>
                    <a:lnTo>
                      <a:pt x="8" y="9792"/>
                    </a:lnTo>
                    <a:lnTo>
                      <a:pt x="14408" y="9792"/>
                    </a:lnTo>
                    <a:lnTo>
                      <a:pt x="14400" y="9800"/>
                    </a:lnTo>
                    <a:lnTo>
                      <a:pt x="14400" y="8"/>
                    </a:lnTo>
                    <a:lnTo>
                      <a:pt x="14408" y="16"/>
                    </a:lnTo>
                    <a:lnTo>
                      <a:pt x="8" y="16"/>
                    </a:lnTo>
                    <a:lnTo>
                      <a:pt x="16" y="8"/>
                    </a:lnTo>
                    <a:lnTo>
                      <a:pt x="16" y="9800"/>
                    </a:lnTo>
                    <a:close/>
                  </a:path>
                </a:pathLst>
              </a:custGeom>
              <a:solidFill>
                <a:srgbClr val="868686"/>
              </a:solidFill>
              <a:ln w="0" cap="flat">
                <a:solidFill>
                  <a:srgbClr val="868686"/>
                </a:solidFill>
                <a:prstDash val="solid"/>
                <a:round/>
                <a:headEnd/>
                <a:tailEnd/>
              </a:ln>
            </p:spPr>
            <p:txBody>
              <a:bodyPr/>
              <a:lstStyle/>
              <a:p>
                <a:endParaRPr lang="en-US" dirty="0"/>
              </a:p>
            </p:txBody>
          </p:sp>
        </p:grpSp>
        <p:sp>
          <p:nvSpPr>
            <p:cNvPr id="175109" name="Rectangle 2046"/>
            <p:cNvSpPr>
              <a:spLocks noChangeArrowheads="1"/>
            </p:cNvSpPr>
            <p:nvPr/>
          </p:nvSpPr>
          <p:spPr bwMode="auto">
            <a:xfrm rot="-5400000">
              <a:off x="299943" y="3459779"/>
              <a:ext cx="6083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dirty="0">
                  <a:solidFill>
                    <a:srgbClr val="000000"/>
                  </a:solidFill>
                  <a:latin typeface="Calibri" pitchFamily="34" charset="0"/>
                </a:rPr>
                <a:t>% Strain</a:t>
              </a:r>
              <a:endParaRPr lang="en-US" altLang="en-US" dirty="0"/>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r>
              <a:rPr lang="en-US" altLang="en-US" dirty="0" smtClean="0"/>
              <a:t>MSCR Strain Response</a:t>
            </a:r>
          </a:p>
        </p:txBody>
      </p:sp>
      <p:pic>
        <p:nvPicPr>
          <p:cNvPr id="1771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113" y="1411288"/>
            <a:ext cx="83058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dirty="0" smtClean="0"/>
              <a:t>Validate Polymer Modification</a:t>
            </a:r>
          </a:p>
        </p:txBody>
      </p:sp>
      <p:pic>
        <p:nvPicPr>
          <p:cNvPr id="35843" name="Picture 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88" y="1177925"/>
            <a:ext cx="7812087"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84"/>
          <p:cNvSpPr txBox="1">
            <a:spLocks noChangeArrowheads="1"/>
          </p:cNvSpPr>
          <p:nvPr/>
        </p:nvSpPr>
        <p:spPr bwMode="auto">
          <a:xfrm>
            <a:off x="4625975" y="4776788"/>
            <a:ext cx="3235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dirty="0"/>
              <a:t>Recovery = 29.37*J</a:t>
            </a:r>
            <a:r>
              <a:rPr lang="en-US" sz="2000" b="1" baseline="-25000" dirty="0"/>
              <a:t>nr</a:t>
            </a:r>
            <a:r>
              <a:rPr lang="en-US" sz="2000" b="1" baseline="30000" dirty="0"/>
              <a:t>-0.26</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r>
              <a:rPr lang="en-US" altLang="en-US" dirty="0" smtClean="0"/>
              <a:t>Binder Grade Selection</a:t>
            </a:r>
          </a:p>
        </p:txBody>
      </p:sp>
      <p:sp>
        <p:nvSpPr>
          <p:cNvPr id="164867" name="Content Placeholder 2"/>
          <p:cNvSpPr>
            <a:spLocks noGrp="1"/>
          </p:cNvSpPr>
          <p:nvPr>
            <p:ph idx="1"/>
          </p:nvPr>
        </p:nvSpPr>
        <p:spPr/>
        <p:txBody>
          <a:bodyPr/>
          <a:lstStyle/>
          <a:p>
            <a:r>
              <a:rPr lang="en-US" altLang="en-US" dirty="0" smtClean="0"/>
              <a:t>Selecting the Appropriate Binder Grade for the Project</a:t>
            </a:r>
          </a:p>
          <a:p>
            <a:pPr lvl="1"/>
            <a:r>
              <a:rPr lang="en-US" altLang="en-US" dirty="0" smtClean="0"/>
              <a:t>Air Temperatures</a:t>
            </a:r>
          </a:p>
          <a:p>
            <a:pPr lvl="2"/>
            <a:r>
              <a:rPr lang="en-US" altLang="en-US" dirty="0" smtClean="0"/>
              <a:t>Converted to pavement temperatures</a:t>
            </a:r>
          </a:p>
          <a:p>
            <a:pPr lvl="1"/>
            <a:r>
              <a:rPr lang="en-US" altLang="en-US" dirty="0" smtClean="0"/>
              <a:t>Reliability</a:t>
            </a:r>
          </a:p>
          <a:p>
            <a:pPr lvl="1"/>
            <a:r>
              <a:rPr lang="en-US" altLang="en-US" dirty="0" smtClean="0"/>
              <a:t>Effect of Loading</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noFill/>
        </p:spPr>
        <p:txBody>
          <a:bodyPr lIns="85172" tIns="42586" rIns="85172" bIns="42586"/>
          <a:lstStyle/>
          <a:p>
            <a:r>
              <a:rPr lang="en-US" altLang="en-US" dirty="0" smtClean="0"/>
              <a:t>Binder Grade Selection</a:t>
            </a:r>
          </a:p>
        </p:txBody>
      </p:sp>
      <p:sp>
        <p:nvSpPr>
          <p:cNvPr id="11268" name="Rectangle 3"/>
          <p:cNvSpPr>
            <a:spLocks noGrp="1" noChangeArrowheads="1"/>
          </p:cNvSpPr>
          <p:nvPr>
            <p:ph idx="1"/>
          </p:nvPr>
        </p:nvSpPr>
        <p:spPr/>
        <p:txBody>
          <a:bodyPr lIns="85172" tIns="42586" rIns="85172" bIns="42586"/>
          <a:lstStyle/>
          <a:p>
            <a:pPr defTabSz="731838"/>
            <a:r>
              <a:rPr lang="en-US" altLang="en-US" sz="2800" dirty="0" smtClean="0"/>
              <a:t>Developed from Air Temperatures</a:t>
            </a:r>
          </a:p>
          <a:p>
            <a:pPr defTabSz="731838"/>
            <a:r>
              <a:rPr lang="en-US" altLang="en-US" sz="2800" dirty="0" smtClean="0"/>
              <a:t>Superpave Weather Database</a:t>
            </a:r>
          </a:p>
          <a:p>
            <a:pPr lvl="1" defTabSz="731838"/>
            <a:r>
              <a:rPr lang="en-US" altLang="en-US" sz="2400" dirty="0" smtClean="0"/>
              <a:t>6500 stations in U.S. and Canada</a:t>
            </a:r>
          </a:p>
          <a:p>
            <a:pPr defTabSz="731838"/>
            <a:r>
              <a:rPr lang="en-US" altLang="en-US" sz="2800" dirty="0" smtClean="0"/>
              <a:t>Annual air temperatures</a:t>
            </a:r>
          </a:p>
          <a:p>
            <a:pPr lvl="1" defTabSz="731838"/>
            <a:r>
              <a:rPr lang="en-US" altLang="en-US" sz="2400" dirty="0" smtClean="0"/>
              <a:t>hottest seven-day temp (avg and std dev)</a:t>
            </a:r>
          </a:p>
          <a:p>
            <a:pPr lvl="1" defTabSz="731838"/>
            <a:r>
              <a:rPr lang="en-US" altLang="en-US" sz="2400" dirty="0" smtClean="0"/>
              <a:t>coldest temp (avg and std dev)</a:t>
            </a:r>
          </a:p>
          <a:p>
            <a:pPr defTabSz="731838"/>
            <a:r>
              <a:rPr lang="en-US" altLang="en-US" sz="2800" dirty="0" smtClean="0"/>
              <a:t>Calculated pavement temps used in PG selection</a:t>
            </a:r>
          </a:p>
        </p:txBody>
      </p:sp>
      <p:sp>
        <p:nvSpPr>
          <p:cNvPr id="11269" name="Rectangle 4"/>
          <p:cNvSpPr>
            <a:spLocks noChangeArrowheads="1"/>
          </p:cNvSpPr>
          <p:nvPr/>
        </p:nvSpPr>
        <p:spPr bwMode="auto">
          <a:xfrm>
            <a:off x="6824663" y="1316038"/>
            <a:ext cx="2041525"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800" b="1" i="1" dirty="0">
                <a:solidFill>
                  <a:schemeClr val="accent2"/>
                </a:solidFill>
              </a:rPr>
              <a:t>&gt;  20 years</a:t>
            </a:r>
          </a:p>
        </p:txBody>
      </p:sp>
      <p:grpSp>
        <p:nvGrpSpPr>
          <p:cNvPr id="11270" name="Group 5"/>
          <p:cNvGrpSpPr>
            <a:grpSpLocks noChangeAspect="1"/>
          </p:cNvGrpSpPr>
          <p:nvPr/>
        </p:nvGrpSpPr>
        <p:grpSpPr bwMode="auto">
          <a:xfrm>
            <a:off x="6727825" y="2316163"/>
            <a:ext cx="2101850" cy="1427162"/>
            <a:chOff x="3469" y="1011"/>
            <a:chExt cx="1586" cy="956"/>
          </a:xfrm>
        </p:grpSpPr>
        <p:graphicFrame>
          <p:nvGraphicFramePr>
            <p:cNvPr id="11266" name="Object 6">
              <a:hlinkClick r:id="" action="ppaction://ole?verb=0"/>
            </p:cNvPr>
            <p:cNvGraphicFramePr>
              <a:graphicFrameLocks noChangeAspect="1"/>
            </p:cNvGraphicFramePr>
            <p:nvPr/>
          </p:nvGraphicFramePr>
          <p:xfrm>
            <a:off x="3469" y="1011"/>
            <a:ext cx="1586" cy="956"/>
          </p:xfrm>
          <a:graphic>
            <a:graphicData uri="http://schemas.openxmlformats.org/presentationml/2006/ole">
              <mc:AlternateContent xmlns:mc="http://schemas.openxmlformats.org/markup-compatibility/2006">
                <mc:Choice xmlns:v="urn:schemas-microsoft-com:vml" Requires="v">
                  <p:oleObj spid="_x0000_s5161" name="Clip" r:id="rId3" imgW="5072040" imgH="3070080" progId="MS_ClipArt_Gallery.2">
                    <p:embed/>
                  </p:oleObj>
                </mc:Choice>
                <mc:Fallback>
                  <p:oleObj name="Clip" r:id="rId3" imgW="5072040" imgH="307008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9" y="1011"/>
                          <a:ext cx="1586" cy="9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1" name="Rectangle 7"/>
            <p:cNvSpPr>
              <a:spLocks noChangeAspect="1" noChangeArrowheads="1"/>
            </p:cNvSpPr>
            <p:nvPr/>
          </p:nvSpPr>
          <p:spPr bwMode="auto">
            <a:xfrm rot="960000">
              <a:off x="3846" y="1153"/>
              <a:ext cx="798"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1600" b="1" dirty="0">
                  <a:solidFill>
                    <a:schemeClr val="bg1"/>
                  </a:solidFill>
                </a:rPr>
                <a:t>     SHRP</a:t>
              </a:r>
            </a:p>
            <a:p>
              <a:r>
                <a:rPr lang="en-US" altLang="en-US" sz="1600" b="1" dirty="0">
                  <a:solidFill>
                    <a:schemeClr val="bg1"/>
                  </a:solidFill>
                </a:rPr>
                <a:t>A-648A</a:t>
              </a: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noFill/>
        </p:spPr>
        <p:txBody>
          <a:bodyPr lIns="85172" tIns="42586" rIns="85172" bIns="42586"/>
          <a:lstStyle/>
          <a:p>
            <a:r>
              <a:rPr lang="en-US" altLang="en-US" dirty="0" smtClean="0"/>
              <a:t>Reliability</a:t>
            </a:r>
          </a:p>
        </p:txBody>
      </p:sp>
      <p:sp>
        <p:nvSpPr>
          <p:cNvPr id="165891" name="Rectangle 3"/>
          <p:cNvSpPr>
            <a:spLocks noGrp="1" noChangeArrowheads="1"/>
          </p:cNvSpPr>
          <p:nvPr>
            <p:ph type="body" idx="1"/>
          </p:nvPr>
        </p:nvSpPr>
        <p:spPr>
          <a:xfrm>
            <a:off x="587375" y="1571625"/>
            <a:ext cx="8074025" cy="798513"/>
          </a:xfrm>
          <a:noFill/>
        </p:spPr>
        <p:txBody>
          <a:bodyPr lIns="85172" tIns="42586" rIns="85172" bIns="42586"/>
          <a:lstStyle/>
          <a:p>
            <a:pPr defTabSz="731838"/>
            <a:r>
              <a:rPr lang="en-US" altLang="en-US" sz="2800" dirty="0" smtClean="0"/>
              <a:t>Percent Probability of </a:t>
            </a:r>
            <a:r>
              <a:rPr lang="en-US" altLang="en-US" sz="2800" u="sng" dirty="0" smtClean="0"/>
              <a:t>Not</a:t>
            </a:r>
            <a:r>
              <a:rPr lang="en-US" altLang="en-US" sz="2800" dirty="0" smtClean="0"/>
              <a:t> Exceeding Design Temp</a:t>
            </a:r>
          </a:p>
        </p:txBody>
      </p:sp>
      <p:grpSp>
        <p:nvGrpSpPr>
          <p:cNvPr id="165892" name="Group 4"/>
          <p:cNvGrpSpPr>
            <a:grpSpLocks/>
          </p:cNvGrpSpPr>
          <p:nvPr/>
        </p:nvGrpSpPr>
        <p:grpSpPr bwMode="auto">
          <a:xfrm>
            <a:off x="2047875" y="5462588"/>
            <a:ext cx="4371975" cy="130175"/>
            <a:chOff x="1161" y="2753"/>
            <a:chExt cx="2479" cy="65"/>
          </a:xfrm>
        </p:grpSpPr>
        <p:sp>
          <p:nvSpPr>
            <p:cNvPr id="165904" name="Line 5"/>
            <p:cNvSpPr>
              <a:spLocks noChangeShapeType="1"/>
            </p:cNvSpPr>
            <p:nvPr/>
          </p:nvSpPr>
          <p:spPr bwMode="auto">
            <a:xfrm>
              <a:off x="1161" y="2787"/>
              <a:ext cx="2479"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nvGrpSpPr>
            <p:cNvPr id="165905" name="Group 6"/>
            <p:cNvGrpSpPr>
              <a:grpSpLocks/>
            </p:cNvGrpSpPr>
            <p:nvPr/>
          </p:nvGrpSpPr>
          <p:grpSpPr bwMode="auto">
            <a:xfrm>
              <a:off x="1358" y="2753"/>
              <a:ext cx="2222" cy="65"/>
              <a:chOff x="1358" y="2753"/>
              <a:chExt cx="2222" cy="65"/>
            </a:xfrm>
          </p:grpSpPr>
          <p:grpSp>
            <p:nvGrpSpPr>
              <p:cNvPr id="165906" name="Group 7"/>
              <p:cNvGrpSpPr>
                <a:grpSpLocks/>
              </p:cNvGrpSpPr>
              <p:nvPr/>
            </p:nvGrpSpPr>
            <p:grpSpPr bwMode="auto">
              <a:xfrm>
                <a:off x="2142" y="2753"/>
                <a:ext cx="654" cy="65"/>
                <a:chOff x="2142" y="2753"/>
                <a:chExt cx="654" cy="65"/>
              </a:xfrm>
            </p:grpSpPr>
            <p:sp>
              <p:nvSpPr>
                <p:cNvPr id="165921" name="Line 8"/>
                <p:cNvSpPr>
                  <a:spLocks noChangeShapeType="1"/>
                </p:cNvSpPr>
                <p:nvPr/>
              </p:nvSpPr>
              <p:spPr bwMode="auto">
                <a:xfrm>
                  <a:off x="2142" y="2753"/>
                  <a:ext cx="0" cy="6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5922" name="Line 9"/>
                <p:cNvSpPr>
                  <a:spLocks noChangeShapeType="1"/>
                </p:cNvSpPr>
                <p:nvPr/>
              </p:nvSpPr>
              <p:spPr bwMode="auto">
                <a:xfrm>
                  <a:off x="2273" y="2753"/>
                  <a:ext cx="0" cy="6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5923" name="Line 10"/>
                <p:cNvSpPr>
                  <a:spLocks noChangeShapeType="1"/>
                </p:cNvSpPr>
                <p:nvPr/>
              </p:nvSpPr>
              <p:spPr bwMode="auto">
                <a:xfrm>
                  <a:off x="2403" y="2753"/>
                  <a:ext cx="0" cy="6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5924" name="Line 11"/>
                <p:cNvSpPr>
                  <a:spLocks noChangeShapeType="1"/>
                </p:cNvSpPr>
                <p:nvPr/>
              </p:nvSpPr>
              <p:spPr bwMode="auto">
                <a:xfrm>
                  <a:off x="2535" y="2753"/>
                  <a:ext cx="0" cy="6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5925" name="Line 12"/>
                <p:cNvSpPr>
                  <a:spLocks noChangeShapeType="1"/>
                </p:cNvSpPr>
                <p:nvPr/>
              </p:nvSpPr>
              <p:spPr bwMode="auto">
                <a:xfrm>
                  <a:off x="2664" y="2753"/>
                  <a:ext cx="0" cy="6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5926" name="Line 13"/>
                <p:cNvSpPr>
                  <a:spLocks noChangeShapeType="1"/>
                </p:cNvSpPr>
                <p:nvPr/>
              </p:nvSpPr>
              <p:spPr bwMode="auto">
                <a:xfrm>
                  <a:off x="2796" y="2753"/>
                  <a:ext cx="0" cy="6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grpSp>
            <p:nvGrpSpPr>
              <p:cNvPr id="165907" name="Group 14"/>
              <p:cNvGrpSpPr>
                <a:grpSpLocks/>
              </p:cNvGrpSpPr>
              <p:nvPr/>
            </p:nvGrpSpPr>
            <p:grpSpPr bwMode="auto">
              <a:xfrm>
                <a:off x="1358" y="2753"/>
                <a:ext cx="653" cy="65"/>
                <a:chOff x="1358" y="2753"/>
                <a:chExt cx="653" cy="65"/>
              </a:xfrm>
            </p:grpSpPr>
            <p:sp>
              <p:nvSpPr>
                <p:cNvPr id="165915" name="Line 15"/>
                <p:cNvSpPr>
                  <a:spLocks noChangeShapeType="1"/>
                </p:cNvSpPr>
                <p:nvPr/>
              </p:nvSpPr>
              <p:spPr bwMode="auto">
                <a:xfrm>
                  <a:off x="1358" y="2753"/>
                  <a:ext cx="0" cy="6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5916" name="Line 16"/>
                <p:cNvSpPr>
                  <a:spLocks noChangeShapeType="1"/>
                </p:cNvSpPr>
                <p:nvPr/>
              </p:nvSpPr>
              <p:spPr bwMode="auto">
                <a:xfrm>
                  <a:off x="1488" y="2753"/>
                  <a:ext cx="0" cy="6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5917" name="Line 17"/>
                <p:cNvSpPr>
                  <a:spLocks noChangeShapeType="1"/>
                </p:cNvSpPr>
                <p:nvPr/>
              </p:nvSpPr>
              <p:spPr bwMode="auto">
                <a:xfrm>
                  <a:off x="1619" y="2753"/>
                  <a:ext cx="0" cy="6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5918" name="Line 18"/>
                <p:cNvSpPr>
                  <a:spLocks noChangeShapeType="1"/>
                </p:cNvSpPr>
                <p:nvPr/>
              </p:nvSpPr>
              <p:spPr bwMode="auto">
                <a:xfrm>
                  <a:off x="1749" y="2753"/>
                  <a:ext cx="0" cy="6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5919" name="Line 19"/>
                <p:cNvSpPr>
                  <a:spLocks noChangeShapeType="1"/>
                </p:cNvSpPr>
                <p:nvPr/>
              </p:nvSpPr>
              <p:spPr bwMode="auto">
                <a:xfrm>
                  <a:off x="1881" y="2753"/>
                  <a:ext cx="0" cy="6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5920" name="Line 20"/>
                <p:cNvSpPr>
                  <a:spLocks noChangeShapeType="1"/>
                </p:cNvSpPr>
                <p:nvPr/>
              </p:nvSpPr>
              <p:spPr bwMode="auto">
                <a:xfrm>
                  <a:off x="2011" y="2753"/>
                  <a:ext cx="0" cy="6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grpSp>
            <p:nvGrpSpPr>
              <p:cNvPr id="165908" name="Group 21"/>
              <p:cNvGrpSpPr>
                <a:grpSpLocks/>
              </p:cNvGrpSpPr>
              <p:nvPr/>
            </p:nvGrpSpPr>
            <p:grpSpPr bwMode="auto">
              <a:xfrm>
                <a:off x="2927" y="2753"/>
                <a:ext cx="653" cy="65"/>
                <a:chOff x="2927" y="2753"/>
                <a:chExt cx="653" cy="65"/>
              </a:xfrm>
            </p:grpSpPr>
            <p:sp>
              <p:nvSpPr>
                <p:cNvPr id="165909" name="Line 22"/>
                <p:cNvSpPr>
                  <a:spLocks noChangeShapeType="1"/>
                </p:cNvSpPr>
                <p:nvPr/>
              </p:nvSpPr>
              <p:spPr bwMode="auto">
                <a:xfrm>
                  <a:off x="2927" y="2753"/>
                  <a:ext cx="0" cy="6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5910" name="Line 23"/>
                <p:cNvSpPr>
                  <a:spLocks noChangeShapeType="1"/>
                </p:cNvSpPr>
                <p:nvPr/>
              </p:nvSpPr>
              <p:spPr bwMode="auto">
                <a:xfrm>
                  <a:off x="3057" y="2753"/>
                  <a:ext cx="0" cy="6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5911" name="Line 24"/>
                <p:cNvSpPr>
                  <a:spLocks noChangeShapeType="1"/>
                </p:cNvSpPr>
                <p:nvPr/>
              </p:nvSpPr>
              <p:spPr bwMode="auto">
                <a:xfrm>
                  <a:off x="3188" y="2753"/>
                  <a:ext cx="0" cy="6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5912" name="Line 25"/>
                <p:cNvSpPr>
                  <a:spLocks noChangeShapeType="1"/>
                </p:cNvSpPr>
                <p:nvPr/>
              </p:nvSpPr>
              <p:spPr bwMode="auto">
                <a:xfrm>
                  <a:off x="3318" y="2753"/>
                  <a:ext cx="0" cy="6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5913" name="Line 26"/>
                <p:cNvSpPr>
                  <a:spLocks noChangeShapeType="1"/>
                </p:cNvSpPr>
                <p:nvPr/>
              </p:nvSpPr>
              <p:spPr bwMode="auto">
                <a:xfrm>
                  <a:off x="3450" y="2753"/>
                  <a:ext cx="0" cy="6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5914" name="Line 27"/>
                <p:cNvSpPr>
                  <a:spLocks noChangeShapeType="1"/>
                </p:cNvSpPr>
                <p:nvPr/>
              </p:nvSpPr>
              <p:spPr bwMode="auto">
                <a:xfrm>
                  <a:off x="3580" y="2753"/>
                  <a:ext cx="0" cy="6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grpSp>
      </p:grpSp>
      <p:sp>
        <p:nvSpPr>
          <p:cNvPr id="165893" name="Rectangle 28"/>
          <p:cNvSpPr>
            <a:spLocks noChangeArrowheads="1"/>
          </p:cNvSpPr>
          <p:nvPr/>
        </p:nvSpPr>
        <p:spPr bwMode="auto">
          <a:xfrm>
            <a:off x="454025" y="3243263"/>
            <a:ext cx="2155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pPr algn="r"/>
            <a:r>
              <a:rPr lang="en-US" altLang="en-US" sz="2000" dirty="0"/>
              <a:t>frequency of</a:t>
            </a:r>
          </a:p>
          <a:p>
            <a:pPr algn="r"/>
            <a:r>
              <a:rPr lang="en-US" altLang="en-US" sz="2000" dirty="0"/>
              <a:t>observed temps</a:t>
            </a:r>
          </a:p>
          <a:p>
            <a:pPr algn="r"/>
            <a:r>
              <a:rPr lang="en-US" altLang="en-US" sz="2000" dirty="0"/>
              <a:t>(Total area under</a:t>
            </a:r>
          </a:p>
          <a:p>
            <a:pPr algn="r"/>
            <a:r>
              <a:rPr lang="en-US" altLang="en-US" sz="2000" dirty="0"/>
              <a:t>curve = 100 %)</a:t>
            </a:r>
          </a:p>
        </p:txBody>
      </p:sp>
      <p:sp>
        <p:nvSpPr>
          <p:cNvPr id="165894" name="Line 29"/>
          <p:cNvSpPr>
            <a:spLocks noChangeShapeType="1"/>
          </p:cNvSpPr>
          <p:nvPr/>
        </p:nvSpPr>
        <p:spPr bwMode="auto">
          <a:xfrm>
            <a:off x="2584450" y="3865563"/>
            <a:ext cx="965200" cy="35718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65895" name="Rectangle 30"/>
          <p:cNvSpPr>
            <a:spLocks noChangeArrowheads="1"/>
          </p:cNvSpPr>
          <p:nvPr/>
        </p:nvSpPr>
        <p:spPr bwMode="auto">
          <a:xfrm>
            <a:off x="3919538" y="5692775"/>
            <a:ext cx="631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000" dirty="0"/>
              <a:t>T</a:t>
            </a:r>
            <a:r>
              <a:rPr lang="en-US" altLang="en-US" sz="2000" baseline="-25000" dirty="0"/>
              <a:t>avg</a:t>
            </a:r>
          </a:p>
        </p:txBody>
      </p:sp>
      <p:sp>
        <p:nvSpPr>
          <p:cNvPr id="165896" name="Rectangle 31"/>
          <p:cNvSpPr>
            <a:spLocks noChangeArrowheads="1"/>
          </p:cNvSpPr>
          <p:nvPr/>
        </p:nvSpPr>
        <p:spPr bwMode="auto">
          <a:xfrm>
            <a:off x="4835525" y="5692775"/>
            <a:ext cx="631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000" dirty="0"/>
              <a:t>T</a:t>
            </a:r>
            <a:r>
              <a:rPr lang="en-US" altLang="en-US" sz="2000" baseline="-25000" dirty="0"/>
              <a:t>des</a:t>
            </a:r>
          </a:p>
        </p:txBody>
      </p:sp>
      <p:sp>
        <p:nvSpPr>
          <p:cNvPr id="165897" name="Rectangle 32"/>
          <p:cNvSpPr>
            <a:spLocks noChangeArrowheads="1"/>
          </p:cNvSpPr>
          <p:nvPr/>
        </p:nvSpPr>
        <p:spPr bwMode="auto">
          <a:xfrm>
            <a:off x="4864100" y="3230563"/>
            <a:ext cx="35417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000" dirty="0"/>
              <a:t>Reliability is area under curve</a:t>
            </a:r>
          </a:p>
          <a:p>
            <a:r>
              <a:rPr lang="en-US" altLang="en-US" sz="2000" dirty="0"/>
              <a:t>to the left of T</a:t>
            </a:r>
            <a:r>
              <a:rPr lang="en-US" altLang="en-US" sz="2000" baseline="-25000" dirty="0"/>
              <a:t>des</a:t>
            </a:r>
            <a:r>
              <a:rPr lang="en-US" altLang="en-US" sz="2000" dirty="0"/>
              <a:t>  </a:t>
            </a:r>
          </a:p>
        </p:txBody>
      </p:sp>
      <p:grpSp>
        <p:nvGrpSpPr>
          <p:cNvPr id="165898" name="Group 33"/>
          <p:cNvGrpSpPr>
            <a:grpSpLocks/>
          </p:cNvGrpSpPr>
          <p:nvPr/>
        </p:nvGrpSpPr>
        <p:grpSpPr bwMode="auto">
          <a:xfrm>
            <a:off x="2068513" y="3327400"/>
            <a:ext cx="4341812" cy="2189163"/>
            <a:chOff x="1173" y="1677"/>
            <a:chExt cx="2461" cy="1103"/>
          </a:xfrm>
        </p:grpSpPr>
        <p:sp>
          <p:nvSpPr>
            <p:cNvPr id="165902" name="Freeform 34"/>
            <p:cNvSpPr>
              <a:spLocks/>
            </p:cNvSpPr>
            <p:nvPr/>
          </p:nvSpPr>
          <p:spPr bwMode="auto">
            <a:xfrm>
              <a:off x="2402" y="1677"/>
              <a:ext cx="1232" cy="1103"/>
            </a:xfrm>
            <a:custGeom>
              <a:avLst/>
              <a:gdLst>
                <a:gd name="T0" fmla="*/ 15 w 1232"/>
                <a:gd name="T1" fmla="*/ 1 h 1103"/>
                <a:gd name="T2" fmla="*/ 48 w 1232"/>
                <a:gd name="T3" fmla="*/ 13 h 1103"/>
                <a:gd name="T4" fmla="*/ 76 w 1232"/>
                <a:gd name="T5" fmla="*/ 34 h 1103"/>
                <a:gd name="T6" fmla="*/ 108 w 1232"/>
                <a:gd name="T7" fmla="*/ 66 h 1103"/>
                <a:gd name="T8" fmla="*/ 138 w 1232"/>
                <a:gd name="T9" fmla="*/ 106 h 1103"/>
                <a:gd name="T10" fmla="*/ 171 w 1232"/>
                <a:gd name="T11" fmla="*/ 155 h 1103"/>
                <a:gd name="T12" fmla="*/ 201 w 1232"/>
                <a:gd name="T13" fmla="*/ 210 h 1103"/>
                <a:gd name="T14" fmla="*/ 234 w 1232"/>
                <a:gd name="T15" fmla="*/ 270 h 1103"/>
                <a:gd name="T16" fmla="*/ 264 w 1232"/>
                <a:gd name="T17" fmla="*/ 334 h 1103"/>
                <a:gd name="T18" fmla="*/ 296 w 1232"/>
                <a:gd name="T19" fmla="*/ 401 h 1103"/>
                <a:gd name="T20" fmla="*/ 327 w 1232"/>
                <a:gd name="T21" fmla="*/ 467 h 1103"/>
                <a:gd name="T22" fmla="*/ 357 w 1232"/>
                <a:gd name="T23" fmla="*/ 534 h 1103"/>
                <a:gd name="T24" fmla="*/ 389 w 1232"/>
                <a:gd name="T25" fmla="*/ 598 h 1103"/>
                <a:gd name="T26" fmla="*/ 420 w 1232"/>
                <a:gd name="T27" fmla="*/ 660 h 1103"/>
                <a:gd name="T28" fmla="*/ 452 w 1232"/>
                <a:gd name="T29" fmla="*/ 718 h 1103"/>
                <a:gd name="T30" fmla="*/ 482 w 1232"/>
                <a:gd name="T31" fmla="*/ 771 h 1103"/>
                <a:gd name="T32" fmla="*/ 515 w 1232"/>
                <a:gd name="T33" fmla="*/ 820 h 1103"/>
                <a:gd name="T34" fmla="*/ 545 w 1232"/>
                <a:gd name="T35" fmla="*/ 864 h 1103"/>
                <a:gd name="T36" fmla="*/ 575 w 1232"/>
                <a:gd name="T37" fmla="*/ 903 h 1103"/>
                <a:gd name="T38" fmla="*/ 606 w 1232"/>
                <a:gd name="T39" fmla="*/ 938 h 1103"/>
                <a:gd name="T40" fmla="*/ 638 w 1232"/>
                <a:gd name="T41" fmla="*/ 968 h 1103"/>
                <a:gd name="T42" fmla="*/ 669 w 1232"/>
                <a:gd name="T43" fmla="*/ 993 h 1103"/>
                <a:gd name="T44" fmla="*/ 701 w 1232"/>
                <a:gd name="T45" fmla="*/ 1015 h 1103"/>
                <a:gd name="T46" fmla="*/ 731 w 1232"/>
                <a:gd name="T47" fmla="*/ 1033 h 1103"/>
                <a:gd name="T48" fmla="*/ 764 w 1232"/>
                <a:gd name="T49" fmla="*/ 1047 h 1103"/>
                <a:gd name="T50" fmla="*/ 794 w 1232"/>
                <a:gd name="T51" fmla="*/ 1060 h 1103"/>
                <a:gd name="T52" fmla="*/ 826 w 1232"/>
                <a:gd name="T53" fmla="*/ 1070 h 1103"/>
                <a:gd name="T54" fmla="*/ 857 w 1232"/>
                <a:gd name="T55" fmla="*/ 1078 h 1103"/>
                <a:gd name="T56" fmla="*/ 889 w 1232"/>
                <a:gd name="T57" fmla="*/ 1084 h 1103"/>
                <a:gd name="T58" fmla="*/ 919 w 1232"/>
                <a:gd name="T59" fmla="*/ 1089 h 1103"/>
                <a:gd name="T60" fmla="*/ 952 w 1232"/>
                <a:gd name="T61" fmla="*/ 1092 h 1103"/>
                <a:gd name="T62" fmla="*/ 982 w 1232"/>
                <a:gd name="T63" fmla="*/ 1095 h 1103"/>
                <a:gd name="T64" fmla="*/ 1015 w 1232"/>
                <a:gd name="T65" fmla="*/ 1097 h 1103"/>
                <a:gd name="T66" fmla="*/ 1045 w 1232"/>
                <a:gd name="T67" fmla="*/ 1098 h 1103"/>
                <a:gd name="T68" fmla="*/ 1075 w 1232"/>
                <a:gd name="T69" fmla="*/ 1100 h 1103"/>
                <a:gd name="T70" fmla="*/ 1106 w 1232"/>
                <a:gd name="T71" fmla="*/ 1101 h 1103"/>
                <a:gd name="T72" fmla="*/ 1138 w 1232"/>
                <a:gd name="T73" fmla="*/ 1101 h 1103"/>
                <a:gd name="T74" fmla="*/ 1168 w 1232"/>
                <a:gd name="T75" fmla="*/ 1101 h 1103"/>
                <a:gd name="T76" fmla="*/ 1201 w 1232"/>
                <a:gd name="T77" fmla="*/ 1102 h 1103"/>
                <a:gd name="T78" fmla="*/ 1231 w 1232"/>
                <a:gd name="T79" fmla="*/ 1102 h 110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32"/>
                <a:gd name="T121" fmla="*/ 0 h 1103"/>
                <a:gd name="T122" fmla="*/ 1232 w 1232"/>
                <a:gd name="T123" fmla="*/ 1103 h 110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32" h="1103">
                  <a:moveTo>
                    <a:pt x="0" y="0"/>
                  </a:moveTo>
                  <a:lnTo>
                    <a:pt x="15" y="1"/>
                  </a:lnTo>
                  <a:lnTo>
                    <a:pt x="32" y="5"/>
                  </a:lnTo>
                  <a:lnTo>
                    <a:pt x="48" y="13"/>
                  </a:lnTo>
                  <a:lnTo>
                    <a:pt x="61" y="22"/>
                  </a:lnTo>
                  <a:lnTo>
                    <a:pt x="76" y="34"/>
                  </a:lnTo>
                  <a:lnTo>
                    <a:pt x="91" y="49"/>
                  </a:lnTo>
                  <a:lnTo>
                    <a:pt x="108" y="66"/>
                  </a:lnTo>
                  <a:lnTo>
                    <a:pt x="123" y="86"/>
                  </a:lnTo>
                  <a:lnTo>
                    <a:pt x="138" y="106"/>
                  </a:lnTo>
                  <a:lnTo>
                    <a:pt x="154" y="129"/>
                  </a:lnTo>
                  <a:lnTo>
                    <a:pt x="171" y="155"/>
                  </a:lnTo>
                  <a:lnTo>
                    <a:pt x="186" y="182"/>
                  </a:lnTo>
                  <a:lnTo>
                    <a:pt x="201" y="210"/>
                  </a:lnTo>
                  <a:lnTo>
                    <a:pt x="216" y="240"/>
                  </a:lnTo>
                  <a:lnTo>
                    <a:pt x="234" y="270"/>
                  </a:lnTo>
                  <a:lnTo>
                    <a:pt x="249" y="302"/>
                  </a:lnTo>
                  <a:lnTo>
                    <a:pt x="264" y="334"/>
                  </a:lnTo>
                  <a:lnTo>
                    <a:pt x="279" y="368"/>
                  </a:lnTo>
                  <a:lnTo>
                    <a:pt x="296" y="401"/>
                  </a:lnTo>
                  <a:lnTo>
                    <a:pt x="312" y="433"/>
                  </a:lnTo>
                  <a:lnTo>
                    <a:pt x="327" y="467"/>
                  </a:lnTo>
                  <a:lnTo>
                    <a:pt x="342" y="500"/>
                  </a:lnTo>
                  <a:lnTo>
                    <a:pt x="357" y="534"/>
                  </a:lnTo>
                  <a:lnTo>
                    <a:pt x="374" y="566"/>
                  </a:lnTo>
                  <a:lnTo>
                    <a:pt x="389" y="598"/>
                  </a:lnTo>
                  <a:lnTo>
                    <a:pt x="405" y="629"/>
                  </a:lnTo>
                  <a:lnTo>
                    <a:pt x="420" y="660"/>
                  </a:lnTo>
                  <a:lnTo>
                    <a:pt x="437" y="689"/>
                  </a:lnTo>
                  <a:lnTo>
                    <a:pt x="452" y="718"/>
                  </a:lnTo>
                  <a:lnTo>
                    <a:pt x="467" y="744"/>
                  </a:lnTo>
                  <a:lnTo>
                    <a:pt x="482" y="771"/>
                  </a:lnTo>
                  <a:lnTo>
                    <a:pt x="500" y="796"/>
                  </a:lnTo>
                  <a:lnTo>
                    <a:pt x="515" y="820"/>
                  </a:lnTo>
                  <a:lnTo>
                    <a:pt x="530" y="843"/>
                  </a:lnTo>
                  <a:lnTo>
                    <a:pt x="545" y="864"/>
                  </a:lnTo>
                  <a:lnTo>
                    <a:pt x="560" y="884"/>
                  </a:lnTo>
                  <a:lnTo>
                    <a:pt x="575" y="903"/>
                  </a:lnTo>
                  <a:lnTo>
                    <a:pt x="591" y="921"/>
                  </a:lnTo>
                  <a:lnTo>
                    <a:pt x="606" y="938"/>
                  </a:lnTo>
                  <a:lnTo>
                    <a:pt x="623" y="954"/>
                  </a:lnTo>
                  <a:lnTo>
                    <a:pt x="638" y="968"/>
                  </a:lnTo>
                  <a:lnTo>
                    <a:pt x="653" y="981"/>
                  </a:lnTo>
                  <a:lnTo>
                    <a:pt x="669" y="993"/>
                  </a:lnTo>
                  <a:lnTo>
                    <a:pt x="686" y="1005"/>
                  </a:lnTo>
                  <a:lnTo>
                    <a:pt x="701" y="1015"/>
                  </a:lnTo>
                  <a:lnTo>
                    <a:pt x="716" y="1024"/>
                  </a:lnTo>
                  <a:lnTo>
                    <a:pt x="731" y="1033"/>
                  </a:lnTo>
                  <a:lnTo>
                    <a:pt x="749" y="1041"/>
                  </a:lnTo>
                  <a:lnTo>
                    <a:pt x="764" y="1047"/>
                  </a:lnTo>
                  <a:lnTo>
                    <a:pt x="779" y="1054"/>
                  </a:lnTo>
                  <a:lnTo>
                    <a:pt x="794" y="1060"/>
                  </a:lnTo>
                  <a:lnTo>
                    <a:pt x="811" y="1065"/>
                  </a:lnTo>
                  <a:lnTo>
                    <a:pt x="826" y="1070"/>
                  </a:lnTo>
                  <a:lnTo>
                    <a:pt x="842" y="1073"/>
                  </a:lnTo>
                  <a:lnTo>
                    <a:pt x="857" y="1078"/>
                  </a:lnTo>
                  <a:lnTo>
                    <a:pt x="874" y="1081"/>
                  </a:lnTo>
                  <a:lnTo>
                    <a:pt x="889" y="1084"/>
                  </a:lnTo>
                  <a:lnTo>
                    <a:pt x="904" y="1086"/>
                  </a:lnTo>
                  <a:lnTo>
                    <a:pt x="919" y="1089"/>
                  </a:lnTo>
                  <a:lnTo>
                    <a:pt x="937" y="1090"/>
                  </a:lnTo>
                  <a:lnTo>
                    <a:pt x="952" y="1092"/>
                  </a:lnTo>
                  <a:lnTo>
                    <a:pt x="967" y="1094"/>
                  </a:lnTo>
                  <a:lnTo>
                    <a:pt x="982" y="1095"/>
                  </a:lnTo>
                  <a:lnTo>
                    <a:pt x="997" y="1095"/>
                  </a:lnTo>
                  <a:lnTo>
                    <a:pt x="1015" y="1097"/>
                  </a:lnTo>
                  <a:lnTo>
                    <a:pt x="1030" y="1098"/>
                  </a:lnTo>
                  <a:lnTo>
                    <a:pt x="1045" y="1098"/>
                  </a:lnTo>
                  <a:lnTo>
                    <a:pt x="1058" y="1099"/>
                  </a:lnTo>
                  <a:lnTo>
                    <a:pt x="1075" y="1100"/>
                  </a:lnTo>
                  <a:lnTo>
                    <a:pt x="1090" y="1100"/>
                  </a:lnTo>
                  <a:lnTo>
                    <a:pt x="1106" y="1101"/>
                  </a:lnTo>
                  <a:lnTo>
                    <a:pt x="1121" y="1101"/>
                  </a:lnTo>
                  <a:lnTo>
                    <a:pt x="1138" y="1101"/>
                  </a:lnTo>
                  <a:lnTo>
                    <a:pt x="1153" y="1101"/>
                  </a:lnTo>
                  <a:lnTo>
                    <a:pt x="1168" y="1101"/>
                  </a:lnTo>
                  <a:lnTo>
                    <a:pt x="1183" y="1101"/>
                  </a:lnTo>
                  <a:lnTo>
                    <a:pt x="1201" y="1102"/>
                  </a:lnTo>
                  <a:lnTo>
                    <a:pt x="1216" y="1102"/>
                  </a:lnTo>
                  <a:lnTo>
                    <a:pt x="1231" y="1102"/>
                  </a:lnTo>
                </a:path>
              </a:pathLst>
            </a:custGeom>
            <a:noFill/>
            <a:ln w="25400" cap="rnd" cmpd="sng">
              <a:solidFill>
                <a:srgbClr val="EF91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5903" name="Freeform 35"/>
            <p:cNvSpPr>
              <a:spLocks/>
            </p:cNvSpPr>
            <p:nvPr/>
          </p:nvSpPr>
          <p:spPr bwMode="auto">
            <a:xfrm>
              <a:off x="1173" y="1677"/>
              <a:ext cx="1235" cy="1103"/>
            </a:xfrm>
            <a:custGeom>
              <a:avLst/>
              <a:gdLst>
                <a:gd name="T0" fmla="*/ 1219 w 1235"/>
                <a:gd name="T1" fmla="*/ 1 h 1103"/>
                <a:gd name="T2" fmla="*/ 1186 w 1235"/>
                <a:gd name="T3" fmla="*/ 13 h 1103"/>
                <a:gd name="T4" fmla="*/ 1156 w 1235"/>
                <a:gd name="T5" fmla="*/ 34 h 1103"/>
                <a:gd name="T6" fmla="*/ 1124 w 1235"/>
                <a:gd name="T7" fmla="*/ 66 h 1103"/>
                <a:gd name="T8" fmla="*/ 1093 w 1235"/>
                <a:gd name="T9" fmla="*/ 106 h 1103"/>
                <a:gd name="T10" fmla="*/ 1061 w 1235"/>
                <a:gd name="T11" fmla="*/ 155 h 1103"/>
                <a:gd name="T12" fmla="*/ 1030 w 1235"/>
                <a:gd name="T13" fmla="*/ 210 h 1103"/>
                <a:gd name="T14" fmla="*/ 998 w 1235"/>
                <a:gd name="T15" fmla="*/ 270 h 1103"/>
                <a:gd name="T16" fmla="*/ 968 w 1235"/>
                <a:gd name="T17" fmla="*/ 334 h 1103"/>
                <a:gd name="T18" fmla="*/ 935 w 1235"/>
                <a:gd name="T19" fmla="*/ 401 h 1103"/>
                <a:gd name="T20" fmla="*/ 905 w 1235"/>
                <a:gd name="T21" fmla="*/ 467 h 1103"/>
                <a:gd name="T22" fmla="*/ 875 w 1235"/>
                <a:gd name="T23" fmla="*/ 534 h 1103"/>
                <a:gd name="T24" fmla="*/ 842 w 1235"/>
                <a:gd name="T25" fmla="*/ 598 h 1103"/>
                <a:gd name="T26" fmla="*/ 812 w 1235"/>
                <a:gd name="T27" fmla="*/ 660 h 1103"/>
                <a:gd name="T28" fmla="*/ 782 w 1235"/>
                <a:gd name="T29" fmla="*/ 718 h 1103"/>
                <a:gd name="T30" fmla="*/ 751 w 1235"/>
                <a:gd name="T31" fmla="*/ 771 h 1103"/>
                <a:gd name="T32" fmla="*/ 719 w 1235"/>
                <a:gd name="T33" fmla="*/ 820 h 1103"/>
                <a:gd name="T34" fmla="*/ 688 w 1235"/>
                <a:gd name="T35" fmla="*/ 864 h 1103"/>
                <a:gd name="T36" fmla="*/ 656 w 1235"/>
                <a:gd name="T37" fmla="*/ 903 h 1103"/>
                <a:gd name="T38" fmla="*/ 626 w 1235"/>
                <a:gd name="T39" fmla="*/ 938 h 1103"/>
                <a:gd name="T40" fmla="*/ 593 w 1235"/>
                <a:gd name="T41" fmla="*/ 968 h 1103"/>
                <a:gd name="T42" fmla="*/ 563 w 1235"/>
                <a:gd name="T43" fmla="*/ 993 h 1103"/>
                <a:gd name="T44" fmla="*/ 530 w 1235"/>
                <a:gd name="T45" fmla="*/ 1015 h 1103"/>
                <a:gd name="T46" fmla="*/ 500 w 1235"/>
                <a:gd name="T47" fmla="*/ 1033 h 1103"/>
                <a:gd name="T48" fmla="*/ 468 w 1235"/>
                <a:gd name="T49" fmla="*/ 1047 h 1103"/>
                <a:gd name="T50" fmla="*/ 437 w 1235"/>
                <a:gd name="T51" fmla="*/ 1060 h 1103"/>
                <a:gd name="T52" fmla="*/ 405 w 1235"/>
                <a:gd name="T53" fmla="*/ 1070 h 1103"/>
                <a:gd name="T54" fmla="*/ 375 w 1235"/>
                <a:gd name="T55" fmla="*/ 1078 h 1103"/>
                <a:gd name="T56" fmla="*/ 342 w 1235"/>
                <a:gd name="T57" fmla="*/ 1084 h 1103"/>
                <a:gd name="T58" fmla="*/ 312 w 1235"/>
                <a:gd name="T59" fmla="*/ 1089 h 1103"/>
                <a:gd name="T60" fmla="*/ 281 w 1235"/>
                <a:gd name="T61" fmla="*/ 1092 h 1103"/>
                <a:gd name="T62" fmla="*/ 251 w 1235"/>
                <a:gd name="T63" fmla="*/ 1095 h 1103"/>
                <a:gd name="T64" fmla="*/ 219 w 1235"/>
                <a:gd name="T65" fmla="*/ 1097 h 1103"/>
                <a:gd name="T66" fmla="*/ 188 w 1235"/>
                <a:gd name="T67" fmla="*/ 1098 h 1103"/>
                <a:gd name="T68" fmla="*/ 156 w 1235"/>
                <a:gd name="T69" fmla="*/ 1100 h 1103"/>
                <a:gd name="T70" fmla="*/ 126 w 1235"/>
                <a:gd name="T71" fmla="*/ 1101 h 1103"/>
                <a:gd name="T72" fmla="*/ 93 w 1235"/>
                <a:gd name="T73" fmla="*/ 1101 h 1103"/>
                <a:gd name="T74" fmla="*/ 63 w 1235"/>
                <a:gd name="T75" fmla="*/ 1101 h 1103"/>
                <a:gd name="T76" fmla="*/ 30 w 1235"/>
                <a:gd name="T77" fmla="*/ 1102 h 1103"/>
                <a:gd name="T78" fmla="*/ 0 w 1235"/>
                <a:gd name="T79" fmla="*/ 1102 h 110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35"/>
                <a:gd name="T121" fmla="*/ 0 h 1103"/>
                <a:gd name="T122" fmla="*/ 1235 w 1235"/>
                <a:gd name="T123" fmla="*/ 1103 h 110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35" h="1103">
                  <a:moveTo>
                    <a:pt x="1234" y="0"/>
                  </a:moveTo>
                  <a:lnTo>
                    <a:pt x="1219" y="1"/>
                  </a:lnTo>
                  <a:lnTo>
                    <a:pt x="1202" y="5"/>
                  </a:lnTo>
                  <a:lnTo>
                    <a:pt x="1186" y="13"/>
                  </a:lnTo>
                  <a:lnTo>
                    <a:pt x="1171" y="22"/>
                  </a:lnTo>
                  <a:lnTo>
                    <a:pt x="1156" y="34"/>
                  </a:lnTo>
                  <a:lnTo>
                    <a:pt x="1141" y="49"/>
                  </a:lnTo>
                  <a:lnTo>
                    <a:pt x="1124" y="66"/>
                  </a:lnTo>
                  <a:lnTo>
                    <a:pt x="1108" y="86"/>
                  </a:lnTo>
                  <a:lnTo>
                    <a:pt x="1093" y="106"/>
                  </a:lnTo>
                  <a:lnTo>
                    <a:pt x="1078" y="129"/>
                  </a:lnTo>
                  <a:lnTo>
                    <a:pt x="1061" y="155"/>
                  </a:lnTo>
                  <a:lnTo>
                    <a:pt x="1046" y="182"/>
                  </a:lnTo>
                  <a:lnTo>
                    <a:pt x="1030" y="210"/>
                  </a:lnTo>
                  <a:lnTo>
                    <a:pt x="1015" y="240"/>
                  </a:lnTo>
                  <a:lnTo>
                    <a:pt x="998" y="270"/>
                  </a:lnTo>
                  <a:lnTo>
                    <a:pt x="983" y="302"/>
                  </a:lnTo>
                  <a:lnTo>
                    <a:pt x="968" y="334"/>
                  </a:lnTo>
                  <a:lnTo>
                    <a:pt x="953" y="368"/>
                  </a:lnTo>
                  <a:lnTo>
                    <a:pt x="935" y="401"/>
                  </a:lnTo>
                  <a:lnTo>
                    <a:pt x="920" y="433"/>
                  </a:lnTo>
                  <a:lnTo>
                    <a:pt x="905" y="467"/>
                  </a:lnTo>
                  <a:lnTo>
                    <a:pt x="890" y="500"/>
                  </a:lnTo>
                  <a:lnTo>
                    <a:pt x="875" y="534"/>
                  </a:lnTo>
                  <a:lnTo>
                    <a:pt x="857" y="566"/>
                  </a:lnTo>
                  <a:lnTo>
                    <a:pt x="842" y="598"/>
                  </a:lnTo>
                  <a:lnTo>
                    <a:pt x="827" y="629"/>
                  </a:lnTo>
                  <a:lnTo>
                    <a:pt x="812" y="660"/>
                  </a:lnTo>
                  <a:lnTo>
                    <a:pt x="797" y="689"/>
                  </a:lnTo>
                  <a:lnTo>
                    <a:pt x="782" y="718"/>
                  </a:lnTo>
                  <a:lnTo>
                    <a:pt x="766" y="744"/>
                  </a:lnTo>
                  <a:lnTo>
                    <a:pt x="751" y="771"/>
                  </a:lnTo>
                  <a:lnTo>
                    <a:pt x="734" y="796"/>
                  </a:lnTo>
                  <a:lnTo>
                    <a:pt x="719" y="820"/>
                  </a:lnTo>
                  <a:lnTo>
                    <a:pt x="704" y="843"/>
                  </a:lnTo>
                  <a:lnTo>
                    <a:pt x="688" y="864"/>
                  </a:lnTo>
                  <a:lnTo>
                    <a:pt x="671" y="884"/>
                  </a:lnTo>
                  <a:lnTo>
                    <a:pt x="656" y="903"/>
                  </a:lnTo>
                  <a:lnTo>
                    <a:pt x="641" y="921"/>
                  </a:lnTo>
                  <a:lnTo>
                    <a:pt x="626" y="938"/>
                  </a:lnTo>
                  <a:lnTo>
                    <a:pt x="608" y="954"/>
                  </a:lnTo>
                  <a:lnTo>
                    <a:pt x="593" y="968"/>
                  </a:lnTo>
                  <a:lnTo>
                    <a:pt x="578" y="981"/>
                  </a:lnTo>
                  <a:lnTo>
                    <a:pt x="563" y="993"/>
                  </a:lnTo>
                  <a:lnTo>
                    <a:pt x="546" y="1005"/>
                  </a:lnTo>
                  <a:lnTo>
                    <a:pt x="530" y="1015"/>
                  </a:lnTo>
                  <a:lnTo>
                    <a:pt x="515" y="1024"/>
                  </a:lnTo>
                  <a:lnTo>
                    <a:pt x="500" y="1033"/>
                  </a:lnTo>
                  <a:lnTo>
                    <a:pt x="483" y="1041"/>
                  </a:lnTo>
                  <a:lnTo>
                    <a:pt x="468" y="1047"/>
                  </a:lnTo>
                  <a:lnTo>
                    <a:pt x="452" y="1054"/>
                  </a:lnTo>
                  <a:lnTo>
                    <a:pt x="437" y="1060"/>
                  </a:lnTo>
                  <a:lnTo>
                    <a:pt x="420" y="1065"/>
                  </a:lnTo>
                  <a:lnTo>
                    <a:pt x="405" y="1070"/>
                  </a:lnTo>
                  <a:lnTo>
                    <a:pt x="390" y="1073"/>
                  </a:lnTo>
                  <a:lnTo>
                    <a:pt x="375" y="1078"/>
                  </a:lnTo>
                  <a:lnTo>
                    <a:pt x="357" y="1081"/>
                  </a:lnTo>
                  <a:lnTo>
                    <a:pt x="342" y="1084"/>
                  </a:lnTo>
                  <a:lnTo>
                    <a:pt x="327" y="1086"/>
                  </a:lnTo>
                  <a:lnTo>
                    <a:pt x="312" y="1089"/>
                  </a:lnTo>
                  <a:lnTo>
                    <a:pt x="297" y="1090"/>
                  </a:lnTo>
                  <a:lnTo>
                    <a:pt x="281" y="1092"/>
                  </a:lnTo>
                  <a:lnTo>
                    <a:pt x="266" y="1094"/>
                  </a:lnTo>
                  <a:lnTo>
                    <a:pt x="251" y="1095"/>
                  </a:lnTo>
                  <a:lnTo>
                    <a:pt x="236" y="1095"/>
                  </a:lnTo>
                  <a:lnTo>
                    <a:pt x="219" y="1097"/>
                  </a:lnTo>
                  <a:lnTo>
                    <a:pt x="204" y="1098"/>
                  </a:lnTo>
                  <a:lnTo>
                    <a:pt x="188" y="1098"/>
                  </a:lnTo>
                  <a:lnTo>
                    <a:pt x="173" y="1099"/>
                  </a:lnTo>
                  <a:lnTo>
                    <a:pt x="156" y="1100"/>
                  </a:lnTo>
                  <a:lnTo>
                    <a:pt x="141" y="1100"/>
                  </a:lnTo>
                  <a:lnTo>
                    <a:pt x="126" y="1101"/>
                  </a:lnTo>
                  <a:lnTo>
                    <a:pt x="110" y="1101"/>
                  </a:lnTo>
                  <a:lnTo>
                    <a:pt x="93" y="1101"/>
                  </a:lnTo>
                  <a:lnTo>
                    <a:pt x="78" y="1101"/>
                  </a:lnTo>
                  <a:lnTo>
                    <a:pt x="63" y="1101"/>
                  </a:lnTo>
                  <a:lnTo>
                    <a:pt x="48" y="1101"/>
                  </a:lnTo>
                  <a:lnTo>
                    <a:pt x="30" y="1102"/>
                  </a:lnTo>
                  <a:lnTo>
                    <a:pt x="15" y="1102"/>
                  </a:lnTo>
                  <a:lnTo>
                    <a:pt x="0" y="1102"/>
                  </a:lnTo>
                </a:path>
              </a:pathLst>
            </a:custGeom>
            <a:noFill/>
            <a:ln w="25400" cap="rnd" cmpd="sng">
              <a:solidFill>
                <a:srgbClr val="EF91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165899" name="Line 36"/>
          <p:cNvSpPr>
            <a:spLocks noChangeShapeType="1"/>
          </p:cNvSpPr>
          <p:nvPr/>
        </p:nvSpPr>
        <p:spPr bwMode="auto">
          <a:xfrm flipV="1">
            <a:off x="5157788" y="3937000"/>
            <a:ext cx="0" cy="1485900"/>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5900" name="Rectangle 37"/>
          <p:cNvSpPr>
            <a:spLocks noChangeArrowheads="1"/>
          </p:cNvSpPr>
          <p:nvPr/>
        </p:nvSpPr>
        <p:spPr bwMode="auto">
          <a:xfrm>
            <a:off x="4251325" y="2228850"/>
            <a:ext cx="4294188"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400" b="1" i="1" dirty="0">
                <a:solidFill>
                  <a:schemeClr val="accent2"/>
                </a:solidFill>
              </a:rPr>
              <a:t>&gt;  using Normal Distribution</a:t>
            </a:r>
          </a:p>
        </p:txBody>
      </p:sp>
      <p:sp>
        <p:nvSpPr>
          <p:cNvPr id="165901" name="Line 38"/>
          <p:cNvSpPr>
            <a:spLocks noChangeShapeType="1"/>
          </p:cNvSpPr>
          <p:nvPr/>
        </p:nvSpPr>
        <p:spPr bwMode="auto">
          <a:xfrm flipV="1">
            <a:off x="4233863" y="3516313"/>
            <a:ext cx="0" cy="1825625"/>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Engineering, Education</a:t>
            </a:r>
            <a:endParaRPr lang="en-US" dirty="0"/>
          </a:p>
        </p:txBody>
      </p:sp>
      <p:pic>
        <p:nvPicPr>
          <p:cNvPr id="5" name="Picture 4"/>
          <p:cNvPicPr>
            <a:picLocks noChangeAspect="1"/>
          </p:cNvPicPr>
          <p:nvPr/>
        </p:nvPicPr>
        <p:blipFill>
          <a:blip r:embed="rId2"/>
          <a:stretch>
            <a:fillRect/>
          </a:stretch>
        </p:blipFill>
        <p:spPr>
          <a:xfrm>
            <a:off x="2708882" y="1747302"/>
            <a:ext cx="3829050" cy="3752850"/>
          </a:xfrm>
          <a:prstGeom prst="rect">
            <a:avLst/>
          </a:prstGeom>
        </p:spPr>
      </p:pic>
    </p:spTree>
    <p:extLst>
      <p:ext uri="{BB962C8B-B14F-4D97-AF65-F5344CB8AC3E}">
        <p14:creationId xmlns:p14="http://schemas.microsoft.com/office/powerpoint/2010/main" val="330100043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914" name="Group 2"/>
          <p:cNvGrpSpPr>
            <a:grpSpLocks/>
          </p:cNvGrpSpPr>
          <p:nvPr/>
        </p:nvGrpSpPr>
        <p:grpSpPr bwMode="auto">
          <a:xfrm>
            <a:off x="1639888" y="5262563"/>
            <a:ext cx="3189287" cy="155575"/>
            <a:chOff x="930" y="2652"/>
            <a:chExt cx="1808" cy="78"/>
          </a:xfrm>
        </p:grpSpPr>
        <p:sp>
          <p:nvSpPr>
            <p:cNvPr id="166934" name="Line 3"/>
            <p:cNvSpPr>
              <a:spLocks noChangeShapeType="1"/>
            </p:cNvSpPr>
            <p:nvPr/>
          </p:nvSpPr>
          <p:spPr bwMode="auto">
            <a:xfrm>
              <a:off x="930" y="2693"/>
              <a:ext cx="180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nvGrpSpPr>
            <p:cNvPr id="166935" name="Group 4"/>
            <p:cNvGrpSpPr>
              <a:grpSpLocks/>
            </p:cNvGrpSpPr>
            <p:nvPr/>
          </p:nvGrpSpPr>
          <p:grpSpPr bwMode="auto">
            <a:xfrm>
              <a:off x="1072" y="2652"/>
              <a:ext cx="1624" cy="78"/>
              <a:chOff x="1072" y="2652"/>
              <a:chExt cx="1624" cy="78"/>
            </a:xfrm>
          </p:grpSpPr>
          <p:grpSp>
            <p:nvGrpSpPr>
              <p:cNvPr id="166936" name="Group 5"/>
              <p:cNvGrpSpPr>
                <a:grpSpLocks/>
              </p:cNvGrpSpPr>
              <p:nvPr/>
            </p:nvGrpSpPr>
            <p:grpSpPr bwMode="auto">
              <a:xfrm>
                <a:off x="1645" y="2652"/>
                <a:ext cx="478" cy="78"/>
                <a:chOff x="1645" y="2652"/>
                <a:chExt cx="478" cy="78"/>
              </a:xfrm>
            </p:grpSpPr>
            <p:sp>
              <p:nvSpPr>
                <p:cNvPr id="166951" name="Line 6"/>
                <p:cNvSpPr>
                  <a:spLocks noChangeShapeType="1"/>
                </p:cNvSpPr>
                <p:nvPr/>
              </p:nvSpPr>
              <p:spPr bwMode="auto">
                <a:xfrm>
                  <a:off x="1645" y="2652"/>
                  <a:ext cx="0" cy="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6952" name="Line 7"/>
                <p:cNvSpPr>
                  <a:spLocks noChangeShapeType="1"/>
                </p:cNvSpPr>
                <p:nvPr/>
              </p:nvSpPr>
              <p:spPr bwMode="auto">
                <a:xfrm>
                  <a:off x="1741" y="2652"/>
                  <a:ext cx="0" cy="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6953" name="Line 8"/>
                <p:cNvSpPr>
                  <a:spLocks noChangeShapeType="1"/>
                </p:cNvSpPr>
                <p:nvPr/>
              </p:nvSpPr>
              <p:spPr bwMode="auto">
                <a:xfrm>
                  <a:off x="1836" y="2652"/>
                  <a:ext cx="0" cy="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6954" name="Line 9"/>
                <p:cNvSpPr>
                  <a:spLocks noChangeShapeType="1"/>
                </p:cNvSpPr>
                <p:nvPr/>
              </p:nvSpPr>
              <p:spPr bwMode="auto">
                <a:xfrm>
                  <a:off x="1932" y="2652"/>
                  <a:ext cx="0" cy="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6955" name="Line 10"/>
                <p:cNvSpPr>
                  <a:spLocks noChangeShapeType="1"/>
                </p:cNvSpPr>
                <p:nvPr/>
              </p:nvSpPr>
              <p:spPr bwMode="auto">
                <a:xfrm>
                  <a:off x="2027" y="2652"/>
                  <a:ext cx="0" cy="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6956" name="Line 11"/>
                <p:cNvSpPr>
                  <a:spLocks noChangeShapeType="1"/>
                </p:cNvSpPr>
                <p:nvPr/>
              </p:nvSpPr>
              <p:spPr bwMode="auto">
                <a:xfrm>
                  <a:off x="2123" y="2652"/>
                  <a:ext cx="0" cy="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grpSp>
            <p:nvGrpSpPr>
              <p:cNvPr id="166937" name="Group 12"/>
              <p:cNvGrpSpPr>
                <a:grpSpLocks/>
              </p:cNvGrpSpPr>
              <p:nvPr/>
            </p:nvGrpSpPr>
            <p:grpSpPr bwMode="auto">
              <a:xfrm>
                <a:off x="1072" y="2652"/>
                <a:ext cx="477" cy="78"/>
                <a:chOff x="1072" y="2652"/>
                <a:chExt cx="477" cy="78"/>
              </a:xfrm>
            </p:grpSpPr>
            <p:sp>
              <p:nvSpPr>
                <p:cNvPr id="166945" name="Line 13"/>
                <p:cNvSpPr>
                  <a:spLocks noChangeShapeType="1"/>
                </p:cNvSpPr>
                <p:nvPr/>
              </p:nvSpPr>
              <p:spPr bwMode="auto">
                <a:xfrm>
                  <a:off x="1072" y="2652"/>
                  <a:ext cx="0" cy="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6946" name="Line 14"/>
                <p:cNvSpPr>
                  <a:spLocks noChangeShapeType="1"/>
                </p:cNvSpPr>
                <p:nvPr/>
              </p:nvSpPr>
              <p:spPr bwMode="auto">
                <a:xfrm>
                  <a:off x="1167" y="2652"/>
                  <a:ext cx="0" cy="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6947" name="Line 15"/>
                <p:cNvSpPr>
                  <a:spLocks noChangeShapeType="1"/>
                </p:cNvSpPr>
                <p:nvPr/>
              </p:nvSpPr>
              <p:spPr bwMode="auto">
                <a:xfrm>
                  <a:off x="1263" y="2652"/>
                  <a:ext cx="0" cy="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6948" name="Line 16"/>
                <p:cNvSpPr>
                  <a:spLocks noChangeShapeType="1"/>
                </p:cNvSpPr>
                <p:nvPr/>
              </p:nvSpPr>
              <p:spPr bwMode="auto">
                <a:xfrm>
                  <a:off x="1358" y="2652"/>
                  <a:ext cx="0" cy="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6949" name="Line 17"/>
                <p:cNvSpPr>
                  <a:spLocks noChangeShapeType="1"/>
                </p:cNvSpPr>
                <p:nvPr/>
              </p:nvSpPr>
              <p:spPr bwMode="auto">
                <a:xfrm>
                  <a:off x="1454" y="2652"/>
                  <a:ext cx="0" cy="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6950" name="Line 18"/>
                <p:cNvSpPr>
                  <a:spLocks noChangeShapeType="1"/>
                </p:cNvSpPr>
                <p:nvPr/>
              </p:nvSpPr>
              <p:spPr bwMode="auto">
                <a:xfrm>
                  <a:off x="1549" y="2652"/>
                  <a:ext cx="0" cy="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grpSp>
            <p:nvGrpSpPr>
              <p:cNvPr id="166938" name="Group 19"/>
              <p:cNvGrpSpPr>
                <a:grpSpLocks/>
              </p:cNvGrpSpPr>
              <p:nvPr/>
            </p:nvGrpSpPr>
            <p:grpSpPr bwMode="auto">
              <a:xfrm>
                <a:off x="2219" y="2652"/>
                <a:ext cx="477" cy="78"/>
                <a:chOff x="2219" y="2652"/>
                <a:chExt cx="477" cy="78"/>
              </a:xfrm>
            </p:grpSpPr>
            <p:sp>
              <p:nvSpPr>
                <p:cNvPr id="166939" name="Line 20"/>
                <p:cNvSpPr>
                  <a:spLocks noChangeShapeType="1"/>
                </p:cNvSpPr>
                <p:nvPr/>
              </p:nvSpPr>
              <p:spPr bwMode="auto">
                <a:xfrm>
                  <a:off x="2219" y="2652"/>
                  <a:ext cx="0" cy="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6940" name="Line 21"/>
                <p:cNvSpPr>
                  <a:spLocks noChangeShapeType="1"/>
                </p:cNvSpPr>
                <p:nvPr/>
              </p:nvSpPr>
              <p:spPr bwMode="auto">
                <a:xfrm>
                  <a:off x="2314" y="2652"/>
                  <a:ext cx="0" cy="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6941" name="Line 22"/>
                <p:cNvSpPr>
                  <a:spLocks noChangeShapeType="1"/>
                </p:cNvSpPr>
                <p:nvPr/>
              </p:nvSpPr>
              <p:spPr bwMode="auto">
                <a:xfrm>
                  <a:off x="2410" y="2652"/>
                  <a:ext cx="0" cy="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6942" name="Line 23"/>
                <p:cNvSpPr>
                  <a:spLocks noChangeShapeType="1"/>
                </p:cNvSpPr>
                <p:nvPr/>
              </p:nvSpPr>
              <p:spPr bwMode="auto">
                <a:xfrm>
                  <a:off x="2505" y="2652"/>
                  <a:ext cx="0" cy="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6943" name="Line 24"/>
                <p:cNvSpPr>
                  <a:spLocks noChangeShapeType="1"/>
                </p:cNvSpPr>
                <p:nvPr/>
              </p:nvSpPr>
              <p:spPr bwMode="auto">
                <a:xfrm>
                  <a:off x="2601" y="2652"/>
                  <a:ext cx="0" cy="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6944" name="Line 25"/>
                <p:cNvSpPr>
                  <a:spLocks noChangeShapeType="1"/>
                </p:cNvSpPr>
                <p:nvPr/>
              </p:nvSpPr>
              <p:spPr bwMode="auto">
                <a:xfrm>
                  <a:off x="2696" y="2652"/>
                  <a:ext cx="0" cy="7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grpSp>
      </p:grpSp>
      <p:grpSp>
        <p:nvGrpSpPr>
          <p:cNvPr id="166915" name="Group 26"/>
          <p:cNvGrpSpPr>
            <a:grpSpLocks/>
          </p:cNvGrpSpPr>
          <p:nvPr/>
        </p:nvGrpSpPr>
        <p:grpSpPr bwMode="auto">
          <a:xfrm>
            <a:off x="2065338" y="2381250"/>
            <a:ext cx="2008187" cy="2965450"/>
            <a:chOff x="1171" y="1200"/>
            <a:chExt cx="1138" cy="1494"/>
          </a:xfrm>
        </p:grpSpPr>
        <p:sp>
          <p:nvSpPr>
            <p:cNvPr id="166932" name="Freeform 27"/>
            <p:cNvSpPr>
              <a:spLocks/>
            </p:cNvSpPr>
            <p:nvPr/>
          </p:nvSpPr>
          <p:spPr bwMode="auto">
            <a:xfrm>
              <a:off x="1739" y="1200"/>
              <a:ext cx="570" cy="1494"/>
            </a:xfrm>
            <a:custGeom>
              <a:avLst/>
              <a:gdLst>
                <a:gd name="T0" fmla="*/ 7 w 570"/>
                <a:gd name="T1" fmla="*/ 2 h 1494"/>
                <a:gd name="T2" fmla="*/ 22 w 570"/>
                <a:gd name="T3" fmla="*/ 17 h 1494"/>
                <a:gd name="T4" fmla="*/ 35 w 570"/>
                <a:gd name="T5" fmla="*/ 46 h 1494"/>
                <a:gd name="T6" fmla="*/ 50 w 570"/>
                <a:gd name="T7" fmla="*/ 89 h 1494"/>
                <a:gd name="T8" fmla="*/ 64 w 570"/>
                <a:gd name="T9" fmla="*/ 144 h 1494"/>
                <a:gd name="T10" fmla="*/ 79 w 570"/>
                <a:gd name="T11" fmla="*/ 210 h 1494"/>
                <a:gd name="T12" fmla="*/ 93 w 570"/>
                <a:gd name="T13" fmla="*/ 285 h 1494"/>
                <a:gd name="T14" fmla="*/ 108 w 570"/>
                <a:gd name="T15" fmla="*/ 366 h 1494"/>
                <a:gd name="T16" fmla="*/ 122 w 570"/>
                <a:gd name="T17" fmla="*/ 453 h 1494"/>
                <a:gd name="T18" fmla="*/ 137 w 570"/>
                <a:gd name="T19" fmla="*/ 543 h 1494"/>
                <a:gd name="T20" fmla="*/ 151 w 570"/>
                <a:gd name="T21" fmla="*/ 633 h 1494"/>
                <a:gd name="T22" fmla="*/ 165 w 570"/>
                <a:gd name="T23" fmla="*/ 723 h 1494"/>
                <a:gd name="T24" fmla="*/ 180 w 570"/>
                <a:gd name="T25" fmla="*/ 810 h 1494"/>
                <a:gd name="T26" fmla="*/ 194 w 570"/>
                <a:gd name="T27" fmla="*/ 894 h 1494"/>
                <a:gd name="T28" fmla="*/ 209 w 570"/>
                <a:gd name="T29" fmla="*/ 973 h 1494"/>
                <a:gd name="T30" fmla="*/ 223 w 570"/>
                <a:gd name="T31" fmla="*/ 1044 h 1494"/>
                <a:gd name="T32" fmla="*/ 238 w 570"/>
                <a:gd name="T33" fmla="*/ 1111 h 1494"/>
                <a:gd name="T34" fmla="*/ 252 w 570"/>
                <a:gd name="T35" fmla="*/ 1171 h 1494"/>
                <a:gd name="T36" fmla="*/ 266 w 570"/>
                <a:gd name="T37" fmla="*/ 1223 h 1494"/>
                <a:gd name="T38" fmla="*/ 280 w 570"/>
                <a:gd name="T39" fmla="*/ 1271 h 1494"/>
                <a:gd name="T40" fmla="*/ 295 w 570"/>
                <a:gd name="T41" fmla="*/ 1311 h 1494"/>
                <a:gd name="T42" fmla="*/ 309 w 570"/>
                <a:gd name="T43" fmla="*/ 1346 h 1494"/>
                <a:gd name="T44" fmla="*/ 324 w 570"/>
                <a:gd name="T45" fmla="*/ 1375 h 1494"/>
                <a:gd name="T46" fmla="*/ 338 w 570"/>
                <a:gd name="T47" fmla="*/ 1399 h 1494"/>
                <a:gd name="T48" fmla="*/ 353 w 570"/>
                <a:gd name="T49" fmla="*/ 1419 h 1494"/>
                <a:gd name="T50" fmla="*/ 367 w 570"/>
                <a:gd name="T51" fmla="*/ 1436 h 1494"/>
                <a:gd name="T52" fmla="*/ 382 w 570"/>
                <a:gd name="T53" fmla="*/ 1449 h 1494"/>
                <a:gd name="T54" fmla="*/ 396 w 570"/>
                <a:gd name="T55" fmla="*/ 1460 h 1494"/>
                <a:gd name="T56" fmla="*/ 411 w 570"/>
                <a:gd name="T57" fmla="*/ 1468 h 1494"/>
                <a:gd name="T58" fmla="*/ 425 w 570"/>
                <a:gd name="T59" fmla="*/ 1475 h 1494"/>
                <a:gd name="T60" fmla="*/ 440 w 570"/>
                <a:gd name="T61" fmla="*/ 1479 h 1494"/>
                <a:gd name="T62" fmla="*/ 454 w 570"/>
                <a:gd name="T63" fmla="*/ 1483 h 1494"/>
                <a:gd name="T64" fmla="*/ 469 w 570"/>
                <a:gd name="T65" fmla="*/ 1486 h 1494"/>
                <a:gd name="T66" fmla="*/ 483 w 570"/>
                <a:gd name="T67" fmla="*/ 1488 h 1494"/>
                <a:gd name="T68" fmla="*/ 497 w 570"/>
                <a:gd name="T69" fmla="*/ 1490 h 1494"/>
                <a:gd name="T70" fmla="*/ 511 w 570"/>
                <a:gd name="T71" fmla="*/ 1491 h 1494"/>
                <a:gd name="T72" fmla="*/ 526 w 570"/>
                <a:gd name="T73" fmla="*/ 1492 h 1494"/>
                <a:gd name="T74" fmla="*/ 540 w 570"/>
                <a:gd name="T75" fmla="*/ 1492 h 1494"/>
                <a:gd name="T76" fmla="*/ 555 w 570"/>
                <a:gd name="T77" fmla="*/ 1493 h 1494"/>
                <a:gd name="T78" fmla="*/ 569 w 570"/>
                <a:gd name="T79" fmla="*/ 1493 h 14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70"/>
                <a:gd name="T121" fmla="*/ 0 h 1494"/>
                <a:gd name="T122" fmla="*/ 570 w 570"/>
                <a:gd name="T123" fmla="*/ 1494 h 14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70" h="1494">
                  <a:moveTo>
                    <a:pt x="0" y="0"/>
                  </a:moveTo>
                  <a:lnTo>
                    <a:pt x="7" y="2"/>
                  </a:lnTo>
                  <a:lnTo>
                    <a:pt x="15" y="7"/>
                  </a:lnTo>
                  <a:lnTo>
                    <a:pt x="22" y="17"/>
                  </a:lnTo>
                  <a:lnTo>
                    <a:pt x="28" y="30"/>
                  </a:lnTo>
                  <a:lnTo>
                    <a:pt x="35" y="46"/>
                  </a:lnTo>
                  <a:lnTo>
                    <a:pt x="42" y="66"/>
                  </a:lnTo>
                  <a:lnTo>
                    <a:pt x="50" y="89"/>
                  </a:lnTo>
                  <a:lnTo>
                    <a:pt x="57" y="116"/>
                  </a:lnTo>
                  <a:lnTo>
                    <a:pt x="64" y="144"/>
                  </a:lnTo>
                  <a:lnTo>
                    <a:pt x="71" y="175"/>
                  </a:lnTo>
                  <a:lnTo>
                    <a:pt x="79" y="210"/>
                  </a:lnTo>
                  <a:lnTo>
                    <a:pt x="86" y="247"/>
                  </a:lnTo>
                  <a:lnTo>
                    <a:pt x="93" y="285"/>
                  </a:lnTo>
                  <a:lnTo>
                    <a:pt x="100" y="325"/>
                  </a:lnTo>
                  <a:lnTo>
                    <a:pt x="108" y="366"/>
                  </a:lnTo>
                  <a:lnTo>
                    <a:pt x="115" y="409"/>
                  </a:lnTo>
                  <a:lnTo>
                    <a:pt x="122" y="453"/>
                  </a:lnTo>
                  <a:lnTo>
                    <a:pt x="129" y="498"/>
                  </a:lnTo>
                  <a:lnTo>
                    <a:pt x="137" y="543"/>
                  </a:lnTo>
                  <a:lnTo>
                    <a:pt x="144" y="587"/>
                  </a:lnTo>
                  <a:lnTo>
                    <a:pt x="151" y="633"/>
                  </a:lnTo>
                  <a:lnTo>
                    <a:pt x="158" y="678"/>
                  </a:lnTo>
                  <a:lnTo>
                    <a:pt x="165" y="723"/>
                  </a:lnTo>
                  <a:lnTo>
                    <a:pt x="173" y="767"/>
                  </a:lnTo>
                  <a:lnTo>
                    <a:pt x="180" y="810"/>
                  </a:lnTo>
                  <a:lnTo>
                    <a:pt x="187" y="852"/>
                  </a:lnTo>
                  <a:lnTo>
                    <a:pt x="194" y="894"/>
                  </a:lnTo>
                  <a:lnTo>
                    <a:pt x="202" y="934"/>
                  </a:lnTo>
                  <a:lnTo>
                    <a:pt x="209" y="973"/>
                  </a:lnTo>
                  <a:lnTo>
                    <a:pt x="216" y="1008"/>
                  </a:lnTo>
                  <a:lnTo>
                    <a:pt x="223" y="1044"/>
                  </a:lnTo>
                  <a:lnTo>
                    <a:pt x="231" y="1079"/>
                  </a:lnTo>
                  <a:lnTo>
                    <a:pt x="238" y="1111"/>
                  </a:lnTo>
                  <a:lnTo>
                    <a:pt x="245" y="1142"/>
                  </a:lnTo>
                  <a:lnTo>
                    <a:pt x="252" y="1171"/>
                  </a:lnTo>
                  <a:lnTo>
                    <a:pt x="259" y="1198"/>
                  </a:lnTo>
                  <a:lnTo>
                    <a:pt x="266" y="1223"/>
                  </a:lnTo>
                  <a:lnTo>
                    <a:pt x="273" y="1248"/>
                  </a:lnTo>
                  <a:lnTo>
                    <a:pt x="280" y="1271"/>
                  </a:lnTo>
                  <a:lnTo>
                    <a:pt x="288" y="1292"/>
                  </a:lnTo>
                  <a:lnTo>
                    <a:pt x="295" y="1311"/>
                  </a:lnTo>
                  <a:lnTo>
                    <a:pt x="302" y="1329"/>
                  </a:lnTo>
                  <a:lnTo>
                    <a:pt x="309" y="1346"/>
                  </a:lnTo>
                  <a:lnTo>
                    <a:pt x="317" y="1361"/>
                  </a:lnTo>
                  <a:lnTo>
                    <a:pt x="324" y="1375"/>
                  </a:lnTo>
                  <a:lnTo>
                    <a:pt x="331" y="1387"/>
                  </a:lnTo>
                  <a:lnTo>
                    <a:pt x="338" y="1399"/>
                  </a:lnTo>
                  <a:lnTo>
                    <a:pt x="346" y="1410"/>
                  </a:lnTo>
                  <a:lnTo>
                    <a:pt x="353" y="1419"/>
                  </a:lnTo>
                  <a:lnTo>
                    <a:pt x="360" y="1428"/>
                  </a:lnTo>
                  <a:lnTo>
                    <a:pt x="367" y="1436"/>
                  </a:lnTo>
                  <a:lnTo>
                    <a:pt x="375" y="1443"/>
                  </a:lnTo>
                  <a:lnTo>
                    <a:pt x="382" y="1449"/>
                  </a:lnTo>
                  <a:lnTo>
                    <a:pt x="389" y="1454"/>
                  </a:lnTo>
                  <a:lnTo>
                    <a:pt x="396" y="1460"/>
                  </a:lnTo>
                  <a:lnTo>
                    <a:pt x="404" y="1464"/>
                  </a:lnTo>
                  <a:lnTo>
                    <a:pt x="411" y="1468"/>
                  </a:lnTo>
                  <a:lnTo>
                    <a:pt x="418" y="1471"/>
                  </a:lnTo>
                  <a:lnTo>
                    <a:pt x="425" y="1475"/>
                  </a:lnTo>
                  <a:lnTo>
                    <a:pt x="433" y="1477"/>
                  </a:lnTo>
                  <a:lnTo>
                    <a:pt x="440" y="1479"/>
                  </a:lnTo>
                  <a:lnTo>
                    <a:pt x="447" y="1482"/>
                  </a:lnTo>
                  <a:lnTo>
                    <a:pt x="454" y="1483"/>
                  </a:lnTo>
                  <a:lnTo>
                    <a:pt x="461" y="1484"/>
                  </a:lnTo>
                  <a:lnTo>
                    <a:pt x="469" y="1486"/>
                  </a:lnTo>
                  <a:lnTo>
                    <a:pt x="476" y="1487"/>
                  </a:lnTo>
                  <a:lnTo>
                    <a:pt x="483" y="1488"/>
                  </a:lnTo>
                  <a:lnTo>
                    <a:pt x="489" y="1489"/>
                  </a:lnTo>
                  <a:lnTo>
                    <a:pt x="497" y="1490"/>
                  </a:lnTo>
                  <a:lnTo>
                    <a:pt x="504" y="1490"/>
                  </a:lnTo>
                  <a:lnTo>
                    <a:pt x="511" y="1491"/>
                  </a:lnTo>
                  <a:lnTo>
                    <a:pt x="518" y="1492"/>
                  </a:lnTo>
                  <a:lnTo>
                    <a:pt x="526" y="1492"/>
                  </a:lnTo>
                  <a:lnTo>
                    <a:pt x="533" y="1492"/>
                  </a:lnTo>
                  <a:lnTo>
                    <a:pt x="540" y="1492"/>
                  </a:lnTo>
                  <a:lnTo>
                    <a:pt x="547" y="1492"/>
                  </a:lnTo>
                  <a:lnTo>
                    <a:pt x="555" y="1493"/>
                  </a:lnTo>
                  <a:lnTo>
                    <a:pt x="562" y="1493"/>
                  </a:lnTo>
                  <a:lnTo>
                    <a:pt x="569" y="1493"/>
                  </a:lnTo>
                </a:path>
              </a:pathLst>
            </a:custGeom>
            <a:noFill/>
            <a:ln w="25400" cap="rnd" cmpd="sng">
              <a:solidFill>
                <a:srgbClr val="EF91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66933" name="Freeform 28"/>
            <p:cNvSpPr>
              <a:spLocks/>
            </p:cNvSpPr>
            <p:nvPr/>
          </p:nvSpPr>
          <p:spPr bwMode="auto">
            <a:xfrm>
              <a:off x="1171" y="1200"/>
              <a:ext cx="571" cy="1494"/>
            </a:xfrm>
            <a:custGeom>
              <a:avLst/>
              <a:gdLst>
                <a:gd name="T0" fmla="*/ 563 w 571"/>
                <a:gd name="T1" fmla="*/ 2 h 1494"/>
                <a:gd name="T2" fmla="*/ 548 w 571"/>
                <a:gd name="T3" fmla="*/ 17 h 1494"/>
                <a:gd name="T4" fmla="*/ 534 w 571"/>
                <a:gd name="T5" fmla="*/ 46 h 1494"/>
                <a:gd name="T6" fmla="*/ 519 w 571"/>
                <a:gd name="T7" fmla="*/ 89 h 1494"/>
                <a:gd name="T8" fmla="*/ 505 w 571"/>
                <a:gd name="T9" fmla="*/ 144 h 1494"/>
                <a:gd name="T10" fmla="*/ 490 w 571"/>
                <a:gd name="T11" fmla="*/ 210 h 1494"/>
                <a:gd name="T12" fmla="*/ 476 w 571"/>
                <a:gd name="T13" fmla="*/ 285 h 1494"/>
                <a:gd name="T14" fmla="*/ 461 w 571"/>
                <a:gd name="T15" fmla="*/ 366 h 1494"/>
                <a:gd name="T16" fmla="*/ 447 w 571"/>
                <a:gd name="T17" fmla="*/ 453 h 1494"/>
                <a:gd name="T18" fmla="*/ 432 w 571"/>
                <a:gd name="T19" fmla="*/ 543 h 1494"/>
                <a:gd name="T20" fmla="*/ 418 w 571"/>
                <a:gd name="T21" fmla="*/ 633 h 1494"/>
                <a:gd name="T22" fmla="*/ 404 w 571"/>
                <a:gd name="T23" fmla="*/ 723 h 1494"/>
                <a:gd name="T24" fmla="*/ 389 w 571"/>
                <a:gd name="T25" fmla="*/ 810 h 1494"/>
                <a:gd name="T26" fmla="*/ 375 w 571"/>
                <a:gd name="T27" fmla="*/ 894 h 1494"/>
                <a:gd name="T28" fmla="*/ 361 w 571"/>
                <a:gd name="T29" fmla="*/ 973 h 1494"/>
                <a:gd name="T30" fmla="*/ 347 w 571"/>
                <a:gd name="T31" fmla="*/ 1044 h 1494"/>
                <a:gd name="T32" fmla="*/ 332 w 571"/>
                <a:gd name="T33" fmla="*/ 1111 h 1494"/>
                <a:gd name="T34" fmla="*/ 318 w 571"/>
                <a:gd name="T35" fmla="*/ 1171 h 1494"/>
                <a:gd name="T36" fmla="*/ 303 w 571"/>
                <a:gd name="T37" fmla="*/ 1223 h 1494"/>
                <a:gd name="T38" fmla="*/ 289 w 571"/>
                <a:gd name="T39" fmla="*/ 1271 h 1494"/>
                <a:gd name="T40" fmla="*/ 274 w 571"/>
                <a:gd name="T41" fmla="*/ 1311 h 1494"/>
                <a:gd name="T42" fmla="*/ 260 w 571"/>
                <a:gd name="T43" fmla="*/ 1346 h 1494"/>
                <a:gd name="T44" fmla="*/ 245 w 571"/>
                <a:gd name="T45" fmla="*/ 1375 h 1494"/>
                <a:gd name="T46" fmla="*/ 231 w 571"/>
                <a:gd name="T47" fmla="*/ 1399 h 1494"/>
                <a:gd name="T48" fmla="*/ 216 w 571"/>
                <a:gd name="T49" fmla="*/ 1419 h 1494"/>
                <a:gd name="T50" fmla="*/ 202 w 571"/>
                <a:gd name="T51" fmla="*/ 1436 h 1494"/>
                <a:gd name="T52" fmla="*/ 187 w 571"/>
                <a:gd name="T53" fmla="*/ 1449 h 1494"/>
                <a:gd name="T54" fmla="*/ 173 w 571"/>
                <a:gd name="T55" fmla="*/ 1460 h 1494"/>
                <a:gd name="T56" fmla="*/ 158 w 571"/>
                <a:gd name="T57" fmla="*/ 1468 h 1494"/>
                <a:gd name="T58" fmla="*/ 144 w 571"/>
                <a:gd name="T59" fmla="*/ 1475 h 1494"/>
                <a:gd name="T60" fmla="*/ 130 w 571"/>
                <a:gd name="T61" fmla="*/ 1479 h 1494"/>
                <a:gd name="T62" fmla="*/ 116 w 571"/>
                <a:gd name="T63" fmla="*/ 1483 h 1494"/>
                <a:gd name="T64" fmla="*/ 101 w 571"/>
                <a:gd name="T65" fmla="*/ 1486 h 1494"/>
                <a:gd name="T66" fmla="*/ 87 w 571"/>
                <a:gd name="T67" fmla="*/ 1488 h 1494"/>
                <a:gd name="T68" fmla="*/ 72 w 571"/>
                <a:gd name="T69" fmla="*/ 1490 h 1494"/>
                <a:gd name="T70" fmla="*/ 58 w 571"/>
                <a:gd name="T71" fmla="*/ 1491 h 1494"/>
                <a:gd name="T72" fmla="*/ 43 w 571"/>
                <a:gd name="T73" fmla="*/ 1492 h 1494"/>
                <a:gd name="T74" fmla="*/ 29 w 571"/>
                <a:gd name="T75" fmla="*/ 1492 h 1494"/>
                <a:gd name="T76" fmla="*/ 14 w 571"/>
                <a:gd name="T77" fmla="*/ 1493 h 1494"/>
                <a:gd name="T78" fmla="*/ 0 w 571"/>
                <a:gd name="T79" fmla="*/ 1493 h 14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71"/>
                <a:gd name="T121" fmla="*/ 0 h 1494"/>
                <a:gd name="T122" fmla="*/ 571 w 571"/>
                <a:gd name="T123" fmla="*/ 1494 h 14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71" h="1494">
                  <a:moveTo>
                    <a:pt x="570" y="0"/>
                  </a:moveTo>
                  <a:lnTo>
                    <a:pt x="563" y="2"/>
                  </a:lnTo>
                  <a:lnTo>
                    <a:pt x="555" y="7"/>
                  </a:lnTo>
                  <a:lnTo>
                    <a:pt x="548" y="17"/>
                  </a:lnTo>
                  <a:lnTo>
                    <a:pt x="541" y="30"/>
                  </a:lnTo>
                  <a:lnTo>
                    <a:pt x="534" y="46"/>
                  </a:lnTo>
                  <a:lnTo>
                    <a:pt x="527" y="66"/>
                  </a:lnTo>
                  <a:lnTo>
                    <a:pt x="519" y="89"/>
                  </a:lnTo>
                  <a:lnTo>
                    <a:pt x="512" y="116"/>
                  </a:lnTo>
                  <a:lnTo>
                    <a:pt x="505" y="144"/>
                  </a:lnTo>
                  <a:lnTo>
                    <a:pt x="498" y="175"/>
                  </a:lnTo>
                  <a:lnTo>
                    <a:pt x="490" y="210"/>
                  </a:lnTo>
                  <a:lnTo>
                    <a:pt x="483" y="247"/>
                  </a:lnTo>
                  <a:lnTo>
                    <a:pt x="476" y="285"/>
                  </a:lnTo>
                  <a:lnTo>
                    <a:pt x="469" y="325"/>
                  </a:lnTo>
                  <a:lnTo>
                    <a:pt x="461" y="366"/>
                  </a:lnTo>
                  <a:lnTo>
                    <a:pt x="454" y="409"/>
                  </a:lnTo>
                  <a:lnTo>
                    <a:pt x="447" y="453"/>
                  </a:lnTo>
                  <a:lnTo>
                    <a:pt x="440" y="498"/>
                  </a:lnTo>
                  <a:lnTo>
                    <a:pt x="432" y="543"/>
                  </a:lnTo>
                  <a:lnTo>
                    <a:pt x="425" y="587"/>
                  </a:lnTo>
                  <a:lnTo>
                    <a:pt x="418" y="633"/>
                  </a:lnTo>
                  <a:lnTo>
                    <a:pt x="411" y="678"/>
                  </a:lnTo>
                  <a:lnTo>
                    <a:pt x="404" y="723"/>
                  </a:lnTo>
                  <a:lnTo>
                    <a:pt x="396" y="767"/>
                  </a:lnTo>
                  <a:lnTo>
                    <a:pt x="389" y="810"/>
                  </a:lnTo>
                  <a:lnTo>
                    <a:pt x="382" y="852"/>
                  </a:lnTo>
                  <a:lnTo>
                    <a:pt x="375" y="894"/>
                  </a:lnTo>
                  <a:lnTo>
                    <a:pt x="368" y="934"/>
                  </a:lnTo>
                  <a:lnTo>
                    <a:pt x="361" y="973"/>
                  </a:lnTo>
                  <a:lnTo>
                    <a:pt x="354" y="1008"/>
                  </a:lnTo>
                  <a:lnTo>
                    <a:pt x="347" y="1044"/>
                  </a:lnTo>
                  <a:lnTo>
                    <a:pt x="339" y="1079"/>
                  </a:lnTo>
                  <a:lnTo>
                    <a:pt x="332" y="1111"/>
                  </a:lnTo>
                  <a:lnTo>
                    <a:pt x="325" y="1142"/>
                  </a:lnTo>
                  <a:lnTo>
                    <a:pt x="318" y="1171"/>
                  </a:lnTo>
                  <a:lnTo>
                    <a:pt x="310" y="1198"/>
                  </a:lnTo>
                  <a:lnTo>
                    <a:pt x="303" y="1223"/>
                  </a:lnTo>
                  <a:lnTo>
                    <a:pt x="296" y="1248"/>
                  </a:lnTo>
                  <a:lnTo>
                    <a:pt x="289" y="1271"/>
                  </a:lnTo>
                  <a:lnTo>
                    <a:pt x="281" y="1292"/>
                  </a:lnTo>
                  <a:lnTo>
                    <a:pt x="274" y="1311"/>
                  </a:lnTo>
                  <a:lnTo>
                    <a:pt x="267" y="1329"/>
                  </a:lnTo>
                  <a:lnTo>
                    <a:pt x="260" y="1346"/>
                  </a:lnTo>
                  <a:lnTo>
                    <a:pt x="252" y="1361"/>
                  </a:lnTo>
                  <a:lnTo>
                    <a:pt x="245" y="1375"/>
                  </a:lnTo>
                  <a:lnTo>
                    <a:pt x="238" y="1387"/>
                  </a:lnTo>
                  <a:lnTo>
                    <a:pt x="231" y="1399"/>
                  </a:lnTo>
                  <a:lnTo>
                    <a:pt x="223" y="1410"/>
                  </a:lnTo>
                  <a:lnTo>
                    <a:pt x="216" y="1419"/>
                  </a:lnTo>
                  <a:lnTo>
                    <a:pt x="209" y="1428"/>
                  </a:lnTo>
                  <a:lnTo>
                    <a:pt x="202" y="1436"/>
                  </a:lnTo>
                  <a:lnTo>
                    <a:pt x="194" y="1443"/>
                  </a:lnTo>
                  <a:lnTo>
                    <a:pt x="187" y="1449"/>
                  </a:lnTo>
                  <a:lnTo>
                    <a:pt x="180" y="1454"/>
                  </a:lnTo>
                  <a:lnTo>
                    <a:pt x="173" y="1460"/>
                  </a:lnTo>
                  <a:lnTo>
                    <a:pt x="165" y="1464"/>
                  </a:lnTo>
                  <a:lnTo>
                    <a:pt x="158" y="1468"/>
                  </a:lnTo>
                  <a:lnTo>
                    <a:pt x="151" y="1471"/>
                  </a:lnTo>
                  <a:lnTo>
                    <a:pt x="144" y="1475"/>
                  </a:lnTo>
                  <a:lnTo>
                    <a:pt x="137" y="1477"/>
                  </a:lnTo>
                  <a:lnTo>
                    <a:pt x="130" y="1479"/>
                  </a:lnTo>
                  <a:lnTo>
                    <a:pt x="123" y="1482"/>
                  </a:lnTo>
                  <a:lnTo>
                    <a:pt x="116" y="1483"/>
                  </a:lnTo>
                  <a:lnTo>
                    <a:pt x="109" y="1484"/>
                  </a:lnTo>
                  <a:lnTo>
                    <a:pt x="101" y="1486"/>
                  </a:lnTo>
                  <a:lnTo>
                    <a:pt x="94" y="1487"/>
                  </a:lnTo>
                  <a:lnTo>
                    <a:pt x="87" y="1488"/>
                  </a:lnTo>
                  <a:lnTo>
                    <a:pt x="80" y="1489"/>
                  </a:lnTo>
                  <a:lnTo>
                    <a:pt x="72" y="1490"/>
                  </a:lnTo>
                  <a:lnTo>
                    <a:pt x="65" y="1490"/>
                  </a:lnTo>
                  <a:lnTo>
                    <a:pt x="58" y="1491"/>
                  </a:lnTo>
                  <a:lnTo>
                    <a:pt x="51" y="1492"/>
                  </a:lnTo>
                  <a:lnTo>
                    <a:pt x="43" y="1492"/>
                  </a:lnTo>
                  <a:lnTo>
                    <a:pt x="36" y="1492"/>
                  </a:lnTo>
                  <a:lnTo>
                    <a:pt x="29" y="1492"/>
                  </a:lnTo>
                  <a:lnTo>
                    <a:pt x="22" y="1492"/>
                  </a:lnTo>
                  <a:lnTo>
                    <a:pt x="14" y="1493"/>
                  </a:lnTo>
                  <a:lnTo>
                    <a:pt x="7" y="1493"/>
                  </a:lnTo>
                  <a:lnTo>
                    <a:pt x="0" y="1493"/>
                  </a:lnTo>
                </a:path>
              </a:pathLst>
            </a:custGeom>
            <a:noFill/>
            <a:ln w="25400" cap="rnd" cmpd="sng">
              <a:solidFill>
                <a:srgbClr val="EF91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166916" name="Rectangle 29"/>
          <p:cNvSpPr>
            <a:spLocks noChangeArrowheads="1"/>
          </p:cNvSpPr>
          <p:nvPr/>
        </p:nvSpPr>
        <p:spPr bwMode="auto">
          <a:xfrm>
            <a:off x="2841625" y="5434013"/>
            <a:ext cx="4921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000" b="1" dirty="0"/>
              <a:t>32</a:t>
            </a:r>
          </a:p>
        </p:txBody>
      </p:sp>
      <p:sp>
        <p:nvSpPr>
          <p:cNvPr id="166917" name="Rectangle 30"/>
          <p:cNvSpPr>
            <a:spLocks noChangeArrowheads="1"/>
          </p:cNvSpPr>
          <p:nvPr/>
        </p:nvSpPr>
        <p:spPr bwMode="auto">
          <a:xfrm>
            <a:off x="3517900" y="5434013"/>
            <a:ext cx="4921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000" b="1" dirty="0"/>
              <a:t>36</a:t>
            </a:r>
          </a:p>
        </p:txBody>
      </p:sp>
      <p:sp>
        <p:nvSpPr>
          <p:cNvPr id="166918" name="Rectangle 31"/>
          <p:cNvSpPr>
            <a:spLocks noChangeArrowheads="1"/>
          </p:cNvSpPr>
          <p:nvPr/>
        </p:nvSpPr>
        <p:spPr bwMode="auto">
          <a:xfrm>
            <a:off x="650875" y="5830888"/>
            <a:ext cx="51419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400" b="1" dirty="0"/>
              <a:t>7-Day Maximum Air Temperatures</a:t>
            </a:r>
          </a:p>
        </p:txBody>
      </p:sp>
      <p:grpSp>
        <p:nvGrpSpPr>
          <p:cNvPr id="166919" name="Group 32"/>
          <p:cNvGrpSpPr>
            <a:grpSpLocks/>
          </p:cNvGrpSpPr>
          <p:nvPr/>
        </p:nvGrpSpPr>
        <p:grpSpPr bwMode="auto">
          <a:xfrm>
            <a:off x="3683000" y="3657600"/>
            <a:ext cx="107950" cy="1682750"/>
            <a:chOff x="2088" y="1843"/>
            <a:chExt cx="61" cy="848"/>
          </a:xfrm>
        </p:grpSpPr>
        <p:sp>
          <p:nvSpPr>
            <p:cNvPr id="166930" name="Line 33"/>
            <p:cNvSpPr>
              <a:spLocks noChangeShapeType="1"/>
            </p:cNvSpPr>
            <p:nvPr/>
          </p:nvSpPr>
          <p:spPr bwMode="auto">
            <a:xfrm>
              <a:off x="2123" y="1843"/>
              <a:ext cx="0" cy="79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6931" name="Freeform 34"/>
            <p:cNvSpPr>
              <a:spLocks/>
            </p:cNvSpPr>
            <p:nvPr/>
          </p:nvSpPr>
          <p:spPr bwMode="auto">
            <a:xfrm>
              <a:off x="2088" y="2582"/>
              <a:ext cx="61" cy="109"/>
            </a:xfrm>
            <a:custGeom>
              <a:avLst/>
              <a:gdLst>
                <a:gd name="T0" fmla="*/ 30 w 61"/>
                <a:gd name="T1" fmla="*/ 108 h 109"/>
                <a:gd name="T2" fmla="*/ 60 w 61"/>
                <a:gd name="T3" fmla="*/ 0 h 109"/>
                <a:gd name="T4" fmla="*/ 0 w 61"/>
                <a:gd name="T5" fmla="*/ 0 h 109"/>
                <a:gd name="T6" fmla="*/ 30 w 61"/>
                <a:gd name="T7" fmla="*/ 108 h 109"/>
                <a:gd name="T8" fmla="*/ 0 60000 65536"/>
                <a:gd name="T9" fmla="*/ 0 60000 65536"/>
                <a:gd name="T10" fmla="*/ 0 60000 65536"/>
                <a:gd name="T11" fmla="*/ 0 60000 65536"/>
                <a:gd name="T12" fmla="*/ 0 w 61"/>
                <a:gd name="T13" fmla="*/ 0 h 109"/>
                <a:gd name="T14" fmla="*/ 61 w 61"/>
                <a:gd name="T15" fmla="*/ 109 h 109"/>
              </a:gdLst>
              <a:ahLst/>
              <a:cxnLst>
                <a:cxn ang="T8">
                  <a:pos x="T0" y="T1"/>
                </a:cxn>
                <a:cxn ang="T9">
                  <a:pos x="T2" y="T3"/>
                </a:cxn>
                <a:cxn ang="T10">
                  <a:pos x="T4" y="T5"/>
                </a:cxn>
                <a:cxn ang="T11">
                  <a:pos x="T6" y="T7"/>
                </a:cxn>
              </a:cxnLst>
              <a:rect l="T12" t="T13" r="T14" b="T15"/>
              <a:pathLst>
                <a:path w="61" h="109">
                  <a:moveTo>
                    <a:pt x="30" y="108"/>
                  </a:moveTo>
                  <a:lnTo>
                    <a:pt x="60" y="0"/>
                  </a:lnTo>
                  <a:lnTo>
                    <a:pt x="0" y="0"/>
                  </a:lnTo>
                  <a:lnTo>
                    <a:pt x="30" y="108"/>
                  </a:lnTo>
                </a:path>
              </a:pathLst>
            </a:custGeom>
            <a:solidFill>
              <a:schemeClr val="tx1"/>
            </a:solidFill>
            <a:ln w="12700" cap="rnd" cmpd="sng">
              <a:solidFill>
                <a:schemeClr val="tx1"/>
              </a:solidFill>
              <a:prstDash val="dash"/>
              <a:round/>
              <a:headEnd type="none" w="med" len="med"/>
              <a:tailEnd type="none" w="med" len="med"/>
            </a:ln>
          </p:spPr>
          <p:txBody>
            <a:bodyPr/>
            <a:lstStyle/>
            <a:p>
              <a:endParaRPr lang="en-US" dirty="0"/>
            </a:p>
          </p:txBody>
        </p:sp>
      </p:grpSp>
      <p:grpSp>
        <p:nvGrpSpPr>
          <p:cNvPr id="166920" name="Group 35"/>
          <p:cNvGrpSpPr>
            <a:grpSpLocks/>
          </p:cNvGrpSpPr>
          <p:nvPr/>
        </p:nvGrpSpPr>
        <p:grpSpPr bwMode="auto">
          <a:xfrm>
            <a:off x="3009900" y="2046288"/>
            <a:ext cx="104775" cy="3294062"/>
            <a:chOff x="1706" y="1031"/>
            <a:chExt cx="60" cy="1660"/>
          </a:xfrm>
        </p:grpSpPr>
        <p:sp>
          <p:nvSpPr>
            <p:cNvPr id="166928" name="Line 36"/>
            <p:cNvSpPr>
              <a:spLocks noChangeShapeType="1"/>
            </p:cNvSpPr>
            <p:nvPr/>
          </p:nvSpPr>
          <p:spPr bwMode="auto">
            <a:xfrm>
              <a:off x="1741" y="1031"/>
              <a:ext cx="0" cy="1604"/>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66929" name="Freeform 37"/>
            <p:cNvSpPr>
              <a:spLocks/>
            </p:cNvSpPr>
            <p:nvPr/>
          </p:nvSpPr>
          <p:spPr bwMode="auto">
            <a:xfrm>
              <a:off x="1706" y="2582"/>
              <a:ext cx="60" cy="109"/>
            </a:xfrm>
            <a:custGeom>
              <a:avLst/>
              <a:gdLst>
                <a:gd name="T0" fmla="*/ 30 w 60"/>
                <a:gd name="T1" fmla="*/ 108 h 109"/>
                <a:gd name="T2" fmla="*/ 59 w 60"/>
                <a:gd name="T3" fmla="*/ 0 h 109"/>
                <a:gd name="T4" fmla="*/ 0 w 60"/>
                <a:gd name="T5" fmla="*/ 0 h 109"/>
                <a:gd name="T6" fmla="*/ 30 w 60"/>
                <a:gd name="T7" fmla="*/ 108 h 109"/>
                <a:gd name="T8" fmla="*/ 0 60000 65536"/>
                <a:gd name="T9" fmla="*/ 0 60000 65536"/>
                <a:gd name="T10" fmla="*/ 0 60000 65536"/>
                <a:gd name="T11" fmla="*/ 0 60000 65536"/>
                <a:gd name="T12" fmla="*/ 0 w 60"/>
                <a:gd name="T13" fmla="*/ 0 h 109"/>
                <a:gd name="T14" fmla="*/ 60 w 60"/>
                <a:gd name="T15" fmla="*/ 109 h 109"/>
              </a:gdLst>
              <a:ahLst/>
              <a:cxnLst>
                <a:cxn ang="T8">
                  <a:pos x="T0" y="T1"/>
                </a:cxn>
                <a:cxn ang="T9">
                  <a:pos x="T2" y="T3"/>
                </a:cxn>
                <a:cxn ang="T10">
                  <a:pos x="T4" y="T5"/>
                </a:cxn>
                <a:cxn ang="T11">
                  <a:pos x="T6" y="T7"/>
                </a:cxn>
              </a:cxnLst>
              <a:rect l="T12" t="T13" r="T14" b="T15"/>
              <a:pathLst>
                <a:path w="60" h="109">
                  <a:moveTo>
                    <a:pt x="30" y="108"/>
                  </a:moveTo>
                  <a:lnTo>
                    <a:pt x="59" y="0"/>
                  </a:lnTo>
                  <a:lnTo>
                    <a:pt x="0" y="0"/>
                  </a:lnTo>
                  <a:lnTo>
                    <a:pt x="30" y="108"/>
                  </a:lnTo>
                </a:path>
              </a:pathLst>
            </a:custGeom>
            <a:solidFill>
              <a:schemeClr val="tx1"/>
            </a:solidFill>
            <a:ln w="12700" cap="rnd" cmpd="sng">
              <a:solidFill>
                <a:schemeClr val="tx1"/>
              </a:solidFill>
              <a:prstDash val="solid"/>
              <a:round/>
              <a:headEnd type="none" w="med" len="med"/>
              <a:tailEnd type="none" w="med" len="med"/>
            </a:ln>
          </p:spPr>
          <p:txBody>
            <a:bodyPr/>
            <a:lstStyle/>
            <a:p>
              <a:endParaRPr lang="en-US" dirty="0"/>
            </a:p>
          </p:txBody>
        </p:sp>
      </p:grpSp>
      <p:sp>
        <p:nvSpPr>
          <p:cNvPr id="166921" name="Rectangle 38"/>
          <p:cNvSpPr>
            <a:spLocks noChangeArrowheads="1"/>
          </p:cNvSpPr>
          <p:nvPr/>
        </p:nvSpPr>
        <p:spPr bwMode="auto">
          <a:xfrm>
            <a:off x="2147888" y="1617663"/>
            <a:ext cx="18478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000" dirty="0"/>
              <a:t>50 % reliability</a:t>
            </a:r>
          </a:p>
        </p:txBody>
      </p:sp>
      <p:sp>
        <p:nvSpPr>
          <p:cNvPr id="166922" name="Rectangle 39"/>
          <p:cNvSpPr>
            <a:spLocks noChangeArrowheads="1"/>
          </p:cNvSpPr>
          <p:nvPr/>
        </p:nvSpPr>
        <p:spPr bwMode="auto">
          <a:xfrm>
            <a:off x="3402013" y="3228975"/>
            <a:ext cx="18478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000" dirty="0"/>
              <a:t>98 % reliability</a:t>
            </a:r>
          </a:p>
        </p:txBody>
      </p:sp>
      <p:sp>
        <p:nvSpPr>
          <p:cNvPr id="166924" name="Rectangle 41"/>
          <p:cNvSpPr>
            <a:spLocks noChangeArrowheads="1"/>
          </p:cNvSpPr>
          <p:nvPr/>
        </p:nvSpPr>
        <p:spPr bwMode="auto">
          <a:xfrm>
            <a:off x="5745163" y="1722438"/>
            <a:ext cx="22542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000" b="1" dirty="0"/>
              <a:t>average summer</a:t>
            </a:r>
          </a:p>
          <a:p>
            <a:endParaRPr lang="en-US" altLang="en-US" sz="2000" b="1" dirty="0"/>
          </a:p>
          <a:p>
            <a:r>
              <a:rPr lang="en-US" altLang="en-US" sz="2000" b="1" dirty="0"/>
              <a:t>very hot summer</a:t>
            </a:r>
          </a:p>
        </p:txBody>
      </p:sp>
      <p:sp>
        <p:nvSpPr>
          <p:cNvPr id="166925" name="Line 42"/>
          <p:cNvSpPr>
            <a:spLocks noChangeShapeType="1"/>
          </p:cNvSpPr>
          <p:nvPr/>
        </p:nvSpPr>
        <p:spPr bwMode="auto">
          <a:xfrm flipH="1" flipV="1">
            <a:off x="4030663" y="1847850"/>
            <a:ext cx="1722437" cy="125413"/>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66926" name="Line 43"/>
          <p:cNvSpPr>
            <a:spLocks noChangeShapeType="1"/>
          </p:cNvSpPr>
          <p:nvPr/>
        </p:nvSpPr>
        <p:spPr bwMode="auto">
          <a:xfrm flipH="1">
            <a:off x="5160963" y="2700338"/>
            <a:ext cx="814387" cy="56038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166927" name="Rectangle 44"/>
          <p:cNvSpPr>
            <a:spLocks noChangeArrowheads="1"/>
          </p:cNvSpPr>
          <p:nvPr/>
        </p:nvSpPr>
        <p:spPr bwMode="auto">
          <a:xfrm>
            <a:off x="5519738" y="4986338"/>
            <a:ext cx="33655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400" b="1" i="1" dirty="0">
                <a:solidFill>
                  <a:schemeClr val="accent2"/>
                </a:solidFill>
              </a:rPr>
              <a:t>&gt;  this data - standard</a:t>
            </a:r>
          </a:p>
          <a:p>
            <a:r>
              <a:rPr lang="en-US" altLang="en-US" sz="2400" b="1" i="1" dirty="0">
                <a:solidFill>
                  <a:schemeClr val="accent2"/>
                </a:solidFill>
              </a:rPr>
              <a:t>    deviation of 2°C</a:t>
            </a:r>
          </a:p>
        </p:txBody>
      </p:sp>
      <p:sp>
        <p:nvSpPr>
          <p:cNvPr id="2" name="Title 1"/>
          <p:cNvSpPr>
            <a:spLocks noGrp="1"/>
          </p:cNvSpPr>
          <p:nvPr>
            <p:ph type="title"/>
          </p:nvPr>
        </p:nvSpPr>
        <p:spPr/>
        <p:txBody>
          <a:bodyPr>
            <a:noAutofit/>
          </a:bodyPr>
          <a:lstStyle/>
          <a:p>
            <a:r>
              <a:rPr lang="en-US" sz="3200" dirty="0"/>
              <a:t>Observed Air </a:t>
            </a:r>
            <a:r>
              <a:rPr lang="en-US" sz="3200" dirty="0" smtClean="0"/>
              <a:t>Temperatures</a:t>
            </a:r>
            <a:br>
              <a:rPr lang="en-US" sz="3200" dirty="0" smtClean="0"/>
            </a:br>
            <a:r>
              <a:rPr lang="en-US" sz="3200" dirty="0" smtClean="0"/>
              <a:t>Cleveland</a:t>
            </a:r>
            <a:r>
              <a:rPr lang="en-US" sz="3200" dirty="0"/>
              <a:t>, OH</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Convert to Pavement Temperature</a:t>
            </a:r>
          </a:p>
        </p:txBody>
      </p:sp>
      <p:sp>
        <p:nvSpPr>
          <p:cNvPr id="12292" name="Rectangle 3"/>
          <p:cNvSpPr>
            <a:spLocks noGrp="1" noChangeArrowheads="1"/>
          </p:cNvSpPr>
          <p:nvPr>
            <p:ph idx="1"/>
          </p:nvPr>
        </p:nvSpPr>
        <p:spPr>
          <a:noFill/>
        </p:spPr>
        <p:txBody>
          <a:bodyPr lIns="85172" tIns="42586" rIns="85172" bIns="42586"/>
          <a:lstStyle/>
          <a:p>
            <a:pPr defTabSz="731838"/>
            <a:r>
              <a:rPr lang="en-US" altLang="en-US" dirty="0" smtClean="0"/>
              <a:t>Calculated by LTPPBind software</a:t>
            </a:r>
          </a:p>
          <a:p>
            <a:pPr defTabSz="731838"/>
            <a:r>
              <a:rPr lang="en-US" altLang="en-US" dirty="0" smtClean="0"/>
              <a:t>High Temperature</a:t>
            </a:r>
          </a:p>
          <a:p>
            <a:pPr lvl="1" defTabSz="731838"/>
            <a:r>
              <a:rPr lang="en-US" altLang="en-US" dirty="0" smtClean="0"/>
              <a:t>20 mm below surface of mixture</a:t>
            </a:r>
          </a:p>
          <a:p>
            <a:pPr marL="1085850" lvl="2" defTabSz="731838"/>
            <a:r>
              <a:rPr lang="en-US" altLang="en-US" dirty="0" smtClean="0"/>
              <a:t>Region of greatest combination of shear stress and temperature</a:t>
            </a:r>
          </a:p>
          <a:p>
            <a:pPr defTabSz="731838"/>
            <a:r>
              <a:rPr lang="en-US" altLang="en-US" dirty="0" smtClean="0"/>
              <a:t>Low Temperature</a:t>
            </a:r>
          </a:p>
          <a:p>
            <a:pPr lvl="1" defTabSz="731838"/>
            <a:r>
              <a:rPr lang="en-US" altLang="en-US" dirty="0" smtClean="0"/>
              <a:t>at surface of mixture</a:t>
            </a:r>
          </a:p>
        </p:txBody>
      </p:sp>
      <p:grpSp>
        <p:nvGrpSpPr>
          <p:cNvPr id="12293" name="Group 4"/>
          <p:cNvGrpSpPr>
            <a:grpSpLocks/>
          </p:cNvGrpSpPr>
          <p:nvPr/>
        </p:nvGrpSpPr>
        <p:grpSpPr bwMode="auto">
          <a:xfrm>
            <a:off x="827088" y="4556125"/>
            <a:ext cx="7853362" cy="1811338"/>
            <a:chOff x="469" y="2296"/>
            <a:chExt cx="4451" cy="913"/>
          </a:xfrm>
        </p:grpSpPr>
        <p:graphicFrame>
          <p:nvGraphicFramePr>
            <p:cNvPr id="12290" name="Object 5">
              <a:hlinkClick r:id="" action="ppaction://ole?verb=0"/>
            </p:cNvPr>
            <p:cNvGraphicFramePr>
              <a:graphicFrameLocks/>
            </p:cNvGraphicFramePr>
            <p:nvPr/>
          </p:nvGraphicFramePr>
          <p:xfrm>
            <a:off x="469" y="2296"/>
            <a:ext cx="969" cy="913"/>
          </p:xfrm>
          <a:graphic>
            <a:graphicData uri="http://schemas.openxmlformats.org/presentationml/2006/ole">
              <mc:AlternateContent xmlns:mc="http://schemas.openxmlformats.org/markup-compatibility/2006">
                <mc:Choice xmlns:v="urn:schemas-microsoft-com:vml" Requires="v">
                  <p:oleObj spid="_x0000_s6185" name="Clip" r:id="rId3" imgW="3595680" imgH="3389040" progId="MS_ClipArt_Gallery.2">
                    <p:embed/>
                  </p:oleObj>
                </mc:Choice>
                <mc:Fallback>
                  <p:oleObj name="Clip" r:id="rId3" imgW="3595680" imgH="3389040" progId="MS_ClipArt_Gallery.2">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 y="2296"/>
                          <a:ext cx="969" cy="9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4" name="Rectangle 6"/>
            <p:cNvSpPr>
              <a:spLocks noChangeArrowheads="1"/>
            </p:cNvSpPr>
            <p:nvPr/>
          </p:nvSpPr>
          <p:spPr bwMode="auto">
            <a:xfrm>
              <a:off x="1641" y="2554"/>
              <a:ext cx="3279" cy="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000" b="1" dirty="0">
                  <a:solidFill>
                    <a:schemeClr val="accent2"/>
                  </a:solidFill>
                </a:rPr>
                <a:t>Pavement Temp = f(Air Temp, Depth, Latitude)</a:t>
              </a:r>
            </a:p>
          </p:txBody>
        </p:sp>
        <p:sp>
          <p:nvSpPr>
            <p:cNvPr id="12295" name="Line 7"/>
            <p:cNvSpPr>
              <a:spLocks noChangeShapeType="1"/>
            </p:cNvSpPr>
            <p:nvPr/>
          </p:nvSpPr>
          <p:spPr bwMode="auto">
            <a:xfrm flipH="1" flipV="1">
              <a:off x="1128" y="2627"/>
              <a:ext cx="526" cy="47"/>
            </a:xfrm>
            <a:prstGeom prst="line">
              <a:avLst/>
            </a:prstGeom>
            <a:noFill/>
            <a:ln w="12700">
              <a:solidFill>
                <a:srgbClr val="FE9B03"/>
              </a:solidFill>
              <a:round/>
              <a:headEnd type="triangle" w="med" len="med"/>
              <a:tailEnd/>
            </a:ln>
            <a:extLst>
              <a:ext uri="{909E8E84-426E-40DD-AFC4-6F175D3DCCD1}">
                <a14:hiddenFill xmlns:a14="http://schemas.microsoft.com/office/drawing/2010/main">
                  <a:noFill/>
                </a14:hiddenFill>
              </a:ext>
            </a:extLst>
          </p:spPr>
          <p:txBody>
            <a:bodyPr wrap="none" lIns="90469" tIns="44441" rIns="90469" bIns="44441">
              <a:spAutoFit/>
            </a:bodyPr>
            <a:lstStyle/>
            <a:p>
              <a:endParaRPr lang="en-US" dirty="0"/>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986" name="Group 2"/>
          <p:cNvGrpSpPr>
            <a:grpSpLocks/>
          </p:cNvGrpSpPr>
          <p:nvPr/>
        </p:nvGrpSpPr>
        <p:grpSpPr bwMode="auto">
          <a:xfrm>
            <a:off x="558800" y="5237163"/>
            <a:ext cx="7839075" cy="273050"/>
            <a:chOff x="317" y="2639"/>
            <a:chExt cx="4444" cy="138"/>
          </a:xfrm>
        </p:grpSpPr>
        <p:sp>
          <p:nvSpPr>
            <p:cNvPr id="170015" name="Line 3"/>
            <p:cNvSpPr>
              <a:spLocks noChangeShapeType="1"/>
            </p:cNvSpPr>
            <p:nvPr/>
          </p:nvSpPr>
          <p:spPr bwMode="auto">
            <a:xfrm>
              <a:off x="322" y="2701"/>
              <a:ext cx="44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nvGrpSpPr>
            <p:cNvPr id="170016" name="Group 4"/>
            <p:cNvGrpSpPr>
              <a:grpSpLocks/>
            </p:cNvGrpSpPr>
            <p:nvPr/>
          </p:nvGrpSpPr>
          <p:grpSpPr bwMode="auto">
            <a:xfrm>
              <a:off x="317" y="2639"/>
              <a:ext cx="4444" cy="138"/>
              <a:chOff x="317" y="2639"/>
              <a:chExt cx="4444" cy="138"/>
            </a:xfrm>
          </p:grpSpPr>
          <p:sp>
            <p:nvSpPr>
              <p:cNvPr id="170017" name="Line 5"/>
              <p:cNvSpPr>
                <a:spLocks noChangeShapeType="1"/>
              </p:cNvSpPr>
              <p:nvPr/>
            </p:nvSpPr>
            <p:spPr bwMode="auto">
              <a:xfrm>
                <a:off x="317" y="2642"/>
                <a:ext cx="0" cy="1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18" name="Line 6"/>
              <p:cNvSpPr>
                <a:spLocks noChangeShapeType="1"/>
              </p:cNvSpPr>
              <p:nvPr/>
            </p:nvSpPr>
            <p:spPr bwMode="auto">
              <a:xfrm>
                <a:off x="518" y="2642"/>
                <a:ext cx="0" cy="1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19" name="Line 7"/>
              <p:cNvSpPr>
                <a:spLocks noChangeShapeType="1"/>
              </p:cNvSpPr>
              <p:nvPr/>
            </p:nvSpPr>
            <p:spPr bwMode="auto">
              <a:xfrm>
                <a:off x="720" y="2642"/>
                <a:ext cx="0" cy="1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20" name="Line 8"/>
              <p:cNvSpPr>
                <a:spLocks noChangeShapeType="1"/>
              </p:cNvSpPr>
              <p:nvPr/>
            </p:nvSpPr>
            <p:spPr bwMode="auto">
              <a:xfrm>
                <a:off x="922" y="2642"/>
                <a:ext cx="0" cy="1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21" name="Line 9"/>
              <p:cNvSpPr>
                <a:spLocks noChangeShapeType="1"/>
              </p:cNvSpPr>
              <p:nvPr/>
            </p:nvSpPr>
            <p:spPr bwMode="auto">
              <a:xfrm>
                <a:off x="1124" y="2642"/>
                <a:ext cx="0" cy="1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22" name="Line 10"/>
              <p:cNvSpPr>
                <a:spLocks noChangeShapeType="1"/>
              </p:cNvSpPr>
              <p:nvPr/>
            </p:nvSpPr>
            <p:spPr bwMode="auto">
              <a:xfrm>
                <a:off x="1325" y="2642"/>
                <a:ext cx="0" cy="1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23" name="Line 11"/>
              <p:cNvSpPr>
                <a:spLocks noChangeShapeType="1"/>
              </p:cNvSpPr>
              <p:nvPr/>
            </p:nvSpPr>
            <p:spPr bwMode="auto">
              <a:xfrm>
                <a:off x="1527" y="2642"/>
                <a:ext cx="0" cy="1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24" name="Line 12"/>
              <p:cNvSpPr>
                <a:spLocks noChangeShapeType="1"/>
              </p:cNvSpPr>
              <p:nvPr/>
            </p:nvSpPr>
            <p:spPr bwMode="auto">
              <a:xfrm>
                <a:off x="1728" y="2642"/>
                <a:ext cx="0" cy="1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25" name="Line 13"/>
              <p:cNvSpPr>
                <a:spLocks noChangeShapeType="1"/>
              </p:cNvSpPr>
              <p:nvPr/>
            </p:nvSpPr>
            <p:spPr bwMode="auto">
              <a:xfrm>
                <a:off x="1931" y="2642"/>
                <a:ext cx="0" cy="1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26" name="Line 14"/>
              <p:cNvSpPr>
                <a:spLocks noChangeShapeType="1"/>
              </p:cNvSpPr>
              <p:nvPr/>
            </p:nvSpPr>
            <p:spPr bwMode="auto">
              <a:xfrm>
                <a:off x="2132" y="2642"/>
                <a:ext cx="0" cy="1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27" name="Line 15"/>
              <p:cNvSpPr>
                <a:spLocks noChangeShapeType="1"/>
              </p:cNvSpPr>
              <p:nvPr/>
            </p:nvSpPr>
            <p:spPr bwMode="auto">
              <a:xfrm>
                <a:off x="2334" y="2642"/>
                <a:ext cx="0" cy="1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28" name="Line 16"/>
              <p:cNvSpPr>
                <a:spLocks noChangeShapeType="1"/>
              </p:cNvSpPr>
              <p:nvPr/>
            </p:nvSpPr>
            <p:spPr bwMode="auto">
              <a:xfrm>
                <a:off x="2536" y="2642"/>
                <a:ext cx="0" cy="1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29" name="Line 17"/>
              <p:cNvSpPr>
                <a:spLocks noChangeShapeType="1"/>
              </p:cNvSpPr>
              <p:nvPr/>
            </p:nvSpPr>
            <p:spPr bwMode="auto">
              <a:xfrm>
                <a:off x="2737" y="2642"/>
                <a:ext cx="0" cy="1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30" name="Line 18"/>
              <p:cNvSpPr>
                <a:spLocks noChangeShapeType="1"/>
              </p:cNvSpPr>
              <p:nvPr/>
            </p:nvSpPr>
            <p:spPr bwMode="auto">
              <a:xfrm>
                <a:off x="2940" y="2642"/>
                <a:ext cx="0" cy="1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31" name="Line 19"/>
              <p:cNvSpPr>
                <a:spLocks noChangeShapeType="1"/>
              </p:cNvSpPr>
              <p:nvPr/>
            </p:nvSpPr>
            <p:spPr bwMode="auto">
              <a:xfrm>
                <a:off x="3141" y="2642"/>
                <a:ext cx="0" cy="1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32" name="Line 20"/>
              <p:cNvSpPr>
                <a:spLocks noChangeShapeType="1"/>
              </p:cNvSpPr>
              <p:nvPr/>
            </p:nvSpPr>
            <p:spPr bwMode="auto">
              <a:xfrm>
                <a:off x="3343" y="2642"/>
                <a:ext cx="0" cy="1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33" name="Line 21"/>
              <p:cNvSpPr>
                <a:spLocks noChangeShapeType="1"/>
              </p:cNvSpPr>
              <p:nvPr/>
            </p:nvSpPr>
            <p:spPr bwMode="auto">
              <a:xfrm>
                <a:off x="3544" y="2642"/>
                <a:ext cx="0" cy="1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34" name="Line 22"/>
              <p:cNvSpPr>
                <a:spLocks noChangeShapeType="1"/>
              </p:cNvSpPr>
              <p:nvPr/>
            </p:nvSpPr>
            <p:spPr bwMode="auto">
              <a:xfrm>
                <a:off x="3746" y="2642"/>
                <a:ext cx="0" cy="1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35" name="Line 23"/>
              <p:cNvSpPr>
                <a:spLocks noChangeShapeType="1"/>
              </p:cNvSpPr>
              <p:nvPr/>
            </p:nvSpPr>
            <p:spPr bwMode="auto">
              <a:xfrm>
                <a:off x="3948" y="2642"/>
                <a:ext cx="0" cy="1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36" name="Line 24"/>
              <p:cNvSpPr>
                <a:spLocks noChangeShapeType="1"/>
              </p:cNvSpPr>
              <p:nvPr/>
            </p:nvSpPr>
            <p:spPr bwMode="auto">
              <a:xfrm>
                <a:off x="4150" y="2642"/>
                <a:ext cx="0" cy="1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37" name="Line 25"/>
              <p:cNvSpPr>
                <a:spLocks noChangeShapeType="1"/>
              </p:cNvSpPr>
              <p:nvPr/>
            </p:nvSpPr>
            <p:spPr bwMode="auto">
              <a:xfrm>
                <a:off x="4351" y="2642"/>
                <a:ext cx="0" cy="1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38" name="Line 26"/>
              <p:cNvSpPr>
                <a:spLocks noChangeShapeType="1"/>
              </p:cNvSpPr>
              <p:nvPr/>
            </p:nvSpPr>
            <p:spPr bwMode="auto">
              <a:xfrm>
                <a:off x="4560" y="2639"/>
                <a:ext cx="0" cy="1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39" name="Line 27"/>
              <p:cNvSpPr>
                <a:spLocks noChangeShapeType="1"/>
              </p:cNvSpPr>
              <p:nvPr/>
            </p:nvSpPr>
            <p:spPr bwMode="auto">
              <a:xfrm>
                <a:off x="4761" y="2639"/>
                <a:ext cx="0" cy="1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grpSp>
      <p:sp>
        <p:nvSpPr>
          <p:cNvPr id="169987" name="Rectangle 28"/>
          <p:cNvSpPr>
            <a:spLocks noChangeArrowheads="1"/>
          </p:cNvSpPr>
          <p:nvPr/>
        </p:nvSpPr>
        <p:spPr bwMode="auto">
          <a:xfrm>
            <a:off x="3267075" y="5514975"/>
            <a:ext cx="35083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000" b="1" dirty="0"/>
              <a:t>0</a:t>
            </a:r>
          </a:p>
        </p:txBody>
      </p:sp>
      <p:sp>
        <p:nvSpPr>
          <p:cNvPr id="169988" name="Rectangle 29"/>
          <p:cNvSpPr>
            <a:spLocks noChangeArrowheads="1"/>
          </p:cNvSpPr>
          <p:nvPr/>
        </p:nvSpPr>
        <p:spPr bwMode="auto">
          <a:xfrm>
            <a:off x="3916363" y="5514975"/>
            <a:ext cx="4921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000" b="1" dirty="0"/>
              <a:t>10</a:t>
            </a:r>
          </a:p>
        </p:txBody>
      </p:sp>
      <p:sp>
        <p:nvSpPr>
          <p:cNvPr id="169989" name="Rectangle 30"/>
          <p:cNvSpPr>
            <a:spLocks noChangeArrowheads="1"/>
          </p:cNvSpPr>
          <p:nvPr/>
        </p:nvSpPr>
        <p:spPr bwMode="auto">
          <a:xfrm>
            <a:off x="4613275" y="5514975"/>
            <a:ext cx="4921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000" b="1" dirty="0"/>
              <a:t>20</a:t>
            </a:r>
          </a:p>
        </p:txBody>
      </p:sp>
      <p:sp>
        <p:nvSpPr>
          <p:cNvPr id="169990" name="Rectangle 31"/>
          <p:cNvSpPr>
            <a:spLocks noChangeArrowheads="1"/>
          </p:cNvSpPr>
          <p:nvPr/>
        </p:nvSpPr>
        <p:spPr bwMode="auto">
          <a:xfrm>
            <a:off x="5340350" y="5514975"/>
            <a:ext cx="4921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000" b="1" dirty="0"/>
              <a:t>30</a:t>
            </a:r>
          </a:p>
        </p:txBody>
      </p:sp>
      <p:sp>
        <p:nvSpPr>
          <p:cNvPr id="169991" name="Rectangle 32"/>
          <p:cNvSpPr>
            <a:spLocks noChangeArrowheads="1"/>
          </p:cNvSpPr>
          <p:nvPr/>
        </p:nvSpPr>
        <p:spPr bwMode="auto">
          <a:xfrm>
            <a:off x="6037263" y="5514975"/>
            <a:ext cx="4921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000" b="1" dirty="0"/>
              <a:t>40</a:t>
            </a:r>
          </a:p>
        </p:txBody>
      </p:sp>
      <p:sp>
        <p:nvSpPr>
          <p:cNvPr id="169992" name="Rectangle 33"/>
          <p:cNvSpPr>
            <a:spLocks noChangeArrowheads="1"/>
          </p:cNvSpPr>
          <p:nvPr/>
        </p:nvSpPr>
        <p:spPr bwMode="auto">
          <a:xfrm>
            <a:off x="6750050" y="5514975"/>
            <a:ext cx="4921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000" b="1" dirty="0"/>
              <a:t>50</a:t>
            </a:r>
          </a:p>
        </p:txBody>
      </p:sp>
      <p:sp>
        <p:nvSpPr>
          <p:cNvPr id="169993" name="Rectangle 34"/>
          <p:cNvSpPr>
            <a:spLocks noChangeArrowheads="1"/>
          </p:cNvSpPr>
          <p:nvPr/>
        </p:nvSpPr>
        <p:spPr bwMode="auto">
          <a:xfrm>
            <a:off x="7462838" y="5514975"/>
            <a:ext cx="4921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000" b="1" dirty="0"/>
              <a:t>60</a:t>
            </a:r>
          </a:p>
        </p:txBody>
      </p:sp>
      <p:sp>
        <p:nvSpPr>
          <p:cNvPr id="169994" name="Rectangle 35"/>
          <p:cNvSpPr>
            <a:spLocks noChangeArrowheads="1"/>
          </p:cNvSpPr>
          <p:nvPr/>
        </p:nvSpPr>
        <p:spPr bwMode="auto">
          <a:xfrm>
            <a:off x="2425700" y="5514975"/>
            <a:ext cx="5762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000" b="1" dirty="0"/>
              <a:t>-10</a:t>
            </a:r>
          </a:p>
        </p:txBody>
      </p:sp>
      <p:sp>
        <p:nvSpPr>
          <p:cNvPr id="169995" name="Rectangle 36"/>
          <p:cNvSpPr>
            <a:spLocks noChangeArrowheads="1"/>
          </p:cNvSpPr>
          <p:nvPr/>
        </p:nvSpPr>
        <p:spPr bwMode="auto">
          <a:xfrm>
            <a:off x="1724025" y="5514975"/>
            <a:ext cx="5762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000" b="1" dirty="0"/>
              <a:t>-20</a:t>
            </a:r>
          </a:p>
        </p:txBody>
      </p:sp>
      <p:sp>
        <p:nvSpPr>
          <p:cNvPr id="169996" name="Rectangle 37"/>
          <p:cNvSpPr>
            <a:spLocks noChangeArrowheads="1"/>
          </p:cNvSpPr>
          <p:nvPr/>
        </p:nvSpPr>
        <p:spPr bwMode="auto">
          <a:xfrm>
            <a:off x="1011238" y="5514975"/>
            <a:ext cx="576262"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000" b="1" dirty="0"/>
              <a:t>-30</a:t>
            </a:r>
          </a:p>
        </p:txBody>
      </p:sp>
      <p:sp>
        <p:nvSpPr>
          <p:cNvPr id="169997" name="Rectangle 38"/>
          <p:cNvSpPr>
            <a:spLocks noChangeArrowheads="1"/>
          </p:cNvSpPr>
          <p:nvPr/>
        </p:nvSpPr>
        <p:spPr bwMode="auto">
          <a:xfrm>
            <a:off x="266700" y="5514975"/>
            <a:ext cx="5762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000" b="1" dirty="0"/>
              <a:t>-40</a:t>
            </a:r>
          </a:p>
        </p:txBody>
      </p:sp>
      <p:sp>
        <p:nvSpPr>
          <p:cNvPr id="169998" name="Rectangle 39"/>
          <p:cNvSpPr>
            <a:spLocks noChangeArrowheads="1"/>
          </p:cNvSpPr>
          <p:nvPr/>
        </p:nvSpPr>
        <p:spPr bwMode="auto">
          <a:xfrm>
            <a:off x="8172450" y="5514975"/>
            <a:ext cx="4921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000" b="1" dirty="0"/>
              <a:t>70</a:t>
            </a:r>
          </a:p>
        </p:txBody>
      </p:sp>
      <p:grpSp>
        <p:nvGrpSpPr>
          <p:cNvPr id="169999" name="Group 40"/>
          <p:cNvGrpSpPr>
            <a:grpSpLocks/>
          </p:cNvGrpSpPr>
          <p:nvPr/>
        </p:nvGrpSpPr>
        <p:grpSpPr bwMode="auto">
          <a:xfrm>
            <a:off x="1219200" y="4157663"/>
            <a:ext cx="2028825" cy="1168400"/>
            <a:chOff x="425" y="2095"/>
            <a:chExt cx="1150" cy="589"/>
          </a:xfrm>
        </p:grpSpPr>
        <p:sp>
          <p:nvSpPr>
            <p:cNvPr id="170013" name="Freeform 41"/>
            <p:cNvSpPr>
              <a:spLocks/>
            </p:cNvSpPr>
            <p:nvPr/>
          </p:nvSpPr>
          <p:spPr bwMode="auto">
            <a:xfrm>
              <a:off x="998" y="2095"/>
              <a:ext cx="577" cy="589"/>
            </a:xfrm>
            <a:custGeom>
              <a:avLst/>
              <a:gdLst>
                <a:gd name="T0" fmla="*/ 7 w 577"/>
                <a:gd name="T1" fmla="*/ 1 h 589"/>
                <a:gd name="T2" fmla="*/ 22 w 577"/>
                <a:gd name="T3" fmla="*/ 7 h 589"/>
                <a:gd name="T4" fmla="*/ 37 w 577"/>
                <a:gd name="T5" fmla="*/ 18 h 589"/>
                <a:gd name="T6" fmla="*/ 51 w 577"/>
                <a:gd name="T7" fmla="*/ 34 h 589"/>
                <a:gd name="T8" fmla="*/ 66 w 577"/>
                <a:gd name="T9" fmla="*/ 56 h 589"/>
                <a:gd name="T10" fmla="*/ 80 w 577"/>
                <a:gd name="T11" fmla="*/ 82 h 589"/>
                <a:gd name="T12" fmla="*/ 95 w 577"/>
                <a:gd name="T13" fmla="*/ 112 h 589"/>
                <a:gd name="T14" fmla="*/ 110 w 577"/>
                <a:gd name="T15" fmla="*/ 144 h 589"/>
                <a:gd name="T16" fmla="*/ 124 w 577"/>
                <a:gd name="T17" fmla="*/ 178 h 589"/>
                <a:gd name="T18" fmla="*/ 139 w 577"/>
                <a:gd name="T19" fmla="*/ 214 h 589"/>
                <a:gd name="T20" fmla="*/ 153 w 577"/>
                <a:gd name="T21" fmla="*/ 250 h 589"/>
                <a:gd name="T22" fmla="*/ 168 w 577"/>
                <a:gd name="T23" fmla="*/ 284 h 589"/>
                <a:gd name="T24" fmla="*/ 183 w 577"/>
                <a:gd name="T25" fmla="*/ 319 h 589"/>
                <a:gd name="T26" fmla="*/ 197 w 577"/>
                <a:gd name="T27" fmla="*/ 352 h 589"/>
                <a:gd name="T28" fmla="*/ 212 w 577"/>
                <a:gd name="T29" fmla="*/ 383 h 589"/>
                <a:gd name="T30" fmla="*/ 226 w 577"/>
                <a:gd name="T31" fmla="*/ 411 h 589"/>
                <a:gd name="T32" fmla="*/ 241 w 577"/>
                <a:gd name="T33" fmla="*/ 438 h 589"/>
                <a:gd name="T34" fmla="*/ 256 w 577"/>
                <a:gd name="T35" fmla="*/ 461 h 589"/>
                <a:gd name="T36" fmla="*/ 270 w 577"/>
                <a:gd name="T37" fmla="*/ 482 h 589"/>
                <a:gd name="T38" fmla="*/ 284 w 577"/>
                <a:gd name="T39" fmla="*/ 501 h 589"/>
                <a:gd name="T40" fmla="*/ 298 w 577"/>
                <a:gd name="T41" fmla="*/ 516 h 589"/>
                <a:gd name="T42" fmla="*/ 313 w 577"/>
                <a:gd name="T43" fmla="*/ 530 h 589"/>
                <a:gd name="T44" fmla="*/ 328 w 577"/>
                <a:gd name="T45" fmla="*/ 541 h 589"/>
                <a:gd name="T46" fmla="*/ 342 w 577"/>
                <a:gd name="T47" fmla="*/ 551 h 589"/>
                <a:gd name="T48" fmla="*/ 357 w 577"/>
                <a:gd name="T49" fmla="*/ 559 h 589"/>
                <a:gd name="T50" fmla="*/ 372 w 577"/>
                <a:gd name="T51" fmla="*/ 565 h 589"/>
                <a:gd name="T52" fmla="*/ 386 w 577"/>
                <a:gd name="T53" fmla="*/ 571 h 589"/>
                <a:gd name="T54" fmla="*/ 401 w 577"/>
                <a:gd name="T55" fmla="*/ 575 h 589"/>
                <a:gd name="T56" fmla="*/ 415 w 577"/>
                <a:gd name="T57" fmla="*/ 578 h 589"/>
                <a:gd name="T58" fmla="*/ 430 w 577"/>
                <a:gd name="T59" fmla="*/ 581 h 589"/>
                <a:gd name="T60" fmla="*/ 445 w 577"/>
                <a:gd name="T61" fmla="*/ 583 h 589"/>
                <a:gd name="T62" fmla="*/ 459 w 577"/>
                <a:gd name="T63" fmla="*/ 584 h 589"/>
                <a:gd name="T64" fmla="*/ 474 w 577"/>
                <a:gd name="T65" fmla="*/ 585 h 589"/>
                <a:gd name="T66" fmla="*/ 488 w 577"/>
                <a:gd name="T67" fmla="*/ 586 h 589"/>
                <a:gd name="T68" fmla="*/ 503 w 577"/>
                <a:gd name="T69" fmla="*/ 587 h 589"/>
                <a:gd name="T70" fmla="*/ 518 w 577"/>
                <a:gd name="T71" fmla="*/ 587 h 589"/>
                <a:gd name="T72" fmla="*/ 532 w 577"/>
                <a:gd name="T73" fmla="*/ 587 h 589"/>
                <a:gd name="T74" fmla="*/ 547 w 577"/>
                <a:gd name="T75" fmla="*/ 588 h 589"/>
                <a:gd name="T76" fmla="*/ 561 w 577"/>
                <a:gd name="T77" fmla="*/ 588 h 589"/>
                <a:gd name="T78" fmla="*/ 576 w 577"/>
                <a:gd name="T79" fmla="*/ 588 h 5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77"/>
                <a:gd name="T121" fmla="*/ 0 h 589"/>
                <a:gd name="T122" fmla="*/ 577 w 577"/>
                <a:gd name="T123" fmla="*/ 589 h 5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77" h="589">
                  <a:moveTo>
                    <a:pt x="0" y="0"/>
                  </a:moveTo>
                  <a:lnTo>
                    <a:pt x="7" y="1"/>
                  </a:lnTo>
                  <a:lnTo>
                    <a:pt x="15" y="3"/>
                  </a:lnTo>
                  <a:lnTo>
                    <a:pt x="22" y="7"/>
                  </a:lnTo>
                  <a:lnTo>
                    <a:pt x="29" y="12"/>
                  </a:lnTo>
                  <a:lnTo>
                    <a:pt x="37" y="18"/>
                  </a:lnTo>
                  <a:lnTo>
                    <a:pt x="44" y="26"/>
                  </a:lnTo>
                  <a:lnTo>
                    <a:pt x="51" y="34"/>
                  </a:lnTo>
                  <a:lnTo>
                    <a:pt x="58" y="45"/>
                  </a:lnTo>
                  <a:lnTo>
                    <a:pt x="66" y="56"/>
                  </a:lnTo>
                  <a:lnTo>
                    <a:pt x="73" y="68"/>
                  </a:lnTo>
                  <a:lnTo>
                    <a:pt x="80" y="82"/>
                  </a:lnTo>
                  <a:lnTo>
                    <a:pt x="88" y="97"/>
                  </a:lnTo>
                  <a:lnTo>
                    <a:pt x="95" y="112"/>
                  </a:lnTo>
                  <a:lnTo>
                    <a:pt x="102" y="128"/>
                  </a:lnTo>
                  <a:lnTo>
                    <a:pt x="110" y="144"/>
                  </a:lnTo>
                  <a:lnTo>
                    <a:pt x="117" y="161"/>
                  </a:lnTo>
                  <a:lnTo>
                    <a:pt x="124" y="178"/>
                  </a:lnTo>
                  <a:lnTo>
                    <a:pt x="131" y="196"/>
                  </a:lnTo>
                  <a:lnTo>
                    <a:pt x="139" y="214"/>
                  </a:lnTo>
                  <a:lnTo>
                    <a:pt x="146" y="232"/>
                  </a:lnTo>
                  <a:lnTo>
                    <a:pt x="153" y="250"/>
                  </a:lnTo>
                  <a:lnTo>
                    <a:pt x="161" y="267"/>
                  </a:lnTo>
                  <a:lnTo>
                    <a:pt x="168" y="284"/>
                  </a:lnTo>
                  <a:lnTo>
                    <a:pt x="175" y="302"/>
                  </a:lnTo>
                  <a:lnTo>
                    <a:pt x="183" y="319"/>
                  </a:lnTo>
                  <a:lnTo>
                    <a:pt x="190" y="335"/>
                  </a:lnTo>
                  <a:lnTo>
                    <a:pt x="197" y="352"/>
                  </a:lnTo>
                  <a:lnTo>
                    <a:pt x="205" y="368"/>
                  </a:lnTo>
                  <a:lnTo>
                    <a:pt x="212" y="383"/>
                  </a:lnTo>
                  <a:lnTo>
                    <a:pt x="219" y="397"/>
                  </a:lnTo>
                  <a:lnTo>
                    <a:pt x="226" y="411"/>
                  </a:lnTo>
                  <a:lnTo>
                    <a:pt x="234" y="425"/>
                  </a:lnTo>
                  <a:lnTo>
                    <a:pt x="241" y="438"/>
                  </a:lnTo>
                  <a:lnTo>
                    <a:pt x="248" y="450"/>
                  </a:lnTo>
                  <a:lnTo>
                    <a:pt x="256" y="461"/>
                  </a:lnTo>
                  <a:lnTo>
                    <a:pt x="263" y="472"/>
                  </a:lnTo>
                  <a:lnTo>
                    <a:pt x="270" y="482"/>
                  </a:lnTo>
                  <a:lnTo>
                    <a:pt x="278" y="492"/>
                  </a:lnTo>
                  <a:lnTo>
                    <a:pt x="284" y="501"/>
                  </a:lnTo>
                  <a:lnTo>
                    <a:pt x="291" y="509"/>
                  </a:lnTo>
                  <a:lnTo>
                    <a:pt x="298" y="516"/>
                  </a:lnTo>
                  <a:lnTo>
                    <a:pt x="306" y="523"/>
                  </a:lnTo>
                  <a:lnTo>
                    <a:pt x="313" y="530"/>
                  </a:lnTo>
                  <a:lnTo>
                    <a:pt x="320" y="536"/>
                  </a:lnTo>
                  <a:lnTo>
                    <a:pt x="328" y="541"/>
                  </a:lnTo>
                  <a:lnTo>
                    <a:pt x="335" y="546"/>
                  </a:lnTo>
                  <a:lnTo>
                    <a:pt x="342" y="551"/>
                  </a:lnTo>
                  <a:lnTo>
                    <a:pt x="350" y="555"/>
                  </a:lnTo>
                  <a:lnTo>
                    <a:pt x="357" y="559"/>
                  </a:lnTo>
                  <a:lnTo>
                    <a:pt x="364" y="562"/>
                  </a:lnTo>
                  <a:lnTo>
                    <a:pt x="372" y="565"/>
                  </a:lnTo>
                  <a:lnTo>
                    <a:pt x="379" y="568"/>
                  </a:lnTo>
                  <a:lnTo>
                    <a:pt x="386" y="571"/>
                  </a:lnTo>
                  <a:lnTo>
                    <a:pt x="393" y="573"/>
                  </a:lnTo>
                  <a:lnTo>
                    <a:pt x="401" y="575"/>
                  </a:lnTo>
                  <a:lnTo>
                    <a:pt x="408" y="577"/>
                  </a:lnTo>
                  <a:lnTo>
                    <a:pt x="415" y="578"/>
                  </a:lnTo>
                  <a:lnTo>
                    <a:pt x="423" y="579"/>
                  </a:lnTo>
                  <a:lnTo>
                    <a:pt x="430" y="581"/>
                  </a:lnTo>
                  <a:lnTo>
                    <a:pt x="437" y="582"/>
                  </a:lnTo>
                  <a:lnTo>
                    <a:pt x="445" y="583"/>
                  </a:lnTo>
                  <a:lnTo>
                    <a:pt x="452" y="584"/>
                  </a:lnTo>
                  <a:lnTo>
                    <a:pt x="459" y="584"/>
                  </a:lnTo>
                  <a:lnTo>
                    <a:pt x="466" y="585"/>
                  </a:lnTo>
                  <a:lnTo>
                    <a:pt x="474" y="585"/>
                  </a:lnTo>
                  <a:lnTo>
                    <a:pt x="481" y="586"/>
                  </a:lnTo>
                  <a:lnTo>
                    <a:pt x="488" y="586"/>
                  </a:lnTo>
                  <a:lnTo>
                    <a:pt x="496" y="586"/>
                  </a:lnTo>
                  <a:lnTo>
                    <a:pt x="503" y="587"/>
                  </a:lnTo>
                  <a:lnTo>
                    <a:pt x="510" y="587"/>
                  </a:lnTo>
                  <a:lnTo>
                    <a:pt x="518" y="587"/>
                  </a:lnTo>
                  <a:lnTo>
                    <a:pt x="525" y="587"/>
                  </a:lnTo>
                  <a:lnTo>
                    <a:pt x="532" y="587"/>
                  </a:lnTo>
                  <a:lnTo>
                    <a:pt x="539" y="588"/>
                  </a:lnTo>
                  <a:lnTo>
                    <a:pt x="547" y="588"/>
                  </a:lnTo>
                  <a:lnTo>
                    <a:pt x="554" y="588"/>
                  </a:lnTo>
                  <a:lnTo>
                    <a:pt x="561" y="588"/>
                  </a:lnTo>
                  <a:lnTo>
                    <a:pt x="569" y="588"/>
                  </a:lnTo>
                  <a:lnTo>
                    <a:pt x="576" y="588"/>
                  </a:lnTo>
                </a:path>
              </a:pathLst>
            </a:custGeom>
            <a:noFill/>
            <a:ln w="25400" cap="rnd"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70014" name="Freeform 42"/>
            <p:cNvSpPr>
              <a:spLocks/>
            </p:cNvSpPr>
            <p:nvPr/>
          </p:nvSpPr>
          <p:spPr bwMode="auto">
            <a:xfrm>
              <a:off x="425" y="2095"/>
              <a:ext cx="577" cy="589"/>
            </a:xfrm>
            <a:custGeom>
              <a:avLst/>
              <a:gdLst>
                <a:gd name="T0" fmla="*/ 569 w 577"/>
                <a:gd name="T1" fmla="*/ 1 h 589"/>
                <a:gd name="T2" fmla="*/ 554 w 577"/>
                <a:gd name="T3" fmla="*/ 7 h 589"/>
                <a:gd name="T4" fmla="*/ 539 w 577"/>
                <a:gd name="T5" fmla="*/ 18 h 589"/>
                <a:gd name="T6" fmla="*/ 525 w 577"/>
                <a:gd name="T7" fmla="*/ 34 h 589"/>
                <a:gd name="T8" fmla="*/ 510 w 577"/>
                <a:gd name="T9" fmla="*/ 56 h 589"/>
                <a:gd name="T10" fmla="*/ 496 w 577"/>
                <a:gd name="T11" fmla="*/ 82 h 589"/>
                <a:gd name="T12" fmla="*/ 481 w 577"/>
                <a:gd name="T13" fmla="*/ 112 h 589"/>
                <a:gd name="T14" fmla="*/ 466 w 577"/>
                <a:gd name="T15" fmla="*/ 144 h 589"/>
                <a:gd name="T16" fmla="*/ 452 w 577"/>
                <a:gd name="T17" fmla="*/ 178 h 589"/>
                <a:gd name="T18" fmla="*/ 437 w 577"/>
                <a:gd name="T19" fmla="*/ 214 h 589"/>
                <a:gd name="T20" fmla="*/ 424 w 577"/>
                <a:gd name="T21" fmla="*/ 250 h 589"/>
                <a:gd name="T22" fmla="*/ 409 w 577"/>
                <a:gd name="T23" fmla="*/ 284 h 589"/>
                <a:gd name="T24" fmla="*/ 394 w 577"/>
                <a:gd name="T25" fmla="*/ 319 h 589"/>
                <a:gd name="T26" fmla="*/ 380 w 577"/>
                <a:gd name="T27" fmla="*/ 352 h 589"/>
                <a:gd name="T28" fmla="*/ 365 w 577"/>
                <a:gd name="T29" fmla="*/ 383 h 589"/>
                <a:gd name="T30" fmla="*/ 351 w 577"/>
                <a:gd name="T31" fmla="*/ 411 h 589"/>
                <a:gd name="T32" fmla="*/ 336 w 577"/>
                <a:gd name="T33" fmla="*/ 438 h 589"/>
                <a:gd name="T34" fmla="*/ 321 w 577"/>
                <a:gd name="T35" fmla="*/ 461 h 589"/>
                <a:gd name="T36" fmla="*/ 307 w 577"/>
                <a:gd name="T37" fmla="*/ 482 h 589"/>
                <a:gd name="T38" fmla="*/ 292 w 577"/>
                <a:gd name="T39" fmla="*/ 501 h 589"/>
                <a:gd name="T40" fmla="*/ 278 w 577"/>
                <a:gd name="T41" fmla="*/ 516 h 589"/>
                <a:gd name="T42" fmla="*/ 263 w 577"/>
                <a:gd name="T43" fmla="*/ 530 h 589"/>
                <a:gd name="T44" fmla="*/ 248 w 577"/>
                <a:gd name="T45" fmla="*/ 541 h 589"/>
                <a:gd name="T46" fmla="*/ 234 w 577"/>
                <a:gd name="T47" fmla="*/ 551 h 589"/>
                <a:gd name="T48" fmla="*/ 219 w 577"/>
                <a:gd name="T49" fmla="*/ 559 h 589"/>
                <a:gd name="T50" fmla="*/ 204 w 577"/>
                <a:gd name="T51" fmla="*/ 565 h 589"/>
                <a:gd name="T52" fmla="*/ 190 w 577"/>
                <a:gd name="T53" fmla="*/ 571 h 589"/>
                <a:gd name="T54" fmla="*/ 175 w 577"/>
                <a:gd name="T55" fmla="*/ 575 h 589"/>
                <a:gd name="T56" fmla="*/ 161 w 577"/>
                <a:gd name="T57" fmla="*/ 578 h 589"/>
                <a:gd name="T58" fmla="*/ 146 w 577"/>
                <a:gd name="T59" fmla="*/ 581 h 589"/>
                <a:gd name="T60" fmla="*/ 131 w 577"/>
                <a:gd name="T61" fmla="*/ 583 h 589"/>
                <a:gd name="T62" fmla="*/ 117 w 577"/>
                <a:gd name="T63" fmla="*/ 584 h 589"/>
                <a:gd name="T64" fmla="*/ 102 w 577"/>
                <a:gd name="T65" fmla="*/ 585 h 589"/>
                <a:gd name="T66" fmla="*/ 88 w 577"/>
                <a:gd name="T67" fmla="*/ 586 h 589"/>
                <a:gd name="T68" fmla="*/ 73 w 577"/>
                <a:gd name="T69" fmla="*/ 587 h 589"/>
                <a:gd name="T70" fmla="*/ 58 w 577"/>
                <a:gd name="T71" fmla="*/ 587 h 589"/>
                <a:gd name="T72" fmla="*/ 44 w 577"/>
                <a:gd name="T73" fmla="*/ 587 h 589"/>
                <a:gd name="T74" fmla="*/ 29 w 577"/>
                <a:gd name="T75" fmla="*/ 588 h 589"/>
                <a:gd name="T76" fmla="*/ 15 w 577"/>
                <a:gd name="T77" fmla="*/ 588 h 589"/>
                <a:gd name="T78" fmla="*/ 0 w 577"/>
                <a:gd name="T79" fmla="*/ 588 h 5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77"/>
                <a:gd name="T121" fmla="*/ 0 h 589"/>
                <a:gd name="T122" fmla="*/ 577 w 577"/>
                <a:gd name="T123" fmla="*/ 589 h 5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77" h="589">
                  <a:moveTo>
                    <a:pt x="576" y="0"/>
                  </a:moveTo>
                  <a:lnTo>
                    <a:pt x="569" y="1"/>
                  </a:lnTo>
                  <a:lnTo>
                    <a:pt x="561" y="3"/>
                  </a:lnTo>
                  <a:lnTo>
                    <a:pt x="554" y="7"/>
                  </a:lnTo>
                  <a:lnTo>
                    <a:pt x="547" y="12"/>
                  </a:lnTo>
                  <a:lnTo>
                    <a:pt x="539" y="18"/>
                  </a:lnTo>
                  <a:lnTo>
                    <a:pt x="532" y="26"/>
                  </a:lnTo>
                  <a:lnTo>
                    <a:pt x="525" y="34"/>
                  </a:lnTo>
                  <a:lnTo>
                    <a:pt x="518" y="45"/>
                  </a:lnTo>
                  <a:lnTo>
                    <a:pt x="510" y="56"/>
                  </a:lnTo>
                  <a:lnTo>
                    <a:pt x="503" y="68"/>
                  </a:lnTo>
                  <a:lnTo>
                    <a:pt x="496" y="82"/>
                  </a:lnTo>
                  <a:lnTo>
                    <a:pt x="488" y="97"/>
                  </a:lnTo>
                  <a:lnTo>
                    <a:pt x="481" y="112"/>
                  </a:lnTo>
                  <a:lnTo>
                    <a:pt x="474" y="128"/>
                  </a:lnTo>
                  <a:lnTo>
                    <a:pt x="466" y="144"/>
                  </a:lnTo>
                  <a:lnTo>
                    <a:pt x="459" y="161"/>
                  </a:lnTo>
                  <a:lnTo>
                    <a:pt x="452" y="178"/>
                  </a:lnTo>
                  <a:lnTo>
                    <a:pt x="445" y="196"/>
                  </a:lnTo>
                  <a:lnTo>
                    <a:pt x="437" y="214"/>
                  </a:lnTo>
                  <a:lnTo>
                    <a:pt x="430" y="232"/>
                  </a:lnTo>
                  <a:lnTo>
                    <a:pt x="424" y="250"/>
                  </a:lnTo>
                  <a:lnTo>
                    <a:pt x="416" y="267"/>
                  </a:lnTo>
                  <a:lnTo>
                    <a:pt x="409" y="284"/>
                  </a:lnTo>
                  <a:lnTo>
                    <a:pt x="402" y="302"/>
                  </a:lnTo>
                  <a:lnTo>
                    <a:pt x="394" y="319"/>
                  </a:lnTo>
                  <a:lnTo>
                    <a:pt x="387" y="335"/>
                  </a:lnTo>
                  <a:lnTo>
                    <a:pt x="380" y="352"/>
                  </a:lnTo>
                  <a:lnTo>
                    <a:pt x="372" y="368"/>
                  </a:lnTo>
                  <a:lnTo>
                    <a:pt x="365" y="383"/>
                  </a:lnTo>
                  <a:lnTo>
                    <a:pt x="358" y="397"/>
                  </a:lnTo>
                  <a:lnTo>
                    <a:pt x="351" y="411"/>
                  </a:lnTo>
                  <a:lnTo>
                    <a:pt x="343" y="425"/>
                  </a:lnTo>
                  <a:lnTo>
                    <a:pt x="336" y="438"/>
                  </a:lnTo>
                  <a:lnTo>
                    <a:pt x="329" y="450"/>
                  </a:lnTo>
                  <a:lnTo>
                    <a:pt x="321" y="461"/>
                  </a:lnTo>
                  <a:lnTo>
                    <a:pt x="314" y="472"/>
                  </a:lnTo>
                  <a:lnTo>
                    <a:pt x="307" y="482"/>
                  </a:lnTo>
                  <a:lnTo>
                    <a:pt x="299" y="492"/>
                  </a:lnTo>
                  <a:lnTo>
                    <a:pt x="292" y="501"/>
                  </a:lnTo>
                  <a:lnTo>
                    <a:pt x="285" y="509"/>
                  </a:lnTo>
                  <a:lnTo>
                    <a:pt x="278" y="516"/>
                  </a:lnTo>
                  <a:lnTo>
                    <a:pt x="270" y="523"/>
                  </a:lnTo>
                  <a:lnTo>
                    <a:pt x="263" y="530"/>
                  </a:lnTo>
                  <a:lnTo>
                    <a:pt x="256" y="536"/>
                  </a:lnTo>
                  <a:lnTo>
                    <a:pt x="248" y="541"/>
                  </a:lnTo>
                  <a:lnTo>
                    <a:pt x="241" y="546"/>
                  </a:lnTo>
                  <a:lnTo>
                    <a:pt x="234" y="551"/>
                  </a:lnTo>
                  <a:lnTo>
                    <a:pt x="226" y="555"/>
                  </a:lnTo>
                  <a:lnTo>
                    <a:pt x="219" y="559"/>
                  </a:lnTo>
                  <a:lnTo>
                    <a:pt x="212" y="562"/>
                  </a:lnTo>
                  <a:lnTo>
                    <a:pt x="204" y="565"/>
                  </a:lnTo>
                  <a:lnTo>
                    <a:pt x="197" y="568"/>
                  </a:lnTo>
                  <a:lnTo>
                    <a:pt x="190" y="571"/>
                  </a:lnTo>
                  <a:lnTo>
                    <a:pt x="183" y="573"/>
                  </a:lnTo>
                  <a:lnTo>
                    <a:pt x="175" y="575"/>
                  </a:lnTo>
                  <a:lnTo>
                    <a:pt x="168" y="577"/>
                  </a:lnTo>
                  <a:lnTo>
                    <a:pt x="161" y="578"/>
                  </a:lnTo>
                  <a:lnTo>
                    <a:pt x="153" y="579"/>
                  </a:lnTo>
                  <a:lnTo>
                    <a:pt x="146" y="581"/>
                  </a:lnTo>
                  <a:lnTo>
                    <a:pt x="139" y="582"/>
                  </a:lnTo>
                  <a:lnTo>
                    <a:pt x="131" y="583"/>
                  </a:lnTo>
                  <a:lnTo>
                    <a:pt x="124" y="584"/>
                  </a:lnTo>
                  <a:lnTo>
                    <a:pt x="117" y="584"/>
                  </a:lnTo>
                  <a:lnTo>
                    <a:pt x="110" y="585"/>
                  </a:lnTo>
                  <a:lnTo>
                    <a:pt x="102" y="585"/>
                  </a:lnTo>
                  <a:lnTo>
                    <a:pt x="95" y="586"/>
                  </a:lnTo>
                  <a:lnTo>
                    <a:pt x="88" y="586"/>
                  </a:lnTo>
                  <a:lnTo>
                    <a:pt x="80" y="586"/>
                  </a:lnTo>
                  <a:lnTo>
                    <a:pt x="73" y="587"/>
                  </a:lnTo>
                  <a:lnTo>
                    <a:pt x="66" y="587"/>
                  </a:lnTo>
                  <a:lnTo>
                    <a:pt x="58" y="587"/>
                  </a:lnTo>
                  <a:lnTo>
                    <a:pt x="51" y="587"/>
                  </a:lnTo>
                  <a:lnTo>
                    <a:pt x="44" y="587"/>
                  </a:lnTo>
                  <a:lnTo>
                    <a:pt x="37" y="588"/>
                  </a:lnTo>
                  <a:lnTo>
                    <a:pt x="29" y="588"/>
                  </a:lnTo>
                  <a:lnTo>
                    <a:pt x="22" y="588"/>
                  </a:lnTo>
                  <a:lnTo>
                    <a:pt x="15" y="588"/>
                  </a:lnTo>
                  <a:lnTo>
                    <a:pt x="7" y="588"/>
                  </a:lnTo>
                  <a:lnTo>
                    <a:pt x="0" y="588"/>
                  </a:lnTo>
                </a:path>
              </a:pathLst>
            </a:custGeom>
            <a:noFill/>
            <a:ln w="25400" cap="rnd"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170000" name="Line 43"/>
          <p:cNvSpPr>
            <a:spLocks noChangeShapeType="1"/>
          </p:cNvSpPr>
          <p:nvPr/>
        </p:nvSpPr>
        <p:spPr bwMode="auto">
          <a:xfrm>
            <a:off x="2238375" y="2012950"/>
            <a:ext cx="0" cy="3343275"/>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01" name="Line 44"/>
          <p:cNvSpPr>
            <a:spLocks noChangeShapeType="1"/>
          </p:cNvSpPr>
          <p:nvPr/>
        </p:nvSpPr>
        <p:spPr bwMode="auto">
          <a:xfrm>
            <a:off x="1417638" y="1338263"/>
            <a:ext cx="0" cy="4017962"/>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nvGrpSpPr>
          <p:cNvPr id="170002" name="Group 45"/>
          <p:cNvGrpSpPr>
            <a:grpSpLocks/>
          </p:cNvGrpSpPr>
          <p:nvPr/>
        </p:nvGrpSpPr>
        <p:grpSpPr bwMode="auto">
          <a:xfrm>
            <a:off x="6497638" y="2359025"/>
            <a:ext cx="1189037" cy="2984500"/>
            <a:chOff x="3849" y="1189"/>
            <a:chExt cx="674" cy="1504"/>
          </a:xfrm>
        </p:grpSpPr>
        <p:sp>
          <p:nvSpPr>
            <p:cNvPr id="170011" name="Freeform 46"/>
            <p:cNvSpPr>
              <a:spLocks/>
            </p:cNvSpPr>
            <p:nvPr/>
          </p:nvSpPr>
          <p:spPr bwMode="auto">
            <a:xfrm>
              <a:off x="4185" y="1189"/>
              <a:ext cx="338" cy="1504"/>
            </a:xfrm>
            <a:custGeom>
              <a:avLst/>
              <a:gdLst>
                <a:gd name="T0" fmla="*/ 4 w 338"/>
                <a:gd name="T1" fmla="*/ 2 h 1504"/>
                <a:gd name="T2" fmla="*/ 13 w 338"/>
                <a:gd name="T3" fmla="*/ 17 h 1504"/>
                <a:gd name="T4" fmla="*/ 21 w 338"/>
                <a:gd name="T5" fmla="*/ 46 h 1504"/>
                <a:gd name="T6" fmla="*/ 30 w 338"/>
                <a:gd name="T7" fmla="*/ 90 h 1504"/>
                <a:gd name="T8" fmla="*/ 39 w 338"/>
                <a:gd name="T9" fmla="*/ 145 h 1504"/>
                <a:gd name="T10" fmla="*/ 47 w 338"/>
                <a:gd name="T11" fmla="*/ 212 h 1504"/>
                <a:gd name="T12" fmla="*/ 56 w 338"/>
                <a:gd name="T13" fmla="*/ 286 h 1504"/>
                <a:gd name="T14" fmla="*/ 64 w 338"/>
                <a:gd name="T15" fmla="*/ 369 h 1504"/>
                <a:gd name="T16" fmla="*/ 73 w 338"/>
                <a:gd name="T17" fmla="*/ 456 h 1504"/>
                <a:gd name="T18" fmla="*/ 81 w 338"/>
                <a:gd name="T19" fmla="*/ 546 h 1504"/>
                <a:gd name="T20" fmla="*/ 89 w 338"/>
                <a:gd name="T21" fmla="*/ 638 h 1504"/>
                <a:gd name="T22" fmla="*/ 97 w 338"/>
                <a:gd name="T23" fmla="*/ 727 h 1504"/>
                <a:gd name="T24" fmla="*/ 106 w 338"/>
                <a:gd name="T25" fmla="*/ 816 h 1504"/>
                <a:gd name="T26" fmla="*/ 115 w 338"/>
                <a:gd name="T27" fmla="*/ 900 h 1504"/>
                <a:gd name="T28" fmla="*/ 123 w 338"/>
                <a:gd name="T29" fmla="*/ 978 h 1504"/>
                <a:gd name="T30" fmla="*/ 132 w 338"/>
                <a:gd name="T31" fmla="*/ 1052 h 1504"/>
                <a:gd name="T32" fmla="*/ 140 w 338"/>
                <a:gd name="T33" fmla="*/ 1119 h 1504"/>
                <a:gd name="T34" fmla="*/ 149 w 338"/>
                <a:gd name="T35" fmla="*/ 1178 h 1504"/>
                <a:gd name="T36" fmla="*/ 157 w 338"/>
                <a:gd name="T37" fmla="*/ 1232 h 1504"/>
                <a:gd name="T38" fmla="*/ 166 w 338"/>
                <a:gd name="T39" fmla="*/ 1279 h 1504"/>
                <a:gd name="T40" fmla="*/ 174 w 338"/>
                <a:gd name="T41" fmla="*/ 1320 h 1504"/>
                <a:gd name="T42" fmla="*/ 183 w 338"/>
                <a:gd name="T43" fmla="*/ 1355 h 1504"/>
                <a:gd name="T44" fmla="*/ 192 w 338"/>
                <a:gd name="T45" fmla="*/ 1384 h 1504"/>
                <a:gd name="T46" fmla="*/ 200 w 338"/>
                <a:gd name="T47" fmla="*/ 1410 h 1504"/>
                <a:gd name="T48" fmla="*/ 209 w 338"/>
                <a:gd name="T49" fmla="*/ 1429 h 1504"/>
                <a:gd name="T50" fmla="*/ 217 w 338"/>
                <a:gd name="T51" fmla="*/ 1446 h 1504"/>
                <a:gd name="T52" fmla="*/ 226 w 338"/>
                <a:gd name="T53" fmla="*/ 1459 h 1504"/>
                <a:gd name="T54" fmla="*/ 234 w 338"/>
                <a:gd name="T55" fmla="*/ 1469 h 1504"/>
                <a:gd name="T56" fmla="*/ 243 w 338"/>
                <a:gd name="T57" fmla="*/ 1478 h 1504"/>
                <a:gd name="T58" fmla="*/ 251 w 338"/>
                <a:gd name="T59" fmla="*/ 1485 h 1504"/>
                <a:gd name="T60" fmla="*/ 260 w 338"/>
                <a:gd name="T61" fmla="*/ 1489 h 1504"/>
                <a:gd name="T62" fmla="*/ 269 w 338"/>
                <a:gd name="T63" fmla="*/ 1493 h 1504"/>
                <a:gd name="T64" fmla="*/ 277 w 338"/>
                <a:gd name="T65" fmla="*/ 1496 h 1504"/>
                <a:gd name="T66" fmla="*/ 286 w 338"/>
                <a:gd name="T67" fmla="*/ 1498 h 1504"/>
                <a:gd name="T68" fmla="*/ 294 w 338"/>
                <a:gd name="T69" fmla="*/ 1500 h 1504"/>
                <a:gd name="T70" fmla="*/ 303 w 338"/>
                <a:gd name="T71" fmla="*/ 1501 h 1504"/>
                <a:gd name="T72" fmla="*/ 311 w 338"/>
                <a:gd name="T73" fmla="*/ 1502 h 1504"/>
                <a:gd name="T74" fmla="*/ 320 w 338"/>
                <a:gd name="T75" fmla="*/ 1502 h 1504"/>
                <a:gd name="T76" fmla="*/ 328 w 338"/>
                <a:gd name="T77" fmla="*/ 1503 h 1504"/>
                <a:gd name="T78" fmla="*/ 337 w 338"/>
                <a:gd name="T79" fmla="*/ 1503 h 15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8"/>
                <a:gd name="T121" fmla="*/ 0 h 1504"/>
                <a:gd name="T122" fmla="*/ 338 w 338"/>
                <a:gd name="T123" fmla="*/ 1504 h 15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8" h="1504">
                  <a:moveTo>
                    <a:pt x="0" y="0"/>
                  </a:moveTo>
                  <a:lnTo>
                    <a:pt x="4" y="2"/>
                  </a:lnTo>
                  <a:lnTo>
                    <a:pt x="9" y="7"/>
                  </a:lnTo>
                  <a:lnTo>
                    <a:pt x="13" y="17"/>
                  </a:lnTo>
                  <a:lnTo>
                    <a:pt x="17" y="30"/>
                  </a:lnTo>
                  <a:lnTo>
                    <a:pt x="21" y="46"/>
                  </a:lnTo>
                  <a:lnTo>
                    <a:pt x="26" y="67"/>
                  </a:lnTo>
                  <a:lnTo>
                    <a:pt x="30" y="90"/>
                  </a:lnTo>
                  <a:lnTo>
                    <a:pt x="34" y="116"/>
                  </a:lnTo>
                  <a:lnTo>
                    <a:pt x="39" y="145"/>
                  </a:lnTo>
                  <a:lnTo>
                    <a:pt x="43" y="177"/>
                  </a:lnTo>
                  <a:lnTo>
                    <a:pt x="47" y="212"/>
                  </a:lnTo>
                  <a:lnTo>
                    <a:pt x="51" y="248"/>
                  </a:lnTo>
                  <a:lnTo>
                    <a:pt x="56" y="286"/>
                  </a:lnTo>
                  <a:lnTo>
                    <a:pt x="60" y="327"/>
                  </a:lnTo>
                  <a:lnTo>
                    <a:pt x="64" y="369"/>
                  </a:lnTo>
                  <a:lnTo>
                    <a:pt x="68" y="413"/>
                  </a:lnTo>
                  <a:lnTo>
                    <a:pt x="73" y="456"/>
                  </a:lnTo>
                  <a:lnTo>
                    <a:pt x="77" y="501"/>
                  </a:lnTo>
                  <a:lnTo>
                    <a:pt x="81" y="546"/>
                  </a:lnTo>
                  <a:lnTo>
                    <a:pt x="85" y="592"/>
                  </a:lnTo>
                  <a:lnTo>
                    <a:pt x="89" y="638"/>
                  </a:lnTo>
                  <a:lnTo>
                    <a:pt x="93" y="683"/>
                  </a:lnTo>
                  <a:lnTo>
                    <a:pt x="97" y="727"/>
                  </a:lnTo>
                  <a:lnTo>
                    <a:pt x="102" y="772"/>
                  </a:lnTo>
                  <a:lnTo>
                    <a:pt x="106" y="816"/>
                  </a:lnTo>
                  <a:lnTo>
                    <a:pt x="110" y="858"/>
                  </a:lnTo>
                  <a:lnTo>
                    <a:pt x="115" y="900"/>
                  </a:lnTo>
                  <a:lnTo>
                    <a:pt x="119" y="939"/>
                  </a:lnTo>
                  <a:lnTo>
                    <a:pt x="123" y="978"/>
                  </a:lnTo>
                  <a:lnTo>
                    <a:pt x="127" y="1015"/>
                  </a:lnTo>
                  <a:lnTo>
                    <a:pt x="132" y="1052"/>
                  </a:lnTo>
                  <a:lnTo>
                    <a:pt x="136" y="1086"/>
                  </a:lnTo>
                  <a:lnTo>
                    <a:pt x="140" y="1119"/>
                  </a:lnTo>
                  <a:lnTo>
                    <a:pt x="145" y="1150"/>
                  </a:lnTo>
                  <a:lnTo>
                    <a:pt x="149" y="1178"/>
                  </a:lnTo>
                  <a:lnTo>
                    <a:pt x="153" y="1206"/>
                  </a:lnTo>
                  <a:lnTo>
                    <a:pt x="157" y="1232"/>
                  </a:lnTo>
                  <a:lnTo>
                    <a:pt x="162" y="1256"/>
                  </a:lnTo>
                  <a:lnTo>
                    <a:pt x="166" y="1279"/>
                  </a:lnTo>
                  <a:lnTo>
                    <a:pt x="170" y="1301"/>
                  </a:lnTo>
                  <a:lnTo>
                    <a:pt x="174" y="1320"/>
                  </a:lnTo>
                  <a:lnTo>
                    <a:pt x="179" y="1338"/>
                  </a:lnTo>
                  <a:lnTo>
                    <a:pt x="183" y="1355"/>
                  </a:lnTo>
                  <a:lnTo>
                    <a:pt x="187" y="1371"/>
                  </a:lnTo>
                  <a:lnTo>
                    <a:pt x="192" y="1384"/>
                  </a:lnTo>
                  <a:lnTo>
                    <a:pt x="196" y="1398"/>
                  </a:lnTo>
                  <a:lnTo>
                    <a:pt x="200" y="1410"/>
                  </a:lnTo>
                  <a:lnTo>
                    <a:pt x="204" y="1419"/>
                  </a:lnTo>
                  <a:lnTo>
                    <a:pt x="209" y="1429"/>
                  </a:lnTo>
                  <a:lnTo>
                    <a:pt x="213" y="1438"/>
                  </a:lnTo>
                  <a:lnTo>
                    <a:pt x="217" y="1446"/>
                  </a:lnTo>
                  <a:lnTo>
                    <a:pt x="221" y="1453"/>
                  </a:lnTo>
                  <a:lnTo>
                    <a:pt x="226" y="1459"/>
                  </a:lnTo>
                  <a:lnTo>
                    <a:pt x="230" y="1464"/>
                  </a:lnTo>
                  <a:lnTo>
                    <a:pt x="234" y="1469"/>
                  </a:lnTo>
                  <a:lnTo>
                    <a:pt x="239" y="1474"/>
                  </a:lnTo>
                  <a:lnTo>
                    <a:pt x="243" y="1478"/>
                  </a:lnTo>
                  <a:lnTo>
                    <a:pt x="247" y="1481"/>
                  </a:lnTo>
                  <a:lnTo>
                    <a:pt x="251" y="1485"/>
                  </a:lnTo>
                  <a:lnTo>
                    <a:pt x="256" y="1487"/>
                  </a:lnTo>
                  <a:lnTo>
                    <a:pt x="260" y="1489"/>
                  </a:lnTo>
                  <a:lnTo>
                    <a:pt x="264" y="1492"/>
                  </a:lnTo>
                  <a:lnTo>
                    <a:pt x="269" y="1493"/>
                  </a:lnTo>
                  <a:lnTo>
                    <a:pt x="273" y="1494"/>
                  </a:lnTo>
                  <a:lnTo>
                    <a:pt x="277" y="1496"/>
                  </a:lnTo>
                  <a:lnTo>
                    <a:pt x="281" y="1497"/>
                  </a:lnTo>
                  <a:lnTo>
                    <a:pt x="286" y="1498"/>
                  </a:lnTo>
                  <a:lnTo>
                    <a:pt x="290" y="1499"/>
                  </a:lnTo>
                  <a:lnTo>
                    <a:pt x="294" y="1500"/>
                  </a:lnTo>
                  <a:lnTo>
                    <a:pt x="298" y="1500"/>
                  </a:lnTo>
                  <a:lnTo>
                    <a:pt x="303" y="1501"/>
                  </a:lnTo>
                  <a:lnTo>
                    <a:pt x="307" y="1502"/>
                  </a:lnTo>
                  <a:lnTo>
                    <a:pt x="311" y="1502"/>
                  </a:lnTo>
                  <a:lnTo>
                    <a:pt x="316" y="1502"/>
                  </a:lnTo>
                  <a:lnTo>
                    <a:pt x="320" y="1502"/>
                  </a:lnTo>
                  <a:lnTo>
                    <a:pt x="324" y="1502"/>
                  </a:lnTo>
                  <a:lnTo>
                    <a:pt x="328" y="1503"/>
                  </a:lnTo>
                  <a:lnTo>
                    <a:pt x="333" y="1503"/>
                  </a:lnTo>
                  <a:lnTo>
                    <a:pt x="337" y="1503"/>
                  </a:lnTo>
                </a:path>
              </a:pathLst>
            </a:custGeom>
            <a:noFill/>
            <a:ln w="25400" cap="rnd"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70012" name="Freeform 47"/>
            <p:cNvSpPr>
              <a:spLocks/>
            </p:cNvSpPr>
            <p:nvPr/>
          </p:nvSpPr>
          <p:spPr bwMode="auto">
            <a:xfrm>
              <a:off x="3849" y="1189"/>
              <a:ext cx="339" cy="1504"/>
            </a:xfrm>
            <a:custGeom>
              <a:avLst/>
              <a:gdLst>
                <a:gd name="T0" fmla="*/ 334 w 339"/>
                <a:gd name="T1" fmla="*/ 2 h 1504"/>
                <a:gd name="T2" fmla="*/ 325 w 339"/>
                <a:gd name="T3" fmla="*/ 17 h 1504"/>
                <a:gd name="T4" fmla="*/ 317 w 339"/>
                <a:gd name="T5" fmla="*/ 46 h 1504"/>
                <a:gd name="T6" fmla="*/ 308 w 339"/>
                <a:gd name="T7" fmla="*/ 90 h 1504"/>
                <a:gd name="T8" fmla="*/ 299 w 339"/>
                <a:gd name="T9" fmla="*/ 145 h 1504"/>
                <a:gd name="T10" fmla="*/ 291 w 339"/>
                <a:gd name="T11" fmla="*/ 212 h 1504"/>
                <a:gd name="T12" fmla="*/ 282 w 339"/>
                <a:gd name="T13" fmla="*/ 286 h 1504"/>
                <a:gd name="T14" fmla="*/ 274 w 339"/>
                <a:gd name="T15" fmla="*/ 369 h 1504"/>
                <a:gd name="T16" fmla="*/ 265 w 339"/>
                <a:gd name="T17" fmla="*/ 456 h 1504"/>
                <a:gd name="T18" fmla="*/ 257 w 339"/>
                <a:gd name="T19" fmla="*/ 546 h 1504"/>
                <a:gd name="T20" fmla="*/ 248 w 339"/>
                <a:gd name="T21" fmla="*/ 638 h 1504"/>
                <a:gd name="T22" fmla="*/ 240 w 339"/>
                <a:gd name="T23" fmla="*/ 727 h 1504"/>
                <a:gd name="T24" fmla="*/ 231 w 339"/>
                <a:gd name="T25" fmla="*/ 816 h 1504"/>
                <a:gd name="T26" fmla="*/ 222 w 339"/>
                <a:gd name="T27" fmla="*/ 900 h 1504"/>
                <a:gd name="T28" fmla="*/ 214 w 339"/>
                <a:gd name="T29" fmla="*/ 978 h 1504"/>
                <a:gd name="T30" fmla="*/ 205 w 339"/>
                <a:gd name="T31" fmla="*/ 1052 h 1504"/>
                <a:gd name="T32" fmla="*/ 197 w 339"/>
                <a:gd name="T33" fmla="*/ 1119 h 1504"/>
                <a:gd name="T34" fmla="*/ 188 w 339"/>
                <a:gd name="T35" fmla="*/ 1178 h 1504"/>
                <a:gd name="T36" fmla="*/ 180 w 339"/>
                <a:gd name="T37" fmla="*/ 1232 h 1504"/>
                <a:gd name="T38" fmla="*/ 171 w 339"/>
                <a:gd name="T39" fmla="*/ 1279 h 1504"/>
                <a:gd name="T40" fmla="*/ 163 w 339"/>
                <a:gd name="T41" fmla="*/ 1320 h 1504"/>
                <a:gd name="T42" fmla="*/ 154 w 339"/>
                <a:gd name="T43" fmla="*/ 1355 h 1504"/>
                <a:gd name="T44" fmla="*/ 145 w 339"/>
                <a:gd name="T45" fmla="*/ 1384 h 1504"/>
                <a:gd name="T46" fmla="*/ 137 w 339"/>
                <a:gd name="T47" fmla="*/ 1410 h 1504"/>
                <a:gd name="T48" fmla="*/ 128 w 339"/>
                <a:gd name="T49" fmla="*/ 1429 h 1504"/>
                <a:gd name="T50" fmla="*/ 120 w 339"/>
                <a:gd name="T51" fmla="*/ 1446 h 1504"/>
                <a:gd name="T52" fmla="*/ 111 w 339"/>
                <a:gd name="T53" fmla="*/ 1459 h 1504"/>
                <a:gd name="T54" fmla="*/ 103 w 339"/>
                <a:gd name="T55" fmla="*/ 1469 h 1504"/>
                <a:gd name="T56" fmla="*/ 94 w 339"/>
                <a:gd name="T57" fmla="*/ 1478 h 1504"/>
                <a:gd name="T58" fmla="*/ 86 w 339"/>
                <a:gd name="T59" fmla="*/ 1485 h 1504"/>
                <a:gd name="T60" fmla="*/ 77 w 339"/>
                <a:gd name="T61" fmla="*/ 1489 h 1504"/>
                <a:gd name="T62" fmla="*/ 68 w 339"/>
                <a:gd name="T63" fmla="*/ 1493 h 1504"/>
                <a:gd name="T64" fmla="*/ 60 w 339"/>
                <a:gd name="T65" fmla="*/ 1496 h 1504"/>
                <a:gd name="T66" fmla="*/ 51 w 339"/>
                <a:gd name="T67" fmla="*/ 1498 h 1504"/>
                <a:gd name="T68" fmla="*/ 43 w 339"/>
                <a:gd name="T69" fmla="*/ 1500 h 1504"/>
                <a:gd name="T70" fmla="*/ 34 w 339"/>
                <a:gd name="T71" fmla="*/ 1501 h 1504"/>
                <a:gd name="T72" fmla="*/ 26 w 339"/>
                <a:gd name="T73" fmla="*/ 1502 h 1504"/>
                <a:gd name="T74" fmla="*/ 17 w 339"/>
                <a:gd name="T75" fmla="*/ 1502 h 1504"/>
                <a:gd name="T76" fmla="*/ 9 w 339"/>
                <a:gd name="T77" fmla="*/ 1503 h 1504"/>
                <a:gd name="T78" fmla="*/ 0 w 339"/>
                <a:gd name="T79" fmla="*/ 1503 h 15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9"/>
                <a:gd name="T121" fmla="*/ 0 h 1504"/>
                <a:gd name="T122" fmla="*/ 339 w 339"/>
                <a:gd name="T123" fmla="*/ 1504 h 15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9" h="1504">
                  <a:moveTo>
                    <a:pt x="338" y="0"/>
                  </a:moveTo>
                  <a:lnTo>
                    <a:pt x="334" y="2"/>
                  </a:lnTo>
                  <a:lnTo>
                    <a:pt x="329" y="7"/>
                  </a:lnTo>
                  <a:lnTo>
                    <a:pt x="325" y="17"/>
                  </a:lnTo>
                  <a:lnTo>
                    <a:pt x="321" y="30"/>
                  </a:lnTo>
                  <a:lnTo>
                    <a:pt x="317" y="46"/>
                  </a:lnTo>
                  <a:lnTo>
                    <a:pt x="312" y="67"/>
                  </a:lnTo>
                  <a:lnTo>
                    <a:pt x="308" y="90"/>
                  </a:lnTo>
                  <a:lnTo>
                    <a:pt x="304" y="116"/>
                  </a:lnTo>
                  <a:lnTo>
                    <a:pt x="299" y="145"/>
                  </a:lnTo>
                  <a:lnTo>
                    <a:pt x="295" y="177"/>
                  </a:lnTo>
                  <a:lnTo>
                    <a:pt x="291" y="212"/>
                  </a:lnTo>
                  <a:lnTo>
                    <a:pt x="287" y="248"/>
                  </a:lnTo>
                  <a:lnTo>
                    <a:pt x="282" y="286"/>
                  </a:lnTo>
                  <a:lnTo>
                    <a:pt x="278" y="327"/>
                  </a:lnTo>
                  <a:lnTo>
                    <a:pt x="274" y="369"/>
                  </a:lnTo>
                  <a:lnTo>
                    <a:pt x="270" y="413"/>
                  </a:lnTo>
                  <a:lnTo>
                    <a:pt x="265" y="456"/>
                  </a:lnTo>
                  <a:lnTo>
                    <a:pt x="261" y="501"/>
                  </a:lnTo>
                  <a:lnTo>
                    <a:pt x="257" y="546"/>
                  </a:lnTo>
                  <a:lnTo>
                    <a:pt x="252" y="592"/>
                  </a:lnTo>
                  <a:lnTo>
                    <a:pt x="248" y="638"/>
                  </a:lnTo>
                  <a:lnTo>
                    <a:pt x="244" y="683"/>
                  </a:lnTo>
                  <a:lnTo>
                    <a:pt x="240" y="727"/>
                  </a:lnTo>
                  <a:lnTo>
                    <a:pt x="235" y="772"/>
                  </a:lnTo>
                  <a:lnTo>
                    <a:pt x="231" y="816"/>
                  </a:lnTo>
                  <a:lnTo>
                    <a:pt x="227" y="858"/>
                  </a:lnTo>
                  <a:lnTo>
                    <a:pt x="222" y="900"/>
                  </a:lnTo>
                  <a:lnTo>
                    <a:pt x="218" y="939"/>
                  </a:lnTo>
                  <a:lnTo>
                    <a:pt x="214" y="978"/>
                  </a:lnTo>
                  <a:lnTo>
                    <a:pt x="210" y="1015"/>
                  </a:lnTo>
                  <a:lnTo>
                    <a:pt x="205" y="1052"/>
                  </a:lnTo>
                  <a:lnTo>
                    <a:pt x="201" y="1086"/>
                  </a:lnTo>
                  <a:lnTo>
                    <a:pt x="197" y="1119"/>
                  </a:lnTo>
                  <a:lnTo>
                    <a:pt x="192" y="1150"/>
                  </a:lnTo>
                  <a:lnTo>
                    <a:pt x="188" y="1178"/>
                  </a:lnTo>
                  <a:lnTo>
                    <a:pt x="184" y="1206"/>
                  </a:lnTo>
                  <a:lnTo>
                    <a:pt x="180" y="1232"/>
                  </a:lnTo>
                  <a:lnTo>
                    <a:pt x="175" y="1256"/>
                  </a:lnTo>
                  <a:lnTo>
                    <a:pt x="171" y="1279"/>
                  </a:lnTo>
                  <a:lnTo>
                    <a:pt x="167" y="1301"/>
                  </a:lnTo>
                  <a:lnTo>
                    <a:pt x="163" y="1320"/>
                  </a:lnTo>
                  <a:lnTo>
                    <a:pt x="158" y="1338"/>
                  </a:lnTo>
                  <a:lnTo>
                    <a:pt x="154" y="1355"/>
                  </a:lnTo>
                  <a:lnTo>
                    <a:pt x="150" y="1371"/>
                  </a:lnTo>
                  <a:lnTo>
                    <a:pt x="145" y="1384"/>
                  </a:lnTo>
                  <a:lnTo>
                    <a:pt x="141" y="1398"/>
                  </a:lnTo>
                  <a:lnTo>
                    <a:pt x="137" y="1410"/>
                  </a:lnTo>
                  <a:lnTo>
                    <a:pt x="133" y="1419"/>
                  </a:lnTo>
                  <a:lnTo>
                    <a:pt x="128" y="1429"/>
                  </a:lnTo>
                  <a:lnTo>
                    <a:pt x="124" y="1438"/>
                  </a:lnTo>
                  <a:lnTo>
                    <a:pt x="120" y="1446"/>
                  </a:lnTo>
                  <a:lnTo>
                    <a:pt x="116" y="1453"/>
                  </a:lnTo>
                  <a:lnTo>
                    <a:pt x="111" y="1459"/>
                  </a:lnTo>
                  <a:lnTo>
                    <a:pt x="107" y="1464"/>
                  </a:lnTo>
                  <a:lnTo>
                    <a:pt x="103" y="1469"/>
                  </a:lnTo>
                  <a:lnTo>
                    <a:pt x="98" y="1474"/>
                  </a:lnTo>
                  <a:lnTo>
                    <a:pt x="94" y="1478"/>
                  </a:lnTo>
                  <a:lnTo>
                    <a:pt x="90" y="1481"/>
                  </a:lnTo>
                  <a:lnTo>
                    <a:pt x="86" y="1485"/>
                  </a:lnTo>
                  <a:lnTo>
                    <a:pt x="81" y="1487"/>
                  </a:lnTo>
                  <a:lnTo>
                    <a:pt x="77" y="1489"/>
                  </a:lnTo>
                  <a:lnTo>
                    <a:pt x="73" y="1492"/>
                  </a:lnTo>
                  <a:lnTo>
                    <a:pt x="68" y="1493"/>
                  </a:lnTo>
                  <a:lnTo>
                    <a:pt x="64" y="1494"/>
                  </a:lnTo>
                  <a:lnTo>
                    <a:pt x="60" y="1496"/>
                  </a:lnTo>
                  <a:lnTo>
                    <a:pt x="56" y="1497"/>
                  </a:lnTo>
                  <a:lnTo>
                    <a:pt x="51" y="1498"/>
                  </a:lnTo>
                  <a:lnTo>
                    <a:pt x="47" y="1499"/>
                  </a:lnTo>
                  <a:lnTo>
                    <a:pt x="43" y="1500"/>
                  </a:lnTo>
                  <a:lnTo>
                    <a:pt x="39" y="1500"/>
                  </a:lnTo>
                  <a:lnTo>
                    <a:pt x="34" y="1501"/>
                  </a:lnTo>
                  <a:lnTo>
                    <a:pt x="30" y="1502"/>
                  </a:lnTo>
                  <a:lnTo>
                    <a:pt x="26" y="1502"/>
                  </a:lnTo>
                  <a:lnTo>
                    <a:pt x="21" y="1502"/>
                  </a:lnTo>
                  <a:lnTo>
                    <a:pt x="17" y="1502"/>
                  </a:lnTo>
                  <a:lnTo>
                    <a:pt x="13" y="1502"/>
                  </a:lnTo>
                  <a:lnTo>
                    <a:pt x="9" y="1503"/>
                  </a:lnTo>
                  <a:lnTo>
                    <a:pt x="4" y="1503"/>
                  </a:lnTo>
                  <a:lnTo>
                    <a:pt x="0" y="1503"/>
                  </a:lnTo>
                </a:path>
              </a:pathLst>
            </a:custGeom>
            <a:noFill/>
            <a:ln w="25400" cap="rnd"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grpSp>
      <p:sp>
        <p:nvSpPr>
          <p:cNvPr id="170003" name="Line 48"/>
          <p:cNvSpPr>
            <a:spLocks noChangeShapeType="1"/>
          </p:cNvSpPr>
          <p:nvPr/>
        </p:nvSpPr>
        <p:spPr bwMode="auto">
          <a:xfrm>
            <a:off x="7559675" y="1338263"/>
            <a:ext cx="0" cy="4017962"/>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04" name="Line 49"/>
          <p:cNvSpPr>
            <a:spLocks noChangeShapeType="1"/>
          </p:cNvSpPr>
          <p:nvPr/>
        </p:nvSpPr>
        <p:spPr bwMode="auto">
          <a:xfrm>
            <a:off x="7104063" y="2012950"/>
            <a:ext cx="0" cy="3343275"/>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70005" name="Rectangle 50"/>
          <p:cNvSpPr>
            <a:spLocks noChangeArrowheads="1"/>
          </p:cNvSpPr>
          <p:nvPr/>
        </p:nvSpPr>
        <p:spPr bwMode="auto">
          <a:xfrm>
            <a:off x="2282825" y="1524000"/>
            <a:ext cx="44196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000" b="1" dirty="0"/>
              <a:t>PG 58-28 (98% minimum reliability)</a:t>
            </a:r>
          </a:p>
        </p:txBody>
      </p:sp>
      <p:sp>
        <p:nvSpPr>
          <p:cNvPr id="170006" name="Rectangle 51"/>
          <p:cNvSpPr>
            <a:spLocks noChangeArrowheads="1"/>
          </p:cNvSpPr>
          <p:nvPr/>
        </p:nvSpPr>
        <p:spPr bwMode="auto">
          <a:xfrm>
            <a:off x="2430463" y="2320925"/>
            <a:ext cx="44894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000" b="1" dirty="0"/>
              <a:t>PG 52-16 (50 % minimum reliability)</a:t>
            </a:r>
          </a:p>
        </p:txBody>
      </p:sp>
      <p:sp>
        <p:nvSpPr>
          <p:cNvPr id="170007" name="Rectangle 52"/>
          <p:cNvSpPr>
            <a:spLocks noGrp="1" noChangeArrowheads="1"/>
          </p:cNvSpPr>
          <p:nvPr>
            <p:ph type="title"/>
          </p:nvPr>
        </p:nvSpPr>
        <p:spPr>
          <a:noFill/>
        </p:spPr>
        <p:txBody>
          <a:bodyPr lIns="85172" tIns="42586" rIns="85172" bIns="42586">
            <a:noAutofit/>
          </a:bodyPr>
          <a:lstStyle/>
          <a:p>
            <a:r>
              <a:rPr lang="en-US" altLang="en-US" sz="3200" dirty="0" smtClean="0"/>
              <a:t>PG Binder Grades</a:t>
            </a:r>
            <a:br>
              <a:rPr lang="en-US" altLang="en-US" sz="3200" dirty="0" smtClean="0"/>
            </a:br>
            <a:r>
              <a:rPr lang="en-US" altLang="en-US" sz="3200" dirty="0" smtClean="0"/>
              <a:t>Cleveland, OH</a:t>
            </a:r>
          </a:p>
        </p:txBody>
      </p:sp>
      <p:sp>
        <p:nvSpPr>
          <p:cNvPr id="170008" name="Line 53"/>
          <p:cNvSpPr>
            <a:spLocks noChangeShapeType="1"/>
          </p:cNvSpPr>
          <p:nvPr/>
        </p:nvSpPr>
        <p:spPr bwMode="auto">
          <a:xfrm>
            <a:off x="1428750" y="1504950"/>
            <a:ext cx="6127750" cy="0"/>
          </a:xfrm>
          <a:prstGeom prst="line">
            <a:avLst/>
          </a:prstGeom>
          <a:noFill/>
          <a:ln w="1905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wrap="none" anchor="ctr"/>
          <a:lstStyle/>
          <a:p>
            <a:endParaRPr lang="en-US" dirty="0"/>
          </a:p>
        </p:txBody>
      </p:sp>
      <p:sp>
        <p:nvSpPr>
          <p:cNvPr id="170009" name="Rectangle 55"/>
          <p:cNvSpPr>
            <a:spLocks noChangeArrowheads="1"/>
          </p:cNvSpPr>
          <p:nvPr/>
        </p:nvSpPr>
        <p:spPr bwMode="auto">
          <a:xfrm>
            <a:off x="1841500" y="5999163"/>
            <a:ext cx="544036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pPr>
              <a:spcBef>
                <a:spcPct val="50000"/>
              </a:spcBef>
            </a:pPr>
            <a:r>
              <a:rPr lang="en-US" altLang="en-US" sz="2400" b="1" i="1" dirty="0">
                <a:solidFill>
                  <a:schemeClr val="accent2"/>
                </a:solidFill>
              </a:rPr>
              <a:t>PG grades - six degree increments</a:t>
            </a:r>
          </a:p>
        </p:txBody>
      </p:sp>
      <p:sp>
        <p:nvSpPr>
          <p:cNvPr id="170010" name="Line 57"/>
          <p:cNvSpPr>
            <a:spLocks noChangeShapeType="1"/>
          </p:cNvSpPr>
          <p:nvPr/>
        </p:nvSpPr>
        <p:spPr bwMode="auto">
          <a:xfrm>
            <a:off x="2249488" y="2305050"/>
            <a:ext cx="4849812" cy="0"/>
          </a:xfrm>
          <a:prstGeom prst="line">
            <a:avLst/>
          </a:prstGeom>
          <a:noFill/>
          <a:ln w="1905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wrap="none" anchor="ctr"/>
          <a:lstStyle/>
          <a:p>
            <a:endParaRPr 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Effect of Loading Rate on Binder Selection</a:t>
            </a:r>
          </a:p>
        </p:txBody>
      </p:sp>
      <p:sp>
        <p:nvSpPr>
          <p:cNvPr id="13316" name="Rectangle 3"/>
          <p:cNvSpPr>
            <a:spLocks noGrp="1" noChangeArrowheads="1"/>
          </p:cNvSpPr>
          <p:nvPr>
            <p:ph idx="1"/>
          </p:nvPr>
        </p:nvSpPr>
        <p:spPr>
          <a:noFill/>
        </p:spPr>
        <p:txBody>
          <a:bodyPr lIns="85172" tIns="42586" rIns="85172" bIns="42586"/>
          <a:lstStyle/>
          <a:p>
            <a:pPr defTabSz="731838"/>
            <a:endParaRPr lang="en-US" altLang="en-US" sz="2800" dirty="0" smtClean="0"/>
          </a:p>
          <a:p>
            <a:pPr defTabSz="731838"/>
            <a:endParaRPr lang="en-US" altLang="en-US" sz="2800" dirty="0"/>
          </a:p>
          <a:p>
            <a:pPr defTabSz="731838"/>
            <a:r>
              <a:rPr lang="en-US" altLang="en-US" dirty="0" smtClean="0"/>
              <a:t>Dilemma</a:t>
            </a:r>
          </a:p>
          <a:p>
            <a:pPr lvl="1" defTabSz="731838"/>
            <a:r>
              <a:rPr lang="en-US" altLang="en-US" dirty="0" smtClean="0"/>
              <a:t>specified DSR loading rate is 10 rad/sec </a:t>
            </a:r>
          </a:p>
          <a:p>
            <a:pPr lvl="1" defTabSz="731838"/>
            <a:r>
              <a:rPr lang="en-US" altLang="en-US" dirty="0" smtClean="0"/>
              <a:t>what about </a:t>
            </a:r>
            <a:r>
              <a:rPr lang="en-US" altLang="en-US" b="1" i="1" dirty="0" smtClean="0"/>
              <a:t>longer</a:t>
            </a:r>
            <a:r>
              <a:rPr lang="en-US" altLang="en-US" dirty="0" smtClean="0"/>
              <a:t> loading times ?</a:t>
            </a:r>
          </a:p>
          <a:p>
            <a:pPr defTabSz="731838"/>
            <a:r>
              <a:rPr lang="en-US" altLang="en-US" dirty="0" smtClean="0"/>
              <a:t>Use binder with more stiffness at higher temps</a:t>
            </a:r>
          </a:p>
          <a:p>
            <a:pPr lvl="1" defTabSz="731838"/>
            <a:r>
              <a:rPr lang="en-US" altLang="en-US" dirty="0" smtClean="0"/>
              <a:t>Slow</a:t>
            </a:r>
          </a:p>
          <a:p>
            <a:pPr marL="1085850" lvl="2" defTabSz="731838"/>
            <a:r>
              <a:rPr lang="en-US" altLang="en-US" dirty="0" smtClean="0"/>
              <a:t>increase one high temp grade</a:t>
            </a:r>
          </a:p>
          <a:p>
            <a:pPr lvl="1" defTabSz="731838"/>
            <a:r>
              <a:rPr lang="en-US" altLang="en-US" dirty="0" smtClean="0"/>
              <a:t>Stationary</a:t>
            </a:r>
          </a:p>
          <a:p>
            <a:pPr marL="1085850" lvl="2" defTabSz="731838"/>
            <a:r>
              <a:rPr lang="en-US" altLang="en-US" dirty="0" smtClean="0"/>
              <a:t>increase two high temp grades</a:t>
            </a:r>
          </a:p>
          <a:p>
            <a:pPr lvl="1" defTabSz="731838"/>
            <a:r>
              <a:rPr lang="en-US" altLang="en-US" i="1" dirty="0" smtClean="0">
                <a:solidFill>
                  <a:schemeClr val="accent2"/>
                </a:solidFill>
              </a:rPr>
              <a:t>no effect on low temp grade</a:t>
            </a:r>
          </a:p>
        </p:txBody>
      </p:sp>
      <p:grpSp>
        <p:nvGrpSpPr>
          <p:cNvPr id="13317" name="Group 4"/>
          <p:cNvGrpSpPr>
            <a:grpSpLocks/>
          </p:cNvGrpSpPr>
          <p:nvPr/>
        </p:nvGrpSpPr>
        <p:grpSpPr bwMode="auto">
          <a:xfrm>
            <a:off x="4194175" y="1314450"/>
            <a:ext cx="3000375" cy="1003300"/>
            <a:chOff x="2378" y="662"/>
            <a:chExt cx="1701" cy="506"/>
          </a:xfrm>
        </p:grpSpPr>
        <p:graphicFrame>
          <p:nvGraphicFramePr>
            <p:cNvPr id="13314" name="Object 5">
              <a:hlinkClick r:id="" action="ppaction://ole?verb=0"/>
            </p:cNvPr>
            <p:cNvGraphicFramePr>
              <a:graphicFrameLocks/>
            </p:cNvGraphicFramePr>
            <p:nvPr/>
          </p:nvGraphicFramePr>
          <p:xfrm>
            <a:off x="2378" y="662"/>
            <a:ext cx="1701" cy="506"/>
          </p:xfrm>
          <a:graphic>
            <a:graphicData uri="http://schemas.openxmlformats.org/presentationml/2006/ole">
              <mc:AlternateContent xmlns:mc="http://schemas.openxmlformats.org/markup-compatibility/2006">
                <mc:Choice xmlns:v="urn:schemas-microsoft-com:vml" Requires="v">
                  <p:oleObj spid="_x0000_s7209" name="Clip" r:id="rId3" imgW="7032600" imgH="2109600" progId="MS_ClipArt_Gallery.2">
                    <p:embed/>
                  </p:oleObj>
                </mc:Choice>
                <mc:Fallback>
                  <p:oleObj name="Clip" r:id="rId3" imgW="7032600" imgH="2109600" progId="MS_ClipArt_Gallery.2">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8" y="662"/>
                          <a:ext cx="1701" cy="50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22" name="Rectangle 6"/>
            <p:cNvSpPr>
              <a:spLocks noChangeArrowheads="1"/>
            </p:cNvSpPr>
            <p:nvPr/>
          </p:nvSpPr>
          <p:spPr bwMode="auto">
            <a:xfrm>
              <a:off x="2899" y="746"/>
              <a:ext cx="945"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grpSp>
      <p:sp>
        <p:nvSpPr>
          <p:cNvPr id="21511" name="Rectangle 7"/>
          <p:cNvSpPr>
            <a:spLocks noChangeArrowheads="1"/>
          </p:cNvSpPr>
          <p:nvPr/>
        </p:nvSpPr>
        <p:spPr bwMode="auto">
          <a:xfrm>
            <a:off x="5372100" y="1374775"/>
            <a:ext cx="1311275" cy="642938"/>
          </a:xfrm>
          <a:prstGeom prst="rect">
            <a:avLst/>
          </a:prstGeom>
          <a:noFill/>
          <a:ln w="12700">
            <a:noFill/>
            <a:miter lim="800000"/>
            <a:headEnd/>
            <a:tailEnd/>
          </a:ln>
          <a:effectLst/>
        </p:spPr>
        <p:txBody>
          <a:bodyPr wrap="none" lIns="85172" tIns="42586" rIns="85172" bIns="42586">
            <a:spAutoFit/>
          </a:bodyPr>
          <a:lstStyle/>
          <a:p>
            <a:pPr defTabSz="854075" eaLnBrk="0" hangingPunct="0">
              <a:defRPr/>
            </a:pPr>
            <a:r>
              <a:rPr lang="en-US" sz="3400" b="1" i="1" dirty="0">
                <a:solidFill>
                  <a:srgbClr val="000000"/>
                </a:solidFill>
                <a:effectLst>
                  <a:outerShdw blurRad="38100" dist="38100" dir="2700000" algn="tl">
                    <a:srgbClr val="C0C0C0"/>
                  </a:outerShdw>
                </a:effectLst>
                <a:latin typeface="Times New Roman" pitchFamily="18" charset="0"/>
              </a:rPr>
              <a:t>90 kph</a:t>
            </a:r>
          </a:p>
        </p:txBody>
      </p:sp>
      <p:sp>
        <p:nvSpPr>
          <p:cNvPr id="13319" name="Line 8"/>
          <p:cNvSpPr>
            <a:spLocks noChangeShapeType="1"/>
          </p:cNvSpPr>
          <p:nvPr/>
        </p:nvSpPr>
        <p:spPr bwMode="auto">
          <a:xfrm>
            <a:off x="7297738" y="1349375"/>
            <a:ext cx="733425"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3320" name="Line 9"/>
          <p:cNvSpPr>
            <a:spLocks noChangeShapeType="1"/>
          </p:cNvSpPr>
          <p:nvPr/>
        </p:nvSpPr>
        <p:spPr bwMode="auto">
          <a:xfrm>
            <a:off x="7318375" y="2039938"/>
            <a:ext cx="120015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3321" name="Line 10"/>
          <p:cNvSpPr>
            <a:spLocks noChangeShapeType="1"/>
          </p:cNvSpPr>
          <p:nvPr/>
        </p:nvSpPr>
        <p:spPr bwMode="auto">
          <a:xfrm>
            <a:off x="3479800" y="2325688"/>
            <a:ext cx="5383213"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Effect of Traffic </a:t>
            </a:r>
            <a:r>
              <a:rPr lang="en-US" sz="3600" dirty="0" smtClean="0"/>
              <a:t>Amount on </a:t>
            </a:r>
            <a:r>
              <a:rPr lang="en-US" sz="3600" dirty="0"/>
              <a:t>Binder Selection</a:t>
            </a:r>
          </a:p>
        </p:txBody>
      </p:sp>
      <p:sp>
        <p:nvSpPr>
          <p:cNvPr id="14340" name="Rectangle 3"/>
          <p:cNvSpPr>
            <a:spLocks noGrp="1" noChangeArrowheads="1"/>
          </p:cNvSpPr>
          <p:nvPr>
            <p:ph idx="1"/>
          </p:nvPr>
        </p:nvSpPr>
        <p:spPr>
          <a:noFill/>
        </p:spPr>
        <p:txBody>
          <a:bodyPr lIns="85172" tIns="42586" rIns="85172" bIns="42586"/>
          <a:lstStyle/>
          <a:p>
            <a:pPr defTabSz="731838"/>
            <a:endParaRPr lang="en-US" altLang="en-US" dirty="0" smtClean="0"/>
          </a:p>
          <a:p>
            <a:pPr defTabSz="731838"/>
            <a:endParaRPr lang="en-US" altLang="en-US" dirty="0"/>
          </a:p>
          <a:p>
            <a:pPr defTabSz="731838"/>
            <a:endParaRPr lang="en-US" altLang="en-US" dirty="0" smtClean="0"/>
          </a:p>
          <a:p>
            <a:pPr defTabSz="731838"/>
            <a:endParaRPr lang="en-US" altLang="en-US" dirty="0"/>
          </a:p>
          <a:p>
            <a:pPr defTabSz="731838"/>
            <a:r>
              <a:rPr lang="en-US" altLang="en-US" dirty="0" smtClean="0"/>
              <a:t>10 - 30 Million</a:t>
            </a:r>
            <a:r>
              <a:rPr lang="en-US" altLang="en-US" baseline="30000" dirty="0" smtClean="0"/>
              <a:t> </a:t>
            </a:r>
            <a:r>
              <a:rPr lang="en-US" altLang="en-US" dirty="0" smtClean="0"/>
              <a:t>ESAL</a:t>
            </a:r>
          </a:p>
          <a:p>
            <a:pPr lvl="1" defTabSz="731838"/>
            <a:r>
              <a:rPr lang="en-US" altLang="en-US" dirty="0" smtClean="0"/>
              <a:t>one high temp grade</a:t>
            </a:r>
          </a:p>
          <a:p>
            <a:pPr defTabSz="731838"/>
            <a:r>
              <a:rPr lang="en-US" altLang="en-US" sz="2800" dirty="0" smtClean="0"/>
              <a:t> </a:t>
            </a:r>
            <a:r>
              <a:rPr lang="en-US" altLang="en-US" dirty="0" smtClean="0"/>
              <a:t>More than 30 Million  ESAL</a:t>
            </a:r>
          </a:p>
          <a:p>
            <a:pPr lvl="1" defTabSz="731838"/>
            <a:r>
              <a:rPr lang="en-US" altLang="en-US" dirty="0" smtClean="0"/>
              <a:t>two high temp grades</a:t>
            </a:r>
          </a:p>
        </p:txBody>
      </p:sp>
      <p:grpSp>
        <p:nvGrpSpPr>
          <p:cNvPr id="14341" name="Group 5"/>
          <p:cNvGrpSpPr>
            <a:grpSpLocks/>
          </p:cNvGrpSpPr>
          <p:nvPr/>
        </p:nvGrpSpPr>
        <p:grpSpPr bwMode="auto">
          <a:xfrm>
            <a:off x="3816350" y="1363663"/>
            <a:ext cx="5024438" cy="1582737"/>
            <a:chOff x="2164" y="687"/>
            <a:chExt cx="2848" cy="798"/>
          </a:xfrm>
        </p:grpSpPr>
        <p:sp>
          <p:nvSpPr>
            <p:cNvPr id="14343" name="Rectangle 6"/>
            <p:cNvSpPr>
              <a:spLocks noChangeArrowheads="1"/>
            </p:cNvSpPr>
            <p:nvPr/>
          </p:nvSpPr>
          <p:spPr bwMode="auto">
            <a:xfrm>
              <a:off x="2164" y="1207"/>
              <a:ext cx="2845" cy="152"/>
            </a:xfrm>
            <a:prstGeom prst="rect">
              <a:avLst/>
            </a:prstGeom>
            <a:solidFill>
              <a:srgbClr val="CECECE"/>
            </a:solidFill>
            <a:ln w="12700">
              <a:solidFill>
                <a:srgbClr val="000000"/>
              </a:solidFill>
              <a:miter lim="800000"/>
              <a:headEnd/>
              <a:tailEnd/>
            </a:ln>
          </p:spPr>
          <p:txBody>
            <a:bodyPr wrap="none" lIns="90469" tIns="44441" rIns="90469" bIns="4444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sp>
          <p:nvSpPr>
            <p:cNvPr id="14344" name="Rectangle 7"/>
            <p:cNvSpPr>
              <a:spLocks noChangeArrowheads="1"/>
            </p:cNvSpPr>
            <p:nvPr/>
          </p:nvSpPr>
          <p:spPr bwMode="auto">
            <a:xfrm>
              <a:off x="2165" y="1376"/>
              <a:ext cx="2847" cy="109"/>
            </a:xfrm>
            <a:prstGeom prst="rect">
              <a:avLst/>
            </a:prstGeom>
            <a:solidFill>
              <a:schemeClr val="bg2"/>
            </a:solidFill>
            <a:ln w="12700">
              <a:solidFill>
                <a:srgbClr val="000000"/>
              </a:solidFill>
              <a:miter lim="800000"/>
              <a:headEnd/>
              <a:tailEnd/>
            </a:ln>
          </p:spPr>
          <p:txBody>
            <a:bodyPr wrap="none" lIns="90469" tIns="44441" rIns="90469" bIns="4444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graphicFrame>
          <p:nvGraphicFramePr>
            <p:cNvPr id="14338" name="Object 8">
              <a:hlinkClick r:id="" action="ppaction://ole?verb=0"/>
            </p:cNvPr>
            <p:cNvGraphicFramePr>
              <a:graphicFrameLocks/>
            </p:cNvGraphicFramePr>
            <p:nvPr/>
          </p:nvGraphicFramePr>
          <p:xfrm>
            <a:off x="2768" y="687"/>
            <a:ext cx="1701" cy="506"/>
          </p:xfrm>
          <a:graphic>
            <a:graphicData uri="http://schemas.openxmlformats.org/presentationml/2006/ole">
              <mc:AlternateContent xmlns:mc="http://schemas.openxmlformats.org/markup-compatibility/2006">
                <mc:Choice xmlns:v="urn:schemas-microsoft-com:vml" Requires="v">
                  <p:oleObj spid="_x0000_s8233" name="Clip" r:id="rId3" imgW="7032600" imgH="2109600" progId="MS_ClipArt_Gallery.2">
                    <p:embed/>
                  </p:oleObj>
                </mc:Choice>
                <mc:Fallback>
                  <p:oleObj name="Clip" r:id="rId3" imgW="7032600" imgH="2109600" progId="MS_ClipArt_Gallery.2">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8" y="687"/>
                          <a:ext cx="1701" cy="50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4342" name="Rectangle 10"/>
          <p:cNvSpPr>
            <a:spLocks noChangeArrowheads="1"/>
          </p:cNvSpPr>
          <p:nvPr/>
        </p:nvSpPr>
        <p:spPr bwMode="auto">
          <a:xfrm>
            <a:off x="2181225" y="6005513"/>
            <a:ext cx="5578475"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5541" tIns="51845" rIns="105541" bIns="51845">
            <a:spAutoFit/>
          </a:bodyPr>
          <a:lstStyle>
            <a:lvl1pPr defTabSz="1066800" eaLnBrk="0" hangingPunct="0">
              <a:defRPr>
                <a:solidFill>
                  <a:schemeClr val="tx1"/>
                </a:solidFill>
                <a:latin typeface="Arial" charset="0"/>
              </a:defRPr>
            </a:lvl1pPr>
            <a:lvl2pPr marL="742950" indent="-285750" defTabSz="1066800" eaLnBrk="0" hangingPunct="0">
              <a:defRPr>
                <a:solidFill>
                  <a:schemeClr val="tx1"/>
                </a:solidFill>
                <a:latin typeface="Arial" charset="0"/>
              </a:defRPr>
            </a:lvl2pPr>
            <a:lvl3pPr marL="1143000" indent="-228600" defTabSz="1066800" eaLnBrk="0" hangingPunct="0">
              <a:defRPr>
                <a:solidFill>
                  <a:schemeClr val="tx1"/>
                </a:solidFill>
                <a:latin typeface="Arial" charset="0"/>
              </a:defRPr>
            </a:lvl3pPr>
            <a:lvl4pPr marL="1600200" indent="-228600" defTabSz="1066800" eaLnBrk="0" hangingPunct="0">
              <a:defRPr>
                <a:solidFill>
                  <a:schemeClr val="tx1"/>
                </a:solidFill>
                <a:latin typeface="Arial" charset="0"/>
              </a:defRPr>
            </a:lvl4pPr>
            <a:lvl5pPr marL="2057400" indent="-228600" defTabSz="1066800" eaLnBrk="0" hangingPunct="0">
              <a:defRPr>
                <a:solidFill>
                  <a:schemeClr val="tx1"/>
                </a:solidFill>
                <a:latin typeface="Arial" charset="0"/>
              </a:defRPr>
            </a:lvl5pPr>
            <a:lvl6pPr marL="2514600" indent="-228600" defTabSz="1066800" eaLnBrk="0" fontAlgn="base" hangingPunct="0">
              <a:spcBef>
                <a:spcPct val="0"/>
              </a:spcBef>
              <a:spcAft>
                <a:spcPct val="0"/>
              </a:spcAft>
              <a:defRPr>
                <a:solidFill>
                  <a:schemeClr val="tx1"/>
                </a:solidFill>
                <a:latin typeface="Arial" charset="0"/>
              </a:defRPr>
            </a:lvl6pPr>
            <a:lvl7pPr marL="2971800" indent="-228600" defTabSz="1066800" eaLnBrk="0" fontAlgn="base" hangingPunct="0">
              <a:spcBef>
                <a:spcPct val="0"/>
              </a:spcBef>
              <a:spcAft>
                <a:spcPct val="0"/>
              </a:spcAft>
              <a:defRPr>
                <a:solidFill>
                  <a:schemeClr val="tx1"/>
                </a:solidFill>
                <a:latin typeface="Arial" charset="0"/>
              </a:defRPr>
            </a:lvl7pPr>
            <a:lvl8pPr marL="3429000" indent="-228600" defTabSz="1066800" eaLnBrk="0" fontAlgn="base" hangingPunct="0">
              <a:spcBef>
                <a:spcPct val="0"/>
              </a:spcBef>
              <a:spcAft>
                <a:spcPct val="0"/>
              </a:spcAft>
              <a:defRPr>
                <a:solidFill>
                  <a:schemeClr val="tx1"/>
                </a:solidFill>
                <a:latin typeface="Arial" charset="0"/>
              </a:defRPr>
            </a:lvl8pPr>
            <a:lvl9pPr marL="3886200" indent="-228600" defTabSz="1066800" eaLnBrk="0" fontAlgn="base" hangingPunct="0">
              <a:spcBef>
                <a:spcPct val="0"/>
              </a:spcBef>
              <a:spcAft>
                <a:spcPct val="0"/>
              </a:spcAft>
              <a:defRPr>
                <a:solidFill>
                  <a:schemeClr val="tx1"/>
                </a:solidFill>
                <a:latin typeface="Arial" charset="0"/>
              </a:defRPr>
            </a:lvl9pPr>
          </a:lstStyle>
          <a:p>
            <a:r>
              <a:rPr lang="en-US" altLang="en-US" sz="2800" b="1" dirty="0">
                <a:solidFill>
                  <a:schemeClr val="accent2"/>
                </a:solidFill>
              </a:rPr>
              <a:t>&gt;  </a:t>
            </a:r>
            <a:r>
              <a:rPr lang="en-US" altLang="en-US" sz="2800" b="1" u="sng" dirty="0">
                <a:solidFill>
                  <a:schemeClr val="accent2"/>
                </a:solidFill>
              </a:rPr>
              <a:t>E</a:t>
            </a:r>
            <a:r>
              <a:rPr lang="en-US" altLang="en-US" sz="2800" b="1" dirty="0">
                <a:solidFill>
                  <a:schemeClr val="accent2"/>
                </a:solidFill>
              </a:rPr>
              <a:t>quivalent </a:t>
            </a:r>
            <a:r>
              <a:rPr lang="en-US" altLang="en-US" sz="2800" b="1" u="sng" dirty="0">
                <a:solidFill>
                  <a:schemeClr val="accent2"/>
                </a:solidFill>
              </a:rPr>
              <a:t>S</a:t>
            </a:r>
            <a:r>
              <a:rPr lang="en-US" altLang="en-US" sz="2800" b="1" dirty="0">
                <a:solidFill>
                  <a:schemeClr val="accent2"/>
                </a:solidFill>
              </a:rPr>
              <a:t>ingle </a:t>
            </a:r>
            <a:r>
              <a:rPr lang="en-US" altLang="en-US" sz="2800" b="1" u="sng" dirty="0">
                <a:solidFill>
                  <a:schemeClr val="accent2"/>
                </a:solidFill>
              </a:rPr>
              <a:t>A</a:t>
            </a:r>
            <a:r>
              <a:rPr lang="en-US" altLang="en-US" sz="2800" b="1" dirty="0">
                <a:solidFill>
                  <a:schemeClr val="accent2"/>
                </a:solidFill>
              </a:rPr>
              <a:t>xle </a:t>
            </a:r>
            <a:r>
              <a:rPr lang="en-US" altLang="en-US" sz="2800" b="1" u="sng" dirty="0">
                <a:solidFill>
                  <a:schemeClr val="accent2"/>
                </a:solidFill>
              </a:rPr>
              <a:t>L</a:t>
            </a:r>
            <a:r>
              <a:rPr lang="en-US" altLang="en-US" sz="2800" b="1" dirty="0">
                <a:solidFill>
                  <a:schemeClr val="accent2"/>
                </a:solidFill>
              </a:rPr>
              <a:t>oads</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LTPPBin</a:t>
            </a:r>
            <a:r>
              <a:rPr lang="en-US" dirty="0" err="1" smtClean="0"/>
              <a:t>d</a:t>
            </a:r>
            <a:r>
              <a:rPr lang="en-US" dirty="0" smtClean="0"/>
              <a:t> Online</a:t>
            </a:r>
            <a:endParaRPr lang="en-US" dirty="0"/>
          </a:p>
        </p:txBody>
      </p:sp>
      <p:pic>
        <p:nvPicPr>
          <p:cNvPr id="3" name="Picture 2"/>
          <p:cNvPicPr>
            <a:picLocks noChangeAspect="1"/>
          </p:cNvPicPr>
          <p:nvPr/>
        </p:nvPicPr>
        <p:blipFill>
          <a:blip r:embed="rId2"/>
          <a:stretch>
            <a:fillRect/>
          </a:stretch>
        </p:blipFill>
        <p:spPr>
          <a:xfrm>
            <a:off x="1020739" y="954139"/>
            <a:ext cx="7322820" cy="5524500"/>
          </a:xfrm>
          <a:prstGeom prst="rect">
            <a:avLst/>
          </a:prstGeom>
        </p:spPr>
      </p:pic>
    </p:spTree>
    <p:extLst>
      <p:ext uri="{BB962C8B-B14F-4D97-AF65-F5344CB8AC3E}">
        <p14:creationId xmlns:p14="http://schemas.microsoft.com/office/powerpoint/2010/main" val="249603015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685800" y="1843350"/>
            <a:ext cx="7772400" cy="1449745"/>
          </a:xfrm>
        </p:spPr>
        <p:txBody>
          <a:bodyPr>
            <a:normAutofit fontScale="90000"/>
          </a:bodyPr>
          <a:lstStyle/>
          <a:p>
            <a:pPr eaLnBrk="1" hangingPunct="1"/>
            <a:r>
              <a:rPr lang="en-US" dirty="0" smtClean="0"/>
              <a:t/>
            </a:r>
            <a:br>
              <a:rPr lang="en-US" dirty="0" smtClean="0"/>
            </a:br>
            <a:r>
              <a:rPr lang="en-US" dirty="0" smtClean="0"/>
              <a:t>National Snapshot of State Binder Specifications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3480" y="3363046"/>
            <a:ext cx="2977039" cy="2183162"/>
          </a:xfrm>
          <a:prstGeom prst="rect">
            <a:avLst/>
          </a:prstGeom>
        </p:spPr>
      </p:pic>
    </p:spTree>
    <p:extLst>
      <p:ext uri="{BB962C8B-B14F-4D97-AF65-F5344CB8AC3E}">
        <p14:creationId xmlns:p14="http://schemas.microsoft.com/office/powerpoint/2010/main" val="419681246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05592" y="1589809"/>
            <a:ext cx="6932815" cy="4364182"/>
          </a:xfrm>
        </p:spPr>
      </p:pic>
      <p:sp>
        <p:nvSpPr>
          <p:cNvPr id="2" name="Title 1"/>
          <p:cNvSpPr>
            <a:spLocks noGrp="1"/>
          </p:cNvSpPr>
          <p:nvPr>
            <p:ph type="title"/>
          </p:nvPr>
        </p:nvSpPr>
        <p:spPr/>
        <p:txBody>
          <a:bodyPr>
            <a:normAutofit/>
          </a:bodyPr>
          <a:lstStyle/>
          <a:p>
            <a:r>
              <a:rPr lang="en-US" dirty="0" smtClean="0"/>
              <a:t>AI Spec Databases</a:t>
            </a:r>
            <a:endParaRPr lang="en-US" dirty="0"/>
          </a:p>
        </p:txBody>
      </p:sp>
      <p:cxnSp>
        <p:nvCxnSpPr>
          <p:cNvPr id="6" name="Straight Connector 5"/>
          <p:cNvCxnSpPr/>
          <p:nvPr/>
        </p:nvCxnSpPr>
        <p:spPr>
          <a:xfrm>
            <a:off x="4200525" y="1833033"/>
            <a:ext cx="9525" cy="733425"/>
          </a:xfrm>
          <a:prstGeom prst="line">
            <a:avLst/>
          </a:prstGeom>
          <a:ln w="63500">
            <a:solidFill>
              <a:srgbClr val="FF0000"/>
            </a:solidFill>
            <a:headEnd type="stealth"/>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929917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Grade/Specs in Table Format</a:t>
            </a:r>
            <a:endParaRPr lang="en-US" dirty="0"/>
          </a:p>
        </p:txBody>
      </p:sp>
      <p:pic>
        <p:nvPicPr>
          <p:cNvPr id="3" name="Picture 2"/>
          <p:cNvPicPr>
            <a:picLocks noChangeAspect="1"/>
          </p:cNvPicPr>
          <p:nvPr/>
        </p:nvPicPr>
        <p:blipFill>
          <a:blip r:embed="rId2"/>
          <a:stretch>
            <a:fillRect/>
          </a:stretch>
        </p:blipFill>
        <p:spPr>
          <a:xfrm>
            <a:off x="430422" y="1622823"/>
            <a:ext cx="8645845" cy="4377927"/>
          </a:xfrm>
          <a:prstGeom prst="rect">
            <a:avLst/>
          </a:prstGeom>
        </p:spPr>
      </p:pic>
      <p:sp>
        <p:nvSpPr>
          <p:cNvPr id="4" name="Right Arrow 3"/>
          <p:cNvSpPr/>
          <p:nvPr/>
        </p:nvSpPr>
        <p:spPr>
          <a:xfrm>
            <a:off x="2667677" y="2158737"/>
            <a:ext cx="1933956" cy="40005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M 320 Grade Names</a:t>
            </a:r>
          </a:p>
        </p:txBody>
      </p:sp>
      <p:sp>
        <p:nvSpPr>
          <p:cNvPr id="8" name="Right Arrow 7"/>
          <p:cNvSpPr/>
          <p:nvPr/>
        </p:nvSpPr>
        <p:spPr>
          <a:xfrm rot="5400000">
            <a:off x="-300454" y="3372478"/>
            <a:ext cx="1197168" cy="40005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M 332  Spec</a:t>
            </a:r>
          </a:p>
        </p:txBody>
      </p:sp>
    </p:spTree>
    <p:extLst>
      <p:ext uri="{BB962C8B-B14F-4D97-AF65-F5344CB8AC3E}">
        <p14:creationId xmlns:p14="http://schemas.microsoft.com/office/powerpoint/2010/main" val="40130569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Plus Any Associated Notes</a:t>
            </a:r>
            <a:endParaRPr lang="en-US" dirty="0"/>
          </a:p>
        </p:txBody>
      </p:sp>
      <p:pic>
        <p:nvPicPr>
          <p:cNvPr id="3" name="Picture 2"/>
          <p:cNvPicPr>
            <a:picLocks noChangeAspect="1"/>
          </p:cNvPicPr>
          <p:nvPr/>
        </p:nvPicPr>
        <p:blipFill>
          <a:blip r:embed="rId2"/>
          <a:stretch>
            <a:fillRect/>
          </a:stretch>
        </p:blipFill>
        <p:spPr>
          <a:xfrm>
            <a:off x="162979" y="2114550"/>
            <a:ext cx="8849890" cy="3526366"/>
          </a:xfrm>
          <a:prstGeom prst="rect">
            <a:avLst/>
          </a:prstGeom>
        </p:spPr>
      </p:pic>
    </p:spTree>
    <p:extLst>
      <p:ext uri="{BB962C8B-B14F-4D97-AF65-F5344CB8AC3E}">
        <p14:creationId xmlns:p14="http://schemas.microsoft.com/office/powerpoint/2010/main" val="268280462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Asphalt Institute: College Park, MD (1955 – 1989)</a:t>
            </a:r>
            <a:endParaRPr lang="en-US" sz="3200" dirty="0"/>
          </a:p>
        </p:txBody>
      </p:sp>
      <p:sp>
        <p:nvSpPr>
          <p:cNvPr id="3" name="Content Placeholder 2"/>
          <p:cNvSpPr>
            <a:spLocks noGrp="1"/>
          </p:cNvSpPr>
          <p:nvPr>
            <p:ph idx="4294967295"/>
          </p:nvPr>
        </p:nvSpPr>
        <p:spPr>
          <a:xfrm>
            <a:off x="0" y="1134068"/>
            <a:ext cx="4457700" cy="4048125"/>
          </a:xfrm>
        </p:spPr>
        <p:txBody>
          <a:bodyPr/>
          <a:lstStyle/>
          <a:p>
            <a:pPr marL="0" indent="0">
              <a:buNone/>
            </a:pPr>
            <a:r>
              <a:rPr lang="en-US" dirty="0" smtClean="0"/>
              <a:t>University of Maryland, College Park</a:t>
            </a:r>
          </a:p>
          <a:p>
            <a:pPr marL="0" indent="0">
              <a:buNone/>
            </a:pPr>
            <a:r>
              <a:rPr lang="en-US" dirty="0" smtClean="0"/>
              <a:t>1955 - 1989</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9" y="2645492"/>
            <a:ext cx="5322223" cy="314470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550" y="1188720"/>
            <a:ext cx="3770653" cy="50275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209796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USA"/>
          <p:cNvGrpSpPr/>
          <p:nvPr/>
        </p:nvGrpSpPr>
        <p:grpSpPr>
          <a:xfrm>
            <a:off x="1476189" y="1475260"/>
            <a:ext cx="6228159" cy="3940969"/>
            <a:chOff x="444252" y="824012"/>
            <a:chExt cx="8304212" cy="5254625"/>
          </a:xfrm>
          <a:effectLst>
            <a:outerShdw blurRad="50800" dist="38100" dir="8100000" algn="tr" rotWithShape="0">
              <a:prstClr val="black">
                <a:alpha val="40000"/>
              </a:prstClr>
            </a:outerShdw>
          </a:effectLst>
        </p:grpSpPr>
        <p:sp>
          <p:nvSpPr>
            <p:cNvPr id="172" name="Wyoming"/>
            <p:cNvSpPr>
              <a:spLocks/>
            </p:cNvSpPr>
            <p:nvPr/>
          </p:nvSpPr>
          <p:spPr bwMode="auto">
            <a:xfrm>
              <a:off x="2636589" y="1930500"/>
              <a:ext cx="1074738" cy="890588"/>
            </a:xfrm>
            <a:custGeom>
              <a:avLst/>
              <a:gdLst>
                <a:gd name="T0" fmla="*/ 0 w 677"/>
                <a:gd name="T1" fmla="*/ 485 h 561"/>
                <a:gd name="T2" fmla="*/ 90 w 677"/>
                <a:gd name="T3" fmla="*/ 497 h 561"/>
                <a:gd name="T4" fmla="*/ 95 w 677"/>
                <a:gd name="T5" fmla="*/ 499 h 561"/>
                <a:gd name="T6" fmla="*/ 121 w 677"/>
                <a:gd name="T7" fmla="*/ 502 h 561"/>
                <a:gd name="T8" fmla="*/ 168 w 677"/>
                <a:gd name="T9" fmla="*/ 509 h 561"/>
                <a:gd name="T10" fmla="*/ 254 w 677"/>
                <a:gd name="T11" fmla="*/ 521 h 561"/>
                <a:gd name="T12" fmla="*/ 339 w 677"/>
                <a:gd name="T13" fmla="*/ 530 h 561"/>
                <a:gd name="T14" fmla="*/ 431 w 677"/>
                <a:gd name="T15" fmla="*/ 542 h 561"/>
                <a:gd name="T16" fmla="*/ 526 w 677"/>
                <a:gd name="T17" fmla="*/ 551 h 561"/>
                <a:gd name="T18" fmla="*/ 637 w 677"/>
                <a:gd name="T19" fmla="*/ 561 h 561"/>
                <a:gd name="T20" fmla="*/ 642 w 677"/>
                <a:gd name="T21" fmla="*/ 492 h 561"/>
                <a:gd name="T22" fmla="*/ 646 w 677"/>
                <a:gd name="T23" fmla="*/ 438 h 561"/>
                <a:gd name="T24" fmla="*/ 658 w 677"/>
                <a:gd name="T25" fmla="*/ 317 h 561"/>
                <a:gd name="T26" fmla="*/ 663 w 677"/>
                <a:gd name="T27" fmla="*/ 256 h 561"/>
                <a:gd name="T28" fmla="*/ 670 w 677"/>
                <a:gd name="T29" fmla="*/ 177 h 561"/>
                <a:gd name="T30" fmla="*/ 675 w 677"/>
                <a:gd name="T31" fmla="*/ 125 h 561"/>
                <a:gd name="T32" fmla="*/ 594 w 677"/>
                <a:gd name="T33" fmla="*/ 64 h 561"/>
                <a:gd name="T34" fmla="*/ 523 w 677"/>
                <a:gd name="T35" fmla="*/ 59 h 561"/>
                <a:gd name="T36" fmla="*/ 509 w 677"/>
                <a:gd name="T37" fmla="*/ 57 h 561"/>
                <a:gd name="T38" fmla="*/ 433 w 677"/>
                <a:gd name="T39" fmla="*/ 50 h 561"/>
                <a:gd name="T40" fmla="*/ 414 w 677"/>
                <a:gd name="T41" fmla="*/ 45 h 561"/>
                <a:gd name="T42" fmla="*/ 346 w 677"/>
                <a:gd name="T43" fmla="*/ 38 h 561"/>
                <a:gd name="T44" fmla="*/ 287 w 677"/>
                <a:gd name="T45" fmla="*/ 31 h 561"/>
                <a:gd name="T46" fmla="*/ 249 w 677"/>
                <a:gd name="T47" fmla="*/ 24 h 561"/>
                <a:gd name="T48" fmla="*/ 230 w 677"/>
                <a:gd name="T49" fmla="*/ 21 h 561"/>
                <a:gd name="T50" fmla="*/ 166 w 677"/>
                <a:gd name="T51" fmla="*/ 12 h 561"/>
                <a:gd name="T52" fmla="*/ 149 w 677"/>
                <a:gd name="T53" fmla="*/ 12 h 561"/>
                <a:gd name="T54" fmla="*/ 121 w 677"/>
                <a:gd name="T55" fmla="*/ 7 h 561"/>
                <a:gd name="T56" fmla="*/ 104 w 677"/>
                <a:gd name="T57" fmla="*/ 5 h 561"/>
                <a:gd name="T58" fmla="*/ 78 w 677"/>
                <a:gd name="T59" fmla="*/ 0 h 561"/>
                <a:gd name="T60" fmla="*/ 69 w 677"/>
                <a:gd name="T61" fmla="*/ 64 h 561"/>
                <a:gd name="T62" fmla="*/ 50 w 677"/>
                <a:gd name="T63" fmla="*/ 180 h 561"/>
                <a:gd name="T64" fmla="*/ 41 w 677"/>
                <a:gd name="T65" fmla="*/ 239 h 561"/>
                <a:gd name="T66" fmla="*/ 19 w 677"/>
                <a:gd name="T67" fmla="*/ 362 h 561"/>
                <a:gd name="T68" fmla="*/ 5 w 677"/>
                <a:gd name="T69" fmla="*/ 452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7" h="561">
                  <a:moveTo>
                    <a:pt x="5" y="452"/>
                  </a:moveTo>
                  <a:lnTo>
                    <a:pt x="0" y="485"/>
                  </a:lnTo>
                  <a:lnTo>
                    <a:pt x="50" y="492"/>
                  </a:lnTo>
                  <a:lnTo>
                    <a:pt x="90" y="497"/>
                  </a:lnTo>
                  <a:lnTo>
                    <a:pt x="95" y="499"/>
                  </a:lnTo>
                  <a:lnTo>
                    <a:pt x="95" y="499"/>
                  </a:lnTo>
                  <a:lnTo>
                    <a:pt x="109" y="499"/>
                  </a:lnTo>
                  <a:lnTo>
                    <a:pt x="121" y="502"/>
                  </a:lnTo>
                  <a:lnTo>
                    <a:pt x="126" y="502"/>
                  </a:lnTo>
                  <a:lnTo>
                    <a:pt x="168" y="509"/>
                  </a:lnTo>
                  <a:lnTo>
                    <a:pt x="183" y="511"/>
                  </a:lnTo>
                  <a:lnTo>
                    <a:pt x="254" y="521"/>
                  </a:lnTo>
                  <a:lnTo>
                    <a:pt x="284" y="523"/>
                  </a:lnTo>
                  <a:lnTo>
                    <a:pt x="339" y="530"/>
                  </a:lnTo>
                  <a:lnTo>
                    <a:pt x="381" y="535"/>
                  </a:lnTo>
                  <a:lnTo>
                    <a:pt x="431" y="542"/>
                  </a:lnTo>
                  <a:lnTo>
                    <a:pt x="443" y="542"/>
                  </a:lnTo>
                  <a:lnTo>
                    <a:pt x="526" y="551"/>
                  </a:lnTo>
                  <a:lnTo>
                    <a:pt x="556" y="554"/>
                  </a:lnTo>
                  <a:lnTo>
                    <a:pt x="637" y="561"/>
                  </a:lnTo>
                  <a:lnTo>
                    <a:pt x="642" y="514"/>
                  </a:lnTo>
                  <a:lnTo>
                    <a:pt x="642" y="492"/>
                  </a:lnTo>
                  <a:lnTo>
                    <a:pt x="644" y="476"/>
                  </a:lnTo>
                  <a:lnTo>
                    <a:pt x="646" y="438"/>
                  </a:lnTo>
                  <a:lnTo>
                    <a:pt x="653" y="364"/>
                  </a:lnTo>
                  <a:lnTo>
                    <a:pt x="658" y="317"/>
                  </a:lnTo>
                  <a:lnTo>
                    <a:pt x="663" y="258"/>
                  </a:lnTo>
                  <a:lnTo>
                    <a:pt x="663" y="256"/>
                  </a:lnTo>
                  <a:lnTo>
                    <a:pt x="665" y="213"/>
                  </a:lnTo>
                  <a:lnTo>
                    <a:pt x="670" y="177"/>
                  </a:lnTo>
                  <a:lnTo>
                    <a:pt x="670" y="173"/>
                  </a:lnTo>
                  <a:lnTo>
                    <a:pt x="675" y="125"/>
                  </a:lnTo>
                  <a:lnTo>
                    <a:pt x="677" y="73"/>
                  </a:lnTo>
                  <a:lnTo>
                    <a:pt x="594" y="64"/>
                  </a:lnTo>
                  <a:lnTo>
                    <a:pt x="589" y="64"/>
                  </a:lnTo>
                  <a:lnTo>
                    <a:pt x="523" y="59"/>
                  </a:lnTo>
                  <a:lnTo>
                    <a:pt x="519" y="57"/>
                  </a:lnTo>
                  <a:lnTo>
                    <a:pt x="509" y="57"/>
                  </a:lnTo>
                  <a:lnTo>
                    <a:pt x="488" y="54"/>
                  </a:lnTo>
                  <a:lnTo>
                    <a:pt x="433" y="50"/>
                  </a:lnTo>
                  <a:lnTo>
                    <a:pt x="417" y="47"/>
                  </a:lnTo>
                  <a:lnTo>
                    <a:pt x="414" y="45"/>
                  </a:lnTo>
                  <a:lnTo>
                    <a:pt x="372" y="40"/>
                  </a:lnTo>
                  <a:lnTo>
                    <a:pt x="346" y="38"/>
                  </a:lnTo>
                  <a:lnTo>
                    <a:pt x="317" y="33"/>
                  </a:lnTo>
                  <a:lnTo>
                    <a:pt x="287" y="31"/>
                  </a:lnTo>
                  <a:lnTo>
                    <a:pt x="258" y="26"/>
                  </a:lnTo>
                  <a:lnTo>
                    <a:pt x="249" y="24"/>
                  </a:lnTo>
                  <a:lnTo>
                    <a:pt x="246" y="24"/>
                  </a:lnTo>
                  <a:lnTo>
                    <a:pt x="230" y="21"/>
                  </a:lnTo>
                  <a:lnTo>
                    <a:pt x="185" y="14"/>
                  </a:lnTo>
                  <a:lnTo>
                    <a:pt x="166" y="12"/>
                  </a:lnTo>
                  <a:lnTo>
                    <a:pt x="159" y="12"/>
                  </a:lnTo>
                  <a:lnTo>
                    <a:pt x="149" y="12"/>
                  </a:lnTo>
                  <a:lnTo>
                    <a:pt x="121" y="7"/>
                  </a:lnTo>
                  <a:lnTo>
                    <a:pt x="121" y="7"/>
                  </a:lnTo>
                  <a:lnTo>
                    <a:pt x="107" y="5"/>
                  </a:lnTo>
                  <a:lnTo>
                    <a:pt x="104" y="5"/>
                  </a:lnTo>
                  <a:lnTo>
                    <a:pt x="93" y="2"/>
                  </a:lnTo>
                  <a:lnTo>
                    <a:pt x="78" y="0"/>
                  </a:lnTo>
                  <a:lnTo>
                    <a:pt x="71" y="40"/>
                  </a:lnTo>
                  <a:lnTo>
                    <a:pt x="69" y="64"/>
                  </a:lnTo>
                  <a:lnTo>
                    <a:pt x="60" y="123"/>
                  </a:lnTo>
                  <a:lnTo>
                    <a:pt x="50" y="180"/>
                  </a:lnTo>
                  <a:lnTo>
                    <a:pt x="45" y="203"/>
                  </a:lnTo>
                  <a:lnTo>
                    <a:pt x="41" y="239"/>
                  </a:lnTo>
                  <a:lnTo>
                    <a:pt x="31" y="301"/>
                  </a:lnTo>
                  <a:lnTo>
                    <a:pt x="19" y="362"/>
                  </a:lnTo>
                  <a:lnTo>
                    <a:pt x="12" y="414"/>
                  </a:lnTo>
                  <a:lnTo>
                    <a:pt x="5" y="452"/>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218" name="Wisconsin"/>
            <p:cNvSpPr>
              <a:spLocks/>
            </p:cNvSpPr>
            <p:nvPr/>
          </p:nvSpPr>
          <p:spPr bwMode="auto">
            <a:xfrm>
              <a:off x="5240089" y="1702963"/>
              <a:ext cx="806450" cy="862013"/>
            </a:xfrm>
            <a:custGeom>
              <a:avLst/>
              <a:gdLst>
                <a:gd name="T0" fmla="*/ 494 w 508"/>
                <a:gd name="T1" fmla="*/ 224 h 543"/>
                <a:gd name="T2" fmla="*/ 473 w 508"/>
                <a:gd name="T3" fmla="*/ 278 h 543"/>
                <a:gd name="T4" fmla="*/ 475 w 508"/>
                <a:gd name="T5" fmla="*/ 318 h 543"/>
                <a:gd name="T6" fmla="*/ 463 w 508"/>
                <a:gd name="T7" fmla="*/ 328 h 543"/>
                <a:gd name="T8" fmla="*/ 463 w 508"/>
                <a:gd name="T9" fmla="*/ 380 h 543"/>
                <a:gd name="T10" fmla="*/ 456 w 508"/>
                <a:gd name="T11" fmla="*/ 410 h 543"/>
                <a:gd name="T12" fmla="*/ 449 w 508"/>
                <a:gd name="T13" fmla="*/ 434 h 543"/>
                <a:gd name="T14" fmla="*/ 466 w 508"/>
                <a:gd name="T15" fmla="*/ 505 h 543"/>
                <a:gd name="T16" fmla="*/ 381 w 508"/>
                <a:gd name="T17" fmla="*/ 533 h 543"/>
                <a:gd name="T18" fmla="*/ 277 w 508"/>
                <a:gd name="T19" fmla="*/ 538 h 543"/>
                <a:gd name="T20" fmla="*/ 213 w 508"/>
                <a:gd name="T21" fmla="*/ 538 h 543"/>
                <a:gd name="T22" fmla="*/ 189 w 508"/>
                <a:gd name="T23" fmla="*/ 524 h 543"/>
                <a:gd name="T24" fmla="*/ 166 w 508"/>
                <a:gd name="T25" fmla="*/ 495 h 543"/>
                <a:gd name="T26" fmla="*/ 173 w 508"/>
                <a:gd name="T27" fmla="*/ 453 h 543"/>
                <a:gd name="T28" fmla="*/ 156 w 508"/>
                <a:gd name="T29" fmla="*/ 425 h 543"/>
                <a:gd name="T30" fmla="*/ 95 w 508"/>
                <a:gd name="T31" fmla="*/ 342 h 543"/>
                <a:gd name="T32" fmla="*/ 52 w 508"/>
                <a:gd name="T33" fmla="*/ 300 h 543"/>
                <a:gd name="T34" fmla="*/ 33 w 508"/>
                <a:gd name="T35" fmla="*/ 297 h 543"/>
                <a:gd name="T36" fmla="*/ 12 w 508"/>
                <a:gd name="T37" fmla="*/ 278 h 543"/>
                <a:gd name="T38" fmla="*/ 10 w 508"/>
                <a:gd name="T39" fmla="*/ 236 h 543"/>
                <a:gd name="T40" fmla="*/ 17 w 508"/>
                <a:gd name="T41" fmla="*/ 207 h 543"/>
                <a:gd name="T42" fmla="*/ 5 w 508"/>
                <a:gd name="T43" fmla="*/ 179 h 543"/>
                <a:gd name="T44" fmla="*/ 0 w 508"/>
                <a:gd name="T45" fmla="*/ 170 h 543"/>
                <a:gd name="T46" fmla="*/ 15 w 508"/>
                <a:gd name="T47" fmla="*/ 137 h 543"/>
                <a:gd name="T48" fmla="*/ 50 w 508"/>
                <a:gd name="T49" fmla="*/ 108 h 543"/>
                <a:gd name="T50" fmla="*/ 50 w 508"/>
                <a:gd name="T51" fmla="*/ 45 h 543"/>
                <a:gd name="T52" fmla="*/ 55 w 508"/>
                <a:gd name="T53" fmla="*/ 40 h 543"/>
                <a:gd name="T54" fmla="*/ 55 w 508"/>
                <a:gd name="T55" fmla="*/ 37 h 543"/>
                <a:gd name="T56" fmla="*/ 69 w 508"/>
                <a:gd name="T57" fmla="*/ 37 h 543"/>
                <a:gd name="T58" fmla="*/ 76 w 508"/>
                <a:gd name="T59" fmla="*/ 40 h 543"/>
                <a:gd name="T60" fmla="*/ 111 w 508"/>
                <a:gd name="T61" fmla="*/ 28 h 543"/>
                <a:gd name="T62" fmla="*/ 154 w 508"/>
                <a:gd name="T63" fmla="*/ 7 h 543"/>
                <a:gd name="T64" fmla="*/ 166 w 508"/>
                <a:gd name="T65" fmla="*/ 2 h 543"/>
                <a:gd name="T66" fmla="*/ 170 w 508"/>
                <a:gd name="T67" fmla="*/ 19 h 543"/>
                <a:gd name="T68" fmla="*/ 161 w 508"/>
                <a:gd name="T69" fmla="*/ 47 h 543"/>
                <a:gd name="T70" fmla="*/ 175 w 508"/>
                <a:gd name="T71" fmla="*/ 40 h 543"/>
                <a:gd name="T72" fmla="*/ 215 w 508"/>
                <a:gd name="T73" fmla="*/ 52 h 543"/>
                <a:gd name="T74" fmla="*/ 314 w 508"/>
                <a:gd name="T75" fmla="*/ 89 h 543"/>
                <a:gd name="T76" fmla="*/ 355 w 508"/>
                <a:gd name="T77" fmla="*/ 104 h 543"/>
                <a:gd name="T78" fmla="*/ 399 w 508"/>
                <a:gd name="T79" fmla="*/ 108 h 543"/>
                <a:gd name="T80" fmla="*/ 409 w 508"/>
                <a:gd name="T81" fmla="*/ 115 h 543"/>
                <a:gd name="T82" fmla="*/ 404 w 508"/>
                <a:gd name="T83" fmla="*/ 122 h 543"/>
                <a:gd name="T84" fmla="*/ 409 w 508"/>
                <a:gd name="T85" fmla="*/ 127 h 543"/>
                <a:gd name="T86" fmla="*/ 430 w 508"/>
                <a:gd name="T87" fmla="*/ 134 h 543"/>
                <a:gd name="T88" fmla="*/ 437 w 508"/>
                <a:gd name="T89" fmla="*/ 160 h 543"/>
                <a:gd name="T90" fmla="*/ 451 w 508"/>
                <a:gd name="T91" fmla="*/ 207 h 543"/>
                <a:gd name="T92" fmla="*/ 444 w 508"/>
                <a:gd name="T93" fmla="*/ 224 h 543"/>
                <a:gd name="T94" fmla="*/ 428 w 508"/>
                <a:gd name="T95" fmla="*/ 259 h 543"/>
                <a:gd name="T96" fmla="*/ 428 w 508"/>
                <a:gd name="T97" fmla="*/ 278 h 543"/>
                <a:gd name="T98" fmla="*/ 437 w 508"/>
                <a:gd name="T99" fmla="*/ 274 h 543"/>
                <a:gd name="T100" fmla="*/ 444 w 508"/>
                <a:gd name="T101" fmla="*/ 264 h 543"/>
                <a:gd name="T102" fmla="*/ 458 w 508"/>
                <a:gd name="T103" fmla="*/ 238 h 543"/>
                <a:gd name="T104" fmla="*/ 506 w 508"/>
                <a:gd name="T105" fmla="*/ 17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8" h="543">
                  <a:moveTo>
                    <a:pt x="508" y="184"/>
                  </a:moveTo>
                  <a:lnTo>
                    <a:pt x="508" y="186"/>
                  </a:lnTo>
                  <a:lnTo>
                    <a:pt x="503" y="205"/>
                  </a:lnTo>
                  <a:lnTo>
                    <a:pt x="501" y="207"/>
                  </a:lnTo>
                  <a:lnTo>
                    <a:pt x="494" y="224"/>
                  </a:lnTo>
                  <a:lnTo>
                    <a:pt x="484" y="252"/>
                  </a:lnTo>
                  <a:lnTo>
                    <a:pt x="482" y="257"/>
                  </a:lnTo>
                  <a:lnTo>
                    <a:pt x="477" y="266"/>
                  </a:lnTo>
                  <a:lnTo>
                    <a:pt x="475" y="274"/>
                  </a:lnTo>
                  <a:lnTo>
                    <a:pt x="473" y="278"/>
                  </a:lnTo>
                  <a:lnTo>
                    <a:pt x="470" y="300"/>
                  </a:lnTo>
                  <a:lnTo>
                    <a:pt x="475" y="311"/>
                  </a:lnTo>
                  <a:lnTo>
                    <a:pt x="475" y="314"/>
                  </a:lnTo>
                  <a:lnTo>
                    <a:pt x="475" y="316"/>
                  </a:lnTo>
                  <a:lnTo>
                    <a:pt x="475" y="318"/>
                  </a:lnTo>
                  <a:lnTo>
                    <a:pt x="473" y="321"/>
                  </a:lnTo>
                  <a:lnTo>
                    <a:pt x="470" y="323"/>
                  </a:lnTo>
                  <a:lnTo>
                    <a:pt x="468" y="325"/>
                  </a:lnTo>
                  <a:lnTo>
                    <a:pt x="466" y="325"/>
                  </a:lnTo>
                  <a:lnTo>
                    <a:pt x="463" y="328"/>
                  </a:lnTo>
                  <a:lnTo>
                    <a:pt x="461" y="340"/>
                  </a:lnTo>
                  <a:lnTo>
                    <a:pt x="461" y="342"/>
                  </a:lnTo>
                  <a:lnTo>
                    <a:pt x="458" y="354"/>
                  </a:lnTo>
                  <a:lnTo>
                    <a:pt x="463" y="370"/>
                  </a:lnTo>
                  <a:lnTo>
                    <a:pt x="463" y="380"/>
                  </a:lnTo>
                  <a:lnTo>
                    <a:pt x="463" y="380"/>
                  </a:lnTo>
                  <a:lnTo>
                    <a:pt x="456" y="399"/>
                  </a:lnTo>
                  <a:lnTo>
                    <a:pt x="458" y="403"/>
                  </a:lnTo>
                  <a:lnTo>
                    <a:pt x="456" y="408"/>
                  </a:lnTo>
                  <a:lnTo>
                    <a:pt x="456" y="410"/>
                  </a:lnTo>
                  <a:lnTo>
                    <a:pt x="454" y="415"/>
                  </a:lnTo>
                  <a:lnTo>
                    <a:pt x="451" y="418"/>
                  </a:lnTo>
                  <a:lnTo>
                    <a:pt x="451" y="418"/>
                  </a:lnTo>
                  <a:lnTo>
                    <a:pt x="451" y="420"/>
                  </a:lnTo>
                  <a:lnTo>
                    <a:pt x="449" y="434"/>
                  </a:lnTo>
                  <a:lnTo>
                    <a:pt x="449" y="436"/>
                  </a:lnTo>
                  <a:lnTo>
                    <a:pt x="451" y="441"/>
                  </a:lnTo>
                  <a:lnTo>
                    <a:pt x="451" y="441"/>
                  </a:lnTo>
                  <a:lnTo>
                    <a:pt x="461" y="484"/>
                  </a:lnTo>
                  <a:lnTo>
                    <a:pt x="466" y="505"/>
                  </a:lnTo>
                  <a:lnTo>
                    <a:pt x="468" y="526"/>
                  </a:lnTo>
                  <a:lnTo>
                    <a:pt x="433" y="529"/>
                  </a:lnTo>
                  <a:lnTo>
                    <a:pt x="423" y="529"/>
                  </a:lnTo>
                  <a:lnTo>
                    <a:pt x="385" y="533"/>
                  </a:lnTo>
                  <a:lnTo>
                    <a:pt x="381" y="533"/>
                  </a:lnTo>
                  <a:lnTo>
                    <a:pt x="366" y="533"/>
                  </a:lnTo>
                  <a:lnTo>
                    <a:pt x="329" y="536"/>
                  </a:lnTo>
                  <a:lnTo>
                    <a:pt x="324" y="536"/>
                  </a:lnTo>
                  <a:lnTo>
                    <a:pt x="286" y="538"/>
                  </a:lnTo>
                  <a:lnTo>
                    <a:pt x="277" y="538"/>
                  </a:lnTo>
                  <a:lnTo>
                    <a:pt x="232" y="540"/>
                  </a:lnTo>
                  <a:lnTo>
                    <a:pt x="213" y="543"/>
                  </a:lnTo>
                  <a:lnTo>
                    <a:pt x="213" y="540"/>
                  </a:lnTo>
                  <a:lnTo>
                    <a:pt x="213" y="540"/>
                  </a:lnTo>
                  <a:lnTo>
                    <a:pt x="213" y="538"/>
                  </a:lnTo>
                  <a:lnTo>
                    <a:pt x="208" y="529"/>
                  </a:lnTo>
                  <a:lnTo>
                    <a:pt x="206" y="526"/>
                  </a:lnTo>
                  <a:lnTo>
                    <a:pt x="206" y="526"/>
                  </a:lnTo>
                  <a:lnTo>
                    <a:pt x="201" y="526"/>
                  </a:lnTo>
                  <a:lnTo>
                    <a:pt x="189" y="524"/>
                  </a:lnTo>
                  <a:lnTo>
                    <a:pt x="185" y="521"/>
                  </a:lnTo>
                  <a:lnTo>
                    <a:pt x="182" y="521"/>
                  </a:lnTo>
                  <a:lnTo>
                    <a:pt x="175" y="517"/>
                  </a:lnTo>
                  <a:lnTo>
                    <a:pt x="175" y="514"/>
                  </a:lnTo>
                  <a:lnTo>
                    <a:pt x="166" y="495"/>
                  </a:lnTo>
                  <a:lnTo>
                    <a:pt x="163" y="486"/>
                  </a:lnTo>
                  <a:lnTo>
                    <a:pt x="163" y="474"/>
                  </a:lnTo>
                  <a:lnTo>
                    <a:pt x="166" y="465"/>
                  </a:lnTo>
                  <a:lnTo>
                    <a:pt x="170" y="455"/>
                  </a:lnTo>
                  <a:lnTo>
                    <a:pt x="173" y="453"/>
                  </a:lnTo>
                  <a:lnTo>
                    <a:pt x="168" y="448"/>
                  </a:lnTo>
                  <a:lnTo>
                    <a:pt x="168" y="446"/>
                  </a:lnTo>
                  <a:lnTo>
                    <a:pt x="159" y="439"/>
                  </a:lnTo>
                  <a:lnTo>
                    <a:pt x="159" y="434"/>
                  </a:lnTo>
                  <a:lnTo>
                    <a:pt x="156" y="425"/>
                  </a:lnTo>
                  <a:lnTo>
                    <a:pt x="149" y="396"/>
                  </a:lnTo>
                  <a:lnTo>
                    <a:pt x="149" y="382"/>
                  </a:lnTo>
                  <a:lnTo>
                    <a:pt x="135" y="366"/>
                  </a:lnTo>
                  <a:lnTo>
                    <a:pt x="123" y="361"/>
                  </a:lnTo>
                  <a:lnTo>
                    <a:pt x="95" y="342"/>
                  </a:lnTo>
                  <a:lnTo>
                    <a:pt x="76" y="316"/>
                  </a:lnTo>
                  <a:lnTo>
                    <a:pt x="62" y="311"/>
                  </a:lnTo>
                  <a:lnTo>
                    <a:pt x="55" y="302"/>
                  </a:lnTo>
                  <a:lnTo>
                    <a:pt x="55" y="300"/>
                  </a:lnTo>
                  <a:lnTo>
                    <a:pt x="52" y="300"/>
                  </a:lnTo>
                  <a:lnTo>
                    <a:pt x="52" y="300"/>
                  </a:lnTo>
                  <a:lnTo>
                    <a:pt x="50" y="300"/>
                  </a:lnTo>
                  <a:lnTo>
                    <a:pt x="38" y="300"/>
                  </a:lnTo>
                  <a:lnTo>
                    <a:pt x="36" y="297"/>
                  </a:lnTo>
                  <a:lnTo>
                    <a:pt x="33" y="297"/>
                  </a:lnTo>
                  <a:lnTo>
                    <a:pt x="29" y="290"/>
                  </a:lnTo>
                  <a:lnTo>
                    <a:pt x="26" y="290"/>
                  </a:lnTo>
                  <a:lnTo>
                    <a:pt x="26" y="288"/>
                  </a:lnTo>
                  <a:lnTo>
                    <a:pt x="17" y="281"/>
                  </a:lnTo>
                  <a:lnTo>
                    <a:pt x="12" y="278"/>
                  </a:lnTo>
                  <a:lnTo>
                    <a:pt x="15" y="264"/>
                  </a:lnTo>
                  <a:lnTo>
                    <a:pt x="15" y="255"/>
                  </a:lnTo>
                  <a:lnTo>
                    <a:pt x="12" y="245"/>
                  </a:lnTo>
                  <a:lnTo>
                    <a:pt x="10" y="240"/>
                  </a:lnTo>
                  <a:lnTo>
                    <a:pt x="10" y="236"/>
                  </a:lnTo>
                  <a:lnTo>
                    <a:pt x="12" y="222"/>
                  </a:lnTo>
                  <a:lnTo>
                    <a:pt x="15" y="210"/>
                  </a:lnTo>
                  <a:lnTo>
                    <a:pt x="15" y="210"/>
                  </a:lnTo>
                  <a:lnTo>
                    <a:pt x="15" y="210"/>
                  </a:lnTo>
                  <a:lnTo>
                    <a:pt x="17" y="207"/>
                  </a:lnTo>
                  <a:lnTo>
                    <a:pt x="22" y="198"/>
                  </a:lnTo>
                  <a:lnTo>
                    <a:pt x="19" y="189"/>
                  </a:lnTo>
                  <a:lnTo>
                    <a:pt x="15" y="181"/>
                  </a:lnTo>
                  <a:lnTo>
                    <a:pt x="8" y="179"/>
                  </a:lnTo>
                  <a:lnTo>
                    <a:pt x="5" y="179"/>
                  </a:lnTo>
                  <a:lnTo>
                    <a:pt x="3" y="177"/>
                  </a:lnTo>
                  <a:lnTo>
                    <a:pt x="0" y="177"/>
                  </a:lnTo>
                  <a:lnTo>
                    <a:pt x="0" y="174"/>
                  </a:lnTo>
                  <a:lnTo>
                    <a:pt x="0" y="172"/>
                  </a:lnTo>
                  <a:lnTo>
                    <a:pt x="0" y="170"/>
                  </a:lnTo>
                  <a:lnTo>
                    <a:pt x="0" y="167"/>
                  </a:lnTo>
                  <a:lnTo>
                    <a:pt x="5" y="158"/>
                  </a:lnTo>
                  <a:lnTo>
                    <a:pt x="12" y="141"/>
                  </a:lnTo>
                  <a:lnTo>
                    <a:pt x="15" y="139"/>
                  </a:lnTo>
                  <a:lnTo>
                    <a:pt x="15" y="137"/>
                  </a:lnTo>
                  <a:lnTo>
                    <a:pt x="19" y="134"/>
                  </a:lnTo>
                  <a:lnTo>
                    <a:pt x="19" y="134"/>
                  </a:lnTo>
                  <a:lnTo>
                    <a:pt x="36" y="122"/>
                  </a:lnTo>
                  <a:lnTo>
                    <a:pt x="50" y="113"/>
                  </a:lnTo>
                  <a:lnTo>
                    <a:pt x="50" y="108"/>
                  </a:lnTo>
                  <a:lnTo>
                    <a:pt x="48" y="104"/>
                  </a:lnTo>
                  <a:lnTo>
                    <a:pt x="48" y="73"/>
                  </a:lnTo>
                  <a:lnTo>
                    <a:pt x="45" y="42"/>
                  </a:lnTo>
                  <a:lnTo>
                    <a:pt x="48" y="45"/>
                  </a:lnTo>
                  <a:lnTo>
                    <a:pt x="50" y="45"/>
                  </a:lnTo>
                  <a:lnTo>
                    <a:pt x="52" y="45"/>
                  </a:lnTo>
                  <a:lnTo>
                    <a:pt x="55" y="45"/>
                  </a:lnTo>
                  <a:lnTo>
                    <a:pt x="55" y="45"/>
                  </a:lnTo>
                  <a:lnTo>
                    <a:pt x="55" y="40"/>
                  </a:lnTo>
                  <a:lnTo>
                    <a:pt x="55" y="40"/>
                  </a:lnTo>
                  <a:lnTo>
                    <a:pt x="55" y="40"/>
                  </a:lnTo>
                  <a:lnTo>
                    <a:pt x="55" y="37"/>
                  </a:lnTo>
                  <a:lnTo>
                    <a:pt x="55" y="37"/>
                  </a:lnTo>
                  <a:lnTo>
                    <a:pt x="55" y="37"/>
                  </a:lnTo>
                  <a:lnTo>
                    <a:pt x="55" y="37"/>
                  </a:lnTo>
                  <a:lnTo>
                    <a:pt x="55" y="35"/>
                  </a:lnTo>
                  <a:lnTo>
                    <a:pt x="62" y="33"/>
                  </a:lnTo>
                  <a:lnTo>
                    <a:pt x="62" y="33"/>
                  </a:lnTo>
                  <a:lnTo>
                    <a:pt x="69" y="37"/>
                  </a:lnTo>
                  <a:lnTo>
                    <a:pt x="69" y="37"/>
                  </a:lnTo>
                  <a:lnTo>
                    <a:pt x="69" y="37"/>
                  </a:lnTo>
                  <a:lnTo>
                    <a:pt x="71" y="37"/>
                  </a:lnTo>
                  <a:lnTo>
                    <a:pt x="74" y="40"/>
                  </a:lnTo>
                  <a:lnTo>
                    <a:pt x="74" y="40"/>
                  </a:lnTo>
                  <a:lnTo>
                    <a:pt x="76" y="40"/>
                  </a:lnTo>
                  <a:lnTo>
                    <a:pt x="85" y="37"/>
                  </a:lnTo>
                  <a:lnTo>
                    <a:pt x="88" y="37"/>
                  </a:lnTo>
                  <a:lnTo>
                    <a:pt x="109" y="28"/>
                  </a:lnTo>
                  <a:lnTo>
                    <a:pt x="109" y="28"/>
                  </a:lnTo>
                  <a:lnTo>
                    <a:pt x="111" y="28"/>
                  </a:lnTo>
                  <a:lnTo>
                    <a:pt x="144" y="14"/>
                  </a:lnTo>
                  <a:lnTo>
                    <a:pt x="144" y="14"/>
                  </a:lnTo>
                  <a:lnTo>
                    <a:pt x="149" y="11"/>
                  </a:lnTo>
                  <a:lnTo>
                    <a:pt x="149" y="11"/>
                  </a:lnTo>
                  <a:lnTo>
                    <a:pt x="154" y="7"/>
                  </a:lnTo>
                  <a:lnTo>
                    <a:pt x="156" y="4"/>
                  </a:lnTo>
                  <a:lnTo>
                    <a:pt x="156" y="4"/>
                  </a:lnTo>
                  <a:lnTo>
                    <a:pt x="163" y="2"/>
                  </a:lnTo>
                  <a:lnTo>
                    <a:pt x="166" y="0"/>
                  </a:lnTo>
                  <a:lnTo>
                    <a:pt x="166" y="2"/>
                  </a:lnTo>
                  <a:lnTo>
                    <a:pt x="170" y="4"/>
                  </a:lnTo>
                  <a:lnTo>
                    <a:pt x="175" y="9"/>
                  </a:lnTo>
                  <a:lnTo>
                    <a:pt x="175" y="9"/>
                  </a:lnTo>
                  <a:lnTo>
                    <a:pt x="175" y="9"/>
                  </a:lnTo>
                  <a:lnTo>
                    <a:pt x="170" y="19"/>
                  </a:lnTo>
                  <a:lnTo>
                    <a:pt x="166" y="26"/>
                  </a:lnTo>
                  <a:lnTo>
                    <a:pt x="159" y="45"/>
                  </a:lnTo>
                  <a:lnTo>
                    <a:pt x="159" y="45"/>
                  </a:lnTo>
                  <a:lnTo>
                    <a:pt x="161" y="47"/>
                  </a:lnTo>
                  <a:lnTo>
                    <a:pt x="161" y="47"/>
                  </a:lnTo>
                  <a:lnTo>
                    <a:pt x="163" y="47"/>
                  </a:lnTo>
                  <a:lnTo>
                    <a:pt x="163" y="47"/>
                  </a:lnTo>
                  <a:lnTo>
                    <a:pt x="163" y="47"/>
                  </a:lnTo>
                  <a:lnTo>
                    <a:pt x="173" y="42"/>
                  </a:lnTo>
                  <a:lnTo>
                    <a:pt x="175" y="40"/>
                  </a:lnTo>
                  <a:lnTo>
                    <a:pt x="175" y="40"/>
                  </a:lnTo>
                  <a:lnTo>
                    <a:pt x="187" y="40"/>
                  </a:lnTo>
                  <a:lnTo>
                    <a:pt x="194" y="45"/>
                  </a:lnTo>
                  <a:lnTo>
                    <a:pt x="203" y="47"/>
                  </a:lnTo>
                  <a:lnTo>
                    <a:pt x="215" y="52"/>
                  </a:lnTo>
                  <a:lnTo>
                    <a:pt x="232" y="73"/>
                  </a:lnTo>
                  <a:lnTo>
                    <a:pt x="239" y="75"/>
                  </a:lnTo>
                  <a:lnTo>
                    <a:pt x="248" y="78"/>
                  </a:lnTo>
                  <a:lnTo>
                    <a:pt x="310" y="89"/>
                  </a:lnTo>
                  <a:lnTo>
                    <a:pt x="314" y="89"/>
                  </a:lnTo>
                  <a:lnTo>
                    <a:pt x="317" y="92"/>
                  </a:lnTo>
                  <a:lnTo>
                    <a:pt x="324" y="92"/>
                  </a:lnTo>
                  <a:lnTo>
                    <a:pt x="329" y="96"/>
                  </a:lnTo>
                  <a:lnTo>
                    <a:pt x="333" y="99"/>
                  </a:lnTo>
                  <a:lnTo>
                    <a:pt x="355" y="104"/>
                  </a:lnTo>
                  <a:lnTo>
                    <a:pt x="357" y="106"/>
                  </a:lnTo>
                  <a:lnTo>
                    <a:pt x="371" y="106"/>
                  </a:lnTo>
                  <a:lnTo>
                    <a:pt x="397" y="108"/>
                  </a:lnTo>
                  <a:lnTo>
                    <a:pt x="397" y="108"/>
                  </a:lnTo>
                  <a:lnTo>
                    <a:pt x="399" y="108"/>
                  </a:lnTo>
                  <a:lnTo>
                    <a:pt x="402" y="111"/>
                  </a:lnTo>
                  <a:lnTo>
                    <a:pt x="404" y="111"/>
                  </a:lnTo>
                  <a:lnTo>
                    <a:pt x="407" y="113"/>
                  </a:lnTo>
                  <a:lnTo>
                    <a:pt x="409" y="115"/>
                  </a:lnTo>
                  <a:lnTo>
                    <a:pt x="409" y="115"/>
                  </a:lnTo>
                  <a:lnTo>
                    <a:pt x="409" y="118"/>
                  </a:lnTo>
                  <a:lnTo>
                    <a:pt x="407" y="118"/>
                  </a:lnTo>
                  <a:lnTo>
                    <a:pt x="407" y="120"/>
                  </a:lnTo>
                  <a:lnTo>
                    <a:pt x="407" y="120"/>
                  </a:lnTo>
                  <a:lnTo>
                    <a:pt x="404" y="122"/>
                  </a:lnTo>
                  <a:lnTo>
                    <a:pt x="404" y="122"/>
                  </a:lnTo>
                  <a:lnTo>
                    <a:pt x="404" y="125"/>
                  </a:lnTo>
                  <a:lnTo>
                    <a:pt x="404" y="125"/>
                  </a:lnTo>
                  <a:lnTo>
                    <a:pt x="404" y="125"/>
                  </a:lnTo>
                  <a:lnTo>
                    <a:pt x="409" y="127"/>
                  </a:lnTo>
                  <a:lnTo>
                    <a:pt x="409" y="127"/>
                  </a:lnTo>
                  <a:lnTo>
                    <a:pt x="409" y="127"/>
                  </a:lnTo>
                  <a:lnTo>
                    <a:pt x="409" y="127"/>
                  </a:lnTo>
                  <a:lnTo>
                    <a:pt x="411" y="127"/>
                  </a:lnTo>
                  <a:lnTo>
                    <a:pt x="430" y="134"/>
                  </a:lnTo>
                  <a:lnTo>
                    <a:pt x="433" y="134"/>
                  </a:lnTo>
                  <a:lnTo>
                    <a:pt x="433" y="134"/>
                  </a:lnTo>
                  <a:lnTo>
                    <a:pt x="433" y="134"/>
                  </a:lnTo>
                  <a:lnTo>
                    <a:pt x="435" y="139"/>
                  </a:lnTo>
                  <a:lnTo>
                    <a:pt x="437" y="160"/>
                  </a:lnTo>
                  <a:lnTo>
                    <a:pt x="444" y="196"/>
                  </a:lnTo>
                  <a:lnTo>
                    <a:pt x="444" y="196"/>
                  </a:lnTo>
                  <a:lnTo>
                    <a:pt x="444" y="198"/>
                  </a:lnTo>
                  <a:lnTo>
                    <a:pt x="444" y="200"/>
                  </a:lnTo>
                  <a:lnTo>
                    <a:pt x="451" y="207"/>
                  </a:lnTo>
                  <a:lnTo>
                    <a:pt x="451" y="207"/>
                  </a:lnTo>
                  <a:lnTo>
                    <a:pt x="454" y="207"/>
                  </a:lnTo>
                  <a:lnTo>
                    <a:pt x="458" y="207"/>
                  </a:lnTo>
                  <a:lnTo>
                    <a:pt x="444" y="224"/>
                  </a:lnTo>
                  <a:lnTo>
                    <a:pt x="444" y="224"/>
                  </a:lnTo>
                  <a:lnTo>
                    <a:pt x="440" y="226"/>
                  </a:lnTo>
                  <a:lnTo>
                    <a:pt x="440" y="226"/>
                  </a:lnTo>
                  <a:lnTo>
                    <a:pt x="437" y="229"/>
                  </a:lnTo>
                  <a:lnTo>
                    <a:pt x="428" y="257"/>
                  </a:lnTo>
                  <a:lnTo>
                    <a:pt x="428" y="259"/>
                  </a:lnTo>
                  <a:lnTo>
                    <a:pt x="428" y="262"/>
                  </a:lnTo>
                  <a:lnTo>
                    <a:pt x="428" y="262"/>
                  </a:lnTo>
                  <a:lnTo>
                    <a:pt x="425" y="274"/>
                  </a:lnTo>
                  <a:lnTo>
                    <a:pt x="425" y="276"/>
                  </a:lnTo>
                  <a:lnTo>
                    <a:pt x="428" y="278"/>
                  </a:lnTo>
                  <a:lnTo>
                    <a:pt x="430" y="278"/>
                  </a:lnTo>
                  <a:lnTo>
                    <a:pt x="433" y="278"/>
                  </a:lnTo>
                  <a:lnTo>
                    <a:pt x="435" y="278"/>
                  </a:lnTo>
                  <a:lnTo>
                    <a:pt x="435" y="276"/>
                  </a:lnTo>
                  <a:lnTo>
                    <a:pt x="437" y="274"/>
                  </a:lnTo>
                  <a:lnTo>
                    <a:pt x="437" y="274"/>
                  </a:lnTo>
                  <a:lnTo>
                    <a:pt x="437" y="271"/>
                  </a:lnTo>
                  <a:lnTo>
                    <a:pt x="437" y="271"/>
                  </a:lnTo>
                  <a:lnTo>
                    <a:pt x="440" y="269"/>
                  </a:lnTo>
                  <a:lnTo>
                    <a:pt x="444" y="264"/>
                  </a:lnTo>
                  <a:lnTo>
                    <a:pt x="449" y="264"/>
                  </a:lnTo>
                  <a:lnTo>
                    <a:pt x="449" y="259"/>
                  </a:lnTo>
                  <a:lnTo>
                    <a:pt x="451" y="252"/>
                  </a:lnTo>
                  <a:lnTo>
                    <a:pt x="456" y="243"/>
                  </a:lnTo>
                  <a:lnTo>
                    <a:pt x="458" y="238"/>
                  </a:lnTo>
                  <a:lnTo>
                    <a:pt x="482" y="212"/>
                  </a:lnTo>
                  <a:lnTo>
                    <a:pt x="496" y="184"/>
                  </a:lnTo>
                  <a:lnTo>
                    <a:pt x="501" y="179"/>
                  </a:lnTo>
                  <a:lnTo>
                    <a:pt x="506" y="179"/>
                  </a:lnTo>
                  <a:lnTo>
                    <a:pt x="506" y="179"/>
                  </a:lnTo>
                  <a:lnTo>
                    <a:pt x="508" y="179"/>
                  </a:lnTo>
                  <a:lnTo>
                    <a:pt x="508" y="179"/>
                  </a:lnTo>
                  <a:lnTo>
                    <a:pt x="508" y="181"/>
                  </a:lnTo>
                  <a:lnTo>
                    <a:pt x="508" y="184"/>
                  </a:lnTo>
                  <a:close/>
                </a:path>
              </a:pathLst>
            </a:custGeom>
            <a:solidFill>
              <a:srgbClr val="7030A0"/>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de-DE" sz="1350">
                <a:solidFill>
                  <a:prstClr val="black"/>
                </a:solidFill>
                <a:latin typeface="Arial" charset="0"/>
              </a:endParaRPr>
            </a:p>
          </p:txBody>
        </p:sp>
        <p:sp>
          <p:nvSpPr>
            <p:cNvPr id="150" name="West Virginia"/>
            <p:cNvSpPr>
              <a:spLocks/>
            </p:cNvSpPr>
            <p:nvPr/>
          </p:nvSpPr>
          <p:spPr bwMode="auto">
            <a:xfrm>
              <a:off x="6829177" y="2757587"/>
              <a:ext cx="690563" cy="690563"/>
            </a:xfrm>
            <a:custGeom>
              <a:avLst/>
              <a:gdLst>
                <a:gd name="T0" fmla="*/ 165 w 435"/>
                <a:gd name="T1" fmla="*/ 83 h 435"/>
                <a:gd name="T2" fmla="*/ 154 w 435"/>
                <a:gd name="T3" fmla="*/ 19 h 435"/>
                <a:gd name="T4" fmla="*/ 144 w 435"/>
                <a:gd name="T5" fmla="*/ 56 h 435"/>
                <a:gd name="T6" fmla="*/ 142 w 435"/>
                <a:gd name="T7" fmla="*/ 116 h 435"/>
                <a:gd name="T8" fmla="*/ 99 w 435"/>
                <a:gd name="T9" fmla="*/ 170 h 435"/>
                <a:gd name="T10" fmla="*/ 90 w 435"/>
                <a:gd name="T11" fmla="*/ 163 h 435"/>
                <a:gd name="T12" fmla="*/ 71 w 435"/>
                <a:gd name="T13" fmla="*/ 187 h 435"/>
                <a:gd name="T14" fmla="*/ 61 w 435"/>
                <a:gd name="T15" fmla="*/ 208 h 435"/>
                <a:gd name="T16" fmla="*/ 66 w 435"/>
                <a:gd name="T17" fmla="*/ 213 h 435"/>
                <a:gd name="T18" fmla="*/ 71 w 435"/>
                <a:gd name="T19" fmla="*/ 227 h 435"/>
                <a:gd name="T20" fmla="*/ 57 w 435"/>
                <a:gd name="T21" fmla="*/ 227 h 435"/>
                <a:gd name="T22" fmla="*/ 45 w 435"/>
                <a:gd name="T23" fmla="*/ 217 h 435"/>
                <a:gd name="T24" fmla="*/ 35 w 435"/>
                <a:gd name="T25" fmla="*/ 239 h 435"/>
                <a:gd name="T26" fmla="*/ 38 w 435"/>
                <a:gd name="T27" fmla="*/ 269 h 435"/>
                <a:gd name="T28" fmla="*/ 38 w 435"/>
                <a:gd name="T29" fmla="*/ 272 h 435"/>
                <a:gd name="T30" fmla="*/ 35 w 435"/>
                <a:gd name="T31" fmla="*/ 274 h 435"/>
                <a:gd name="T32" fmla="*/ 26 w 435"/>
                <a:gd name="T33" fmla="*/ 281 h 435"/>
                <a:gd name="T34" fmla="*/ 26 w 435"/>
                <a:gd name="T35" fmla="*/ 293 h 435"/>
                <a:gd name="T36" fmla="*/ 2 w 435"/>
                <a:gd name="T37" fmla="*/ 300 h 435"/>
                <a:gd name="T38" fmla="*/ 2 w 435"/>
                <a:gd name="T39" fmla="*/ 333 h 435"/>
                <a:gd name="T40" fmla="*/ 4 w 435"/>
                <a:gd name="T41" fmla="*/ 336 h 435"/>
                <a:gd name="T42" fmla="*/ 21 w 435"/>
                <a:gd name="T43" fmla="*/ 352 h 435"/>
                <a:gd name="T44" fmla="*/ 38 w 435"/>
                <a:gd name="T45" fmla="*/ 378 h 435"/>
                <a:gd name="T46" fmla="*/ 73 w 435"/>
                <a:gd name="T47" fmla="*/ 400 h 435"/>
                <a:gd name="T48" fmla="*/ 75 w 435"/>
                <a:gd name="T49" fmla="*/ 404 h 435"/>
                <a:gd name="T50" fmla="*/ 92 w 435"/>
                <a:gd name="T51" fmla="*/ 426 h 435"/>
                <a:gd name="T52" fmla="*/ 120 w 435"/>
                <a:gd name="T53" fmla="*/ 433 h 435"/>
                <a:gd name="T54" fmla="*/ 135 w 435"/>
                <a:gd name="T55" fmla="*/ 421 h 435"/>
                <a:gd name="T56" fmla="*/ 184 w 435"/>
                <a:gd name="T57" fmla="*/ 395 h 435"/>
                <a:gd name="T58" fmla="*/ 215 w 435"/>
                <a:gd name="T59" fmla="*/ 383 h 435"/>
                <a:gd name="T60" fmla="*/ 232 w 435"/>
                <a:gd name="T61" fmla="*/ 374 h 435"/>
                <a:gd name="T62" fmla="*/ 248 w 435"/>
                <a:gd name="T63" fmla="*/ 319 h 435"/>
                <a:gd name="T64" fmla="*/ 265 w 435"/>
                <a:gd name="T65" fmla="*/ 272 h 435"/>
                <a:gd name="T66" fmla="*/ 274 w 435"/>
                <a:gd name="T67" fmla="*/ 246 h 435"/>
                <a:gd name="T68" fmla="*/ 286 w 435"/>
                <a:gd name="T69" fmla="*/ 241 h 435"/>
                <a:gd name="T70" fmla="*/ 324 w 435"/>
                <a:gd name="T71" fmla="*/ 206 h 435"/>
                <a:gd name="T72" fmla="*/ 348 w 435"/>
                <a:gd name="T73" fmla="*/ 184 h 435"/>
                <a:gd name="T74" fmla="*/ 355 w 435"/>
                <a:gd name="T75" fmla="*/ 182 h 435"/>
                <a:gd name="T76" fmla="*/ 366 w 435"/>
                <a:gd name="T77" fmla="*/ 165 h 435"/>
                <a:gd name="T78" fmla="*/ 374 w 435"/>
                <a:gd name="T79" fmla="*/ 151 h 435"/>
                <a:gd name="T80" fmla="*/ 376 w 435"/>
                <a:gd name="T81" fmla="*/ 120 h 435"/>
                <a:gd name="T82" fmla="*/ 430 w 435"/>
                <a:gd name="T83" fmla="*/ 139 h 435"/>
                <a:gd name="T84" fmla="*/ 400 w 435"/>
                <a:gd name="T85" fmla="*/ 83 h 435"/>
                <a:gd name="T86" fmla="*/ 385 w 435"/>
                <a:gd name="T87" fmla="*/ 75 h 435"/>
                <a:gd name="T88" fmla="*/ 378 w 435"/>
                <a:gd name="T89" fmla="*/ 87 h 435"/>
                <a:gd name="T90" fmla="*/ 345 w 435"/>
                <a:gd name="T91" fmla="*/ 104 h 435"/>
                <a:gd name="T92" fmla="*/ 291 w 435"/>
                <a:gd name="T93" fmla="*/ 139 h 435"/>
                <a:gd name="T94" fmla="*/ 224 w 435"/>
                <a:gd name="T95" fmla="*/ 101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5" h="435">
                  <a:moveTo>
                    <a:pt x="224" y="101"/>
                  </a:moveTo>
                  <a:lnTo>
                    <a:pt x="180" y="111"/>
                  </a:lnTo>
                  <a:lnTo>
                    <a:pt x="170" y="111"/>
                  </a:lnTo>
                  <a:lnTo>
                    <a:pt x="165" y="83"/>
                  </a:lnTo>
                  <a:lnTo>
                    <a:pt x="163" y="75"/>
                  </a:lnTo>
                  <a:lnTo>
                    <a:pt x="161" y="59"/>
                  </a:lnTo>
                  <a:lnTo>
                    <a:pt x="156" y="30"/>
                  </a:lnTo>
                  <a:lnTo>
                    <a:pt x="154" y="19"/>
                  </a:lnTo>
                  <a:lnTo>
                    <a:pt x="151" y="0"/>
                  </a:lnTo>
                  <a:lnTo>
                    <a:pt x="139" y="9"/>
                  </a:lnTo>
                  <a:lnTo>
                    <a:pt x="146" y="30"/>
                  </a:lnTo>
                  <a:lnTo>
                    <a:pt x="144" y="56"/>
                  </a:lnTo>
                  <a:lnTo>
                    <a:pt x="144" y="61"/>
                  </a:lnTo>
                  <a:lnTo>
                    <a:pt x="144" y="78"/>
                  </a:lnTo>
                  <a:lnTo>
                    <a:pt x="139" y="99"/>
                  </a:lnTo>
                  <a:lnTo>
                    <a:pt x="142" y="116"/>
                  </a:lnTo>
                  <a:lnTo>
                    <a:pt x="132" y="132"/>
                  </a:lnTo>
                  <a:lnTo>
                    <a:pt x="125" y="142"/>
                  </a:lnTo>
                  <a:lnTo>
                    <a:pt x="118" y="154"/>
                  </a:lnTo>
                  <a:lnTo>
                    <a:pt x="99" y="170"/>
                  </a:lnTo>
                  <a:lnTo>
                    <a:pt x="94" y="165"/>
                  </a:lnTo>
                  <a:lnTo>
                    <a:pt x="94" y="165"/>
                  </a:lnTo>
                  <a:lnTo>
                    <a:pt x="92" y="163"/>
                  </a:lnTo>
                  <a:lnTo>
                    <a:pt x="90" y="163"/>
                  </a:lnTo>
                  <a:lnTo>
                    <a:pt x="90" y="163"/>
                  </a:lnTo>
                  <a:lnTo>
                    <a:pt x="87" y="163"/>
                  </a:lnTo>
                  <a:lnTo>
                    <a:pt x="83" y="172"/>
                  </a:lnTo>
                  <a:lnTo>
                    <a:pt x="71" y="187"/>
                  </a:lnTo>
                  <a:lnTo>
                    <a:pt x="68" y="191"/>
                  </a:lnTo>
                  <a:lnTo>
                    <a:pt x="66" y="196"/>
                  </a:lnTo>
                  <a:lnTo>
                    <a:pt x="68" y="206"/>
                  </a:lnTo>
                  <a:lnTo>
                    <a:pt x="61" y="208"/>
                  </a:lnTo>
                  <a:lnTo>
                    <a:pt x="61" y="210"/>
                  </a:lnTo>
                  <a:lnTo>
                    <a:pt x="64" y="210"/>
                  </a:lnTo>
                  <a:lnTo>
                    <a:pt x="64" y="213"/>
                  </a:lnTo>
                  <a:lnTo>
                    <a:pt x="66" y="213"/>
                  </a:lnTo>
                  <a:lnTo>
                    <a:pt x="66" y="215"/>
                  </a:lnTo>
                  <a:lnTo>
                    <a:pt x="68" y="215"/>
                  </a:lnTo>
                  <a:lnTo>
                    <a:pt x="71" y="225"/>
                  </a:lnTo>
                  <a:lnTo>
                    <a:pt x="71" y="227"/>
                  </a:lnTo>
                  <a:lnTo>
                    <a:pt x="61" y="234"/>
                  </a:lnTo>
                  <a:lnTo>
                    <a:pt x="57" y="234"/>
                  </a:lnTo>
                  <a:lnTo>
                    <a:pt x="57" y="227"/>
                  </a:lnTo>
                  <a:lnTo>
                    <a:pt x="57" y="227"/>
                  </a:lnTo>
                  <a:lnTo>
                    <a:pt x="54" y="225"/>
                  </a:lnTo>
                  <a:lnTo>
                    <a:pt x="52" y="222"/>
                  </a:lnTo>
                  <a:lnTo>
                    <a:pt x="45" y="217"/>
                  </a:lnTo>
                  <a:lnTo>
                    <a:pt x="45" y="217"/>
                  </a:lnTo>
                  <a:lnTo>
                    <a:pt x="42" y="217"/>
                  </a:lnTo>
                  <a:lnTo>
                    <a:pt x="38" y="225"/>
                  </a:lnTo>
                  <a:lnTo>
                    <a:pt x="38" y="227"/>
                  </a:lnTo>
                  <a:lnTo>
                    <a:pt x="35" y="239"/>
                  </a:lnTo>
                  <a:lnTo>
                    <a:pt x="35" y="258"/>
                  </a:lnTo>
                  <a:lnTo>
                    <a:pt x="38" y="269"/>
                  </a:lnTo>
                  <a:lnTo>
                    <a:pt x="38" y="269"/>
                  </a:lnTo>
                  <a:lnTo>
                    <a:pt x="38" y="269"/>
                  </a:lnTo>
                  <a:lnTo>
                    <a:pt x="38" y="269"/>
                  </a:lnTo>
                  <a:lnTo>
                    <a:pt x="38" y="272"/>
                  </a:lnTo>
                  <a:lnTo>
                    <a:pt x="38" y="272"/>
                  </a:lnTo>
                  <a:lnTo>
                    <a:pt x="38" y="272"/>
                  </a:lnTo>
                  <a:lnTo>
                    <a:pt x="35" y="272"/>
                  </a:lnTo>
                  <a:lnTo>
                    <a:pt x="35" y="272"/>
                  </a:lnTo>
                  <a:lnTo>
                    <a:pt x="35" y="272"/>
                  </a:lnTo>
                  <a:lnTo>
                    <a:pt x="35" y="274"/>
                  </a:lnTo>
                  <a:lnTo>
                    <a:pt x="33" y="274"/>
                  </a:lnTo>
                  <a:lnTo>
                    <a:pt x="28" y="277"/>
                  </a:lnTo>
                  <a:lnTo>
                    <a:pt x="26" y="281"/>
                  </a:lnTo>
                  <a:lnTo>
                    <a:pt x="26" y="281"/>
                  </a:lnTo>
                  <a:lnTo>
                    <a:pt x="26" y="291"/>
                  </a:lnTo>
                  <a:lnTo>
                    <a:pt x="26" y="291"/>
                  </a:lnTo>
                  <a:lnTo>
                    <a:pt x="26" y="291"/>
                  </a:lnTo>
                  <a:lnTo>
                    <a:pt x="26" y="293"/>
                  </a:lnTo>
                  <a:lnTo>
                    <a:pt x="26" y="293"/>
                  </a:lnTo>
                  <a:lnTo>
                    <a:pt x="23" y="293"/>
                  </a:lnTo>
                  <a:lnTo>
                    <a:pt x="9" y="300"/>
                  </a:lnTo>
                  <a:lnTo>
                    <a:pt x="2" y="300"/>
                  </a:lnTo>
                  <a:lnTo>
                    <a:pt x="2" y="322"/>
                  </a:lnTo>
                  <a:lnTo>
                    <a:pt x="0" y="331"/>
                  </a:lnTo>
                  <a:lnTo>
                    <a:pt x="2" y="331"/>
                  </a:lnTo>
                  <a:lnTo>
                    <a:pt x="2" y="333"/>
                  </a:lnTo>
                  <a:lnTo>
                    <a:pt x="2" y="333"/>
                  </a:lnTo>
                  <a:lnTo>
                    <a:pt x="4" y="336"/>
                  </a:lnTo>
                  <a:lnTo>
                    <a:pt x="4" y="336"/>
                  </a:lnTo>
                  <a:lnTo>
                    <a:pt x="4" y="336"/>
                  </a:lnTo>
                  <a:lnTo>
                    <a:pt x="21" y="350"/>
                  </a:lnTo>
                  <a:lnTo>
                    <a:pt x="21" y="350"/>
                  </a:lnTo>
                  <a:lnTo>
                    <a:pt x="21" y="350"/>
                  </a:lnTo>
                  <a:lnTo>
                    <a:pt x="21" y="352"/>
                  </a:lnTo>
                  <a:lnTo>
                    <a:pt x="19" y="357"/>
                  </a:lnTo>
                  <a:lnTo>
                    <a:pt x="28" y="364"/>
                  </a:lnTo>
                  <a:lnTo>
                    <a:pt x="38" y="378"/>
                  </a:lnTo>
                  <a:lnTo>
                    <a:pt x="38" y="378"/>
                  </a:lnTo>
                  <a:lnTo>
                    <a:pt x="42" y="385"/>
                  </a:lnTo>
                  <a:lnTo>
                    <a:pt x="61" y="397"/>
                  </a:lnTo>
                  <a:lnTo>
                    <a:pt x="68" y="400"/>
                  </a:lnTo>
                  <a:lnTo>
                    <a:pt x="73" y="400"/>
                  </a:lnTo>
                  <a:lnTo>
                    <a:pt x="75" y="397"/>
                  </a:lnTo>
                  <a:lnTo>
                    <a:pt x="80" y="402"/>
                  </a:lnTo>
                  <a:lnTo>
                    <a:pt x="78" y="402"/>
                  </a:lnTo>
                  <a:lnTo>
                    <a:pt x="75" y="404"/>
                  </a:lnTo>
                  <a:lnTo>
                    <a:pt x="73" y="407"/>
                  </a:lnTo>
                  <a:lnTo>
                    <a:pt x="75" y="409"/>
                  </a:lnTo>
                  <a:lnTo>
                    <a:pt x="83" y="419"/>
                  </a:lnTo>
                  <a:lnTo>
                    <a:pt x="92" y="426"/>
                  </a:lnTo>
                  <a:lnTo>
                    <a:pt x="92" y="428"/>
                  </a:lnTo>
                  <a:lnTo>
                    <a:pt x="104" y="430"/>
                  </a:lnTo>
                  <a:lnTo>
                    <a:pt x="109" y="435"/>
                  </a:lnTo>
                  <a:lnTo>
                    <a:pt x="120" y="433"/>
                  </a:lnTo>
                  <a:lnTo>
                    <a:pt x="120" y="433"/>
                  </a:lnTo>
                  <a:lnTo>
                    <a:pt x="125" y="428"/>
                  </a:lnTo>
                  <a:lnTo>
                    <a:pt x="125" y="428"/>
                  </a:lnTo>
                  <a:lnTo>
                    <a:pt x="135" y="421"/>
                  </a:lnTo>
                  <a:lnTo>
                    <a:pt x="137" y="414"/>
                  </a:lnTo>
                  <a:lnTo>
                    <a:pt x="151" y="423"/>
                  </a:lnTo>
                  <a:lnTo>
                    <a:pt x="175" y="414"/>
                  </a:lnTo>
                  <a:lnTo>
                    <a:pt x="184" y="395"/>
                  </a:lnTo>
                  <a:lnTo>
                    <a:pt x="194" y="400"/>
                  </a:lnTo>
                  <a:lnTo>
                    <a:pt x="206" y="393"/>
                  </a:lnTo>
                  <a:lnTo>
                    <a:pt x="206" y="390"/>
                  </a:lnTo>
                  <a:lnTo>
                    <a:pt x="215" y="383"/>
                  </a:lnTo>
                  <a:lnTo>
                    <a:pt x="220" y="390"/>
                  </a:lnTo>
                  <a:lnTo>
                    <a:pt x="222" y="388"/>
                  </a:lnTo>
                  <a:lnTo>
                    <a:pt x="234" y="378"/>
                  </a:lnTo>
                  <a:lnTo>
                    <a:pt x="232" y="374"/>
                  </a:lnTo>
                  <a:lnTo>
                    <a:pt x="234" y="369"/>
                  </a:lnTo>
                  <a:lnTo>
                    <a:pt x="239" y="362"/>
                  </a:lnTo>
                  <a:lnTo>
                    <a:pt x="232" y="355"/>
                  </a:lnTo>
                  <a:lnTo>
                    <a:pt x="248" y="319"/>
                  </a:lnTo>
                  <a:lnTo>
                    <a:pt x="255" y="305"/>
                  </a:lnTo>
                  <a:lnTo>
                    <a:pt x="267" y="277"/>
                  </a:lnTo>
                  <a:lnTo>
                    <a:pt x="265" y="272"/>
                  </a:lnTo>
                  <a:lnTo>
                    <a:pt x="265" y="272"/>
                  </a:lnTo>
                  <a:lnTo>
                    <a:pt x="265" y="272"/>
                  </a:lnTo>
                  <a:lnTo>
                    <a:pt x="269" y="262"/>
                  </a:lnTo>
                  <a:lnTo>
                    <a:pt x="272" y="253"/>
                  </a:lnTo>
                  <a:lnTo>
                    <a:pt x="274" y="246"/>
                  </a:lnTo>
                  <a:lnTo>
                    <a:pt x="274" y="234"/>
                  </a:lnTo>
                  <a:lnTo>
                    <a:pt x="284" y="236"/>
                  </a:lnTo>
                  <a:lnTo>
                    <a:pt x="286" y="239"/>
                  </a:lnTo>
                  <a:lnTo>
                    <a:pt x="286" y="241"/>
                  </a:lnTo>
                  <a:lnTo>
                    <a:pt x="293" y="248"/>
                  </a:lnTo>
                  <a:lnTo>
                    <a:pt x="310" y="251"/>
                  </a:lnTo>
                  <a:lnTo>
                    <a:pt x="314" y="241"/>
                  </a:lnTo>
                  <a:lnTo>
                    <a:pt x="324" y="206"/>
                  </a:lnTo>
                  <a:lnTo>
                    <a:pt x="343" y="201"/>
                  </a:lnTo>
                  <a:lnTo>
                    <a:pt x="345" y="189"/>
                  </a:lnTo>
                  <a:lnTo>
                    <a:pt x="348" y="184"/>
                  </a:lnTo>
                  <a:lnTo>
                    <a:pt x="348" y="184"/>
                  </a:lnTo>
                  <a:lnTo>
                    <a:pt x="348" y="184"/>
                  </a:lnTo>
                  <a:lnTo>
                    <a:pt x="352" y="180"/>
                  </a:lnTo>
                  <a:lnTo>
                    <a:pt x="352" y="180"/>
                  </a:lnTo>
                  <a:lnTo>
                    <a:pt x="355" y="182"/>
                  </a:lnTo>
                  <a:lnTo>
                    <a:pt x="355" y="182"/>
                  </a:lnTo>
                  <a:lnTo>
                    <a:pt x="362" y="172"/>
                  </a:lnTo>
                  <a:lnTo>
                    <a:pt x="366" y="165"/>
                  </a:lnTo>
                  <a:lnTo>
                    <a:pt x="366" y="165"/>
                  </a:lnTo>
                  <a:lnTo>
                    <a:pt x="366" y="161"/>
                  </a:lnTo>
                  <a:lnTo>
                    <a:pt x="369" y="156"/>
                  </a:lnTo>
                  <a:lnTo>
                    <a:pt x="369" y="156"/>
                  </a:lnTo>
                  <a:lnTo>
                    <a:pt x="374" y="151"/>
                  </a:lnTo>
                  <a:lnTo>
                    <a:pt x="374" y="149"/>
                  </a:lnTo>
                  <a:lnTo>
                    <a:pt x="376" y="146"/>
                  </a:lnTo>
                  <a:lnTo>
                    <a:pt x="376" y="144"/>
                  </a:lnTo>
                  <a:lnTo>
                    <a:pt x="376" y="120"/>
                  </a:lnTo>
                  <a:lnTo>
                    <a:pt x="376" y="106"/>
                  </a:lnTo>
                  <a:lnTo>
                    <a:pt x="388" y="113"/>
                  </a:lnTo>
                  <a:lnTo>
                    <a:pt x="409" y="125"/>
                  </a:lnTo>
                  <a:lnTo>
                    <a:pt x="430" y="139"/>
                  </a:lnTo>
                  <a:lnTo>
                    <a:pt x="435" y="113"/>
                  </a:lnTo>
                  <a:lnTo>
                    <a:pt x="423" y="94"/>
                  </a:lnTo>
                  <a:lnTo>
                    <a:pt x="402" y="83"/>
                  </a:lnTo>
                  <a:lnTo>
                    <a:pt x="400" y="83"/>
                  </a:lnTo>
                  <a:lnTo>
                    <a:pt x="395" y="78"/>
                  </a:lnTo>
                  <a:lnTo>
                    <a:pt x="392" y="78"/>
                  </a:lnTo>
                  <a:lnTo>
                    <a:pt x="388" y="78"/>
                  </a:lnTo>
                  <a:lnTo>
                    <a:pt x="385" y="75"/>
                  </a:lnTo>
                  <a:lnTo>
                    <a:pt x="385" y="78"/>
                  </a:lnTo>
                  <a:lnTo>
                    <a:pt x="383" y="78"/>
                  </a:lnTo>
                  <a:lnTo>
                    <a:pt x="381" y="83"/>
                  </a:lnTo>
                  <a:lnTo>
                    <a:pt x="378" y="87"/>
                  </a:lnTo>
                  <a:lnTo>
                    <a:pt x="378" y="87"/>
                  </a:lnTo>
                  <a:lnTo>
                    <a:pt x="374" y="87"/>
                  </a:lnTo>
                  <a:lnTo>
                    <a:pt x="362" y="104"/>
                  </a:lnTo>
                  <a:lnTo>
                    <a:pt x="345" y="104"/>
                  </a:lnTo>
                  <a:lnTo>
                    <a:pt x="333" y="99"/>
                  </a:lnTo>
                  <a:lnTo>
                    <a:pt x="319" y="120"/>
                  </a:lnTo>
                  <a:lnTo>
                    <a:pt x="307" y="118"/>
                  </a:lnTo>
                  <a:lnTo>
                    <a:pt x="291" y="139"/>
                  </a:lnTo>
                  <a:lnTo>
                    <a:pt x="277" y="158"/>
                  </a:lnTo>
                  <a:lnTo>
                    <a:pt x="265" y="94"/>
                  </a:lnTo>
                  <a:lnTo>
                    <a:pt x="239" y="99"/>
                  </a:lnTo>
                  <a:lnTo>
                    <a:pt x="224" y="101"/>
                  </a:lnTo>
                  <a:close/>
                </a:path>
              </a:pathLst>
            </a:custGeom>
            <a:solidFill>
              <a:srgbClr val="7030A0"/>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6" name="Washington D.C."/>
            <p:cNvSpPr>
              <a:spLocks/>
            </p:cNvSpPr>
            <p:nvPr/>
          </p:nvSpPr>
          <p:spPr bwMode="auto">
            <a:xfrm>
              <a:off x="7624514" y="2983012"/>
              <a:ext cx="34925" cy="36513"/>
            </a:xfrm>
            <a:custGeom>
              <a:avLst/>
              <a:gdLst>
                <a:gd name="T0" fmla="*/ 7 w 22"/>
                <a:gd name="T1" fmla="*/ 12 h 23"/>
                <a:gd name="T2" fmla="*/ 10 w 22"/>
                <a:gd name="T3" fmla="*/ 16 h 23"/>
                <a:gd name="T4" fmla="*/ 10 w 22"/>
                <a:gd name="T5" fmla="*/ 23 h 23"/>
                <a:gd name="T6" fmla="*/ 22 w 22"/>
                <a:gd name="T7" fmla="*/ 7 h 23"/>
                <a:gd name="T8" fmla="*/ 10 w 22"/>
                <a:gd name="T9" fmla="*/ 2 h 23"/>
                <a:gd name="T10" fmla="*/ 5 w 22"/>
                <a:gd name="T11" fmla="*/ 0 h 23"/>
                <a:gd name="T12" fmla="*/ 0 w 22"/>
                <a:gd name="T13" fmla="*/ 7 h 23"/>
                <a:gd name="T14" fmla="*/ 3 w 22"/>
                <a:gd name="T15" fmla="*/ 12 h 23"/>
                <a:gd name="T16" fmla="*/ 7 w 22"/>
                <a:gd name="T1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3">
                  <a:moveTo>
                    <a:pt x="7" y="12"/>
                  </a:moveTo>
                  <a:lnTo>
                    <a:pt x="10" y="16"/>
                  </a:lnTo>
                  <a:lnTo>
                    <a:pt x="10" y="23"/>
                  </a:lnTo>
                  <a:lnTo>
                    <a:pt x="22" y="7"/>
                  </a:lnTo>
                  <a:lnTo>
                    <a:pt x="10" y="2"/>
                  </a:lnTo>
                  <a:lnTo>
                    <a:pt x="5" y="0"/>
                  </a:lnTo>
                  <a:lnTo>
                    <a:pt x="0" y="7"/>
                  </a:lnTo>
                  <a:lnTo>
                    <a:pt x="3" y="12"/>
                  </a:lnTo>
                  <a:lnTo>
                    <a:pt x="7" y="12"/>
                  </a:lnTo>
                  <a:close/>
                </a:path>
              </a:pathLst>
            </a:custGeom>
            <a:solidFill>
              <a:schemeClr val="bg1"/>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8" name="Washington"/>
            <p:cNvSpPr>
              <a:spLocks/>
            </p:cNvSpPr>
            <p:nvPr/>
          </p:nvSpPr>
          <p:spPr bwMode="auto">
            <a:xfrm>
              <a:off x="1096714" y="824012"/>
              <a:ext cx="1025525" cy="750888"/>
            </a:xfrm>
            <a:custGeom>
              <a:avLst/>
              <a:gdLst>
                <a:gd name="T0" fmla="*/ 48 w 646"/>
                <a:gd name="T1" fmla="*/ 305 h 473"/>
                <a:gd name="T2" fmla="*/ 50 w 646"/>
                <a:gd name="T3" fmla="*/ 320 h 473"/>
                <a:gd name="T4" fmla="*/ 86 w 646"/>
                <a:gd name="T5" fmla="*/ 336 h 473"/>
                <a:gd name="T6" fmla="*/ 88 w 646"/>
                <a:gd name="T7" fmla="*/ 367 h 473"/>
                <a:gd name="T8" fmla="*/ 83 w 646"/>
                <a:gd name="T9" fmla="*/ 391 h 473"/>
                <a:gd name="T10" fmla="*/ 114 w 646"/>
                <a:gd name="T11" fmla="*/ 414 h 473"/>
                <a:gd name="T12" fmla="*/ 152 w 646"/>
                <a:gd name="T13" fmla="*/ 412 h 473"/>
                <a:gd name="T14" fmla="*/ 168 w 646"/>
                <a:gd name="T15" fmla="*/ 410 h 473"/>
                <a:gd name="T16" fmla="*/ 192 w 646"/>
                <a:gd name="T17" fmla="*/ 417 h 473"/>
                <a:gd name="T18" fmla="*/ 235 w 646"/>
                <a:gd name="T19" fmla="*/ 436 h 473"/>
                <a:gd name="T20" fmla="*/ 261 w 646"/>
                <a:gd name="T21" fmla="*/ 429 h 473"/>
                <a:gd name="T22" fmla="*/ 270 w 646"/>
                <a:gd name="T23" fmla="*/ 436 h 473"/>
                <a:gd name="T24" fmla="*/ 296 w 646"/>
                <a:gd name="T25" fmla="*/ 440 h 473"/>
                <a:gd name="T26" fmla="*/ 327 w 646"/>
                <a:gd name="T27" fmla="*/ 433 h 473"/>
                <a:gd name="T28" fmla="*/ 365 w 646"/>
                <a:gd name="T29" fmla="*/ 433 h 473"/>
                <a:gd name="T30" fmla="*/ 388 w 646"/>
                <a:gd name="T31" fmla="*/ 438 h 473"/>
                <a:gd name="T32" fmla="*/ 403 w 646"/>
                <a:gd name="T33" fmla="*/ 436 h 473"/>
                <a:gd name="T34" fmla="*/ 521 w 646"/>
                <a:gd name="T35" fmla="*/ 462 h 473"/>
                <a:gd name="T36" fmla="*/ 580 w 646"/>
                <a:gd name="T37" fmla="*/ 455 h 473"/>
                <a:gd name="T38" fmla="*/ 575 w 646"/>
                <a:gd name="T39" fmla="*/ 426 h 473"/>
                <a:gd name="T40" fmla="*/ 601 w 646"/>
                <a:gd name="T41" fmla="*/ 322 h 473"/>
                <a:gd name="T42" fmla="*/ 644 w 646"/>
                <a:gd name="T43" fmla="*/ 135 h 473"/>
                <a:gd name="T44" fmla="*/ 504 w 646"/>
                <a:gd name="T45" fmla="*/ 83 h 473"/>
                <a:gd name="T46" fmla="*/ 324 w 646"/>
                <a:gd name="T47" fmla="*/ 36 h 473"/>
                <a:gd name="T48" fmla="*/ 197 w 646"/>
                <a:gd name="T49" fmla="*/ 0 h 473"/>
                <a:gd name="T50" fmla="*/ 190 w 646"/>
                <a:gd name="T51" fmla="*/ 5 h 473"/>
                <a:gd name="T52" fmla="*/ 206 w 646"/>
                <a:gd name="T53" fmla="*/ 40 h 473"/>
                <a:gd name="T54" fmla="*/ 201 w 646"/>
                <a:gd name="T55" fmla="*/ 69 h 473"/>
                <a:gd name="T56" fmla="*/ 201 w 646"/>
                <a:gd name="T57" fmla="*/ 90 h 473"/>
                <a:gd name="T58" fmla="*/ 199 w 646"/>
                <a:gd name="T59" fmla="*/ 109 h 473"/>
                <a:gd name="T60" fmla="*/ 201 w 646"/>
                <a:gd name="T61" fmla="*/ 121 h 473"/>
                <a:gd name="T62" fmla="*/ 204 w 646"/>
                <a:gd name="T63" fmla="*/ 133 h 473"/>
                <a:gd name="T64" fmla="*/ 185 w 646"/>
                <a:gd name="T65" fmla="*/ 147 h 473"/>
                <a:gd name="T66" fmla="*/ 178 w 646"/>
                <a:gd name="T67" fmla="*/ 187 h 473"/>
                <a:gd name="T68" fmla="*/ 173 w 646"/>
                <a:gd name="T69" fmla="*/ 204 h 473"/>
                <a:gd name="T70" fmla="*/ 168 w 646"/>
                <a:gd name="T71" fmla="*/ 180 h 473"/>
                <a:gd name="T72" fmla="*/ 178 w 646"/>
                <a:gd name="T73" fmla="*/ 133 h 473"/>
                <a:gd name="T74" fmla="*/ 154 w 646"/>
                <a:gd name="T75" fmla="*/ 147 h 473"/>
                <a:gd name="T76" fmla="*/ 168 w 646"/>
                <a:gd name="T77" fmla="*/ 128 h 473"/>
                <a:gd name="T78" fmla="*/ 161 w 646"/>
                <a:gd name="T79" fmla="*/ 100 h 473"/>
                <a:gd name="T80" fmla="*/ 114 w 646"/>
                <a:gd name="T81" fmla="*/ 88 h 473"/>
                <a:gd name="T82" fmla="*/ 43 w 646"/>
                <a:gd name="T83" fmla="*/ 43 h 473"/>
                <a:gd name="T84" fmla="*/ 29 w 646"/>
                <a:gd name="T85" fmla="*/ 28 h 473"/>
                <a:gd name="T86" fmla="*/ 19 w 646"/>
                <a:gd name="T87" fmla="*/ 26 h 473"/>
                <a:gd name="T88" fmla="*/ 12 w 646"/>
                <a:gd name="T89" fmla="*/ 88 h 473"/>
                <a:gd name="T90" fmla="*/ 15 w 646"/>
                <a:gd name="T91" fmla="*/ 90 h 473"/>
                <a:gd name="T92" fmla="*/ 22 w 646"/>
                <a:gd name="T93" fmla="*/ 107 h 473"/>
                <a:gd name="T94" fmla="*/ 19 w 646"/>
                <a:gd name="T95" fmla="*/ 133 h 473"/>
                <a:gd name="T96" fmla="*/ 22 w 646"/>
                <a:gd name="T97" fmla="*/ 197 h 473"/>
                <a:gd name="T98" fmla="*/ 38 w 646"/>
                <a:gd name="T99" fmla="*/ 213 h 473"/>
                <a:gd name="T100" fmla="*/ 17 w 646"/>
                <a:gd name="T101" fmla="*/ 213 h 473"/>
                <a:gd name="T102" fmla="*/ 12 w 646"/>
                <a:gd name="T103" fmla="*/ 232 h 473"/>
                <a:gd name="T104" fmla="*/ 19 w 646"/>
                <a:gd name="T105" fmla="*/ 239 h 473"/>
                <a:gd name="T106" fmla="*/ 22 w 646"/>
                <a:gd name="T107" fmla="*/ 260 h 473"/>
                <a:gd name="T108" fmla="*/ 10 w 646"/>
                <a:gd name="T109" fmla="*/ 268 h 473"/>
                <a:gd name="T110" fmla="*/ 10 w 646"/>
                <a:gd name="T111" fmla="*/ 294 h 473"/>
                <a:gd name="T112" fmla="*/ 45 w 646"/>
                <a:gd name="T113" fmla="*/ 301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6" h="473">
                  <a:moveTo>
                    <a:pt x="45" y="301"/>
                  </a:moveTo>
                  <a:lnTo>
                    <a:pt x="45" y="301"/>
                  </a:lnTo>
                  <a:lnTo>
                    <a:pt x="45" y="303"/>
                  </a:lnTo>
                  <a:lnTo>
                    <a:pt x="48" y="305"/>
                  </a:lnTo>
                  <a:lnTo>
                    <a:pt x="48" y="308"/>
                  </a:lnTo>
                  <a:lnTo>
                    <a:pt x="45" y="313"/>
                  </a:lnTo>
                  <a:lnTo>
                    <a:pt x="50" y="317"/>
                  </a:lnTo>
                  <a:lnTo>
                    <a:pt x="50" y="320"/>
                  </a:lnTo>
                  <a:lnTo>
                    <a:pt x="64" y="320"/>
                  </a:lnTo>
                  <a:lnTo>
                    <a:pt x="69" y="317"/>
                  </a:lnTo>
                  <a:lnTo>
                    <a:pt x="71" y="320"/>
                  </a:lnTo>
                  <a:lnTo>
                    <a:pt x="86" y="336"/>
                  </a:lnTo>
                  <a:lnTo>
                    <a:pt x="86" y="341"/>
                  </a:lnTo>
                  <a:lnTo>
                    <a:pt x="88" y="353"/>
                  </a:lnTo>
                  <a:lnTo>
                    <a:pt x="88" y="365"/>
                  </a:lnTo>
                  <a:lnTo>
                    <a:pt x="88" y="367"/>
                  </a:lnTo>
                  <a:lnTo>
                    <a:pt x="86" y="381"/>
                  </a:lnTo>
                  <a:lnTo>
                    <a:pt x="83" y="386"/>
                  </a:lnTo>
                  <a:lnTo>
                    <a:pt x="83" y="388"/>
                  </a:lnTo>
                  <a:lnTo>
                    <a:pt x="83" y="391"/>
                  </a:lnTo>
                  <a:lnTo>
                    <a:pt x="86" y="393"/>
                  </a:lnTo>
                  <a:lnTo>
                    <a:pt x="88" y="398"/>
                  </a:lnTo>
                  <a:lnTo>
                    <a:pt x="90" y="398"/>
                  </a:lnTo>
                  <a:lnTo>
                    <a:pt x="114" y="414"/>
                  </a:lnTo>
                  <a:lnTo>
                    <a:pt x="119" y="414"/>
                  </a:lnTo>
                  <a:lnTo>
                    <a:pt x="121" y="414"/>
                  </a:lnTo>
                  <a:lnTo>
                    <a:pt x="121" y="414"/>
                  </a:lnTo>
                  <a:lnTo>
                    <a:pt x="152" y="412"/>
                  </a:lnTo>
                  <a:lnTo>
                    <a:pt x="154" y="410"/>
                  </a:lnTo>
                  <a:lnTo>
                    <a:pt x="159" y="407"/>
                  </a:lnTo>
                  <a:lnTo>
                    <a:pt x="164" y="407"/>
                  </a:lnTo>
                  <a:lnTo>
                    <a:pt x="168" y="410"/>
                  </a:lnTo>
                  <a:lnTo>
                    <a:pt x="171" y="410"/>
                  </a:lnTo>
                  <a:lnTo>
                    <a:pt x="178" y="412"/>
                  </a:lnTo>
                  <a:lnTo>
                    <a:pt x="187" y="412"/>
                  </a:lnTo>
                  <a:lnTo>
                    <a:pt x="192" y="417"/>
                  </a:lnTo>
                  <a:lnTo>
                    <a:pt x="199" y="417"/>
                  </a:lnTo>
                  <a:lnTo>
                    <a:pt x="201" y="417"/>
                  </a:lnTo>
                  <a:lnTo>
                    <a:pt x="232" y="433"/>
                  </a:lnTo>
                  <a:lnTo>
                    <a:pt x="235" y="436"/>
                  </a:lnTo>
                  <a:lnTo>
                    <a:pt x="239" y="433"/>
                  </a:lnTo>
                  <a:lnTo>
                    <a:pt x="246" y="431"/>
                  </a:lnTo>
                  <a:lnTo>
                    <a:pt x="256" y="431"/>
                  </a:lnTo>
                  <a:lnTo>
                    <a:pt x="261" y="429"/>
                  </a:lnTo>
                  <a:lnTo>
                    <a:pt x="261" y="429"/>
                  </a:lnTo>
                  <a:lnTo>
                    <a:pt x="265" y="429"/>
                  </a:lnTo>
                  <a:lnTo>
                    <a:pt x="268" y="431"/>
                  </a:lnTo>
                  <a:lnTo>
                    <a:pt x="270" y="436"/>
                  </a:lnTo>
                  <a:lnTo>
                    <a:pt x="270" y="436"/>
                  </a:lnTo>
                  <a:lnTo>
                    <a:pt x="272" y="438"/>
                  </a:lnTo>
                  <a:lnTo>
                    <a:pt x="280" y="438"/>
                  </a:lnTo>
                  <a:lnTo>
                    <a:pt x="296" y="440"/>
                  </a:lnTo>
                  <a:lnTo>
                    <a:pt x="301" y="436"/>
                  </a:lnTo>
                  <a:lnTo>
                    <a:pt x="303" y="436"/>
                  </a:lnTo>
                  <a:lnTo>
                    <a:pt x="315" y="433"/>
                  </a:lnTo>
                  <a:lnTo>
                    <a:pt x="327" y="433"/>
                  </a:lnTo>
                  <a:lnTo>
                    <a:pt x="336" y="436"/>
                  </a:lnTo>
                  <a:lnTo>
                    <a:pt x="343" y="436"/>
                  </a:lnTo>
                  <a:lnTo>
                    <a:pt x="360" y="433"/>
                  </a:lnTo>
                  <a:lnTo>
                    <a:pt x="365" y="433"/>
                  </a:lnTo>
                  <a:lnTo>
                    <a:pt x="372" y="436"/>
                  </a:lnTo>
                  <a:lnTo>
                    <a:pt x="384" y="436"/>
                  </a:lnTo>
                  <a:lnTo>
                    <a:pt x="386" y="438"/>
                  </a:lnTo>
                  <a:lnTo>
                    <a:pt x="388" y="438"/>
                  </a:lnTo>
                  <a:lnTo>
                    <a:pt x="391" y="438"/>
                  </a:lnTo>
                  <a:lnTo>
                    <a:pt x="395" y="438"/>
                  </a:lnTo>
                  <a:lnTo>
                    <a:pt x="400" y="436"/>
                  </a:lnTo>
                  <a:lnTo>
                    <a:pt x="403" y="436"/>
                  </a:lnTo>
                  <a:lnTo>
                    <a:pt x="405" y="433"/>
                  </a:lnTo>
                  <a:lnTo>
                    <a:pt x="488" y="452"/>
                  </a:lnTo>
                  <a:lnTo>
                    <a:pt x="488" y="452"/>
                  </a:lnTo>
                  <a:lnTo>
                    <a:pt x="521" y="462"/>
                  </a:lnTo>
                  <a:lnTo>
                    <a:pt x="530" y="464"/>
                  </a:lnTo>
                  <a:lnTo>
                    <a:pt x="578" y="473"/>
                  </a:lnTo>
                  <a:lnTo>
                    <a:pt x="575" y="466"/>
                  </a:lnTo>
                  <a:lnTo>
                    <a:pt x="580" y="455"/>
                  </a:lnTo>
                  <a:lnTo>
                    <a:pt x="580" y="445"/>
                  </a:lnTo>
                  <a:lnTo>
                    <a:pt x="580" y="438"/>
                  </a:lnTo>
                  <a:lnTo>
                    <a:pt x="578" y="438"/>
                  </a:lnTo>
                  <a:lnTo>
                    <a:pt x="575" y="426"/>
                  </a:lnTo>
                  <a:lnTo>
                    <a:pt x="578" y="421"/>
                  </a:lnTo>
                  <a:lnTo>
                    <a:pt x="580" y="407"/>
                  </a:lnTo>
                  <a:lnTo>
                    <a:pt x="597" y="339"/>
                  </a:lnTo>
                  <a:lnTo>
                    <a:pt x="601" y="322"/>
                  </a:lnTo>
                  <a:lnTo>
                    <a:pt x="604" y="310"/>
                  </a:lnTo>
                  <a:lnTo>
                    <a:pt x="620" y="237"/>
                  </a:lnTo>
                  <a:lnTo>
                    <a:pt x="620" y="230"/>
                  </a:lnTo>
                  <a:lnTo>
                    <a:pt x="644" y="135"/>
                  </a:lnTo>
                  <a:lnTo>
                    <a:pt x="646" y="116"/>
                  </a:lnTo>
                  <a:lnTo>
                    <a:pt x="616" y="109"/>
                  </a:lnTo>
                  <a:lnTo>
                    <a:pt x="554" y="95"/>
                  </a:lnTo>
                  <a:lnTo>
                    <a:pt x="504" y="83"/>
                  </a:lnTo>
                  <a:lnTo>
                    <a:pt x="481" y="78"/>
                  </a:lnTo>
                  <a:lnTo>
                    <a:pt x="436" y="66"/>
                  </a:lnTo>
                  <a:lnTo>
                    <a:pt x="346" y="43"/>
                  </a:lnTo>
                  <a:lnTo>
                    <a:pt x="324" y="36"/>
                  </a:lnTo>
                  <a:lnTo>
                    <a:pt x="275" y="24"/>
                  </a:lnTo>
                  <a:lnTo>
                    <a:pt x="249" y="14"/>
                  </a:lnTo>
                  <a:lnTo>
                    <a:pt x="223" y="7"/>
                  </a:lnTo>
                  <a:lnTo>
                    <a:pt x="197" y="0"/>
                  </a:lnTo>
                  <a:lnTo>
                    <a:pt x="194" y="0"/>
                  </a:lnTo>
                  <a:lnTo>
                    <a:pt x="192" y="2"/>
                  </a:lnTo>
                  <a:lnTo>
                    <a:pt x="190" y="5"/>
                  </a:lnTo>
                  <a:lnTo>
                    <a:pt x="190" y="5"/>
                  </a:lnTo>
                  <a:lnTo>
                    <a:pt x="190" y="5"/>
                  </a:lnTo>
                  <a:lnTo>
                    <a:pt x="190" y="12"/>
                  </a:lnTo>
                  <a:lnTo>
                    <a:pt x="197" y="28"/>
                  </a:lnTo>
                  <a:lnTo>
                    <a:pt x="206" y="40"/>
                  </a:lnTo>
                  <a:lnTo>
                    <a:pt x="206" y="47"/>
                  </a:lnTo>
                  <a:lnTo>
                    <a:pt x="209" y="52"/>
                  </a:lnTo>
                  <a:lnTo>
                    <a:pt x="209" y="55"/>
                  </a:lnTo>
                  <a:lnTo>
                    <a:pt x="201" y="69"/>
                  </a:lnTo>
                  <a:lnTo>
                    <a:pt x="201" y="69"/>
                  </a:lnTo>
                  <a:lnTo>
                    <a:pt x="199" y="69"/>
                  </a:lnTo>
                  <a:lnTo>
                    <a:pt x="201" y="88"/>
                  </a:lnTo>
                  <a:lnTo>
                    <a:pt x="201" y="90"/>
                  </a:lnTo>
                  <a:lnTo>
                    <a:pt x="199" y="95"/>
                  </a:lnTo>
                  <a:lnTo>
                    <a:pt x="199" y="100"/>
                  </a:lnTo>
                  <a:lnTo>
                    <a:pt x="199" y="104"/>
                  </a:lnTo>
                  <a:lnTo>
                    <a:pt x="199" y="109"/>
                  </a:lnTo>
                  <a:lnTo>
                    <a:pt x="197" y="111"/>
                  </a:lnTo>
                  <a:lnTo>
                    <a:pt x="197" y="111"/>
                  </a:lnTo>
                  <a:lnTo>
                    <a:pt x="199" y="114"/>
                  </a:lnTo>
                  <a:lnTo>
                    <a:pt x="201" y="121"/>
                  </a:lnTo>
                  <a:lnTo>
                    <a:pt x="206" y="126"/>
                  </a:lnTo>
                  <a:lnTo>
                    <a:pt x="206" y="128"/>
                  </a:lnTo>
                  <a:lnTo>
                    <a:pt x="204" y="133"/>
                  </a:lnTo>
                  <a:lnTo>
                    <a:pt x="204" y="133"/>
                  </a:lnTo>
                  <a:lnTo>
                    <a:pt x="201" y="133"/>
                  </a:lnTo>
                  <a:lnTo>
                    <a:pt x="199" y="133"/>
                  </a:lnTo>
                  <a:lnTo>
                    <a:pt x="197" y="133"/>
                  </a:lnTo>
                  <a:lnTo>
                    <a:pt x="185" y="147"/>
                  </a:lnTo>
                  <a:lnTo>
                    <a:pt x="185" y="152"/>
                  </a:lnTo>
                  <a:lnTo>
                    <a:pt x="185" y="152"/>
                  </a:lnTo>
                  <a:lnTo>
                    <a:pt x="180" y="161"/>
                  </a:lnTo>
                  <a:lnTo>
                    <a:pt x="178" y="187"/>
                  </a:lnTo>
                  <a:lnTo>
                    <a:pt x="178" y="197"/>
                  </a:lnTo>
                  <a:lnTo>
                    <a:pt x="178" y="197"/>
                  </a:lnTo>
                  <a:lnTo>
                    <a:pt x="175" y="204"/>
                  </a:lnTo>
                  <a:lnTo>
                    <a:pt x="173" y="204"/>
                  </a:lnTo>
                  <a:lnTo>
                    <a:pt x="166" y="204"/>
                  </a:lnTo>
                  <a:lnTo>
                    <a:pt x="159" y="197"/>
                  </a:lnTo>
                  <a:lnTo>
                    <a:pt x="161" y="192"/>
                  </a:lnTo>
                  <a:lnTo>
                    <a:pt x="168" y="180"/>
                  </a:lnTo>
                  <a:lnTo>
                    <a:pt x="171" y="171"/>
                  </a:lnTo>
                  <a:lnTo>
                    <a:pt x="175" y="147"/>
                  </a:lnTo>
                  <a:lnTo>
                    <a:pt x="178" y="135"/>
                  </a:lnTo>
                  <a:lnTo>
                    <a:pt x="178" y="133"/>
                  </a:lnTo>
                  <a:lnTo>
                    <a:pt x="175" y="130"/>
                  </a:lnTo>
                  <a:lnTo>
                    <a:pt x="173" y="130"/>
                  </a:lnTo>
                  <a:lnTo>
                    <a:pt x="171" y="137"/>
                  </a:lnTo>
                  <a:lnTo>
                    <a:pt x="154" y="147"/>
                  </a:lnTo>
                  <a:lnTo>
                    <a:pt x="154" y="147"/>
                  </a:lnTo>
                  <a:lnTo>
                    <a:pt x="154" y="144"/>
                  </a:lnTo>
                  <a:lnTo>
                    <a:pt x="157" y="140"/>
                  </a:lnTo>
                  <a:lnTo>
                    <a:pt x="168" y="128"/>
                  </a:lnTo>
                  <a:lnTo>
                    <a:pt x="171" y="107"/>
                  </a:lnTo>
                  <a:lnTo>
                    <a:pt x="166" y="100"/>
                  </a:lnTo>
                  <a:lnTo>
                    <a:pt x="166" y="100"/>
                  </a:lnTo>
                  <a:lnTo>
                    <a:pt x="161" y="100"/>
                  </a:lnTo>
                  <a:lnTo>
                    <a:pt x="149" y="102"/>
                  </a:lnTo>
                  <a:lnTo>
                    <a:pt x="142" y="95"/>
                  </a:lnTo>
                  <a:lnTo>
                    <a:pt x="130" y="92"/>
                  </a:lnTo>
                  <a:lnTo>
                    <a:pt x="114" y="88"/>
                  </a:lnTo>
                  <a:lnTo>
                    <a:pt x="81" y="73"/>
                  </a:lnTo>
                  <a:lnTo>
                    <a:pt x="71" y="69"/>
                  </a:lnTo>
                  <a:lnTo>
                    <a:pt x="67" y="66"/>
                  </a:lnTo>
                  <a:lnTo>
                    <a:pt x="43" y="43"/>
                  </a:lnTo>
                  <a:lnTo>
                    <a:pt x="36" y="36"/>
                  </a:lnTo>
                  <a:lnTo>
                    <a:pt x="36" y="36"/>
                  </a:lnTo>
                  <a:lnTo>
                    <a:pt x="31" y="31"/>
                  </a:lnTo>
                  <a:lnTo>
                    <a:pt x="29" y="28"/>
                  </a:lnTo>
                  <a:lnTo>
                    <a:pt x="26" y="26"/>
                  </a:lnTo>
                  <a:lnTo>
                    <a:pt x="22" y="26"/>
                  </a:lnTo>
                  <a:lnTo>
                    <a:pt x="22" y="26"/>
                  </a:lnTo>
                  <a:lnTo>
                    <a:pt x="19" y="26"/>
                  </a:lnTo>
                  <a:lnTo>
                    <a:pt x="12" y="52"/>
                  </a:lnTo>
                  <a:lnTo>
                    <a:pt x="10" y="73"/>
                  </a:lnTo>
                  <a:lnTo>
                    <a:pt x="10" y="85"/>
                  </a:lnTo>
                  <a:lnTo>
                    <a:pt x="12" y="88"/>
                  </a:lnTo>
                  <a:lnTo>
                    <a:pt x="12" y="88"/>
                  </a:lnTo>
                  <a:lnTo>
                    <a:pt x="15" y="90"/>
                  </a:lnTo>
                  <a:lnTo>
                    <a:pt x="15" y="90"/>
                  </a:lnTo>
                  <a:lnTo>
                    <a:pt x="15" y="90"/>
                  </a:lnTo>
                  <a:lnTo>
                    <a:pt x="19" y="97"/>
                  </a:lnTo>
                  <a:lnTo>
                    <a:pt x="19" y="97"/>
                  </a:lnTo>
                  <a:lnTo>
                    <a:pt x="22" y="107"/>
                  </a:lnTo>
                  <a:lnTo>
                    <a:pt x="22" y="107"/>
                  </a:lnTo>
                  <a:lnTo>
                    <a:pt x="22" y="121"/>
                  </a:lnTo>
                  <a:lnTo>
                    <a:pt x="19" y="126"/>
                  </a:lnTo>
                  <a:lnTo>
                    <a:pt x="19" y="133"/>
                  </a:lnTo>
                  <a:lnTo>
                    <a:pt x="19" y="133"/>
                  </a:lnTo>
                  <a:lnTo>
                    <a:pt x="17" y="147"/>
                  </a:lnTo>
                  <a:lnTo>
                    <a:pt x="17" y="154"/>
                  </a:lnTo>
                  <a:lnTo>
                    <a:pt x="17" y="154"/>
                  </a:lnTo>
                  <a:lnTo>
                    <a:pt x="22" y="197"/>
                  </a:lnTo>
                  <a:lnTo>
                    <a:pt x="24" y="197"/>
                  </a:lnTo>
                  <a:lnTo>
                    <a:pt x="29" y="199"/>
                  </a:lnTo>
                  <a:lnTo>
                    <a:pt x="38" y="211"/>
                  </a:lnTo>
                  <a:lnTo>
                    <a:pt x="38" y="213"/>
                  </a:lnTo>
                  <a:lnTo>
                    <a:pt x="38" y="213"/>
                  </a:lnTo>
                  <a:lnTo>
                    <a:pt x="36" y="213"/>
                  </a:lnTo>
                  <a:lnTo>
                    <a:pt x="22" y="215"/>
                  </a:lnTo>
                  <a:lnTo>
                    <a:pt x="17" y="213"/>
                  </a:lnTo>
                  <a:lnTo>
                    <a:pt x="15" y="215"/>
                  </a:lnTo>
                  <a:lnTo>
                    <a:pt x="15" y="225"/>
                  </a:lnTo>
                  <a:lnTo>
                    <a:pt x="12" y="230"/>
                  </a:lnTo>
                  <a:lnTo>
                    <a:pt x="12" y="232"/>
                  </a:lnTo>
                  <a:lnTo>
                    <a:pt x="12" y="232"/>
                  </a:lnTo>
                  <a:lnTo>
                    <a:pt x="12" y="232"/>
                  </a:lnTo>
                  <a:lnTo>
                    <a:pt x="17" y="237"/>
                  </a:lnTo>
                  <a:lnTo>
                    <a:pt x="19" y="239"/>
                  </a:lnTo>
                  <a:lnTo>
                    <a:pt x="19" y="237"/>
                  </a:lnTo>
                  <a:lnTo>
                    <a:pt x="26" y="237"/>
                  </a:lnTo>
                  <a:lnTo>
                    <a:pt x="26" y="244"/>
                  </a:lnTo>
                  <a:lnTo>
                    <a:pt x="22" y="260"/>
                  </a:lnTo>
                  <a:lnTo>
                    <a:pt x="19" y="263"/>
                  </a:lnTo>
                  <a:lnTo>
                    <a:pt x="15" y="265"/>
                  </a:lnTo>
                  <a:lnTo>
                    <a:pt x="10" y="265"/>
                  </a:lnTo>
                  <a:lnTo>
                    <a:pt x="10" y="268"/>
                  </a:lnTo>
                  <a:lnTo>
                    <a:pt x="7" y="265"/>
                  </a:lnTo>
                  <a:lnTo>
                    <a:pt x="7" y="260"/>
                  </a:lnTo>
                  <a:lnTo>
                    <a:pt x="0" y="279"/>
                  </a:lnTo>
                  <a:lnTo>
                    <a:pt x="10" y="294"/>
                  </a:lnTo>
                  <a:lnTo>
                    <a:pt x="12" y="296"/>
                  </a:lnTo>
                  <a:lnTo>
                    <a:pt x="26" y="294"/>
                  </a:lnTo>
                  <a:lnTo>
                    <a:pt x="41" y="301"/>
                  </a:lnTo>
                  <a:lnTo>
                    <a:pt x="45" y="301"/>
                  </a:lnTo>
                  <a:lnTo>
                    <a:pt x="45" y="301"/>
                  </a:lnTo>
                  <a:close/>
                </a:path>
              </a:pathLst>
            </a:custGeom>
            <a:solidFill>
              <a:srgbClr val="7030A0"/>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30" name="Virginia"/>
            <p:cNvSpPr>
              <a:spLocks noEditPoints="1"/>
            </p:cNvSpPr>
            <p:nvPr/>
          </p:nvSpPr>
          <p:spPr bwMode="auto">
            <a:xfrm>
              <a:off x="6716464" y="2925862"/>
              <a:ext cx="1220788" cy="681038"/>
            </a:xfrm>
            <a:custGeom>
              <a:avLst/>
              <a:gdLst>
                <a:gd name="T0" fmla="*/ 754 w 769"/>
                <a:gd name="T1" fmla="*/ 137 h 429"/>
                <a:gd name="T2" fmla="*/ 752 w 769"/>
                <a:gd name="T3" fmla="*/ 142 h 429"/>
                <a:gd name="T4" fmla="*/ 747 w 769"/>
                <a:gd name="T5" fmla="*/ 163 h 429"/>
                <a:gd name="T6" fmla="*/ 738 w 769"/>
                <a:gd name="T7" fmla="*/ 227 h 429"/>
                <a:gd name="T8" fmla="*/ 733 w 769"/>
                <a:gd name="T9" fmla="*/ 237 h 429"/>
                <a:gd name="T10" fmla="*/ 719 w 769"/>
                <a:gd name="T11" fmla="*/ 230 h 429"/>
                <a:gd name="T12" fmla="*/ 714 w 769"/>
                <a:gd name="T13" fmla="*/ 201 h 429"/>
                <a:gd name="T14" fmla="*/ 717 w 769"/>
                <a:gd name="T15" fmla="*/ 185 h 429"/>
                <a:gd name="T16" fmla="*/ 728 w 769"/>
                <a:gd name="T17" fmla="*/ 152 h 429"/>
                <a:gd name="T18" fmla="*/ 733 w 769"/>
                <a:gd name="T19" fmla="*/ 128 h 429"/>
                <a:gd name="T20" fmla="*/ 726 w 769"/>
                <a:gd name="T21" fmla="*/ 263 h 429"/>
                <a:gd name="T22" fmla="*/ 681 w 769"/>
                <a:gd name="T23" fmla="*/ 275 h 429"/>
                <a:gd name="T24" fmla="*/ 662 w 769"/>
                <a:gd name="T25" fmla="*/ 253 h 429"/>
                <a:gd name="T26" fmla="*/ 698 w 769"/>
                <a:gd name="T27" fmla="*/ 263 h 429"/>
                <a:gd name="T28" fmla="*/ 684 w 769"/>
                <a:gd name="T29" fmla="*/ 239 h 429"/>
                <a:gd name="T30" fmla="*/ 672 w 769"/>
                <a:gd name="T31" fmla="*/ 237 h 429"/>
                <a:gd name="T32" fmla="*/ 684 w 769"/>
                <a:gd name="T33" fmla="*/ 227 h 429"/>
                <a:gd name="T34" fmla="*/ 676 w 769"/>
                <a:gd name="T35" fmla="*/ 216 h 429"/>
                <a:gd name="T36" fmla="*/ 691 w 769"/>
                <a:gd name="T37" fmla="*/ 213 h 429"/>
                <a:gd name="T38" fmla="*/ 684 w 769"/>
                <a:gd name="T39" fmla="*/ 199 h 429"/>
                <a:gd name="T40" fmla="*/ 684 w 769"/>
                <a:gd name="T41" fmla="*/ 194 h 429"/>
                <a:gd name="T42" fmla="*/ 655 w 769"/>
                <a:gd name="T43" fmla="*/ 190 h 429"/>
                <a:gd name="T44" fmla="*/ 662 w 769"/>
                <a:gd name="T45" fmla="*/ 185 h 429"/>
                <a:gd name="T46" fmla="*/ 676 w 769"/>
                <a:gd name="T47" fmla="*/ 180 h 429"/>
                <a:gd name="T48" fmla="*/ 669 w 769"/>
                <a:gd name="T49" fmla="*/ 147 h 429"/>
                <a:gd name="T50" fmla="*/ 660 w 769"/>
                <a:gd name="T51" fmla="*/ 147 h 429"/>
                <a:gd name="T52" fmla="*/ 646 w 769"/>
                <a:gd name="T53" fmla="*/ 135 h 429"/>
                <a:gd name="T54" fmla="*/ 617 w 769"/>
                <a:gd name="T55" fmla="*/ 130 h 429"/>
                <a:gd name="T56" fmla="*/ 565 w 769"/>
                <a:gd name="T57" fmla="*/ 100 h 429"/>
                <a:gd name="T58" fmla="*/ 582 w 769"/>
                <a:gd name="T59" fmla="*/ 59 h 429"/>
                <a:gd name="T60" fmla="*/ 549 w 769"/>
                <a:gd name="T61" fmla="*/ 33 h 429"/>
                <a:gd name="T62" fmla="*/ 530 w 769"/>
                <a:gd name="T63" fmla="*/ 29 h 429"/>
                <a:gd name="T64" fmla="*/ 530 w 769"/>
                <a:gd name="T65" fmla="*/ 24 h 429"/>
                <a:gd name="T66" fmla="*/ 511 w 769"/>
                <a:gd name="T67" fmla="*/ 7 h 429"/>
                <a:gd name="T68" fmla="*/ 447 w 769"/>
                <a:gd name="T69" fmla="*/ 0 h 429"/>
                <a:gd name="T70" fmla="*/ 445 w 769"/>
                <a:gd name="T71" fmla="*/ 45 h 429"/>
                <a:gd name="T72" fmla="*/ 437 w 769"/>
                <a:gd name="T73" fmla="*/ 59 h 429"/>
                <a:gd name="T74" fmla="*/ 423 w 769"/>
                <a:gd name="T75" fmla="*/ 74 h 429"/>
                <a:gd name="T76" fmla="*/ 414 w 769"/>
                <a:gd name="T77" fmla="*/ 95 h 429"/>
                <a:gd name="T78" fmla="*/ 357 w 769"/>
                <a:gd name="T79" fmla="*/ 135 h 429"/>
                <a:gd name="T80" fmla="*/ 343 w 769"/>
                <a:gd name="T81" fmla="*/ 147 h 429"/>
                <a:gd name="T82" fmla="*/ 338 w 769"/>
                <a:gd name="T83" fmla="*/ 171 h 429"/>
                <a:gd name="T84" fmla="*/ 305 w 769"/>
                <a:gd name="T85" fmla="*/ 263 h 429"/>
                <a:gd name="T86" fmla="*/ 286 w 769"/>
                <a:gd name="T87" fmla="*/ 277 h 429"/>
                <a:gd name="T88" fmla="*/ 246 w 769"/>
                <a:gd name="T89" fmla="*/ 308 h 429"/>
                <a:gd name="T90" fmla="*/ 196 w 769"/>
                <a:gd name="T91" fmla="*/ 322 h 429"/>
                <a:gd name="T92" fmla="*/ 163 w 769"/>
                <a:gd name="T93" fmla="*/ 322 h 429"/>
                <a:gd name="T94" fmla="*/ 146 w 769"/>
                <a:gd name="T95" fmla="*/ 298 h 429"/>
                <a:gd name="T96" fmla="*/ 116 w 769"/>
                <a:gd name="T97" fmla="*/ 332 h 429"/>
                <a:gd name="T98" fmla="*/ 71 w 769"/>
                <a:gd name="T99" fmla="*/ 384 h 429"/>
                <a:gd name="T100" fmla="*/ 0 w 769"/>
                <a:gd name="T101" fmla="*/ 429 h 429"/>
                <a:gd name="T102" fmla="*/ 132 w 769"/>
                <a:gd name="T103" fmla="*/ 412 h 429"/>
                <a:gd name="T104" fmla="*/ 177 w 769"/>
                <a:gd name="T105" fmla="*/ 403 h 429"/>
                <a:gd name="T106" fmla="*/ 274 w 769"/>
                <a:gd name="T107" fmla="*/ 395 h 429"/>
                <a:gd name="T108" fmla="*/ 381 w 769"/>
                <a:gd name="T109" fmla="*/ 379 h 429"/>
                <a:gd name="T110" fmla="*/ 437 w 769"/>
                <a:gd name="T111" fmla="*/ 369 h 429"/>
                <a:gd name="T112" fmla="*/ 542 w 769"/>
                <a:gd name="T113" fmla="*/ 348 h 429"/>
                <a:gd name="T114" fmla="*/ 648 w 769"/>
                <a:gd name="T115" fmla="*/ 329 h 429"/>
                <a:gd name="T116" fmla="*/ 747 w 769"/>
                <a:gd name="T117" fmla="*/ 30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9" h="429">
                  <a:moveTo>
                    <a:pt x="769" y="116"/>
                  </a:moveTo>
                  <a:lnTo>
                    <a:pt x="766" y="126"/>
                  </a:lnTo>
                  <a:lnTo>
                    <a:pt x="759" y="137"/>
                  </a:lnTo>
                  <a:lnTo>
                    <a:pt x="754" y="137"/>
                  </a:lnTo>
                  <a:lnTo>
                    <a:pt x="754" y="137"/>
                  </a:lnTo>
                  <a:lnTo>
                    <a:pt x="754" y="140"/>
                  </a:lnTo>
                  <a:lnTo>
                    <a:pt x="754" y="140"/>
                  </a:lnTo>
                  <a:lnTo>
                    <a:pt x="754" y="140"/>
                  </a:lnTo>
                  <a:lnTo>
                    <a:pt x="754" y="140"/>
                  </a:lnTo>
                  <a:lnTo>
                    <a:pt x="752" y="142"/>
                  </a:lnTo>
                  <a:lnTo>
                    <a:pt x="752" y="142"/>
                  </a:lnTo>
                  <a:lnTo>
                    <a:pt x="752" y="145"/>
                  </a:lnTo>
                  <a:lnTo>
                    <a:pt x="750" y="149"/>
                  </a:lnTo>
                  <a:lnTo>
                    <a:pt x="747" y="161"/>
                  </a:lnTo>
                  <a:lnTo>
                    <a:pt x="747" y="163"/>
                  </a:lnTo>
                  <a:lnTo>
                    <a:pt x="745" y="192"/>
                  </a:lnTo>
                  <a:lnTo>
                    <a:pt x="745" y="192"/>
                  </a:lnTo>
                  <a:lnTo>
                    <a:pt x="745" y="194"/>
                  </a:lnTo>
                  <a:lnTo>
                    <a:pt x="745" y="194"/>
                  </a:lnTo>
                  <a:lnTo>
                    <a:pt x="738" y="227"/>
                  </a:lnTo>
                  <a:lnTo>
                    <a:pt x="738" y="230"/>
                  </a:lnTo>
                  <a:lnTo>
                    <a:pt x="736" y="230"/>
                  </a:lnTo>
                  <a:lnTo>
                    <a:pt x="736" y="230"/>
                  </a:lnTo>
                  <a:lnTo>
                    <a:pt x="733" y="237"/>
                  </a:lnTo>
                  <a:lnTo>
                    <a:pt x="733" y="237"/>
                  </a:lnTo>
                  <a:lnTo>
                    <a:pt x="731" y="239"/>
                  </a:lnTo>
                  <a:lnTo>
                    <a:pt x="731" y="239"/>
                  </a:lnTo>
                  <a:lnTo>
                    <a:pt x="731" y="239"/>
                  </a:lnTo>
                  <a:lnTo>
                    <a:pt x="724" y="239"/>
                  </a:lnTo>
                  <a:lnTo>
                    <a:pt x="719" y="230"/>
                  </a:lnTo>
                  <a:lnTo>
                    <a:pt x="717" y="225"/>
                  </a:lnTo>
                  <a:lnTo>
                    <a:pt x="714" y="220"/>
                  </a:lnTo>
                  <a:lnTo>
                    <a:pt x="714" y="218"/>
                  </a:lnTo>
                  <a:lnTo>
                    <a:pt x="714" y="216"/>
                  </a:lnTo>
                  <a:lnTo>
                    <a:pt x="714" y="201"/>
                  </a:lnTo>
                  <a:lnTo>
                    <a:pt x="717" y="194"/>
                  </a:lnTo>
                  <a:lnTo>
                    <a:pt x="717" y="192"/>
                  </a:lnTo>
                  <a:lnTo>
                    <a:pt x="717" y="187"/>
                  </a:lnTo>
                  <a:lnTo>
                    <a:pt x="717" y="187"/>
                  </a:lnTo>
                  <a:lnTo>
                    <a:pt x="717" y="185"/>
                  </a:lnTo>
                  <a:lnTo>
                    <a:pt x="717" y="180"/>
                  </a:lnTo>
                  <a:lnTo>
                    <a:pt x="717" y="178"/>
                  </a:lnTo>
                  <a:lnTo>
                    <a:pt x="724" y="159"/>
                  </a:lnTo>
                  <a:lnTo>
                    <a:pt x="728" y="152"/>
                  </a:lnTo>
                  <a:lnTo>
                    <a:pt x="728" y="152"/>
                  </a:lnTo>
                  <a:lnTo>
                    <a:pt x="731" y="149"/>
                  </a:lnTo>
                  <a:lnTo>
                    <a:pt x="731" y="145"/>
                  </a:lnTo>
                  <a:lnTo>
                    <a:pt x="731" y="145"/>
                  </a:lnTo>
                  <a:lnTo>
                    <a:pt x="731" y="133"/>
                  </a:lnTo>
                  <a:lnTo>
                    <a:pt x="733" y="128"/>
                  </a:lnTo>
                  <a:lnTo>
                    <a:pt x="769" y="116"/>
                  </a:lnTo>
                  <a:close/>
                  <a:moveTo>
                    <a:pt x="728" y="265"/>
                  </a:moveTo>
                  <a:lnTo>
                    <a:pt x="726" y="265"/>
                  </a:lnTo>
                  <a:lnTo>
                    <a:pt x="726" y="263"/>
                  </a:lnTo>
                  <a:lnTo>
                    <a:pt x="726" y="263"/>
                  </a:lnTo>
                  <a:lnTo>
                    <a:pt x="724" y="263"/>
                  </a:lnTo>
                  <a:lnTo>
                    <a:pt x="710" y="268"/>
                  </a:lnTo>
                  <a:lnTo>
                    <a:pt x="693" y="272"/>
                  </a:lnTo>
                  <a:lnTo>
                    <a:pt x="688" y="275"/>
                  </a:lnTo>
                  <a:lnTo>
                    <a:pt x="681" y="275"/>
                  </a:lnTo>
                  <a:lnTo>
                    <a:pt x="657" y="251"/>
                  </a:lnTo>
                  <a:lnTo>
                    <a:pt x="650" y="244"/>
                  </a:lnTo>
                  <a:lnTo>
                    <a:pt x="662" y="244"/>
                  </a:lnTo>
                  <a:lnTo>
                    <a:pt x="662" y="251"/>
                  </a:lnTo>
                  <a:lnTo>
                    <a:pt x="662" y="253"/>
                  </a:lnTo>
                  <a:lnTo>
                    <a:pt x="686" y="268"/>
                  </a:lnTo>
                  <a:lnTo>
                    <a:pt x="686" y="268"/>
                  </a:lnTo>
                  <a:lnTo>
                    <a:pt x="686" y="268"/>
                  </a:lnTo>
                  <a:lnTo>
                    <a:pt x="688" y="265"/>
                  </a:lnTo>
                  <a:lnTo>
                    <a:pt x="698" y="263"/>
                  </a:lnTo>
                  <a:lnTo>
                    <a:pt x="700" y="256"/>
                  </a:lnTo>
                  <a:lnTo>
                    <a:pt x="695" y="246"/>
                  </a:lnTo>
                  <a:lnTo>
                    <a:pt x="693" y="244"/>
                  </a:lnTo>
                  <a:lnTo>
                    <a:pt x="688" y="239"/>
                  </a:lnTo>
                  <a:lnTo>
                    <a:pt x="684" y="239"/>
                  </a:lnTo>
                  <a:lnTo>
                    <a:pt x="681" y="237"/>
                  </a:lnTo>
                  <a:lnTo>
                    <a:pt x="681" y="235"/>
                  </a:lnTo>
                  <a:lnTo>
                    <a:pt x="674" y="239"/>
                  </a:lnTo>
                  <a:lnTo>
                    <a:pt x="672" y="237"/>
                  </a:lnTo>
                  <a:lnTo>
                    <a:pt x="672" y="237"/>
                  </a:lnTo>
                  <a:lnTo>
                    <a:pt x="672" y="237"/>
                  </a:lnTo>
                  <a:lnTo>
                    <a:pt x="679" y="232"/>
                  </a:lnTo>
                  <a:lnTo>
                    <a:pt x="684" y="230"/>
                  </a:lnTo>
                  <a:lnTo>
                    <a:pt x="686" y="230"/>
                  </a:lnTo>
                  <a:lnTo>
                    <a:pt x="684" y="227"/>
                  </a:lnTo>
                  <a:lnTo>
                    <a:pt x="681" y="225"/>
                  </a:lnTo>
                  <a:lnTo>
                    <a:pt x="674" y="220"/>
                  </a:lnTo>
                  <a:lnTo>
                    <a:pt x="674" y="220"/>
                  </a:lnTo>
                  <a:lnTo>
                    <a:pt x="674" y="218"/>
                  </a:lnTo>
                  <a:lnTo>
                    <a:pt x="676" y="216"/>
                  </a:lnTo>
                  <a:lnTo>
                    <a:pt x="676" y="216"/>
                  </a:lnTo>
                  <a:lnTo>
                    <a:pt x="686" y="220"/>
                  </a:lnTo>
                  <a:lnTo>
                    <a:pt x="691" y="223"/>
                  </a:lnTo>
                  <a:lnTo>
                    <a:pt x="691" y="216"/>
                  </a:lnTo>
                  <a:lnTo>
                    <a:pt x="691" y="213"/>
                  </a:lnTo>
                  <a:lnTo>
                    <a:pt x="691" y="211"/>
                  </a:lnTo>
                  <a:lnTo>
                    <a:pt x="691" y="206"/>
                  </a:lnTo>
                  <a:lnTo>
                    <a:pt x="688" y="201"/>
                  </a:lnTo>
                  <a:lnTo>
                    <a:pt x="686" y="199"/>
                  </a:lnTo>
                  <a:lnTo>
                    <a:pt x="684" y="199"/>
                  </a:lnTo>
                  <a:lnTo>
                    <a:pt x="684" y="199"/>
                  </a:lnTo>
                  <a:lnTo>
                    <a:pt x="679" y="197"/>
                  </a:lnTo>
                  <a:lnTo>
                    <a:pt x="679" y="197"/>
                  </a:lnTo>
                  <a:lnTo>
                    <a:pt x="681" y="194"/>
                  </a:lnTo>
                  <a:lnTo>
                    <a:pt x="684" y="194"/>
                  </a:lnTo>
                  <a:lnTo>
                    <a:pt x="681" y="194"/>
                  </a:lnTo>
                  <a:lnTo>
                    <a:pt x="669" y="192"/>
                  </a:lnTo>
                  <a:lnTo>
                    <a:pt x="660" y="192"/>
                  </a:lnTo>
                  <a:lnTo>
                    <a:pt x="657" y="192"/>
                  </a:lnTo>
                  <a:lnTo>
                    <a:pt x="655" y="190"/>
                  </a:lnTo>
                  <a:lnTo>
                    <a:pt x="641" y="175"/>
                  </a:lnTo>
                  <a:lnTo>
                    <a:pt x="629" y="163"/>
                  </a:lnTo>
                  <a:lnTo>
                    <a:pt x="643" y="173"/>
                  </a:lnTo>
                  <a:lnTo>
                    <a:pt x="657" y="182"/>
                  </a:lnTo>
                  <a:lnTo>
                    <a:pt x="662" y="185"/>
                  </a:lnTo>
                  <a:lnTo>
                    <a:pt x="674" y="190"/>
                  </a:lnTo>
                  <a:lnTo>
                    <a:pt x="684" y="187"/>
                  </a:lnTo>
                  <a:lnTo>
                    <a:pt x="684" y="187"/>
                  </a:lnTo>
                  <a:lnTo>
                    <a:pt x="681" y="185"/>
                  </a:lnTo>
                  <a:lnTo>
                    <a:pt x="676" y="180"/>
                  </a:lnTo>
                  <a:lnTo>
                    <a:pt x="679" y="178"/>
                  </a:lnTo>
                  <a:lnTo>
                    <a:pt x="679" y="159"/>
                  </a:lnTo>
                  <a:lnTo>
                    <a:pt x="679" y="152"/>
                  </a:lnTo>
                  <a:lnTo>
                    <a:pt x="676" y="149"/>
                  </a:lnTo>
                  <a:lnTo>
                    <a:pt x="669" y="147"/>
                  </a:lnTo>
                  <a:lnTo>
                    <a:pt x="669" y="147"/>
                  </a:lnTo>
                  <a:lnTo>
                    <a:pt x="667" y="147"/>
                  </a:lnTo>
                  <a:lnTo>
                    <a:pt x="667" y="147"/>
                  </a:lnTo>
                  <a:lnTo>
                    <a:pt x="665" y="147"/>
                  </a:lnTo>
                  <a:lnTo>
                    <a:pt x="660" y="147"/>
                  </a:lnTo>
                  <a:lnTo>
                    <a:pt x="650" y="142"/>
                  </a:lnTo>
                  <a:lnTo>
                    <a:pt x="650" y="140"/>
                  </a:lnTo>
                  <a:lnTo>
                    <a:pt x="648" y="140"/>
                  </a:lnTo>
                  <a:lnTo>
                    <a:pt x="648" y="137"/>
                  </a:lnTo>
                  <a:lnTo>
                    <a:pt x="646" y="135"/>
                  </a:lnTo>
                  <a:lnTo>
                    <a:pt x="639" y="128"/>
                  </a:lnTo>
                  <a:lnTo>
                    <a:pt x="639" y="128"/>
                  </a:lnTo>
                  <a:lnTo>
                    <a:pt x="636" y="128"/>
                  </a:lnTo>
                  <a:lnTo>
                    <a:pt x="627" y="130"/>
                  </a:lnTo>
                  <a:lnTo>
                    <a:pt x="617" y="130"/>
                  </a:lnTo>
                  <a:lnTo>
                    <a:pt x="613" y="130"/>
                  </a:lnTo>
                  <a:lnTo>
                    <a:pt x="603" y="128"/>
                  </a:lnTo>
                  <a:lnTo>
                    <a:pt x="598" y="121"/>
                  </a:lnTo>
                  <a:lnTo>
                    <a:pt x="570" y="119"/>
                  </a:lnTo>
                  <a:lnTo>
                    <a:pt x="565" y="100"/>
                  </a:lnTo>
                  <a:lnTo>
                    <a:pt x="570" y="81"/>
                  </a:lnTo>
                  <a:lnTo>
                    <a:pt x="577" y="81"/>
                  </a:lnTo>
                  <a:lnTo>
                    <a:pt x="579" y="71"/>
                  </a:lnTo>
                  <a:lnTo>
                    <a:pt x="582" y="59"/>
                  </a:lnTo>
                  <a:lnTo>
                    <a:pt x="582" y="59"/>
                  </a:lnTo>
                  <a:lnTo>
                    <a:pt x="582" y="52"/>
                  </a:lnTo>
                  <a:lnTo>
                    <a:pt x="579" y="48"/>
                  </a:lnTo>
                  <a:lnTo>
                    <a:pt x="575" y="48"/>
                  </a:lnTo>
                  <a:lnTo>
                    <a:pt x="572" y="43"/>
                  </a:lnTo>
                  <a:lnTo>
                    <a:pt x="549" y="33"/>
                  </a:lnTo>
                  <a:lnTo>
                    <a:pt x="544" y="33"/>
                  </a:lnTo>
                  <a:lnTo>
                    <a:pt x="542" y="33"/>
                  </a:lnTo>
                  <a:lnTo>
                    <a:pt x="537" y="33"/>
                  </a:lnTo>
                  <a:lnTo>
                    <a:pt x="537" y="33"/>
                  </a:lnTo>
                  <a:lnTo>
                    <a:pt x="530" y="29"/>
                  </a:lnTo>
                  <a:lnTo>
                    <a:pt x="530" y="29"/>
                  </a:lnTo>
                  <a:lnTo>
                    <a:pt x="530" y="29"/>
                  </a:lnTo>
                  <a:lnTo>
                    <a:pt x="530" y="26"/>
                  </a:lnTo>
                  <a:lnTo>
                    <a:pt x="530" y="26"/>
                  </a:lnTo>
                  <a:lnTo>
                    <a:pt x="530" y="24"/>
                  </a:lnTo>
                  <a:lnTo>
                    <a:pt x="530" y="24"/>
                  </a:lnTo>
                  <a:lnTo>
                    <a:pt x="530" y="21"/>
                  </a:lnTo>
                  <a:lnTo>
                    <a:pt x="530" y="21"/>
                  </a:lnTo>
                  <a:lnTo>
                    <a:pt x="534" y="14"/>
                  </a:lnTo>
                  <a:lnTo>
                    <a:pt x="511" y="7"/>
                  </a:lnTo>
                  <a:lnTo>
                    <a:pt x="506" y="7"/>
                  </a:lnTo>
                  <a:lnTo>
                    <a:pt x="501" y="33"/>
                  </a:lnTo>
                  <a:lnTo>
                    <a:pt x="480" y="19"/>
                  </a:lnTo>
                  <a:lnTo>
                    <a:pt x="459" y="7"/>
                  </a:lnTo>
                  <a:lnTo>
                    <a:pt x="447" y="0"/>
                  </a:lnTo>
                  <a:lnTo>
                    <a:pt x="447" y="14"/>
                  </a:lnTo>
                  <a:lnTo>
                    <a:pt x="447" y="38"/>
                  </a:lnTo>
                  <a:lnTo>
                    <a:pt x="447" y="40"/>
                  </a:lnTo>
                  <a:lnTo>
                    <a:pt x="445" y="43"/>
                  </a:lnTo>
                  <a:lnTo>
                    <a:pt x="445" y="45"/>
                  </a:lnTo>
                  <a:lnTo>
                    <a:pt x="440" y="50"/>
                  </a:lnTo>
                  <a:lnTo>
                    <a:pt x="440" y="50"/>
                  </a:lnTo>
                  <a:lnTo>
                    <a:pt x="437" y="55"/>
                  </a:lnTo>
                  <a:lnTo>
                    <a:pt x="437" y="59"/>
                  </a:lnTo>
                  <a:lnTo>
                    <a:pt x="437" y="59"/>
                  </a:lnTo>
                  <a:lnTo>
                    <a:pt x="433" y="66"/>
                  </a:lnTo>
                  <a:lnTo>
                    <a:pt x="426" y="76"/>
                  </a:lnTo>
                  <a:lnTo>
                    <a:pt x="426" y="76"/>
                  </a:lnTo>
                  <a:lnTo>
                    <a:pt x="423" y="74"/>
                  </a:lnTo>
                  <a:lnTo>
                    <a:pt x="423" y="74"/>
                  </a:lnTo>
                  <a:lnTo>
                    <a:pt x="419" y="78"/>
                  </a:lnTo>
                  <a:lnTo>
                    <a:pt x="419" y="78"/>
                  </a:lnTo>
                  <a:lnTo>
                    <a:pt x="419" y="78"/>
                  </a:lnTo>
                  <a:lnTo>
                    <a:pt x="416" y="83"/>
                  </a:lnTo>
                  <a:lnTo>
                    <a:pt x="414" y="95"/>
                  </a:lnTo>
                  <a:lnTo>
                    <a:pt x="395" y="100"/>
                  </a:lnTo>
                  <a:lnTo>
                    <a:pt x="385" y="135"/>
                  </a:lnTo>
                  <a:lnTo>
                    <a:pt x="381" y="145"/>
                  </a:lnTo>
                  <a:lnTo>
                    <a:pt x="364" y="142"/>
                  </a:lnTo>
                  <a:lnTo>
                    <a:pt x="357" y="135"/>
                  </a:lnTo>
                  <a:lnTo>
                    <a:pt x="357" y="133"/>
                  </a:lnTo>
                  <a:lnTo>
                    <a:pt x="355" y="130"/>
                  </a:lnTo>
                  <a:lnTo>
                    <a:pt x="345" y="128"/>
                  </a:lnTo>
                  <a:lnTo>
                    <a:pt x="345" y="140"/>
                  </a:lnTo>
                  <a:lnTo>
                    <a:pt x="343" y="147"/>
                  </a:lnTo>
                  <a:lnTo>
                    <a:pt x="340" y="156"/>
                  </a:lnTo>
                  <a:lnTo>
                    <a:pt x="336" y="166"/>
                  </a:lnTo>
                  <a:lnTo>
                    <a:pt x="336" y="166"/>
                  </a:lnTo>
                  <a:lnTo>
                    <a:pt x="336" y="166"/>
                  </a:lnTo>
                  <a:lnTo>
                    <a:pt x="338" y="171"/>
                  </a:lnTo>
                  <a:lnTo>
                    <a:pt x="326" y="199"/>
                  </a:lnTo>
                  <a:lnTo>
                    <a:pt x="319" y="213"/>
                  </a:lnTo>
                  <a:lnTo>
                    <a:pt x="303" y="249"/>
                  </a:lnTo>
                  <a:lnTo>
                    <a:pt x="310" y="256"/>
                  </a:lnTo>
                  <a:lnTo>
                    <a:pt x="305" y="263"/>
                  </a:lnTo>
                  <a:lnTo>
                    <a:pt x="303" y="268"/>
                  </a:lnTo>
                  <a:lnTo>
                    <a:pt x="305" y="272"/>
                  </a:lnTo>
                  <a:lnTo>
                    <a:pt x="293" y="282"/>
                  </a:lnTo>
                  <a:lnTo>
                    <a:pt x="291" y="284"/>
                  </a:lnTo>
                  <a:lnTo>
                    <a:pt x="286" y="277"/>
                  </a:lnTo>
                  <a:lnTo>
                    <a:pt x="277" y="284"/>
                  </a:lnTo>
                  <a:lnTo>
                    <a:pt x="277" y="287"/>
                  </a:lnTo>
                  <a:lnTo>
                    <a:pt x="265" y="294"/>
                  </a:lnTo>
                  <a:lnTo>
                    <a:pt x="255" y="289"/>
                  </a:lnTo>
                  <a:lnTo>
                    <a:pt x="246" y="308"/>
                  </a:lnTo>
                  <a:lnTo>
                    <a:pt x="222" y="317"/>
                  </a:lnTo>
                  <a:lnTo>
                    <a:pt x="208" y="308"/>
                  </a:lnTo>
                  <a:lnTo>
                    <a:pt x="206" y="315"/>
                  </a:lnTo>
                  <a:lnTo>
                    <a:pt x="196" y="322"/>
                  </a:lnTo>
                  <a:lnTo>
                    <a:pt x="196" y="322"/>
                  </a:lnTo>
                  <a:lnTo>
                    <a:pt x="191" y="327"/>
                  </a:lnTo>
                  <a:lnTo>
                    <a:pt x="191" y="327"/>
                  </a:lnTo>
                  <a:lnTo>
                    <a:pt x="180" y="329"/>
                  </a:lnTo>
                  <a:lnTo>
                    <a:pt x="175" y="324"/>
                  </a:lnTo>
                  <a:lnTo>
                    <a:pt x="163" y="322"/>
                  </a:lnTo>
                  <a:lnTo>
                    <a:pt x="163" y="320"/>
                  </a:lnTo>
                  <a:lnTo>
                    <a:pt x="154" y="313"/>
                  </a:lnTo>
                  <a:lnTo>
                    <a:pt x="146" y="303"/>
                  </a:lnTo>
                  <a:lnTo>
                    <a:pt x="144" y="301"/>
                  </a:lnTo>
                  <a:lnTo>
                    <a:pt x="146" y="298"/>
                  </a:lnTo>
                  <a:lnTo>
                    <a:pt x="149" y="296"/>
                  </a:lnTo>
                  <a:lnTo>
                    <a:pt x="151" y="296"/>
                  </a:lnTo>
                  <a:lnTo>
                    <a:pt x="146" y="291"/>
                  </a:lnTo>
                  <a:lnTo>
                    <a:pt x="118" y="327"/>
                  </a:lnTo>
                  <a:lnTo>
                    <a:pt x="116" y="332"/>
                  </a:lnTo>
                  <a:lnTo>
                    <a:pt x="101" y="339"/>
                  </a:lnTo>
                  <a:lnTo>
                    <a:pt x="97" y="341"/>
                  </a:lnTo>
                  <a:lnTo>
                    <a:pt x="97" y="343"/>
                  </a:lnTo>
                  <a:lnTo>
                    <a:pt x="71" y="374"/>
                  </a:lnTo>
                  <a:lnTo>
                    <a:pt x="71" y="384"/>
                  </a:lnTo>
                  <a:lnTo>
                    <a:pt x="68" y="386"/>
                  </a:lnTo>
                  <a:lnTo>
                    <a:pt x="49" y="403"/>
                  </a:lnTo>
                  <a:lnTo>
                    <a:pt x="28" y="414"/>
                  </a:lnTo>
                  <a:lnTo>
                    <a:pt x="19" y="419"/>
                  </a:lnTo>
                  <a:lnTo>
                    <a:pt x="0" y="429"/>
                  </a:lnTo>
                  <a:lnTo>
                    <a:pt x="19" y="426"/>
                  </a:lnTo>
                  <a:lnTo>
                    <a:pt x="66" y="422"/>
                  </a:lnTo>
                  <a:lnTo>
                    <a:pt x="80" y="419"/>
                  </a:lnTo>
                  <a:lnTo>
                    <a:pt x="101" y="417"/>
                  </a:lnTo>
                  <a:lnTo>
                    <a:pt x="132" y="412"/>
                  </a:lnTo>
                  <a:lnTo>
                    <a:pt x="137" y="412"/>
                  </a:lnTo>
                  <a:lnTo>
                    <a:pt x="146" y="410"/>
                  </a:lnTo>
                  <a:lnTo>
                    <a:pt x="168" y="407"/>
                  </a:lnTo>
                  <a:lnTo>
                    <a:pt x="168" y="405"/>
                  </a:lnTo>
                  <a:lnTo>
                    <a:pt x="177" y="403"/>
                  </a:lnTo>
                  <a:lnTo>
                    <a:pt x="194" y="400"/>
                  </a:lnTo>
                  <a:lnTo>
                    <a:pt x="191" y="403"/>
                  </a:lnTo>
                  <a:lnTo>
                    <a:pt x="222" y="400"/>
                  </a:lnTo>
                  <a:lnTo>
                    <a:pt x="267" y="395"/>
                  </a:lnTo>
                  <a:lnTo>
                    <a:pt x="274" y="395"/>
                  </a:lnTo>
                  <a:lnTo>
                    <a:pt x="295" y="391"/>
                  </a:lnTo>
                  <a:lnTo>
                    <a:pt x="312" y="388"/>
                  </a:lnTo>
                  <a:lnTo>
                    <a:pt x="350" y="384"/>
                  </a:lnTo>
                  <a:lnTo>
                    <a:pt x="352" y="384"/>
                  </a:lnTo>
                  <a:lnTo>
                    <a:pt x="381" y="379"/>
                  </a:lnTo>
                  <a:lnTo>
                    <a:pt x="402" y="377"/>
                  </a:lnTo>
                  <a:lnTo>
                    <a:pt x="404" y="374"/>
                  </a:lnTo>
                  <a:lnTo>
                    <a:pt x="416" y="372"/>
                  </a:lnTo>
                  <a:lnTo>
                    <a:pt x="428" y="369"/>
                  </a:lnTo>
                  <a:lnTo>
                    <a:pt x="437" y="369"/>
                  </a:lnTo>
                  <a:lnTo>
                    <a:pt x="471" y="362"/>
                  </a:lnTo>
                  <a:lnTo>
                    <a:pt x="475" y="362"/>
                  </a:lnTo>
                  <a:lnTo>
                    <a:pt x="501" y="358"/>
                  </a:lnTo>
                  <a:lnTo>
                    <a:pt x="516" y="355"/>
                  </a:lnTo>
                  <a:lnTo>
                    <a:pt x="542" y="348"/>
                  </a:lnTo>
                  <a:lnTo>
                    <a:pt x="556" y="346"/>
                  </a:lnTo>
                  <a:lnTo>
                    <a:pt x="568" y="343"/>
                  </a:lnTo>
                  <a:lnTo>
                    <a:pt x="613" y="336"/>
                  </a:lnTo>
                  <a:lnTo>
                    <a:pt x="624" y="332"/>
                  </a:lnTo>
                  <a:lnTo>
                    <a:pt x="648" y="329"/>
                  </a:lnTo>
                  <a:lnTo>
                    <a:pt x="691" y="320"/>
                  </a:lnTo>
                  <a:lnTo>
                    <a:pt x="707" y="315"/>
                  </a:lnTo>
                  <a:lnTo>
                    <a:pt x="724" y="313"/>
                  </a:lnTo>
                  <a:lnTo>
                    <a:pt x="750" y="306"/>
                  </a:lnTo>
                  <a:lnTo>
                    <a:pt x="747" y="303"/>
                  </a:lnTo>
                  <a:lnTo>
                    <a:pt x="728" y="265"/>
                  </a:lnTo>
                  <a:close/>
                </a:path>
              </a:pathLst>
            </a:custGeom>
            <a:solidFill>
              <a:srgbClr val="7030A0"/>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4" name="Vermont"/>
            <p:cNvSpPr>
              <a:spLocks/>
            </p:cNvSpPr>
            <p:nvPr/>
          </p:nvSpPr>
          <p:spPr bwMode="auto">
            <a:xfrm>
              <a:off x="7895977" y="1659037"/>
              <a:ext cx="261938" cy="488950"/>
            </a:xfrm>
            <a:custGeom>
              <a:avLst/>
              <a:gdLst>
                <a:gd name="T0" fmla="*/ 7 w 165"/>
                <a:gd name="T1" fmla="*/ 88 h 308"/>
                <a:gd name="T2" fmla="*/ 11 w 165"/>
                <a:gd name="T3" fmla="*/ 93 h 308"/>
                <a:gd name="T4" fmla="*/ 19 w 165"/>
                <a:gd name="T5" fmla="*/ 100 h 308"/>
                <a:gd name="T6" fmla="*/ 21 w 165"/>
                <a:gd name="T7" fmla="*/ 107 h 308"/>
                <a:gd name="T8" fmla="*/ 21 w 165"/>
                <a:gd name="T9" fmla="*/ 107 h 308"/>
                <a:gd name="T10" fmla="*/ 23 w 165"/>
                <a:gd name="T11" fmla="*/ 128 h 308"/>
                <a:gd name="T12" fmla="*/ 19 w 165"/>
                <a:gd name="T13" fmla="*/ 147 h 308"/>
                <a:gd name="T14" fmla="*/ 21 w 165"/>
                <a:gd name="T15" fmla="*/ 157 h 308"/>
                <a:gd name="T16" fmla="*/ 30 w 165"/>
                <a:gd name="T17" fmla="*/ 180 h 308"/>
                <a:gd name="T18" fmla="*/ 35 w 165"/>
                <a:gd name="T19" fmla="*/ 190 h 308"/>
                <a:gd name="T20" fmla="*/ 33 w 165"/>
                <a:gd name="T21" fmla="*/ 204 h 308"/>
                <a:gd name="T22" fmla="*/ 33 w 165"/>
                <a:gd name="T23" fmla="*/ 211 h 308"/>
                <a:gd name="T24" fmla="*/ 52 w 165"/>
                <a:gd name="T25" fmla="*/ 216 h 308"/>
                <a:gd name="T26" fmla="*/ 66 w 165"/>
                <a:gd name="T27" fmla="*/ 285 h 308"/>
                <a:gd name="T28" fmla="*/ 94 w 165"/>
                <a:gd name="T29" fmla="*/ 303 h 308"/>
                <a:gd name="T30" fmla="*/ 144 w 165"/>
                <a:gd name="T31" fmla="*/ 292 h 308"/>
                <a:gd name="T32" fmla="*/ 130 w 165"/>
                <a:gd name="T33" fmla="*/ 280 h 308"/>
                <a:gd name="T34" fmla="*/ 137 w 165"/>
                <a:gd name="T35" fmla="*/ 258 h 308"/>
                <a:gd name="T36" fmla="*/ 132 w 165"/>
                <a:gd name="T37" fmla="*/ 244 h 308"/>
                <a:gd name="T38" fmla="*/ 130 w 165"/>
                <a:gd name="T39" fmla="*/ 232 h 308"/>
                <a:gd name="T40" fmla="*/ 127 w 165"/>
                <a:gd name="T41" fmla="*/ 216 h 308"/>
                <a:gd name="T42" fmla="*/ 127 w 165"/>
                <a:gd name="T43" fmla="*/ 185 h 308"/>
                <a:gd name="T44" fmla="*/ 135 w 165"/>
                <a:gd name="T45" fmla="*/ 114 h 308"/>
                <a:gd name="T46" fmla="*/ 132 w 165"/>
                <a:gd name="T47" fmla="*/ 109 h 308"/>
                <a:gd name="T48" fmla="*/ 130 w 165"/>
                <a:gd name="T49" fmla="*/ 100 h 308"/>
                <a:gd name="T50" fmla="*/ 132 w 165"/>
                <a:gd name="T51" fmla="*/ 93 h 308"/>
                <a:gd name="T52" fmla="*/ 135 w 165"/>
                <a:gd name="T53" fmla="*/ 93 h 308"/>
                <a:gd name="T54" fmla="*/ 146 w 165"/>
                <a:gd name="T55" fmla="*/ 86 h 308"/>
                <a:gd name="T56" fmla="*/ 153 w 165"/>
                <a:gd name="T57" fmla="*/ 79 h 308"/>
                <a:gd name="T58" fmla="*/ 156 w 165"/>
                <a:gd name="T59" fmla="*/ 76 h 308"/>
                <a:gd name="T60" fmla="*/ 158 w 165"/>
                <a:gd name="T61" fmla="*/ 74 h 308"/>
                <a:gd name="T62" fmla="*/ 163 w 165"/>
                <a:gd name="T63" fmla="*/ 64 h 308"/>
                <a:gd name="T64" fmla="*/ 163 w 165"/>
                <a:gd name="T65" fmla="*/ 64 h 308"/>
                <a:gd name="T66" fmla="*/ 165 w 165"/>
                <a:gd name="T67" fmla="*/ 50 h 308"/>
                <a:gd name="T68" fmla="*/ 163 w 165"/>
                <a:gd name="T69" fmla="*/ 48 h 308"/>
                <a:gd name="T70" fmla="*/ 156 w 165"/>
                <a:gd name="T71" fmla="*/ 38 h 308"/>
                <a:gd name="T72" fmla="*/ 151 w 165"/>
                <a:gd name="T73" fmla="*/ 34 h 308"/>
                <a:gd name="T74" fmla="*/ 153 w 165"/>
                <a:gd name="T75" fmla="*/ 0 h 308"/>
                <a:gd name="T76" fmla="*/ 66 w 165"/>
                <a:gd name="T77" fmla="*/ 22 h 308"/>
                <a:gd name="T78" fmla="*/ 0 w 165"/>
                <a:gd name="T79" fmla="*/ 38 h 308"/>
                <a:gd name="T80" fmla="*/ 2 w 165"/>
                <a:gd name="T81" fmla="*/ 6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5" h="308">
                  <a:moveTo>
                    <a:pt x="2" y="62"/>
                  </a:moveTo>
                  <a:lnTo>
                    <a:pt x="7" y="88"/>
                  </a:lnTo>
                  <a:lnTo>
                    <a:pt x="9" y="93"/>
                  </a:lnTo>
                  <a:lnTo>
                    <a:pt x="11" y="93"/>
                  </a:lnTo>
                  <a:lnTo>
                    <a:pt x="14" y="95"/>
                  </a:lnTo>
                  <a:lnTo>
                    <a:pt x="19" y="100"/>
                  </a:lnTo>
                  <a:lnTo>
                    <a:pt x="19" y="102"/>
                  </a:lnTo>
                  <a:lnTo>
                    <a:pt x="21" y="107"/>
                  </a:lnTo>
                  <a:lnTo>
                    <a:pt x="21" y="107"/>
                  </a:lnTo>
                  <a:lnTo>
                    <a:pt x="21" y="107"/>
                  </a:lnTo>
                  <a:lnTo>
                    <a:pt x="21" y="112"/>
                  </a:lnTo>
                  <a:lnTo>
                    <a:pt x="23" y="128"/>
                  </a:lnTo>
                  <a:lnTo>
                    <a:pt x="19" y="138"/>
                  </a:lnTo>
                  <a:lnTo>
                    <a:pt x="19" y="147"/>
                  </a:lnTo>
                  <a:lnTo>
                    <a:pt x="19" y="152"/>
                  </a:lnTo>
                  <a:lnTo>
                    <a:pt x="21" y="157"/>
                  </a:lnTo>
                  <a:lnTo>
                    <a:pt x="21" y="157"/>
                  </a:lnTo>
                  <a:lnTo>
                    <a:pt x="30" y="180"/>
                  </a:lnTo>
                  <a:lnTo>
                    <a:pt x="33" y="183"/>
                  </a:lnTo>
                  <a:lnTo>
                    <a:pt x="35" y="190"/>
                  </a:lnTo>
                  <a:lnTo>
                    <a:pt x="33" y="199"/>
                  </a:lnTo>
                  <a:lnTo>
                    <a:pt x="33" y="204"/>
                  </a:lnTo>
                  <a:lnTo>
                    <a:pt x="33" y="211"/>
                  </a:lnTo>
                  <a:lnTo>
                    <a:pt x="33" y="211"/>
                  </a:lnTo>
                  <a:lnTo>
                    <a:pt x="38" y="211"/>
                  </a:lnTo>
                  <a:lnTo>
                    <a:pt x="52" y="216"/>
                  </a:lnTo>
                  <a:lnTo>
                    <a:pt x="56" y="240"/>
                  </a:lnTo>
                  <a:lnTo>
                    <a:pt x="66" y="285"/>
                  </a:lnTo>
                  <a:lnTo>
                    <a:pt x="73" y="308"/>
                  </a:lnTo>
                  <a:lnTo>
                    <a:pt x="94" y="303"/>
                  </a:lnTo>
                  <a:lnTo>
                    <a:pt x="101" y="301"/>
                  </a:lnTo>
                  <a:lnTo>
                    <a:pt x="144" y="292"/>
                  </a:lnTo>
                  <a:lnTo>
                    <a:pt x="132" y="285"/>
                  </a:lnTo>
                  <a:lnTo>
                    <a:pt x="130" y="280"/>
                  </a:lnTo>
                  <a:lnTo>
                    <a:pt x="130" y="277"/>
                  </a:lnTo>
                  <a:lnTo>
                    <a:pt x="137" y="258"/>
                  </a:lnTo>
                  <a:lnTo>
                    <a:pt x="135" y="247"/>
                  </a:lnTo>
                  <a:lnTo>
                    <a:pt x="132" y="244"/>
                  </a:lnTo>
                  <a:lnTo>
                    <a:pt x="130" y="240"/>
                  </a:lnTo>
                  <a:lnTo>
                    <a:pt x="130" y="232"/>
                  </a:lnTo>
                  <a:lnTo>
                    <a:pt x="130" y="221"/>
                  </a:lnTo>
                  <a:lnTo>
                    <a:pt x="127" y="216"/>
                  </a:lnTo>
                  <a:lnTo>
                    <a:pt x="125" y="197"/>
                  </a:lnTo>
                  <a:lnTo>
                    <a:pt x="127" y="185"/>
                  </a:lnTo>
                  <a:lnTo>
                    <a:pt x="132" y="161"/>
                  </a:lnTo>
                  <a:lnTo>
                    <a:pt x="135" y="114"/>
                  </a:lnTo>
                  <a:lnTo>
                    <a:pt x="135" y="112"/>
                  </a:lnTo>
                  <a:lnTo>
                    <a:pt x="132" y="109"/>
                  </a:lnTo>
                  <a:lnTo>
                    <a:pt x="130" y="100"/>
                  </a:lnTo>
                  <a:lnTo>
                    <a:pt x="130" y="100"/>
                  </a:lnTo>
                  <a:lnTo>
                    <a:pt x="130" y="98"/>
                  </a:lnTo>
                  <a:lnTo>
                    <a:pt x="132" y="93"/>
                  </a:lnTo>
                  <a:lnTo>
                    <a:pt x="132" y="93"/>
                  </a:lnTo>
                  <a:lnTo>
                    <a:pt x="135" y="93"/>
                  </a:lnTo>
                  <a:lnTo>
                    <a:pt x="139" y="88"/>
                  </a:lnTo>
                  <a:lnTo>
                    <a:pt x="146" y="86"/>
                  </a:lnTo>
                  <a:lnTo>
                    <a:pt x="151" y="79"/>
                  </a:lnTo>
                  <a:lnTo>
                    <a:pt x="153" y="79"/>
                  </a:lnTo>
                  <a:lnTo>
                    <a:pt x="156" y="76"/>
                  </a:lnTo>
                  <a:lnTo>
                    <a:pt x="156" y="76"/>
                  </a:lnTo>
                  <a:lnTo>
                    <a:pt x="156" y="74"/>
                  </a:lnTo>
                  <a:lnTo>
                    <a:pt x="158" y="74"/>
                  </a:lnTo>
                  <a:lnTo>
                    <a:pt x="158" y="71"/>
                  </a:lnTo>
                  <a:lnTo>
                    <a:pt x="163" y="64"/>
                  </a:lnTo>
                  <a:lnTo>
                    <a:pt x="163" y="64"/>
                  </a:lnTo>
                  <a:lnTo>
                    <a:pt x="163" y="64"/>
                  </a:lnTo>
                  <a:lnTo>
                    <a:pt x="163" y="62"/>
                  </a:lnTo>
                  <a:lnTo>
                    <a:pt x="165" y="50"/>
                  </a:lnTo>
                  <a:lnTo>
                    <a:pt x="163" y="48"/>
                  </a:lnTo>
                  <a:lnTo>
                    <a:pt x="163" y="48"/>
                  </a:lnTo>
                  <a:lnTo>
                    <a:pt x="161" y="43"/>
                  </a:lnTo>
                  <a:lnTo>
                    <a:pt x="156" y="38"/>
                  </a:lnTo>
                  <a:lnTo>
                    <a:pt x="153" y="36"/>
                  </a:lnTo>
                  <a:lnTo>
                    <a:pt x="151" y="34"/>
                  </a:lnTo>
                  <a:lnTo>
                    <a:pt x="151" y="5"/>
                  </a:lnTo>
                  <a:lnTo>
                    <a:pt x="153" y="0"/>
                  </a:lnTo>
                  <a:lnTo>
                    <a:pt x="120" y="10"/>
                  </a:lnTo>
                  <a:lnTo>
                    <a:pt x="66" y="22"/>
                  </a:lnTo>
                  <a:lnTo>
                    <a:pt x="14" y="36"/>
                  </a:lnTo>
                  <a:lnTo>
                    <a:pt x="0" y="38"/>
                  </a:lnTo>
                  <a:lnTo>
                    <a:pt x="0" y="41"/>
                  </a:lnTo>
                  <a:lnTo>
                    <a:pt x="2" y="62"/>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7" name="Utah"/>
            <p:cNvSpPr>
              <a:spLocks/>
            </p:cNvSpPr>
            <p:nvPr/>
          </p:nvSpPr>
          <p:spPr bwMode="auto">
            <a:xfrm>
              <a:off x="2058739" y="2433737"/>
              <a:ext cx="868363" cy="1082675"/>
            </a:xfrm>
            <a:custGeom>
              <a:avLst/>
              <a:gdLst>
                <a:gd name="T0" fmla="*/ 495 w 547"/>
                <a:gd name="T1" fmla="*/ 573 h 682"/>
                <a:gd name="T2" fmla="*/ 499 w 547"/>
                <a:gd name="T3" fmla="*/ 540 h 682"/>
                <a:gd name="T4" fmla="*/ 504 w 547"/>
                <a:gd name="T5" fmla="*/ 497 h 682"/>
                <a:gd name="T6" fmla="*/ 506 w 547"/>
                <a:gd name="T7" fmla="*/ 471 h 682"/>
                <a:gd name="T8" fmla="*/ 511 w 547"/>
                <a:gd name="T9" fmla="*/ 450 h 682"/>
                <a:gd name="T10" fmla="*/ 511 w 547"/>
                <a:gd name="T11" fmla="*/ 445 h 682"/>
                <a:gd name="T12" fmla="*/ 513 w 547"/>
                <a:gd name="T13" fmla="*/ 421 h 682"/>
                <a:gd name="T14" fmla="*/ 518 w 547"/>
                <a:gd name="T15" fmla="*/ 393 h 682"/>
                <a:gd name="T16" fmla="*/ 521 w 547"/>
                <a:gd name="T17" fmla="*/ 376 h 682"/>
                <a:gd name="T18" fmla="*/ 523 w 547"/>
                <a:gd name="T19" fmla="*/ 358 h 682"/>
                <a:gd name="T20" fmla="*/ 539 w 547"/>
                <a:gd name="T21" fmla="*/ 237 h 682"/>
                <a:gd name="T22" fmla="*/ 547 w 547"/>
                <a:gd name="T23" fmla="*/ 194 h 682"/>
                <a:gd name="T24" fmla="*/ 532 w 547"/>
                <a:gd name="T25" fmla="*/ 192 h 682"/>
                <a:gd name="T26" fmla="*/ 490 w 547"/>
                <a:gd name="T27" fmla="*/ 185 h 682"/>
                <a:gd name="T28" fmla="*/ 485 w 547"/>
                <a:gd name="T29" fmla="*/ 185 h 682"/>
                <a:gd name="T30" fmla="*/ 473 w 547"/>
                <a:gd name="T31" fmla="*/ 182 h 682"/>
                <a:gd name="T32" fmla="*/ 459 w 547"/>
                <a:gd name="T33" fmla="*/ 182 h 682"/>
                <a:gd name="T34" fmla="*/ 459 w 547"/>
                <a:gd name="T35" fmla="*/ 182 h 682"/>
                <a:gd name="T36" fmla="*/ 454 w 547"/>
                <a:gd name="T37" fmla="*/ 180 h 682"/>
                <a:gd name="T38" fmla="*/ 414 w 547"/>
                <a:gd name="T39" fmla="*/ 175 h 682"/>
                <a:gd name="T40" fmla="*/ 364 w 547"/>
                <a:gd name="T41" fmla="*/ 168 h 682"/>
                <a:gd name="T42" fmla="*/ 369 w 547"/>
                <a:gd name="T43" fmla="*/ 135 h 682"/>
                <a:gd name="T44" fmla="*/ 376 w 547"/>
                <a:gd name="T45" fmla="*/ 97 h 682"/>
                <a:gd name="T46" fmla="*/ 383 w 547"/>
                <a:gd name="T47" fmla="*/ 45 h 682"/>
                <a:gd name="T48" fmla="*/ 343 w 547"/>
                <a:gd name="T49" fmla="*/ 38 h 682"/>
                <a:gd name="T50" fmla="*/ 289 w 547"/>
                <a:gd name="T51" fmla="*/ 31 h 682"/>
                <a:gd name="T52" fmla="*/ 284 w 547"/>
                <a:gd name="T53" fmla="*/ 28 h 682"/>
                <a:gd name="T54" fmla="*/ 279 w 547"/>
                <a:gd name="T55" fmla="*/ 28 h 682"/>
                <a:gd name="T56" fmla="*/ 279 w 547"/>
                <a:gd name="T57" fmla="*/ 28 h 682"/>
                <a:gd name="T58" fmla="*/ 260 w 547"/>
                <a:gd name="T59" fmla="*/ 24 h 682"/>
                <a:gd name="T60" fmla="*/ 237 w 547"/>
                <a:gd name="T61" fmla="*/ 21 h 682"/>
                <a:gd name="T62" fmla="*/ 211 w 547"/>
                <a:gd name="T63" fmla="*/ 17 h 682"/>
                <a:gd name="T64" fmla="*/ 175 w 547"/>
                <a:gd name="T65" fmla="*/ 10 h 682"/>
                <a:gd name="T66" fmla="*/ 173 w 547"/>
                <a:gd name="T67" fmla="*/ 10 h 682"/>
                <a:gd name="T68" fmla="*/ 142 w 547"/>
                <a:gd name="T69" fmla="*/ 5 h 682"/>
                <a:gd name="T70" fmla="*/ 140 w 547"/>
                <a:gd name="T71" fmla="*/ 5 h 682"/>
                <a:gd name="T72" fmla="*/ 133 w 547"/>
                <a:gd name="T73" fmla="*/ 2 h 682"/>
                <a:gd name="T74" fmla="*/ 130 w 547"/>
                <a:gd name="T75" fmla="*/ 2 h 682"/>
                <a:gd name="T76" fmla="*/ 123 w 547"/>
                <a:gd name="T77" fmla="*/ 0 h 682"/>
                <a:gd name="T78" fmla="*/ 118 w 547"/>
                <a:gd name="T79" fmla="*/ 0 h 682"/>
                <a:gd name="T80" fmla="*/ 95 w 547"/>
                <a:gd name="T81" fmla="*/ 118 h 682"/>
                <a:gd name="T82" fmla="*/ 73 w 547"/>
                <a:gd name="T83" fmla="*/ 225 h 682"/>
                <a:gd name="T84" fmla="*/ 69 w 547"/>
                <a:gd name="T85" fmla="*/ 251 h 682"/>
                <a:gd name="T86" fmla="*/ 62 w 547"/>
                <a:gd name="T87" fmla="*/ 296 h 682"/>
                <a:gd name="T88" fmla="*/ 40 w 547"/>
                <a:gd name="T89" fmla="*/ 400 h 682"/>
                <a:gd name="T90" fmla="*/ 38 w 547"/>
                <a:gd name="T91" fmla="*/ 412 h 682"/>
                <a:gd name="T92" fmla="*/ 28 w 547"/>
                <a:gd name="T93" fmla="*/ 464 h 682"/>
                <a:gd name="T94" fmla="*/ 14 w 547"/>
                <a:gd name="T95" fmla="*/ 530 h 682"/>
                <a:gd name="T96" fmla="*/ 0 w 547"/>
                <a:gd name="T97" fmla="*/ 601 h 682"/>
                <a:gd name="T98" fmla="*/ 111 w 547"/>
                <a:gd name="T99" fmla="*/ 623 h 682"/>
                <a:gd name="T100" fmla="*/ 144 w 547"/>
                <a:gd name="T101" fmla="*/ 630 h 682"/>
                <a:gd name="T102" fmla="*/ 253 w 547"/>
                <a:gd name="T103" fmla="*/ 646 h 682"/>
                <a:gd name="T104" fmla="*/ 315 w 547"/>
                <a:gd name="T105" fmla="*/ 656 h 682"/>
                <a:gd name="T106" fmla="*/ 341 w 547"/>
                <a:gd name="T107" fmla="*/ 660 h 682"/>
                <a:gd name="T108" fmla="*/ 355 w 547"/>
                <a:gd name="T109" fmla="*/ 663 h 682"/>
                <a:gd name="T110" fmla="*/ 388 w 547"/>
                <a:gd name="T111" fmla="*/ 668 h 682"/>
                <a:gd name="T112" fmla="*/ 478 w 547"/>
                <a:gd name="T113" fmla="*/ 682 h 682"/>
                <a:gd name="T114" fmla="*/ 487 w 547"/>
                <a:gd name="T115" fmla="*/ 623 h 682"/>
                <a:gd name="T116" fmla="*/ 495 w 547"/>
                <a:gd name="T117" fmla="*/ 573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7" h="682">
                  <a:moveTo>
                    <a:pt x="495" y="573"/>
                  </a:moveTo>
                  <a:lnTo>
                    <a:pt x="499" y="540"/>
                  </a:lnTo>
                  <a:lnTo>
                    <a:pt x="504" y="497"/>
                  </a:lnTo>
                  <a:lnTo>
                    <a:pt x="506" y="471"/>
                  </a:lnTo>
                  <a:lnTo>
                    <a:pt x="511" y="450"/>
                  </a:lnTo>
                  <a:lnTo>
                    <a:pt x="511" y="445"/>
                  </a:lnTo>
                  <a:lnTo>
                    <a:pt x="513" y="421"/>
                  </a:lnTo>
                  <a:lnTo>
                    <a:pt x="518" y="393"/>
                  </a:lnTo>
                  <a:lnTo>
                    <a:pt x="521" y="376"/>
                  </a:lnTo>
                  <a:lnTo>
                    <a:pt x="523" y="358"/>
                  </a:lnTo>
                  <a:lnTo>
                    <a:pt x="539" y="237"/>
                  </a:lnTo>
                  <a:lnTo>
                    <a:pt x="547" y="194"/>
                  </a:lnTo>
                  <a:lnTo>
                    <a:pt x="532" y="192"/>
                  </a:lnTo>
                  <a:lnTo>
                    <a:pt x="490" y="185"/>
                  </a:lnTo>
                  <a:lnTo>
                    <a:pt x="485" y="185"/>
                  </a:lnTo>
                  <a:lnTo>
                    <a:pt x="473" y="182"/>
                  </a:lnTo>
                  <a:lnTo>
                    <a:pt x="459" y="182"/>
                  </a:lnTo>
                  <a:lnTo>
                    <a:pt x="459" y="182"/>
                  </a:lnTo>
                  <a:lnTo>
                    <a:pt x="454" y="180"/>
                  </a:lnTo>
                  <a:lnTo>
                    <a:pt x="414" y="175"/>
                  </a:lnTo>
                  <a:lnTo>
                    <a:pt x="364" y="168"/>
                  </a:lnTo>
                  <a:lnTo>
                    <a:pt x="369" y="135"/>
                  </a:lnTo>
                  <a:lnTo>
                    <a:pt x="376" y="97"/>
                  </a:lnTo>
                  <a:lnTo>
                    <a:pt x="383" y="45"/>
                  </a:lnTo>
                  <a:lnTo>
                    <a:pt x="343" y="38"/>
                  </a:lnTo>
                  <a:lnTo>
                    <a:pt x="289" y="31"/>
                  </a:lnTo>
                  <a:lnTo>
                    <a:pt x="284" y="28"/>
                  </a:lnTo>
                  <a:lnTo>
                    <a:pt x="279" y="28"/>
                  </a:lnTo>
                  <a:lnTo>
                    <a:pt x="279" y="28"/>
                  </a:lnTo>
                  <a:lnTo>
                    <a:pt x="260" y="24"/>
                  </a:lnTo>
                  <a:lnTo>
                    <a:pt x="237" y="21"/>
                  </a:lnTo>
                  <a:lnTo>
                    <a:pt x="211" y="17"/>
                  </a:lnTo>
                  <a:lnTo>
                    <a:pt x="175" y="10"/>
                  </a:lnTo>
                  <a:lnTo>
                    <a:pt x="173" y="10"/>
                  </a:lnTo>
                  <a:lnTo>
                    <a:pt x="142" y="5"/>
                  </a:lnTo>
                  <a:lnTo>
                    <a:pt x="140" y="5"/>
                  </a:lnTo>
                  <a:lnTo>
                    <a:pt x="133" y="2"/>
                  </a:lnTo>
                  <a:lnTo>
                    <a:pt x="130" y="2"/>
                  </a:lnTo>
                  <a:lnTo>
                    <a:pt x="123" y="0"/>
                  </a:lnTo>
                  <a:lnTo>
                    <a:pt x="118" y="0"/>
                  </a:lnTo>
                  <a:lnTo>
                    <a:pt x="95" y="118"/>
                  </a:lnTo>
                  <a:lnTo>
                    <a:pt x="73" y="225"/>
                  </a:lnTo>
                  <a:lnTo>
                    <a:pt x="69" y="251"/>
                  </a:lnTo>
                  <a:lnTo>
                    <a:pt x="62" y="296"/>
                  </a:lnTo>
                  <a:lnTo>
                    <a:pt x="40" y="400"/>
                  </a:lnTo>
                  <a:lnTo>
                    <a:pt x="38" y="412"/>
                  </a:lnTo>
                  <a:lnTo>
                    <a:pt x="28" y="464"/>
                  </a:lnTo>
                  <a:lnTo>
                    <a:pt x="14" y="530"/>
                  </a:lnTo>
                  <a:lnTo>
                    <a:pt x="0" y="601"/>
                  </a:lnTo>
                  <a:lnTo>
                    <a:pt x="111" y="623"/>
                  </a:lnTo>
                  <a:lnTo>
                    <a:pt x="144" y="630"/>
                  </a:lnTo>
                  <a:lnTo>
                    <a:pt x="253" y="646"/>
                  </a:lnTo>
                  <a:lnTo>
                    <a:pt x="315" y="656"/>
                  </a:lnTo>
                  <a:lnTo>
                    <a:pt x="341" y="660"/>
                  </a:lnTo>
                  <a:lnTo>
                    <a:pt x="355" y="663"/>
                  </a:lnTo>
                  <a:lnTo>
                    <a:pt x="388" y="668"/>
                  </a:lnTo>
                  <a:lnTo>
                    <a:pt x="478" y="682"/>
                  </a:lnTo>
                  <a:lnTo>
                    <a:pt x="487" y="623"/>
                  </a:lnTo>
                  <a:lnTo>
                    <a:pt x="495" y="573"/>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1" name="Texas"/>
            <p:cNvSpPr>
              <a:spLocks/>
            </p:cNvSpPr>
            <p:nvPr/>
          </p:nvSpPr>
          <p:spPr bwMode="auto">
            <a:xfrm>
              <a:off x="3076327" y="3711675"/>
              <a:ext cx="2144713" cy="2100263"/>
            </a:xfrm>
            <a:custGeom>
              <a:avLst/>
              <a:gdLst>
                <a:gd name="T0" fmla="*/ 1335 w 1351"/>
                <a:gd name="T1" fmla="*/ 753 h 1323"/>
                <a:gd name="T2" fmla="*/ 1320 w 1351"/>
                <a:gd name="T3" fmla="*/ 625 h 1323"/>
                <a:gd name="T4" fmla="*/ 1292 w 1351"/>
                <a:gd name="T5" fmla="*/ 383 h 1323"/>
                <a:gd name="T6" fmla="*/ 1252 w 1351"/>
                <a:gd name="T7" fmla="*/ 379 h 1323"/>
                <a:gd name="T8" fmla="*/ 1174 w 1351"/>
                <a:gd name="T9" fmla="*/ 336 h 1323"/>
                <a:gd name="T10" fmla="*/ 1171 w 1351"/>
                <a:gd name="T11" fmla="*/ 343 h 1323"/>
                <a:gd name="T12" fmla="*/ 1143 w 1351"/>
                <a:gd name="T13" fmla="*/ 345 h 1323"/>
                <a:gd name="T14" fmla="*/ 1129 w 1351"/>
                <a:gd name="T15" fmla="*/ 343 h 1323"/>
                <a:gd name="T16" fmla="*/ 1079 w 1351"/>
                <a:gd name="T17" fmla="*/ 357 h 1323"/>
                <a:gd name="T18" fmla="*/ 1074 w 1351"/>
                <a:gd name="T19" fmla="*/ 362 h 1323"/>
                <a:gd name="T20" fmla="*/ 1034 w 1351"/>
                <a:gd name="T21" fmla="*/ 353 h 1323"/>
                <a:gd name="T22" fmla="*/ 1008 w 1351"/>
                <a:gd name="T23" fmla="*/ 348 h 1323"/>
                <a:gd name="T24" fmla="*/ 949 w 1351"/>
                <a:gd name="T25" fmla="*/ 353 h 1323"/>
                <a:gd name="T26" fmla="*/ 916 w 1351"/>
                <a:gd name="T27" fmla="*/ 343 h 1323"/>
                <a:gd name="T28" fmla="*/ 892 w 1351"/>
                <a:gd name="T29" fmla="*/ 331 h 1323"/>
                <a:gd name="T30" fmla="*/ 852 w 1351"/>
                <a:gd name="T31" fmla="*/ 315 h 1323"/>
                <a:gd name="T32" fmla="*/ 819 w 1351"/>
                <a:gd name="T33" fmla="*/ 310 h 1323"/>
                <a:gd name="T34" fmla="*/ 776 w 1351"/>
                <a:gd name="T35" fmla="*/ 301 h 1323"/>
                <a:gd name="T36" fmla="*/ 757 w 1351"/>
                <a:gd name="T37" fmla="*/ 279 h 1323"/>
                <a:gd name="T38" fmla="*/ 738 w 1351"/>
                <a:gd name="T39" fmla="*/ 274 h 1323"/>
                <a:gd name="T40" fmla="*/ 698 w 1351"/>
                <a:gd name="T41" fmla="*/ 196 h 1323"/>
                <a:gd name="T42" fmla="*/ 549 w 1351"/>
                <a:gd name="T43" fmla="*/ 9 h 1323"/>
                <a:gd name="T44" fmla="*/ 398 w 1351"/>
                <a:gd name="T45" fmla="*/ 189 h 1323"/>
                <a:gd name="T46" fmla="*/ 367 w 1351"/>
                <a:gd name="T47" fmla="*/ 549 h 1323"/>
                <a:gd name="T48" fmla="*/ 178 w 1351"/>
                <a:gd name="T49" fmla="*/ 532 h 1323"/>
                <a:gd name="T50" fmla="*/ 0 w 1351"/>
                <a:gd name="T51" fmla="*/ 532 h 1323"/>
                <a:gd name="T52" fmla="*/ 38 w 1351"/>
                <a:gd name="T53" fmla="*/ 585 h 1323"/>
                <a:gd name="T54" fmla="*/ 128 w 1351"/>
                <a:gd name="T55" fmla="*/ 677 h 1323"/>
                <a:gd name="T56" fmla="*/ 178 w 1351"/>
                <a:gd name="T57" fmla="*/ 776 h 1323"/>
                <a:gd name="T58" fmla="*/ 249 w 1351"/>
                <a:gd name="T59" fmla="*/ 871 h 1323"/>
                <a:gd name="T60" fmla="*/ 365 w 1351"/>
                <a:gd name="T61" fmla="*/ 873 h 1323"/>
                <a:gd name="T62" fmla="*/ 457 w 1351"/>
                <a:gd name="T63" fmla="*/ 826 h 1323"/>
                <a:gd name="T64" fmla="*/ 523 w 1351"/>
                <a:gd name="T65" fmla="*/ 833 h 1323"/>
                <a:gd name="T66" fmla="*/ 637 w 1351"/>
                <a:gd name="T67" fmla="*/ 1025 h 1323"/>
                <a:gd name="T68" fmla="*/ 703 w 1351"/>
                <a:gd name="T69" fmla="*/ 1101 h 1323"/>
                <a:gd name="T70" fmla="*/ 710 w 1351"/>
                <a:gd name="T71" fmla="*/ 1138 h 1323"/>
                <a:gd name="T72" fmla="*/ 719 w 1351"/>
                <a:gd name="T73" fmla="*/ 1146 h 1323"/>
                <a:gd name="T74" fmla="*/ 731 w 1351"/>
                <a:gd name="T75" fmla="*/ 1191 h 1323"/>
                <a:gd name="T76" fmla="*/ 760 w 1351"/>
                <a:gd name="T77" fmla="*/ 1252 h 1323"/>
                <a:gd name="T78" fmla="*/ 845 w 1351"/>
                <a:gd name="T79" fmla="*/ 1292 h 1323"/>
                <a:gd name="T80" fmla="*/ 899 w 1351"/>
                <a:gd name="T81" fmla="*/ 1297 h 1323"/>
                <a:gd name="T82" fmla="*/ 961 w 1351"/>
                <a:gd name="T83" fmla="*/ 1307 h 1323"/>
                <a:gd name="T84" fmla="*/ 935 w 1351"/>
                <a:gd name="T85" fmla="*/ 1183 h 1323"/>
                <a:gd name="T86" fmla="*/ 928 w 1351"/>
                <a:gd name="T87" fmla="*/ 1157 h 1323"/>
                <a:gd name="T88" fmla="*/ 944 w 1351"/>
                <a:gd name="T89" fmla="*/ 1143 h 1323"/>
                <a:gd name="T90" fmla="*/ 944 w 1351"/>
                <a:gd name="T91" fmla="*/ 1086 h 1323"/>
                <a:gd name="T92" fmla="*/ 1010 w 1351"/>
                <a:gd name="T93" fmla="*/ 1037 h 1323"/>
                <a:gd name="T94" fmla="*/ 1032 w 1351"/>
                <a:gd name="T95" fmla="*/ 1020 h 1323"/>
                <a:gd name="T96" fmla="*/ 1027 w 1351"/>
                <a:gd name="T97" fmla="*/ 977 h 1323"/>
                <a:gd name="T98" fmla="*/ 1067 w 1351"/>
                <a:gd name="T99" fmla="*/ 980 h 1323"/>
                <a:gd name="T100" fmla="*/ 1060 w 1351"/>
                <a:gd name="T101" fmla="*/ 1013 h 1323"/>
                <a:gd name="T102" fmla="*/ 1148 w 1351"/>
                <a:gd name="T103" fmla="*/ 966 h 1323"/>
                <a:gd name="T104" fmla="*/ 1200 w 1351"/>
                <a:gd name="T105" fmla="*/ 925 h 1323"/>
                <a:gd name="T106" fmla="*/ 1209 w 1351"/>
                <a:gd name="T107" fmla="*/ 859 h 1323"/>
                <a:gd name="T108" fmla="*/ 1230 w 1351"/>
                <a:gd name="T109" fmla="*/ 871 h 1323"/>
                <a:gd name="T110" fmla="*/ 1226 w 1351"/>
                <a:gd name="T111" fmla="*/ 897 h 1323"/>
                <a:gd name="T112" fmla="*/ 1235 w 1351"/>
                <a:gd name="T113" fmla="*/ 892 h 1323"/>
                <a:gd name="T114" fmla="*/ 1247 w 1351"/>
                <a:gd name="T115" fmla="*/ 885 h 1323"/>
                <a:gd name="T116" fmla="*/ 1313 w 1351"/>
                <a:gd name="T117" fmla="*/ 857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1" h="1323">
                  <a:moveTo>
                    <a:pt x="1337" y="812"/>
                  </a:moveTo>
                  <a:lnTo>
                    <a:pt x="1337" y="788"/>
                  </a:lnTo>
                  <a:lnTo>
                    <a:pt x="1335" y="769"/>
                  </a:lnTo>
                  <a:lnTo>
                    <a:pt x="1339" y="767"/>
                  </a:lnTo>
                  <a:lnTo>
                    <a:pt x="1339" y="764"/>
                  </a:lnTo>
                  <a:lnTo>
                    <a:pt x="1339" y="764"/>
                  </a:lnTo>
                  <a:lnTo>
                    <a:pt x="1337" y="757"/>
                  </a:lnTo>
                  <a:lnTo>
                    <a:pt x="1335" y="753"/>
                  </a:lnTo>
                  <a:lnTo>
                    <a:pt x="1335" y="753"/>
                  </a:lnTo>
                  <a:lnTo>
                    <a:pt x="1335" y="753"/>
                  </a:lnTo>
                  <a:lnTo>
                    <a:pt x="1335" y="748"/>
                  </a:lnTo>
                  <a:lnTo>
                    <a:pt x="1351" y="719"/>
                  </a:lnTo>
                  <a:lnTo>
                    <a:pt x="1351" y="712"/>
                  </a:lnTo>
                  <a:lnTo>
                    <a:pt x="1351" y="672"/>
                  </a:lnTo>
                  <a:lnTo>
                    <a:pt x="1346" y="675"/>
                  </a:lnTo>
                  <a:lnTo>
                    <a:pt x="1346" y="667"/>
                  </a:lnTo>
                  <a:lnTo>
                    <a:pt x="1344" y="665"/>
                  </a:lnTo>
                  <a:lnTo>
                    <a:pt x="1342" y="651"/>
                  </a:lnTo>
                  <a:lnTo>
                    <a:pt x="1332" y="637"/>
                  </a:lnTo>
                  <a:lnTo>
                    <a:pt x="1320" y="625"/>
                  </a:lnTo>
                  <a:lnTo>
                    <a:pt x="1316" y="594"/>
                  </a:lnTo>
                  <a:lnTo>
                    <a:pt x="1301" y="577"/>
                  </a:lnTo>
                  <a:lnTo>
                    <a:pt x="1299" y="551"/>
                  </a:lnTo>
                  <a:lnTo>
                    <a:pt x="1297" y="528"/>
                  </a:lnTo>
                  <a:lnTo>
                    <a:pt x="1297" y="490"/>
                  </a:lnTo>
                  <a:lnTo>
                    <a:pt x="1297" y="466"/>
                  </a:lnTo>
                  <a:lnTo>
                    <a:pt x="1297" y="450"/>
                  </a:lnTo>
                  <a:lnTo>
                    <a:pt x="1294" y="419"/>
                  </a:lnTo>
                  <a:lnTo>
                    <a:pt x="1294" y="386"/>
                  </a:lnTo>
                  <a:lnTo>
                    <a:pt x="1292" y="383"/>
                  </a:lnTo>
                  <a:lnTo>
                    <a:pt x="1290" y="381"/>
                  </a:lnTo>
                  <a:lnTo>
                    <a:pt x="1280" y="381"/>
                  </a:lnTo>
                  <a:lnTo>
                    <a:pt x="1275" y="381"/>
                  </a:lnTo>
                  <a:lnTo>
                    <a:pt x="1273" y="381"/>
                  </a:lnTo>
                  <a:lnTo>
                    <a:pt x="1273" y="381"/>
                  </a:lnTo>
                  <a:lnTo>
                    <a:pt x="1264" y="386"/>
                  </a:lnTo>
                  <a:lnTo>
                    <a:pt x="1256" y="383"/>
                  </a:lnTo>
                  <a:lnTo>
                    <a:pt x="1256" y="383"/>
                  </a:lnTo>
                  <a:lnTo>
                    <a:pt x="1252" y="379"/>
                  </a:lnTo>
                  <a:lnTo>
                    <a:pt x="1252" y="379"/>
                  </a:lnTo>
                  <a:lnTo>
                    <a:pt x="1249" y="376"/>
                  </a:lnTo>
                  <a:lnTo>
                    <a:pt x="1249" y="374"/>
                  </a:lnTo>
                  <a:lnTo>
                    <a:pt x="1223" y="367"/>
                  </a:lnTo>
                  <a:lnTo>
                    <a:pt x="1212" y="362"/>
                  </a:lnTo>
                  <a:lnTo>
                    <a:pt x="1193" y="348"/>
                  </a:lnTo>
                  <a:lnTo>
                    <a:pt x="1181" y="338"/>
                  </a:lnTo>
                  <a:lnTo>
                    <a:pt x="1176" y="336"/>
                  </a:lnTo>
                  <a:lnTo>
                    <a:pt x="1174" y="336"/>
                  </a:lnTo>
                  <a:lnTo>
                    <a:pt x="1174" y="336"/>
                  </a:lnTo>
                  <a:lnTo>
                    <a:pt x="1174" y="336"/>
                  </a:lnTo>
                  <a:lnTo>
                    <a:pt x="1174" y="336"/>
                  </a:lnTo>
                  <a:lnTo>
                    <a:pt x="1171" y="338"/>
                  </a:lnTo>
                  <a:lnTo>
                    <a:pt x="1171" y="341"/>
                  </a:lnTo>
                  <a:lnTo>
                    <a:pt x="1171" y="341"/>
                  </a:lnTo>
                  <a:lnTo>
                    <a:pt x="1171" y="341"/>
                  </a:lnTo>
                  <a:lnTo>
                    <a:pt x="1171" y="341"/>
                  </a:lnTo>
                  <a:lnTo>
                    <a:pt x="1171" y="341"/>
                  </a:lnTo>
                  <a:lnTo>
                    <a:pt x="1171" y="341"/>
                  </a:lnTo>
                  <a:lnTo>
                    <a:pt x="1171" y="343"/>
                  </a:lnTo>
                  <a:lnTo>
                    <a:pt x="1171" y="343"/>
                  </a:lnTo>
                  <a:lnTo>
                    <a:pt x="1171" y="345"/>
                  </a:lnTo>
                  <a:lnTo>
                    <a:pt x="1171" y="345"/>
                  </a:lnTo>
                  <a:lnTo>
                    <a:pt x="1169" y="348"/>
                  </a:lnTo>
                  <a:lnTo>
                    <a:pt x="1167" y="348"/>
                  </a:lnTo>
                  <a:lnTo>
                    <a:pt x="1167" y="348"/>
                  </a:lnTo>
                  <a:lnTo>
                    <a:pt x="1164" y="348"/>
                  </a:lnTo>
                  <a:lnTo>
                    <a:pt x="1162" y="348"/>
                  </a:lnTo>
                  <a:lnTo>
                    <a:pt x="1157" y="348"/>
                  </a:lnTo>
                  <a:lnTo>
                    <a:pt x="1152" y="348"/>
                  </a:lnTo>
                  <a:lnTo>
                    <a:pt x="1143" y="345"/>
                  </a:lnTo>
                  <a:lnTo>
                    <a:pt x="1143" y="345"/>
                  </a:lnTo>
                  <a:lnTo>
                    <a:pt x="1141" y="345"/>
                  </a:lnTo>
                  <a:lnTo>
                    <a:pt x="1141" y="345"/>
                  </a:lnTo>
                  <a:lnTo>
                    <a:pt x="1141" y="345"/>
                  </a:lnTo>
                  <a:lnTo>
                    <a:pt x="1143" y="343"/>
                  </a:lnTo>
                  <a:lnTo>
                    <a:pt x="1143" y="343"/>
                  </a:lnTo>
                  <a:lnTo>
                    <a:pt x="1141" y="341"/>
                  </a:lnTo>
                  <a:lnTo>
                    <a:pt x="1141" y="341"/>
                  </a:lnTo>
                  <a:lnTo>
                    <a:pt x="1136" y="341"/>
                  </a:lnTo>
                  <a:lnTo>
                    <a:pt x="1129" y="343"/>
                  </a:lnTo>
                  <a:lnTo>
                    <a:pt x="1122" y="348"/>
                  </a:lnTo>
                  <a:lnTo>
                    <a:pt x="1112" y="350"/>
                  </a:lnTo>
                  <a:lnTo>
                    <a:pt x="1107" y="350"/>
                  </a:lnTo>
                  <a:lnTo>
                    <a:pt x="1103" y="350"/>
                  </a:lnTo>
                  <a:lnTo>
                    <a:pt x="1100" y="350"/>
                  </a:lnTo>
                  <a:lnTo>
                    <a:pt x="1098" y="350"/>
                  </a:lnTo>
                  <a:lnTo>
                    <a:pt x="1086" y="350"/>
                  </a:lnTo>
                  <a:lnTo>
                    <a:pt x="1081" y="353"/>
                  </a:lnTo>
                  <a:lnTo>
                    <a:pt x="1081" y="355"/>
                  </a:lnTo>
                  <a:lnTo>
                    <a:pt x="1079" y="357"/>
                  </a:lnTo>
                  <a:lnTo>
                    <a:pt x="1079" y="357"/>
                  </a:lnTo>
                  <a:lnTo>
                    <a:pt x="1079" y="357"/>
                  </a:lnTo>
                  <a:lnTo>
                    <a:pt x="1079" y="360"/>
                  </a:lnTo>
                  <a:lnTo>
                    <a:pt x="1079" y="360"/>
                  </a:lnTo>
                  <a:lnTo>
                    <a:pt x="1079" y="360"/>
                  </a:lnTo>
                  <a:lnTo>
                    <a:pt x="1079" y="360"/>
                  </a:lnTo>
                  <a:lnTo>
                    <a:pt x="1079" y="362"/>
                  </a:lnTo>
                  <a:lnTo>
                    <a:pt x="1079" y="362"/>
                  </a:lnTo>
                  <a:lnTo>
                    <a:pt x="1077" y="362"/>
                  </a:lnTo>
                  <a:lnTo>
                    <a:pt x="1074" y="362"/>
                  </a:lnTo>
                  <a:lnTo>
                    <a:pt x="1060" y="367"/>
                  </a:lnTo>
                  <a:lnTo>
                    <a:pt x="1058" y="364"/>
                  </a:lnTo>
                  <a:lnTo>
                    <a:pt x="1053" y="360"/>
                  </a:lnTo>
                  <a:lnTo>
                    <a:pt x="1053" y="360"/>
                  </a:lnTo>
                  <a:lnTo>
                    <a:pt x="1053" y="360"/>
                  </a:lnTo>
                  <a:lnTo>
                    <a:pt x="1051" y="357"/>
                  </a:lnTo>
                  <a:lnTo>
                    <a:pt x="1046" y="360"/>
                  </a:lnTo>
                  <a:lnTo>
                    <a:pt x="1046" y="360"/>
                  </a:lnTo>
                  <a:lnTo>
                    <a:pt x="1046" y="360"/>
                  </a:lnTo>
                  <a:lnTo>
                    <a:pt x="1034" y="353"/>
                  </a:lnTo>
                  <a:lnTo>
                    <a:pt x="1034" y="353"/>
                  </a:lnTo>
                  <a:lnTo>
                    <a:pt x="1034" y="350"/>
                  </a:lnTo>
                  <a:lnTo>
                    <a:pt x="1034" y="350"/>
                  </a:lnTo>
                  <a:lnTo>
                    <a:pt x="1034" y="348"/>
                  </a:lnTo>
                  <a:lnTo>
                    <a:pt x="1025" y="353"/>
                  </a:lnTo>
                  <a:lnTo>
                    <a:pt x="1025" y="353"/>
                  </a:lnTo>
                  <a:lnTo>
                    <a:pt x="1020" y="353"/>
                  </a:lnTo>
                  <a:lnTo>
                    <a:pt x="1010" y="350"/>
                  </a:lnTo>
                  <a:lnTo>
                    <a:pt x="1008" y="350"/>
                  </a:lnTo>
                  <a:lnTo>
                    <a:pt x="1008" y="348"/>
                  </a:lnTo>
                  <a:lnTo>
                    <a:pt x="1003" y="336"/>
                  </a:lnTo>
                  <a:lnTo>
                    <a:pt x="1001" y="338"/>
                  </a:lnTo>
                  <a:lnTo>
                    <a:pt x="987" y="364"/>
                  </a:lnTo>
                  <a:lnTo>
                    <a:pt x="987" y="364"/>
                  </a:lnTo>
                  <a:lnTo>
                    <a:pt x="984" y="364"/>
                  </a:lnTo>
                  <a:lnTo>
                    <a:pt x="984" y="367"/>
                  </a:lnTo>
                  <a:lnTo>
                    <a:pt x="982" y="364"/>
                  </a:lnTo>
                  <a:lnTo>
                    <a:pt x="980" y="364"/>
                  </a:lnTo>
                  <a:lnTo>
                    <a:pt x="951" y="353"/>
                  </a:lnTo>
                  <a:lnTo>
                    <a:pt x="949" y="353"/>
                  </a:lnTo>
                  <a:lnTo>
                    <a:pt x="949" y="350"/>
                  </a:lnTo>
                  <a:lnTo>
                    <a:pt x="949" y="350"/>
                  </a:lnTo>
                  <a:lnTo>
                    <a:pt x="949" y="350"/>
                  </a:lnTo>
                  <a:lnTo>
                    <a:pt x="949" y="350"/>
                  </a:lnTo>
                  <a:lnTo>
                    <a:pt x="947" y="341"/>
                  </a:lnTo>
                  <a:lnTo>
                    <a:pt x="939" y="343"/>
                  </a:lnTo>
                  <a:lnTo>
                    <a:pt x="935" y="341"/>
                  </a:lnTo>
                  <a:lnTo>
                    <a:pt x="925" y="334"/>
                  </a:lnTo>
                  <a:lnTo>
                    <a:pt x="923" y="338"/>
                  </a:lnTo>
                  <a:lnTo>
                    <a:pt x="916" y="343"/>
                  </a:lnTo>
                  <a:lnTo>
                    <a:pt x="911" y="348"/>
                  </a:lnTo>
                  <a:lnTo>
                    <a:pt x="909" y="348"/>
                  </a:lnTo>
                  <a:lnTo>
                    <a:pt x="906" y="348"/>
                  </a:lnTo>
                  <a:lnTo>
                    <a:pt x="899" y="343"/>
                  </a:lnTo>
                  <a:lnTo>
                    <a:pt x="897" y="343"/>
                  </a:lnTo>
                  <a:lnTo>
                    <a:pt x="899" y="338"/>
                  </a:lnTo>
                  <a:lnTo>
                    <a:pt x="902" y="331"/>
                  </a:lnTo>
                  <a:lnTo>
                    <a:pt x="897" y="329"/>
                  </a:lnTo>
                  <a:lnTo>
                    <a:pt x="895" y="331"/>
                  </a:lnTo>
                  <a:lnTo>
                    <a:pt x="892" y="331"/>
                  </a:lnTo>
                  <a:lnTo>
                    <a:pt x="892" y="331"/>
                  </a:lnTo>
                  <a:lnTo>
                    <a:pt x="887" y="329"/>
                  </a:lnTo>
                  <a:lnTo>
                    <a:pt x="887" y="329"/>
                  </a:lnTo>
                  <a:lnTo>
                    <a:pt x="887" y="329"/>
                  </a:lnTo>
                  <a:lnTo>
                    <a:pt x="885" y="324"/>
                  </a:lnTo>
                  <a:lnTo>
                    <a:pt x="878" y="315"/>
                  </a:lnTo>
                  <a:lnTo>
                    <a:pt x="864" y="310"/>
                  </a:lnTo>
                  <a:lnTo>
                    <a:pt x="859" y="310"/>
                  </a:lnTo>
                  <a:lnTo>
                    <a:pt x="857" y="310"/>
                  </a:lnTo>
                  <a:lnTo>
                    <a:pt x="852" y="315"/>
                  </a:lnTo>
                  <a:lnTo>
                    <a:pt x="847" y="319"/>
                  </a:lnTo>
                  <a:lnTo>
                    <a:pt x="847" y="319"/>
                  </a:lnTo>
                  <a:lnTo>
                    <a:pt x="847" y="319"/>
                  </a:lnTo>
                  <a:lnTo>
                    <a:pt x="845" y="319"/>
                  </a:lnTo>
                  <a:lnTo>
                    <a:pt x="840" y="312"/>
                  </a:lnTo>
                  <a:lnTo>
                    <a:pt x="838" y="310"/>
                  </a:lnTo>
                  <a:lnTo>
                    <a:pt x="835" y="308"/>
                  </a:lnTo>
                  <a:lnTo>
                    <a:pt x="835" y="308"/>
                  </a:lnTo>
                  <a:lnTo>
                    <a:pt x="826" y="310"/>
                  </a:lnTo>
                  <a:lnTo>
                    <a:pt x="819" y="310"/>
                  </a:lnTo>
                  <a:lnTo>
                    <a:pt x="809" y="308"/>
                  </a:lnTo>
                  <a:lnTo>
                    <a:pt x="800" y="303"/>
                  </a:lnTo>
                  <a:lnTo>
                    <a:pt x="798" y="303"/>
                  </a:lnTo>
                  <a:lnTo>
                    <a:pt x="790" y="301"/>
                  </a:lnTo>
                  <a:lnTo>
                    <a:pt x="786" y="303"/>
                  </a:lnTo>
                  <a:lnTo>
                    <a:pt x="783" y="303"/>
                  </a:lnTo>
                  <a:lnTo>
                    <a:pt x="779" y="301"/>
                  </a:lnTo>
                  <a:lnTo>
                    <a:pt x="779" y="301"/>
                  </a:lnTo>
                  <a:lnTo>
                    <a:pt x="776" y="301"/>
                  </a:lnTo>
                  <a:lnTo>
                    <a:pt x="776" y="301"/>
                  </a:lnTo>
                  <a:lnTo>
                    <a:pt x="776" y="301"/>
                  </a:lnTo>
                  <a:lnTo>
                    <a:pt x="774" y="291"/>
                  </a:lnTo>
                  <a:lnTo>
                    <a:pt x="774" y="289"/>
                  </a:lnTo>
                  <a:lnTo>
                    <a:pt x="774" y="284"/>
                  </a:lnTo>
                  <a:lnTo>
                    <a:pt x="774" y="284"/>
                  </a:lnTo>
                  <a:lnTo>
                    <a:pt x="769" y="277"/>
                  </a:lnTo>
                  <a:lnTo>
                    <a:pt x="764" y="274"/>
                  </a:lnTo>
                  <a:lnTo>
                    <a:pt x="760" y="272"/>
                  </a:lnTo>
                  <a:lnTo>
                    <a:pt x="757" y="279"/>
                  </a:lnTo>
                  <a:lnTo>
                    <a:pt x="757" y="279"/>
                  </a:lnTo>
                  <a:lnTo>
                    <a:pt x="757" y="279"/>
                  </a:lnTo>
                  <a:lnTo>
                    <a:pt x="755" y="279"/>
                  </a:lnTo>
                  <a:lnTo>
                    <a:pt x="755" y="279"/>
                  </a:lnTo>
                  <a:lnTo>
                    <a:pt x="753" y="279"/>
                  </a:lnTo>
                  <a:lnTo>
                    <a:pt x="748" y="277"/>
                  </a:lnTo>
                  <a:lnTo>
                    <a:pt x="745" y="274"/>
                  </a:lnTo>
                  <a:lnTo>
                    <a:pt x="745" y="274"/>
                  </a:lnTo>
                  <a:lnTo>
                    <a:pt x="741" y="274"/>
                  </a:lnTo>
                  <a:lnTo>
                    <a:pt x="738" y="274"/>
                  </a:lnTo>
                  <a:lnTo>
                    <a:pt x="738" y="274"/>
                  </a:lnTo>
                  <a:lnTo>
                    <a:pt x="734" y="279"/>
                  </a:lnTo>
                  <a:lnTo>
                    <a:pt x="731" y="279"/>
                  </a:lnTo>
                  <a:lnTo>
                    <a:pt x="729" y="279"/>
                  </a:lnTo>
                  <a:lnTo>
                    <a:pt x="727" y="277"/>
                  </a:lnTo>
                  <a:lnTo>
                    <a:pt x="719" y="272"/>
                  </a:lnTo>
                  <a:lnTo>
                    <a:pt x="717" y="267"/>
                  </a:lnTo>
                  <a:lnTo>
                    <a:pt x="712" y="263"/>
                  </a:lnTo>
                  <a:lnTo>
                    <a:pt x="698" y="253"/>
                  </a:lnTo>
                  <a:lnTo>
                    <a:pt x="698" y="232"/>
                  </a:lnTo>
                  <a:lnTo>
                    <a:pt x="698" y="196"/>
                  </a:lnTo>
                  <a:lnTo>
                    <a:pt x="701" y="177"/>
                  </a:lnTo>
                  <a:lnTo>
                    <a:pt x="701" y="149"/>
                  </a:lnTo>
                  <a:lnTo>
                    <a:pt x="703" y="125"/>
                  </a:lnTo>
                  <a:lnTo>
                    <a:pt x="703" y="92"/>
                  </a:lnTo>
                  <a:lnTo>
                    <a:pt x="705" y="71"/>
                  </a:lnTo>
                  <a:lnTo>
                    <a:pt x="708" y="16"/>
                  </a:lnTo>
                  <a:lnTo>
                    <a:pt x="653" y="14"/>
                  </a:lnTo>
                  <a:lnTo>
                    <a:pt x="613" y="12"/>
                  </a:lnTo>
                  <a:lnTo>
                    <a:pt x="601" y="12"/>
                  </a:lnTo>
                  <a:lnTo>
                    <a:pt x="549" y="9"/>
                  </a:lnTo>
                  <a:lnTo>
                    <a:pt x="509" y="5"/>
                  </a:lnTo>
                  <a:lnTo>
                    <a:pt x="497" y="5"/>
                  </a:lnTo>
                  <a:lnTo>
                    <a:pt x="414" y="0"/>
                  </a:lnTo>
                  <a:lnTo>
                    <a:pt x="412" y="2"/>
                  </a:lnTo>
                  <a:lnTo>
                    <a:pt x="410" y="21"/>
                  </a:lnTo>
                  <a:lnTo>
                    <a:pt x="407" y="54"/>
                  </a:lnTo>
                  <a:lnTo>
                    <a:pt x="405" y="92"/>
                  </a:lnTo>
                  <a:lnTo>
                    <a:pt x="402" y="106"/>
                  </a:lnTo>
                  <a:lnTo>
                    <a:pt x="400" y="161"/>
                  </a:lnTo>
                  <a:lnTo>
                    <a:pt x="398" y="189"/>
                  </a:lnTo>
                  <a:lnTo>
                    <a:pt x="395" y="213"/>
                  </a:lnTo>
                  <a:lnTo>
                    <a:pt x="391" y="267"/>
                  </a:lnTo>
                  <a:lnTo>
                    <a:pt x="391" y="267"/>
                  </a:lnTo>
                  <a:lnTo>
                    <a:pt x="386" y="327"/>
                  </a:lnTo>
                  <a:lnTo>
                    <a:pt x="383" y="357"/>
                  </a:lnTo>
                  <a:lnTo>
                    <a:pt x="381" y="381"/>
                  </a:lnTo>
                  <a:lnTo>
                    <a:pt x="376" y="433"/>
                  </a:lnTo>
                  <a:lnTo>
                    <a:pt x="372" y="485"/>
                  </a:lnTo>
                  <a:lnTo>
                    <a:pt x="369" y="540"/>
                  </a:lnTo>
                  <a:lnTo>
                    <a:pt x="367" y="549"/>
                  </a:lnTo>
                  <a:lnTo>
                    <a:pt x="365" y="549"/>
                  </a:lnTo>
                  <a:lnTo>
                    <a:pt x="360" y="549"/>
                  </a:lnTo>
                  <a:lnTo>
                    <a:pt x="353" y="549"/>
                  </a:lnTo>
                  <a:lnTo>
                    <a:pt x="348" y="549"/>
                  </a:lnTo>
                  <a:lnTo>
                    <a:pt x="341" y="547"/>
                  </a:lnTo>
                  <a:lnTo>
                    <a:pt x="301" y="544"/>
                  </a:lnTo>
                  <a:lnTo>
                    <a:pt x="275" y="542"/>
                  </a:lnTo>
                  <a:lnTo>
                    <a:pt x="270" y="542"/>
                  </a:lnTo>
                  <a:lnTo>
                    <a:pt x="185" y="535"/>
                  </a:lnTo>
                  <a:lnTo>
                    <a:pt x="178" y="532"/>
                  </a:lnTo>
                  <a:lnTo>
                    <a:pt x="66" y="523"/>
                  </a:lnTo>
                  <a:lnTo>
                    <a:pt x="29" y="518"/>
                  </a:lnTo>
                  <a:lnTo>
                    <a:pt x="5" y="516"/>
                  </a:lnTo>
                  <a:lnTo>
                    <a:pt x="5" y="516"/>
                  </a:lnTo>
                  <a:lnTo>
                    <a:pt x="5" y="516"/>
                  </a:lnTo>
                  <a:lnTo>
                    <a:pt x="5" y="516"/>
                  </a:lnTo>
                  <a:lnTo>
                    <a:pt x="3" y="521"/>
                  </a:lnTo>
                  <a:lnTo>
                    <a:pt x="3" y="523"/>
                  </a:lnTo>
                  <a:lnTo>
                    <a:pt x="0" y="532"/>
                  </a:lnTo>
                  <a:lnTo>
                    <a:pt x="0" y="532"/>
                  </a:lnTo>
                  <a:lnTo>
                    <a:pt x="0" y="535"/>
                  </a:lnTo>
                  <a:lnTo>
                    <a:pt x="10" y="542"/>
                  </a:lnTo>
                  <a:lnTo>
                    <a:pt x="19" y="549"/>
                  </a:lnTo>
                  <a:lnTo>
                    <a:pt x="24" y="551"/>
                  </a:lnTo>
                  <a:lnTo>
                    <a:pt x="26" y="554"/>
                  </a:lnTo>
                  <a:lnTo>
                    <a:pt x="33" y="575"/>
                  </a:lnTo>
                  <a:lnTo>
                    <a:pt x="36" y="585"/>
                  </a:lnTo>
                  <a:lnTo>
                    <a:pt x="38" y="585"/>
                  </a:lnTo>
                  <a:lnTo>
                    <a:pt x="38" y="585"/>
                  </a:lnTo>
                  <a:lnTo>
                    <a:pt x="38" y="585"/>
                  </a:lnTo>
                  <a:lnTo>
                    <a:pt x="38" y="585"/>
                  </a:lnTo>
                  <a:lnTo>
                    <a:pt x="40" y="587"/>
                  </a:lnTo>
                  <a:lnTo>
                    <a:pt x="45" y="592"/>
                  </a:lnTo>
                  <a:lnTo>
                    <a:pt x="48" y="592"/>
                  </a:lnTo>
                  <a:lnTo>
                    <a:pt x="59" y="596"/>
                  </a:lnTo>
                  <a:lnTo>
                    <a:pt x="66" y="608"/>
                  </a:lnTo>
                  <a:lnTo>
                    <a:pt x="81" y="627"/>
                  </a:lnTo>
                  <a:lnTo>
                    <a:pt x="100" y="651"/>
                  </a:lnTo>
                  <a:lnTo>
                    <a:pt x="114" y="667"/>
                  </a:lnTo>
                  <a:lnTo>
                    <a:pt x="128" y="677"/>
                  </a:lnTo>
                  <a:lnTo>
                    <a:pt x="128" y="677"/>
                  </a:lnTo>
                  <a:lnTo>
                    <a:pt x="133" y="677"/>
                  </a:lnTo>
                  <a:lnTo>
                    <a:pt x="140" y="684"/>
                  </a:lnTo>
                  <a:lnTo>
                    <a:pt x="149" y="693"/>
                  </a:lnTo>
                  <a:lnTo>
                    <a:pt x="154" y="701"/>
                  </a:lnTo>
                  <a:lnTo>
                    <a:pt x="161" y="703"/>
                  </a:lnTo>
                  <a:lnTo>
                    <a:pt x="180" y="750"/>
                  </a:lnTo>
                  <a:lnTo>
                    <a:pt x="180" y="757"/>
                  </a:lnTo>
                  <a:lnTo>
                    <a:pt x="180" y="767"/>
                  </a:lnTo>
                  <a:lnTo>
                    <a:pt x="178" y="776"/>
                  </a:lnTo>
                  <a:lnTo>
                    <a:pt x="178" y="788"/>
                  </a:lnTo>
                  <a:lnTo>
                    <a:pt x="180" y="790"/>
                  </a:lnTo>
                  <a:lnTo>
                    <a:pt x="192" y="819"/>
                  </a:lnTo>
                  <a:lnTo>
                    <a:pt x="192" y="824"/>
                  </a:lnTo>
                  <a:lnTo>
                    <a:pt x="230" y="859"/>
                  </a:lnTo>
                  <a:lnTo>
                    <a:pt x="237" y="864"/>
                  </a:lnTo>
                  <a:lnTo>
                    <a:pt x="242" y="869"/>
                  </a:lnTo>
                  <a:lnTo>
                    <a:pt x="242" y="869"/>
                  </a:lnTo>
                  <a:lnTo>
                    <a:pt x="242" y="869"/>
                  </a:lnTo>
                  <a:lnTo>
                    <a:pt x="249" y="871"/>
                  </a:lnTo>
                  <a:lnTo>
                    <a:pt x="265" y="876"/>
                  </a:lnTo>
                  <a:lnTo>
                    <a:pt x="268" y="880"/>
                  </a:lnTo>
                  <a:lnTo>
                    <a:pt x="272" y="885"/>
                  </a:lnTo>
                  <a:lnTo>
                    <a:pt x="272" y="888"/>
                  </a:lnTo>
                  <a:lnTo>
                    <a:pt x="308" y="909"/>
                  </a:lnTo>
                  <a:lnTo>
                    <a:pt x="317" y="914"/>
                  </a:lnTo>
                  <a:lnTo>
                    <a:pt x="329" y="918"/>
                  </a:lnTo>
                  <a:lnTo>
                    <a:pt x="331" y="918"/>
                  </a:lnTo>
                  <a:lnTo>
                    <a:pt x="336" y="916"/>
                  </a:lnTo>
                  <a:lnTo>
                    <a:pt x="365" y="873"/>
                  </a:lnTo>
                  <a:lnTo>
                    <a:pt x="372" y="854"/>
                  </a:lnTo>
                  <a:lnTo>
                    <a:pt x="386" y="831"/>
                  </a:lnTo>
                  <a:lnTo>
                    <a:pt x="388" y="831"/>
                  </a:lnTo>
                  <a:lnTo>
                    <a:pt x="391" y="828"/>
                  </a:lnTo>
                  <a:lnTo>
                    <a:pt x="410" y="824"/>
                  </a:lnTo>
                  <a:lnTo>
                    <a:pt x="421" y="817"/>
                  </a:lnTo>
                  <a:lnTo>
                    <a:pt x="428" y="814"/>
                  </a:lnTo>
                  <a:lnTo>
                    <a:pt x="447" y="826"/>
                  </a:lnTo>
                  <a:lnTo>
                    <a:pt x="454" y="826"/>
                  </a:lnTo>
                  <a:lnTo>
                    <a:pt x="457" y="826"/>
                  </a:lnTo>
                  <a:lnTo>
                    <a:pt x="466" y="826"/>
                  </a:lnTo>
                  <a:lnTo>
                    <a:pt x="473" y="826"/>
                  </a:lnTo>
                  <a:lnTo>
                    <a:pt x="483" y="828"/>
                  </a:lnTo>
                  <a:lnTo>
                    <a:pt x="483" y="828"/>
                  </a:lnTo>
                  <a:lnTo>
                    <a:pt x="485" y="831"/>
                  </a:lnTo>
                  <a:lnTo>
                    <a:pt x="499" y="831"/>
                  </a:lnTo>
                  <a:lnTo>
                    <a:pt x="502" y="831"/>
                  </a:lnTo>
                  <a:lnTo>
                    <a:pt x="518" y="833"/>
                  </a:lnTo>
                  <a:lnTo>
                    <a:pt x="518" y="833"/>
                  </a:lnTo>
                  <a:lnTo>
                    <a:pt x="523" y="833"/>
                  </a:lnTo>
                  <a:lnTo>
                    <a:pt x="540" y="852"/>
                  </a:lnTo>
                  <a:lnTo>
                    <a:pt x="540" y="852"/>
                  </a:lnTo>
                  <a:lnTo>
                    <a:pt x="561" y="878"/>
                  </a:lnTo>
                  <a:lnTo>
                    <a:pt x="585" y="899"/>
                  </a:lnTo>
                  <a:lnTo>
                    <a:pt x="596" y="921"/>
                  </a:lnTo>
                  <a:lnTo>
                    <a:pt x="599" y="933"/>
                  </a:lnTo>
                  <a:lnTo>
                    <a:pt x="613" y="963"/>
                  </a:lnTo>
                  <a:lnTo>
                    <a:pt x="627" y="1004"/>
                  </a:lnTo>
                  <a:lnTo>
                    <a:pt x="634" y="1020"/>
                  </a:lnTo>
                  <a:lnTo>
                    <a:pt x="637" y="1025"/>
                  </a:lnTo>
                  <a:lnTo>
                    <a:pt x="641" y="1030"/>
                  </a:lnTo>
                  <a:lnTo>
                    <a:pt x="641" y="1030"/>
                  </a:lnTo>
                  <a:lnTo>
                    <a:pt x="656" y="1037"/>
                  </a:lnTo>
                  <a:lnTo>
                    <a:pt x="656" y="1037"/>
                  </a:lnTo>
                  <a:lnTo>
                    <a:pt x="665" y="1056"/>
                  </a:lnTo>
                  <a:lnTo>
                    <a:pt x="674" y="1079"/>
                  </a:lnTo>
                  <a:lnTo>
                    <a:pt x="679" y="1084"/>
                  </a:lnTo>
                  <a:lnTo>
                    <a:pt x="698" y="1101"/>
                  </a:lnTo>
                  <a:lnTo>
                    <a:pt x="703" y="1101"/>
                  </a:lnTo>
                  <a:lnTo>
                    <a:pt x="703" y="1101"/>
                  </a:lnTo>
                  <a:lnTo>
                    <a:pt x="703" y="1101"/>
                  </a:lnTo>
                  <a:lnTo>
                    <a:pt x="705" y="1101"/>
                  </a:lnTo>
                  <a:lnTo>
                    <a:pt x="710" y="1103"/>
                  </a:lnTo>
                  <a:lnTo>
                    <a:pt x="710" y="1105"/>
                  </a:lnTo>
                  <a:lnTo>
                    <a:pt x="712" y="1108"/>
                  </a:lnTo>
                  <a:lnTo>
                    <a:pt x="717" y="1120"/>
                  </a:lnTo>
                  <a:lnTo>
                    <a:pt x="717" y="1129"/>
                  </a:lnTo>
                  <a:lnTo>
                    <a:pt x="715" y="1131"/>
                  </a:lnTo>
                  <a:lnTo>
                    <a:pt x="715" y="1136"/>
                  </a:lnTo>
                  <a:lnTo>
                    <a:pt x="710" y="1138"/>
                  </a:lnTo>
                  <a:lnTo>
                    <a:pt x="710" y="1141"/>
                  </a:lnTo>
                  <a:lnTo>
                    <a:pt x="710" y="1141"/>
                  </a:lnTo>
                  <a:lnTo>
                    <a:pt x="710" y="1141"/>
                  </a:lnTo>
                  <a:lnTo>
                    <a:pt x="710" y="1141"/>
                  </a:lnTo>
                  <a:lnTo>
                    <a:pt x="710" y="1141"/>
                  </a:lnTo>
                  <a:lnTo>
                    <a:pt x="715" y="1146"/>
                  </a:lnTo>
                  <a:lnTo>
                    <a:pt x="715" y="1146"/>
                  </a:lnTo>
                  <a:lnTo>
                    <a:pt x="717" y="1146"/>
                  </a:lnTo>
                  <a:lnTo>
                    <a:pt x="719" y="1146"/>
                  </a:lnTo>
                  <a:lnTo>
                    <a:pt x="719" y="1146"/>
                  </a:lnTo>
                  <a:lnTo>
                    <a:pt x="719" y="1146"/>
                  </a:lnTo>
                  <a:lnTo>
                    <a:pt x="719" y="1148"/>
                  </a:lnTo>
                  <a:lnTo>
                    <a:pt x="722" y="1157"/>
                  </a:lnTo>
                  <a:lnTo>
                    <a:pt x="722" y="1167"/>
                  </a:lnTo>
                  <a:lnTo>
                    <a:pt x="719" y="1169"/>
                  </a:lnTo>
                  <a:lnTo>
                    <a:pt x="719" y="1169"/>
                  </a:lnTo>
                  <a:lnTo>
                    <a:pt x="719" y="1172"/>
                  </a:lnTo>
                  <a:lnTo>
                    <a:pt x="719" y="1176"/>
                  </a:lnTo>
                  <a:lnTo>
                    <a:pt x="727" y="1186"/>
                  </a:lnTo>
                  <a:lnTo>
                    <a:pt x="731" y="1191"/>
                  </a:lnTo>
                  <a:lnTo>
                    <a:pt x="738" y="1198"/>
                  </a:lnTo>
                  <a:lnTo>
                    <a:pt x="741" y="1205"/>
                  </a:lnTo>
                  <a:lnTo>
                    <a:pt x="743" y="1217"/>
                  </a:lnTo>
                  <a:lnTo>
                    <a:pt x="743" y="1217"/>
                  </a:lnTo>
                  <a:lnTo>
                    <a:pt x="745" y="1226"/>
                  </a:lnTo>
                  <a:lnTo>
                    <a:pt x="748" y="1231"/>
                  </a:lnTo>
                  <a:lnTo>
                    <a:pt x="748" y="1233"/>
                  </a:lnTo>
                  <a:lnTo>
                    <a:pt x="748" y="1233"/>
                  </a:lnTo>
                  <a:lnTo>
                    <a:pt x="755" y="1247"/>
                  </a:lnTo>
                  <a:lnTo>
                    <a:pt x="760" y="1252"/>
                  </a:lnTo>
                  <a:lnTo>
                    <a:pt x="798" y="1269"/>
                  </a:lnTo>
                  <a:lnTo>
                    <a:pt x="805" y="1271"/>
                  </a:lnTo>
                  <a:lnTo>
                    <a:pt x="812" y="1271"/>
                  </a:lnTo>
                  <a:lnTo>
                    <a:pt x="812" y="1271"/>
                  </a:lnTo>
                  <a:lnTo>
                    <a:pt x="824" y="1276"/>
                  </a:lnTo>
                  <a:lnTo>
                    <a:pt x="824" y="1276"/>
                  </a:lnTo>
                  <a:lnTo>
                    <a:pt x="826" y="1278"/>
                  </a:lnTo>
                  <a:lnTo>
                    <a:pt x="833" y="1283"/>
                  </a:lnTo>
                  <a:lnTo>
                    <a:pt x="845" y="1292"/>
                  </a:lnTo>
                  <a:lnTo>
                    <a:pt x="845" y="1292"/>
                  </a:lnTo>
                  <a:lnTo>
                    <a:pt x="847" y="1295"/>
                  </a:lnTo>
                  <a:lnTo>
                    <a:pt x="857" y="1295"/>
                  </a:lnTo>
                  <a:lnTo>
                    <a:pt x="871" y="1299"/>
                  </a:lnTo>
                  <a:lnTo>
                    <a:pt x="873" y="1297"/>
                  </a:lnTo>
                  <a:lnTo>
                    <a:pt x="873" y="1297"/>
                  </a:lnTo>
                  <a:lnTo>
                    <a:pt x="878" y="1297"/>
                  </a:lnTo>
                  <a:lnTo>
                    <a:pt x="887" y="1297"/>
                  </a:lnTo>
                  <a:lnTo>
                    <a:pt x="890" y="1297"/>
                  </a:lnTo>
                  <a:lnTo>
                    <a:pt x="890" y="1297"/>
                  </a:lnTo>
                  <a:lnTo>
                    <a:pt x="899" y="1297"/>
                  </a:lnTo>
                  <a:lnTo>
                    <a:pt x="911" y="1299"/>
                  </a:lnTo>
                  <a:lnTo>
                    <a:pt x="911" y="1302"/>
                  </a:lnTo>
                  <a:lnTo>
                    <a:pt x="921" y="1311"/>
                  </a:lnTo>
                  <a:lnTo>
                    <a:pt x="928" y="1316"/>
                  </a:lnTo>
                  <a:lnTo>
                    <a:pt x="928" y="1318"/>
                  </a:lnTo>
                  <a:lnTo>
                    <a:pt x="930" y="1318"/>
                  </a:lnTo>
                  <a:lnTo>
                    <a:pt x="939" y="1323"/>
                  </a:lnTo>
                  <a:lnTo>
                    <a:pt x="961" y="1311"/>
                  </a:lnTo>
                  <a:lnTo>
                    <a:pt x="961" y="1307"/>
                  </a:lnTo>
                  <a:lnTo>
                    <a:pt x="961" y="1307"/>
                  </a:lnTo>
                  <a:lnTo>
                    <a:pt x="954" y="1292"/>
                  </a:lnTo>
                  <a:lnTo>
                    <a:pt x="949" y="1273"/>
                  </a:lnTo>
                  <a:lnTo>
                    <a:pt x="949" y="1264"/>
                  </a:lnTo>
                  <a:lnTo>
                    <a:pt x="944" y="1254"/>
                  </a:lnTo>
                  <a:lnTo>
                    <a:pt x="944" y="1254"/>
                  </a:lnTo>
                  <a:lnTo>
                    <a:pt x="937" y="1233"/>
                  </a:lnTo>
                  <a:lnTo>
                    <a:pt x="937" y="1228"/>
                  </a:lnTo>
                  <a:lnTo>
                    <a:pt x="935" y="1214"/>
                  </a:lnTo>
                  <a:lnTo>
                    <a:pt x="930" y="1207"/>
                  </a:lnTo>
                  <a:lnTo>
                    <a:pt x="935" y="1183"/>
                  </a:lnTo>
                  <a:lnTo>
                    <a:pt x="939" y="1169"/>
                  </a:lnTo>
                  <a:lnTo>
                    <a:pt x="942" y="1153"/>
                  </a:lnTo>
                  <a:lnTo>
                    <a:pt x="942" y="1153"/>
                  </a:lnTo>
                  <a:lnTo>
                    <a:pt x="937" y="1153"/>
                  </a:lnTo>
                  <a:lnTo>
                    <a:pt x="935" y="1153"/>
                  </a:lnTo>
                  <a:lnTo>
                    <a:pt x="932" y="1155"/>
                  </a:lnTo>
                  <a:lnTo>
                    <a:pt x="932" y="1155"/>
                  </a:lnTo>
                  <a:lnTo>
                    <a:pt x="932" y="1155"/>
                  </a:lnTo>
                  <a:lnTo>
                    <a:pt x="930" y="1155"/>
                  </a:lnTo>
                  <a:lnTo>
                    <a:pt x="928" y="1157"/>
                  </a:lnTo>
                  <a:lnTo>
                    <a:pt x="918" y="1155"/>
                  </a:lnTo>
                  <a:lnTo>
                    <a:pt x="918" y="1155"/>
                  </a:lnTo>
                  <a:lnTo>
                    <a:pt x="918" y="1153"/>
                  </a:lnTo>
                  <a:lnTo>
                    <a:pt x="918" y="1150"/>
                  </a:lnTo>
                  <a:lnTo>
                    <a:pt x="918" y="1150"/>
                  </a:lnTo>
                  <a:lnTo>
                    <a:pt x="932" y="1150"/>
                  </a:lnTo>
                  <a:lnTo>
                    <a:pt x="942" y="1146"/>
                  </a:lnTo>
                  <a:lnTo>
                    <a:pt x="942" y="1146"/>
                  </a:lnTo>
                  <a:lnTo>
                    <a:pt x="944" y="1143"/>
                  </a:lnTo>
                  <a:lnTo>
                    <a:pt x="944" y="1143"/>
                  </a:lnTo>
                  <a:lnTo>
                    <a:pt x="947" y="1136"/>
                  </a:lnTo>
                  <a:lnTo>
                    <a:pt x="951" y="1117"/>
                  </a:lnTo>
                  <a:lnTo>
                    <a:pt x="956" y="1110"/>
                  </a:lnTo>
                  <a:lnTo>
                    <a:pt x="958" y="1103"/>
                  </a:lnTo>
                  <a:lnTo>
                    <a:pt x="954" y="1098"/>
                  </a:lnTo>
                  <a:lnTo>
                    <a:pt x="949" y="1096"/>
                  </a:lnTo>
                  <a:lnTo>
                    <a:pt x="949" y="1093"/>
                  </a:lnTo>
                  <a:lnTo>
                    <a:pt x="947" y="1091"/>
                  </a:lnTo>
                  <a:lnTo>
                    <a:pt x="944" y="1089"/>
                  </a:lnTo>
                  <a:lnTo>
                    <a:pt x="944" y="1086"/>
                  </a:lnTo>
                  <a:lnTo>
                    <a:pt x="947" y="1082"/>
                  </a:lnTo>
                  <a:lnTo>
                    <a:pt x="949" y="1082"/>
                  </a:lnTo>
                  <a:lnTo>
                    <a:pt x="956" y="1077"/>
                  </a:lnTo>
                  <a:lnTo>
                    <a:pt x="958" y="1077"/>
                  </a:lnTo>
                  <a:lnTo>
                    <a:pt x="973" y="1075"/>
                  </a:lnTo>
                  <a:lnTo>
                    <a:pt x="982" y="1060"/>
                  </a:lnTo>
                  <a:lnTo>
                    <a:pt x="992" y="1048"/>
                  </a:lnTo>
                  <a:lnTo>
                    <a:pt x="996" y="1048"/>
                  </a:lnTo>
                  <a:lnTo>
                    <a:pt x="1008" y="1037"/>
                  </a:lnTo>
                  <a:lnTo>
                    <a:pt x="1010" y="1037"/>
                  </a:lnTo>
                  <a:lnTo>
                    <a:pt x="1010" y="1034"/>
                  </a:lnTo>
                  <a:lnTo>
                    <a:pt x="1010" y="1032"/>
                  </a:lnTo>
                  <a:lnTo>
                    <a:pt x="1010" y="1032"/>
                  </a:lnTo>
                  <a:lnTo>
                    <a:pt x="1010" y="1025"/>
                  </a:lnTo>
                  <a:lnTo>
                    <a:pt x="1013" y="1015"/>
                  </a:lnTo>
                  <a:lnTo>
                    <a:pt x="1020" y="1022"/>
                  </a:lnTo>
                  <a:lnTo>
                    <a:pt x="1022" y="1022"/>
                  </a:lnTo>
                  <a:lnTo>
                    <a:pt x="1025" y="1022"/>
                  </a:lnTo>
                  <a:lnTo>
                    <a:pt x="1032" y="1020"/>
                  </a:lnTo>
                  <a:lnTo>
                    <a:pt x="1032" y="1020"/>
                  </a:lnTo>
                  <a:lnTo>
                    <a:pt x="1053" y="1011"/>
                  </a:lnTo>
                  <a:lnTo>
                    <a:pt x="1053" y="1011"/>
                  </a:lnTo>
                  <a:lnTo>
                    <a:pt x="1053" y="1008"/>
                  </a:lnTo>
                  <a:lnTo>
                    <a:pt x="1051" y="1008"/>
                  </a:lnTo>
                  <a:lnTo>
                    <a:pt x="1039" y="996"/>
                  </a:lnTo>
                  <a:lnTo>
                    <a:pt x="1036" y="994"/>
                  </a:lnTo>
                  <a:lnTo>
                    <a:pt x="1032" y="994"/>
                  </a:lnTo>
                  <a:lnTo>
                    <a:pt x="1032" y="994"/>
                  </a:lnTo>
                  <a:lnTo>
                    <a:pt x="1025" y="980"/>
                  </a:lnTo>
                  <a:lnTo>
                    <a:pt x="1027" y="977"/>
                  </a:lnTo>
                  <a:lnTo>
                    <a:pt x="1027" y="977"/>
                  </a:lnTo>
                  <a:lnTo>
                    <a:pt x="1034" y="977"/>
                  </a:lnTo>
                  <a:lnTo>
                    <a:pt x="1034" y="982"/>
                  </a:lnTo>
                  <a:lnTo>
                    <a:pt x="1036" y="987"/>
                  </a:lnTo>
                  <a:lnTo>
                    <a:pt x="1044" y="994"/>
                  </a:lnTo>
                  <a:lnTo>
                    <a:pt x="1055" y="989"/>
                  </a:lnTo>
                  <a:lnTo>
                    <a:pt x="1062" y="987"/>
                  </a:lnTo>
                  <a:lnTo>
                    <a:pt x="1065" y="982"/>
                  </a:lnTo>
                  <a:lnTo>
                    <a:pt x="1065" y="982"/>
                  </a:lnTo>
                  <a:lnTo>
                    <a:pt x="1067" y="980"/>
                  </a:lnTo>
                  <a:lnTo>
                    <a:pt x="1072" y="980"/>
                  </a:lnTo>
                  <a:lnTo>
                    <a:pt x="1074" y="980"/>
                  </a:lnTo>
                  <a:lnTo>
                    <a:pt x="1074" y="980"/>
                  </a:lnTo>
                  <a:lnTo>
                    <a:pt x="1077" y="980"/>
                  </a:lnTo>
                  <a:lnTo>
                    <a:pt x="1074" y="1001"/>
                  </a:lnTo>
                  <a:lnTo>
                    <a:pt x="1055" y="1015"/>
                  </a:lnTo>
                  <a:lnTo>
                    <a:pt x="1055" y="1015"/>
                  </a:lnTo>
                  <a:lnTo>
                    <a:pt x="1055" y="1018"/>
                  </a:lnTo>
                  <a:lnTo>
                    <a:pt x="1055" y="1015"/>
                  </a:lnTo>
                  <a:lnTo>
                    <a:pt x="1060" y="1013"/>
                  </a:lnTo>
                  <a:lnTo>
                    <a:pt x="1067" y="1008"/>
                  </a:lnTo>
                  <a:lnTo>
                    <a:pt x="1067" y="1008"/>
                  </a:lnTo>
                  <a:lnTo>
                    <a:pt x="1072" y="1004"/>
                  </a:lnTo>
                  <a:lnTo>
                    <a:pt x="1089" y="996"/>
                  </a:lnTo>
                  <a:lnTo>
                    <a:pt x="1096" y="992"/>
                  </a:lnTo>
                  <a:lnTo>
                    <a:pt x="1110" y="987"/>
                  </a:lnTo>
                  <a:lnTo>
                    <a:pt x="1117" y="985"/>
                  </a:lnTo>
                  <a:lnTo>
                    <a:pt x="1141" y="970"/>
                  </a:lnTo>
                  <a:lnTo>
                    <a:pt x="1143" y="968"/>
                  </a:lnTo>
                  <a:lnTo>
                    <a:pt x="1148" y="966"/>
                  </a:lnTo>
                  <a:lnTo>
                    <a:pt x="1150" y="963"/>
                  </a:lnTo>
                  <a:lnTo>
                    <a:pt x="1164" y="959"/>
                  </a:lnTo>
                  <a:lnTo>
                    <a:pt x="1190" y="935"/>
                  </a:lnTo>
                  <a:lnTo>
                    <a:pt x="1190" y="933"/>
                  </a:lnTo>
                  <a:lnTo>
                    <a:pt x="1193" y="933"/>
                  </a:lnTo>
                  <a:lnTo>
                    <a:pt x="1193" y="930"/>
                  </a:lnTo>
                  <a:lnTo>
                    <a:pt x="1195" y="930"/>
                  </a:lnTo>
                  <a:lnTo>
                    <a:pt x="1195" y="928"/>
                  </a:lnTo>
                  <a:lnTo>
                    <a:pt x="1195" y="928"/>
                  </a:lnTo>
                  <a:lnTo>
                    <a:pt x="1200" y="925"/>
                  </a:lnTo>
                  <a:lnTo>
                    <a:pt x="1200" y="923"/>
                  </a:lnTo>
                  <a:lnTo>
                    <a:pt x="1202" y="923"/>
                  </a:lnTo>
                  <a:lnTo>
                    <a:pt x="1214" y="916"/>
                  </a:lnTo>
                  <a:lnTo>
                    <a:pt x="1223" y="909"/>
                  </a:lnTo>
                  <a:lnTo>
                    <a:pt x="1226" y="906"/>
                  </a:lnTo>
                  <a:lnTo>
                    <a:pt x="1233" y="902"/>
                  </a:lnTo>
                  <a:lnTo>
                    <a:pt x="1223" y="899"/>
                  </a:lnTo>
                  <a:lnTo>
                    <a:pt x="1207" y="880"/>
                  </a:lnTo>
                  <a:lnTo>
                    <a:pt x="1202" y="876"/>
                  </a:lnTo>
                  <a:lnTo>
                    <a:pt x="1209" y="859"/>
                  </a:lnTo>
                  <a:lnTo>
                    <a:pt x="1221" y="850"/>
                  </a:lnTo>
                  <a:lnTo>
                    <a:pt x="1226" y="850"/>
                  </a:lnTo>
                  <a:lnTo>
                    <a:pt x="1230" y="845"/>
                  </a:lnTo>
                  <a:lnTo>
                    <a:pt x="1230" y="847"/>
                  </a:lnTo>
                  <a:lnTo>
                    <a:pt x="1233" y="847"/>
                  </a:lnTo>
                  <a:lnTo>
                    <a:pt x="1235" y="854"/>
                  </a:lnTo>
                  <a:lnTo>
                    <a:pt x="1235" y="857"/>
                  </a:lnTo>
                  <a:lnTo>
                    <a:pt x="1235" y="857"/>
                  </a:lnTo>
                  <a:lnTo>
                    <a:pt x="1233" y="866"/>
                  </a:lnTo>
                  <a:lnTo>
                    <a:pt x="1230" y="871"/>
                  </a:lnTo>
                  <a:lnTo>
                    <a:pt x="1254" y="873"/>
                  </a:lnTo>
                  <a:lnTo>
                    <a:pt x="1254" y="876"/>
                  </a:lnTo>
                  <a:lnTo>
                    <a:pt x="1254" y="878"/>
                  </a:lnTo>
                  <a:lnTo>
                    <a:pt x="1252" y="878"/>
                  </a:lnTo>
                  <a:lnTo>
                    <a:pt x="1252" y="878"/>
                  </a:lnTo>
                  <a:lnTo>
                    <a:pt x="1247" y="880"/>
                  </a:lnTo>
                  <a:lnTo>
                    <a:pt x="1238" y="883"/>
                  </a:lnTo>
                  <a:lnTo>
                    <a:pt x="1238" y="885"/>
                  </a:lnTo>
                  <a:lnTo>
                    <a:pt x="1228" y="895"/>
                  </a:lnTo>
                  <a:lnTo>
                    <a:pt x="1226" y="897"/>
                  </a:lnTo>
                  <a:lnTo>
                    <a:pt x="1226" y="897"/>
                  </a:lnTo>
                  <a:lnTo>
                    <a:pt x="1226" y="897"/>
                  </a:lnTo>
                  <a:lnTo>
                    <a:pt x="1228" y="897"/>
                  </a:lnTo>
                  <a:lnTo>
                    <a:pt x="1233" y="897"/>
                  </a:lnTo>
                  <a:lnTo>
                    <a:pt x="1233" y="897"/>
                  </a:lnTo>
                  <a:lnTo>
                    <a:pt x="1233" y="895"/>
                  </a:lnTo>
                  <a:lnTo>
                    <a:pt x="1233" y="895"/>
                  </a:lnTo>
                  <a:lnTo>
                    <a:pt x="1233" y="892"/>
                  </a:lnTo>
                  <a:lnTo>
                    <a:pt x="1235" y="892"/>
                  </a:lnTo>
                  <a:lnTo>
                    <a:pt x="1235" y="892"/>
                  </a:lnTo>
                  <a:lnTo>
                    <a:pt x="1235" y="892"/>
                  </a:lnTo>
                  <a:lnTo>
                    <a:pt x="1235" y="892"/>
                  </a:lnTo>
                  <a:lnTo>
                    <a:pt x="1238" y="890"/>
                  </a:lnTo>
                  <a:lnTo>
                    <a:pt x="1238" y="890"/>
                  </a:lnTo>
                  <a:lnTo>
                    <a:pt x="1238" y="890"/>
                  </a:lnTo>
                  <a:lnTo>
                    <a:pt x="1240" y="888"/>
                  </a:lnTo>
                  <a:lnTo>
                    <a:pt x="1242" y="888"/>
                  </a:lnTo>
                  <a:lnTo>
                    <a:pt x="1242" y="888"/>
                  </a:lnTo>
                  <a:lnTo>
                    <a:pt x="1247" y="885"/>
                  </a:lnTo>
                  <a:lnTo>
                    <a:pt x="1247" y="885"/>
                  </a:lnTo>
                  <a:lnTo>
                    <a:pt x="1256" y="880"/>
                  </a:lnTo>
                  <a:lnTo>
                    <a:pt x="1256" y="880"/>
                  </a:lnTo>
                  <a:lnTo>
                    <a:pt x="1256" y="880"/>
                  </a:lnTo>
                  <a:lnTo>
                    <a:pt x="1266" y="876"/>
                  </a:lnTo>
                  <a:lnTo>
                    <a:pt x="1271" y="873"/>
                  </a:lnTo>
                  <a:lnTo>
                    <a:pt x="1271" y="873"/>
                  </a:lnTo>
                  <a:lnTo>
                    <a:pt x="1294" y="862"/>
                  </a:lnTo>
                  <a:lnTo>
                    <a:pt x="1304" y="859"/>
                  </a:lnTo>
                  <a:lnTo>
                    <a:pt x="1309" y="857"/>
                  </a:lnTo>
                  <a:lnTo>
                    <a:pt x="1313" y="857"/>
                  </a:lnTo>
                  <a:lnTo>
                    <a:pt x="1316" y="857"/>
                  </a:lnTo>
                  <a:lnTo>
                    <a:pt x="1325" y="857"/>
                  </a:lnTo>
                  <a:lnTo>
                    <a:pt x="1325" y="828"/>
                  </a:lnTo>
                  <a:lnTo>
                    <a:pt x="1337" y="812"/>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3" name="Tennessee"/>
            <p:cNvSpPr>
              <a:spLocks/>
            </p:cNvSpPr>
            <p:nvPr/>
          </p:nvSpPr>
          <p:spPr bwMode="auto">
            <a:xfrm>
              <a:off x="5713164" y="3560862"/>
              <a:ext cx="1311275" cy="455613"/>
            </a:xfrm>
            <a:custGeom>
              <a:avLst/>
              <a:gdLst>
                <a:gd name="T0" fmla="*/ 575 w 826"/>
                <a:gd name="T1" fmla="*/ 38 h 287"/>
                <a:gd name="T2" fmla="*/ 506 w 826"/>
                <a:gd name="T3" fmla="*/ 43 h 287"/>
                <a:gd name="T4" fmla="*/ 461 w 826"/>
                <a:gd name="T5" fmla="*/ 48 h 287"/>
                <a:gd name="T6" fmla="*/ 386 w 826"/>
                <a:gd name="T7" fmla="*/ 52 h 287"/>
                <a:gd name="T8" fmla="*/ 331 w 826"/>
                <a:gd name="T9" fmla="*/ 57 h 287"/>
                <a:gd name="T10" fmla="*/ 277 w 826"/>
                <a:gd name="T11" fmla="*/ 64 h 287"/>
                <a:gd name="T12" fmla="*/ 227 w 826"/>
                <a:gd name="T13" fmla="*/ 69 h 287"/>
                <a:gd name="T14" fmla="*/ 206 w 826"/>
                <a:gd name="T15" fmla="*/ 66 h 287"/>
                <a:gd name="T16" fmla="*/ 163 w 826"/>
                <a:gd name="T17" fmla="*/ 90 h 287"/>
                <a:gd name="T18" fmla="*/ 133 w 826"/>
                <a:gd name="T19" fmla="*/ 93 h 287"/>
                <a:gd name="T20" fmla="*/ 69 w 826"/>
                <a:gd name="T21" fmla="*/ 97 h 287"/>
                <a:gd name="T22" fmla="*/ 59 w 826"/>
                <a:gd name="T23" fmla="*/ 137 h 287"/>
                <a:gd name="T24" fmla="*/ 52 w 826"/>
                <a:gd name="T25" fmla="*/ 173 h 287"/>
                <a:gd name="T26" fmla="*/ 47 w 826"/>
                <a:gd name="T27" fmla="*/ 173 h 287"/>
                <a:gd name="T28" fmla="*/ 36 w 826"/>
                <a:gd name="T29" fmla="*/ 218 h 287"/>
                <a:gd name="T30" fmla="*/ 19 w 826"/>
                <a:gd name="T31" fmla="*/ 239 h 287"/>
                <a:gd name="T32" fmla="*/ 24 w 826"/>
                <a:gd name="T33" fmla="*/ 268 h 287"/>
                <a:gd name="T34" fmla="*/ 21 w 826"/>
                <a:gd name="T35" fmla="*/ 270 h 287"/>
                <a:gd name="T36" fmla="*/ 0 w 826"/>
                <a:gd name="T37" fmla="*/ 287 h 287"/>
                <a:gd name="T38" fmla="*/ 66 w 826"/>
                <a:gd name="T39" fmla="*/ 284 h 287"/>
                <a:gd name="T40" fmla="*/ 128 w 826"/>
                <a:gd name="T41" fmla="*/ 280 h 287"/>
                <a:gd name="T42" fmla="*/ 192 w 826"/>
                <a:gd name="T43" fmla="*/ 275 h 287"/>
                <a:gd name="T44" fmla="*/ 232 w 826"/>
                <a:gd name="T45" fmla="*/ 270 h 287"/>
                <a:gd name="T46" fmla="*/ 308 w 826"/>
                <a:gd name="T47" fmla="*/ 263 h 287"/>
                <a:gd name="T48" fmla="*/ 395 w 826"/>
                <a:gd name="T49" fmla="*/ 256 h 287"/>
                <a:gd name="T50" fmla="*/ 466 w 826"/>
                <a:gd name="T51" fmla="*/ 249 h 287"/>
                <a:gd name="T52" fmla="*/ 499 w 826"/>
                <a:gd name="T53" fmla="*/ 246 h 287"/>
                <a:gd name="T54" fmla="*/ 549 w 826"/>
                <a:gd name="T55" fmla="*/ 239 h 287"/>
                <a:gd name="T56" fmla="*/ 592 w 826"/>
                <a:gd name="T57" fmla="*/ 206 h 287"/>
                <a:gd name="T58" fmla="*/ 615 w 826"/>
                <a:gd name="T59" fmla="*/ 197 h 287"/>
                <a:gd name="T60" fmla="*/ 622 w 826"/>
                <a:gd name="T61" fmla="*/ 173 h 287"/>
                <a:gd name="T62" fmla="*/ 651 w 826"/>
                <a:gd name="T63" fmla="*/ 154 h 287"/>
                <a:gd name="T64" fmla="*/ 684 w 826"/>
                <a:gd name="T65" fmla="*/ 140 h 287"/>
                <a:gd name="T66" fmla="*/ 715 w 826"/>
                <a:gd name="T67" fmla="*/ 119 h 287"/>
                <a:gd name="T68" fmla="*/ 731 w 826"/>
                <a:gd name="T69" fmla="*/ 90 h 287"/>
                <a:gd name="T70" fmla="*/ 741 w 826"/>
                <a:gd name="T71" fmla="*/ 81 h 287"/>
                <a:gd name="T72" fmla="*/ 745 w 826"/>
                <a:gd name="T73" fmla="*/ 83 h 287"/>
                <a:gd name="T74" fmla="*/ 778 w 826"/>
                <a:gd name="T75" fmla="*/ 64 h 287"/>
                <a:gd name="T76" fmla="*/ 807 w 826"/>
                <a:gd name="T77" fmla="*/ 43 h 287"/>
                <a:gd name="T78" fmla="*/ 816 w 826"/>
                <a:gd name="T79" fmla="*/ 33 h 287"/>
                <a:gd name="T80" fmla="*/ 819 w 826"/>
                <a:gd name="T81" fmla="*/ 33 h 287"/>
                <a:gd name="T82" fmla="*/ 821 w 826"/>
                <a:gd name="T83" fmla="*/ 36 h 287"/>
                <a:gd name="T84" fmla="*/ 823 w 826"/>
                <a:gd name="T85" fmla="*/ 3 h 287"/>
                <a:gd name="T86" fmla="*/ 800 w 826"/>
                <a:gd name="T87" fmla="*/ 5 h 287"/>
                <a:gd name="T88" fmla="*/ 769 w 826"/>
                <a:gd name="T89" fmla="*/ 12 h 287"/>
                <a:gd name="T90" fmla="*/ 712 w 826"/>
                <a:gd name="T91" fmla="*/ 19 h 287"/>
                <a:gd name="T92" fmla="*/ 632 w 826"/>
                <a:gd name="T93" fmla="*/ 29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26" h="287">
                  <a:moveTo>
                    <a:pt x="601" y="36"/>
                  </a:moveTo>
                  <a:lnTo>
                    <a:pt x="577" y="38"/>
                  </a:lnTo>
                  <a:lnTo>
                    <a:pt x="575" y="38"/>
                  </a:lnTo>
                  <a:lnTo>
                    <a:pt x="525" y="43"/>
                  </a:lnTo>
                  <a:lnTo>
                    <a:pt x="523" y="43"/>
                  </a:lnTo>
                  <a:lnTo>
                    <a:pt x="506" y="43"/>
                  </a:lnTo>
                  <a:lnTo>
                    <a:pt x="476" y="45"/>
                  </a:lnTo>
                  <a:lnTo>
                    <a:pt x="473" y="45"/>
                  </a:lnTo>
                  <a:lnTo>
                    <a:pt x="461" y="48"/>
                  </a:lnTo>
                  <a:lnTo>
                    <a:pt x="426" y="52"/>
                  </a:lnTo>
                  <a:lnTo>
                    <a:pt x="409" y="52"/>
                  </a:lnTo>
                  <a:lnTo>
                    <a:pt x="386" y="52"/>
                  </a:lnTo>
                  <a:lnTo>
                    <a:pt x="367" y="55"/>
                  </a:lnTo>
                  <a:lnTo>
                    <a:pt x="353" y="57"/>
                  </a:lnTo>
                  <a:lnTo>
                    <a:pt x="331" y="57"/>
                  </a:lnTo>
                  <a:lnTo>
                    <a:pt x="303" y="62"/>
                  </a:lnTo>
                  <a:lnTo>
                    <a:pt x="298" y="62"/>
                  </a:lnTo>
                  <a:lnTo>
                    <a:pt x="277" y="64"/>
                  </a:lnTo>
                  <a:lnTo>
                    <a:pt x="248" y="66"/>
                  </a:lnTo>
                  <a:lnTo>
                    <a:pt x="241" y="66"/>
                  </a:lnTo>
                  <a:lnTo>
                    <a:pt x="227" y="69"/>
                  </a:lnTo>
                  <a:lnTo>
                    <a:pt x="227" y="66"/>
                  </a:lnTo>
                  <a:lnTo>
                    <a:pt x="211" y="64"/>
                  </a:lnTo>
                  <a:lnTo>
                    <a:pt x="206" y="66"/>
                  </a:lnTo>
                  <a:lnTo>
                    <a:pt x="208" y="88"/>
                  </a:lnTo>
                  <a:lnTo>
                    <a:pt x="166" y="90"/>
                  </a:lnTo>
                  <a:lnTo>
                    <a:pt x="163" y="90"/>
                  </a:lnTo>
                  <a:lnTo>
                    <a:pt x="135" y="93"/>
                  </a:lnTo>
                  <a:lnTo>
                    <a:pt x="133" y="93"/>
                  </a:lnTo>
                  <a:lnTo>
                    <a:pt x="133" y="93"/>
                  </a:lnTo>
                  <a:lnTo>
                    <a:pt x="83" y="97"/>
                  </a:lnTo>
                  <a:lnTo>
                    <a:pt x="76" y="97"/>
                  </a:lnTo>
                  <a:lnTo>
                    <a:pt x="69" y="97"/>
                  </a:lnTo>
                  <a:lnTo>
                    <a:pt x="64" y="97"/>
                  </a:lnTo>
                  <a:lnTo>
                    <a:pt x="66" y="119"/>
                  </a:lnTo>
                  <a:lnTo>
                    <a:pt x="59" y="137"/>
                  </a:lnTo>
                  <a:lnTo>
                    <a:pt x="50" y="161"/>
                  </a:lnTo>
                  <a:lnTo>
                    <a:pt x="54" y="173"/>
                  </a:lnTo>
                  <a:lnTo>
                    <a:pt x="52" y="173"/>
                  </a:lnTo>
                  <a:lnTo>
                    <a:pt x="50" y="173"/>
                  </a:lnTo>
                  <a:lnTo>
                    <a:pt x="47" y="173"/>
                  </a:lnTo>
                  <a:lnTo>
                    <a:pt x="47" y="173"/>
                  </a:lnTo>
                  <a:lnTo>
                    <a:pt x="47" y="175"/>
                  </a:lnTo>
                  <a:lnTo>
                    <a:pt x="38" y="192"/>
                  </a:lnTo>
                  <a:lnTo>
                    <a:pt x="36" y="218"/>
                  </a:lnTo>
                  <a:lnTo>
                    <a:pt x="12" y="232"/>
                  </a:lnTo>
                  <a:lnTo>
                    <a:pt x="19" y="239"/>
                  </a:lnTo>
                  <a:lnTo>
                    <a:pt x="19" y="239"/>
                  </a:lnTo>
                  <a:lnTo>
                    <a:pt x="24" y="268"/>
                  </a:lnTo>
                  <a:lnTo>
                    <a:pt x="24" y="268"/>
                  </a:lnTo>
                  <a:lnTo>
                    <a:pt x="24" y="268"/>
                  </a:lnTo>
                  <a:lnTo>
                    <a:pt x="24" y="268"/>
                  </a:lnTo>
                  <a:lnTo>
                    <a:pt x="24" y="268"/>
                  </a:lnTo>
                  <a:lnTo>
                    <a:pt x="21" y="270"/>
                  </a:lnTo>
                  <a:lnTo>
                    <a:pt x="12" y="280"/>
                  </a:lnTo>
                  <a:lnTo>
                    <a:pt x="2" y="282"/>
                  </a:lnTo>
                  <a:lnTo>
                    <a:pt x="0" y="287"/>
                  </a:lnTo>
                  <a:lnTo>
                    <a:pt x="0" y="287"/>
                  </a:lnTo>
                  <a:lnTo>
                    <a:pt x="59" y="284"/>
                  </a:lnTo>
                  <a:lnTo>
                    <a:pt x="66" y="284"/>
                  </a:lnTo>
                  <a:lnTo>
                    <a:pt x="95" y="282"/>
                  </a:lnTo>
                  <a:lnTo>
                    <a:pt x="111" y="280"/>
                  </a:lnTo>
                  <a:lnTo>
                    <a:pt x="128" y="280"/>
                  </a:lnTo>
                  <a:lnTo>
                    <a:pt x="149" y="277"/>
                  </a:lnTo>
                  <a:lnTo>
                    <a:pt x="151" y="277"/>
                  </a:lnTo>
                  <a:lnTo>
                    <a:pt x="192" y="275"/>
                  </a:lnTo>
                  <a:lnTo>
                    <a:pt x="194" y="275"/>
                  </a:lnTo>
                  <a:lnTo>
                    <a:pt x="211" y="272"/>
                  </a:lnTo>
                  <a:lnTo>
                    <a:pt x="232" y="270"/>
                  </a:lnTo>
                  <a:lnTo>
                    <a:pt x="267" y="268"/>
                  </a:lnTo>
                  <a:lnTo>
                    <a:pt x="305" y="263"/>
                  </a:lnTo>
                  <a:lnTo>
                    <a:pt x="308" y="263"/>
                  </a:lnTo>
                  <a:lnTo>
                    <a:pt x="345" y="261"/>
                  </a:lnTo>
                  <a:lnTo>
                    <a:pt x="350" y="261"/>
                  </a:lnTo>
                  <a:lnTo>
                    <a:pt x="395" y="256"/>
                  </a:lnTo>
                  <a:lnTo>
                    <a:pt x="398" y="256"/>
                  </a:lnTo>
                  <a:lnTo>
                    <a:pt x="440" y="251"/>
                  </a:lnTo>
                  <a:lnTo>
                    <a:pt x="466" y="249"/>
                  </a:lnTo>
                  <a:lnTo>
                    <a:pt x="480" y="249"/>
                  </a:lnTo>
                  <a:lnTo>
                    <a:pt x="490" y="246"/>
                  </a:lnTo>
                  <a:lnTo>
                    <a:pt x="499" y="246"/>
                  </a:lnTo>
                  <a:lnTo>
                    <a:pt x="528" y="242"/>
                  </a:lnTo>
                  <a:lnTo>
                    <a:pt x="544" y="239"/>
                  </a:lnTo>
                  <a:lnTo>
                    <a:pt x="549" y="239"/>
                  </a:lnTo>
                  <a:lnTo>
                    <a:pt x="563" y="237"/>
                  </a:lnTo>
                  <a:lnTo>
                    <a:pt x="594" y="235"/>
                  </a:lnTo>
                  <a:lnTo>
                    <a:pt x="592" y="206"/>
                  </a:lnTo>
                  <a:lnTo>
                    <a:pt x="601" y="199"/>
                  </a:lnTo>
                  <a:lnTo>
                    <a:pt x="610" y="199"/>
                  </a:lnTo>
                  <a:lnTo>
                    <a:pt x="615" y="197"/>
                  </a:lnTo>
                  <a:lnTo>
                    <a:pt x="618" y="194"/>
                  </a:lnTo>
                  <a:lnTo>
                    <a:pt x="622" y="171"/>
                  </a:lnTo>
                  <a:lnTo>
                    <a:pt x="622" y="173"/>
                  </a:lnTo>
                  <a:lnTo>
                    <a:pt x="648" y="154"/>
                  </a:lnTo>
                  <a:lnTo>
                    <a:pt x="648" y="154"/>
                  </a:lnTo>
                  <a:lnTo>
                    <a:pt x="651" y="154"/>
                  </a:lnTo>
                  <a:lnTo>
                    <a:pt x="665" y="154"/>
                  </a:lnTo>
                  <a:lnTo>
                    <a:pt x="667" y="152"/>
                  </a:lnTo>
                  <a:lnTo>
                    <a:pt x="684" y="140"/>
                  </a:lnTo>
                  <a:lnTo>
                    <a:pt x="686" y="135"/>
                  </a:lnTo>
                  <a:lnTo>
                    <a:pt x="686" y="133"/>
                  </a:lnTo>
                  <a:lnTo>
                    <a:pt x="715" y="119"/>
                  </a:lnTo>
                  <a:lnTo>
                    <a:pt x="717" y="100"/>
                  </a:lnTo>
                  <a:lnTo>
                    <a:pt x="722" y="97"/>
                  </a:lnTo>
                  <a:lnTo>
                    <a:pt x="731" y="90"/>
                  </a:lnTo>
                  <a:lnTo>
                    <a:pt x="736" y="83"/>
                  </a:lnTo>
                  <a:lnTo>
                    <a:pt x="738" y="83"/>
                  </a:lnTo>
                  <a:lnTo>
                    <a:pt x="741" y="81"/>
                  </a:lnTo>
                  <a:lnTo>
                    <a:pt x="741" y="81"/>
                  </a:lnTo>
                  <a:lnTo>
                    <a:pt x="743" y="81"/>
                  </a:lnTo>
                  <a:lnTo>
                    <a:pt x="745" y="83"/>
                  </a:lnTo>
                  <a:lnTo>
                    <a:pt x="755" y="90"/>
                  </a:lnTo>
                  <a:lnTo>
                    <a:pt x="762" y="76"/>
                  </a:lnTo>
                  <a:lnTo>
                    <a:pt x="778" y="64"/>
                  </a:lnTo>
                  <a:lnTo>
                    <a:pt x="793" y="69"/>
                  </a:lnTo>
                  <a:lnTo>
                    <a:pt x="804" y="48"/>
                  </a:lnTo>
                  <a:lnTo>
                    <a:pt x="807" y="43"/>
                  </a:lnTo>
                  <a:lnTo>
                    <a:pt x="807" y="43"/>
                  </a:lnTo>
                  <a:lnTo>
                    <a:pt x="812" y="36"/>
                  </a:lnTo>
                  <a:lnTo>
                    <a:pt x="816" y="33"/>
                  </a:lnTo>
                  <a:lnTo>
                    <a:pt x="816" y="33"/>
                  </a:lnTo>
                  <a:lnTo>
                    <a:pt x="816" y="33"/>
                  </a:lnTo>
                  <a:lnTo>
                    <a:pt x="819" y="33"/>
                  </a:lnTo>
                  <a:lnTo>
                    <a:pt x="821" y="36"/>
                  </a:lnTo>
                  <a:lnTo>
                    <a:pt x="821" y="36"/>
                  </a:lnTo>
                  <a:lnTo>
                    <a:pt x="821" y="36"/>
                  </a:lnTo>
                  <a:lnTo>
                    <a:pt x="823" y="36"/>
                  </a:lnTo>
                  <a:lnTo>
                    <a:pt x="823" y="29"/>
                  </a:lnTo>
                  <a:lnTo>
                    <a:pt x="823" y="3"/>
                  </a:lnTo>
                  <a:lnTo>
                    <a:pt x="826" y="0"/>
                  </a:lnTo>
                  <a:lnTo>
                    <a:pt x="809" y="3"/>
                  </a:lnTo>
                  <a:lnTo>
                    <a:pt x="800" y="5"/>
                  </a:lnTo>
                  <a:lnTo>
                    <a:pt x="800" y="7"/>
                  </a:lnTo>
                  <a:lnTo>
                    <a:pt x="778" y="10"/>
                  </a:lnTo>
                  <a:lnTo>
                    <a:pt x="769" y="12"/>
                  </a:lnTo>
                  <a:lnTo>
                    <a:pt x="764" y="12"/>
                  </a:lnTo>
                  <a:lnTo>
                    <a:pt x="733" y="17"/>
                  </a:lnTo>
                  <a:lnTo>
                    <a:pt x="712" y="19"/>
                  </a:lnTo>
                  <a:lnTo>
                    <a:pt x="698" y="22"/>
                  </a:lnTo>
                  <a:lnTo>
                    <a:pt x="651" y="26"/>
                  </a:lnTo>
                  <a:lnTo>
                    <a:pt x="632" y="29"/>
                  </a:lnTo>
                  <a:lnTo>
                    <a:pt x="606" y="33"/>
                  </a:lnTo>
                  <a:lnTo>
                    <a:pt x="601" y="36"/>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1" name="South Dakota"/>
            <p:cNvSpPr>
              <a:spLocks/>
            </p:cNvSpPr>
            <p:nvPr/>
          </p:nvSpPr>
          <p:spPr bwMode="auto">
            <a:xfrm>
              <a:off x="3681164" y="1862237"/>
              <a:ext cx="1074738" cy="717550"/>
            </a:xfrm>
            <a:custGeom>
              <a:avLst/>
              <a:gdLst>
                <a:gd name="T0" fmla="*/ 7 w 677"/>
                <a:gd name="T1" fmla="*/ 256 h 452"/>
                <a:gd name="T2" fmla="*/ 0 w 677"/>
                <a:gd name="T3" fmla="*/ 360 h 452"/>
                <a:gd name="T4" fmla="*/ 111 w 677"/>
                <a:gd name="T5" fmla="*/ 367 h 452"/>
                <a:gd name="T6" fmla="*/ 215 w 677"/>
                <a:gd name="T7" fmla="*/ 377 h 452"/>
                <a:gd name="T8" fmla="*/ 310 w 677"/>
                <a:gd name="T9" fmla="*/ 381 h 452"/>
                <a:gd name="T10" fmla="*/ 341 w 677"/>
                <a:gd name="T11" fmla="*/ 381 h 452"/>
                <a:gd name="T12" fmla="*/ 492 w 677"/>
                <a:gd name="T13" fmla="*/ 386 h 452"/>
                <a:gd name="T14" fmla="*/ 532 w 677"/>
                <a:gd name="T15" fmla="*/ 417 h 452"/>
                <a:gd name="T16" fmla="*/ 537 w 677"/>
                <a:gd name="T17" fmla="*/ 417 h 452"/>
                <a:gd name="T18" fmla="*/ 544 w 677"/>
                <a:gd name="T19" fmla="*/ 415 h 452"/>
                <a:gd name="T20" fmla="*/ 566 w 677"/>
                <a:gd name="T21" fmla="*/ 407 h 452"/>
                <a:gd name="T22" fmla="*/ 596 w 677"/>
                <a:gd name="T23" fmla="*/ 407 h 452"/>
                <a:gd name="T24" fmla="*/ 625 w 677"/>
                <a:gd name="T25" fmla="*/ 419 h 452"/>
                <a:gd name="T26" fmla="*/ 651 w 677"/>
                <a:gd name="T27" fmla="*/ 433 h 452"/>
                <a:gd name="T28" fmla="*/ 651 w 677"/>
                <a:gd name="T29" fmla="*/ 438 h 452"/>
                <a:gd name="T30" fmla="*/ 677 w 677"/>
                <a:gd name="T31" fmla="*/ 452 h 452"/>
                <a:gd name="T32" fmla="*/ 667 w 677"/>
                <a:gd name="T33" fmla="*/ 431 h 452"/>
                <a:gd name="T34" fmla="*/ 665 w 677"/>
                <a:gd name="T35" fmla="*/ 410 h 452"/>
                <a:gd name="T36" fmla="*/ 677 w 677"/>
                <a:gd name="T37" fmla="*/ 377 h 452"/>
                <a:gd name="T38" fmla="*/ 672 w 677"/>
                <a:gd name="T39" fmla="*/ 362 h 452"/>
                <a:gd name="T40" fmla="*/ 663 w 677"/>
                <a:gd name="T41" fmla="*/ 329 h 452"/>
                <a:gd name="T42" fmla="*/ 677 w 677"/>
                <a:gd name="T43" fmla="*/ 244 h 452"/>
                <a:gd name="T44" fmla="*/ 677 w 677"/>
                <a:gd name="T45" fmla="*/ 147 h 452"/>
                <a:gd name="T46" fmla="*/ 674 w 677"/>
                <a:gd name="T47" fmla="*/ 102 h 452"/>
                <a:gd name="T48" fmla="*/ 651 w 677"/>
                <a:gd name="T49" fmla="*/ 81 h 452"/>
                <a:gd name="T50" fmla="*/ 641 w 677"/>
                <a:gd name="T51" fmla="*/ 71 h 452"/>
                <a:gd name="T52" fmla="*/ 644 w 677"/>
                <a:gd name="T53" fmla="*/ 67 h 452"/>
                <a:gd name="T54" fmla="*/ 651 w 677"/>
                <a:gd name="T55" fmla="*/ 59 h 452"/>
                <a:gd name="T56" fmla="*/ 660 w 677"/>
                <a:gd name="T57" fmla="*/ 55 h 452"/>
                <a:gd name="T58" fmla="*/ 665 w 677"/>
                <a:gd name="T59" fmla="*/ 45 h 452"/>
                <a:gd name="T60" fmla="*/ 667 w 677"/>
                <a:gd name="T61" fmla="*/ 43 h 452"/>
                <a:gd name="T62" fmla="*/ 667 w 677"/>
                <a:gd name="T63" fmla="*/ 36 h 452"/>
                <a:gd name="T64" fmla="*/ 611 w 677"/>
                <a:gd name="T65" fmla="*/ 31 h 452"/>
                <a:gd name="T66" fmla="*/ 483 w 677"/>
                <a:gd name="T67" fmla="*/ 26 h 452"/>
                <a:gd name="T68" fmla="*/ 386 w 677"/>
                <a:gd name="T69" fmla="*/ 24 h 452"/>
                <a:gd name="T70" fmla="*/ 312 w 677"/>
                <a:gd name="T71" fmla="*/ 19 h 452"/>
                <a:gd name="T72" fmla="*/ 298 w 677"/>
                <a:gd name="T73" fmla="*/ 19 h 452"/>
                <a:gd name="T74" fmla="*/ 258 w 677"/>
                <a:gd name="T75" fmla="*/ 17 h 452"/>
                <a:gd name="T76" fmla="*/ 230 w 677"/>
                <a:gd name="T77" fmla="*/ 14 h 452"/>
                <a:gd name="T78" fmla="*/ 206 w 677"/>
                <a:gd name="T79" fmla="*/ 14 h 452"/>
                <a:gd name="T80" fmla="*/ 121 w 677"/>
                <a:gd name="T81" fmla="*/ 7 h 452"/>
                <a:gd name="T82" fmla="*/ 24 w 677"/>
                <a:gd name="T83" fmla="*/ 90 h 452"/>
                <a:gd name="T84" fmla="*/ 12 w 677"/>
                <a:gd name="T85" fmla="*/ 21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7" h="452">
                  <a:moveTo>
                    <a:pt x="12" y="216"/>
                  </a:moveTo>
                  <a:lnTo>
                    <a:pt x="12" y="220"/>
                  </a:lnTo>
                  <a:lnTo>
                    <a:pt x="7" y="256"/>
                  </a:lnTo>
                  <a:lnTo>
                    <a:pt x="5" y="299"/>
                  </a:lnTo>
                  <a:lnTo>
                    <a:pt x="5" y="301"/>
                  </a:lnTo>
                  <a:lnTo>
                    <a:pt x="0" y="360"/>
                  </a:lnTo>
                  <a:lnTo>
                    <a:pt x="47" y="362"/>
                  </a:lnTo>
                  <a:lnTo>
                    <a:pt x="92" y="367"/>
                  </a:lnTo>
                  <a:lnTo>
                    <a:pt x="111" y="367"/>
                  </a:lnTo>
                  <a:lnTo>
                    <a:pt x="175" y="372"/>
                  </a:lnTo>
                  <a:lnTo>
                    <a:pt x="192" y="374"/>
                  </a:lnTo>
                  <a:lnTo>
                    <a:pt x="215" y="377"/>
                  </a:lnTo>
                  <a:lnTo>
                    <a:pt x="251" y="377"/>
                  </a:lnTo>
                  <a:lnTo>
                    <a:pt x="279" y="379"/>
                  </a:lnTo>
                  <a:lnTo>
                    <a:pt x="310" y="381"/>
                  </a:lnTo>
                  <a:lnTo>
                    <a:pt x="329" y="381"/>
                  </a:lnTo>
                  <a:lnTo>
                    <a:pt x="334" y="381"/>
                  </a:lnTo>
                  <a:lnTo>
                    <a:pt x="341" y="381"/>
                  </a:lnTo>
                  <a:lnTo>
                    <a:pt x="400" y="384"/>
                  </a:lnTo>
                  <a:lnTo>
                    <a:pt x="426" y="386"/>
                  </a:lnTo>
                  <a:lnTo>
                    <a:pt x="492" y="386"/>
                  </a:lnTo>
                  <a:lnTo>
                    <a:pt x="509" y="403"/>
                  </a:lnTo>
                  <a:lnTo>
                    <a:pt x="523" y="407"/>
                  </a:lnTo>
                  <a:lnTo>
                    <a:pt x="532" y="417"/>
                  </a:lnTo>
                  <a:lnTo>
                    <a:pt x="535" y="417"/>
                  </a:lnTo>
                  <a:lnTo>
                    <a:pt x="535" y="417"/>
                  </a:lnTo>
                  <a:lnTo>
                    <a:pt x="537" y="417"/>
                  </a:lnTo>
                  <a:lnTo>
                    <a:pt x="542" y="417"/>
                  </a:lnTo>
                  <a:lnTo>
                    <a:pt x="542" y="415"/>
                  </a:lnTo>
                  <a:lnTo>
                    <a:pt x="544" y="415"/>
                  </a:lnTo>
                  <a:lnTo>
                    <a:pt x="547" y="410"/>
                  </a:lnTo>
                  <a:lnTo>
                    <a:pt x="556" y="407"/>
                  </a:lnTo>
                  <a:lnTo>
                    <a:pt x="566" y="407"/>
                  </a:lnTo>
                  <a:lnTo>
                    <a:pt x="582" y="407"/>
                  </a:lnTo>
                  <a:lnTo>
                    <a:pt x="589" y="405"/>
                  </a:lnTo>
                  <a:lnTo>
                    <a:pt x="596" y="407"/>
                  </a:lnTo>
                  <a:lnTo>
                    <a:pt x="603" y="407"/>
                  </a:lnTo>
                  <a:lnTo>
                    <a:pt x="613" y="417"/>
                  </a:lnTo>
                  <a:lnTo>
                    <a:pt x="625" y="419"/>
                  </a:lnTo>
                  <a:lnTo>
                    <a:pt x="644" y="426"/>
                  </a:lnTo>
                  <a:lnTo>
                    <a:pt x="651" y="431"/>
                  </a:lnTo>
                  <a:lnTo>
                    <a:pt x="651" y="433"/>
                  </a:lnTo>
                  <a:lnTo>
                    <a:pt x="653" y="436"/>
                  </a:lnTo>
                  <a:lnTo>
                    <a:pt x="651" y="436"/>
                  </a:lnTo>
                  <a:lnTo>
                    <a:pt x="651" y="438"/>
                  </a:lnTo>
                  <a:lnTo>
                    <a:pt x="653" y="438"/>
                  </a:lnTo>
                  <a:lnTo>
                    <a:pt x="658" y="448"/>
                  </a:lnTo>
                  <a:lnTo>
                    <a:pt x="677" y="452"/>
                  </a:lnTo>
                  <a:lnTo>
                    <a:pt x="672" y="443"/>
                  </a:lnTo>
                  <a:lnTo>
                    <a:pt x="670" y="436"/>
                  </a:lnTo>
                  <a:lnTo>
                    <a:pt x="667" y="431"/>
                  </a:lnTo>
                  <a:lnTo>
                    <a:pt x="665" y="429"/>
                  </a:lnTo>
                  <a:lnTo>
                    <a:pt x="663" y="426"/>
                  </a:lnTo>
                  <a:lnTo>
                    <a:pt x="665" y="410"/>
                  </a:lnTo>
                  <a:lnTo>
                    <a:pt x="670" y="400"/>
                  </a:lnTo>
                  <a:lnTo>
                    <a:pt x="674" y="379"/>
                  </a:lnTo>
                  <a:lnTo>
                    <a:pt x="677" y="377"/>
                  </a:lnTo>
                  <a:lnTo>
                    <a:pt x="677" y="374"/>
                  </a:lnTo>
                  <a:lnTo>
                    <a:pt x="674" y="362"/>
                  </a:lnTo>
                  <a:lnTo>
                    <a:pt x="672" y="362"/>
                  </a:lnTo>
                  <a:lnTo>
                    <a:pt x="665" y="362"/>
                  </a:lnTo>
                  <a:lnTo>
                    <a:pt x="665" y="358"/>
                  </a:lnTo>
                  <a:lnTo>
                    <a:pt x="663" y="329"/>
                  </a:lnTo>
                  <a:lnTo>
                    <a:pt x="674" y="329"/>
                  </a:lnTo>
                  <a:lnTo>
                    <a:pt x="677" y="287"/>
                  </a:lnTo>
                  <a:lnTo>
                    <a:pt x="677" y="244"/>
                  </a:lnTo>
                  <a:lnTo>
                    <a:pt x="677" y="201"/>
                  </a:lnTo>
                  <a:lnTo>
                    <a:pt x="677" y="190"/>
                  </a:lnTo>
                  <a:lnTo>
                    <a:pt x="677" y="147"/>
                  </a:lnTo>
                  <a:lnTo>
                    <a:pt x="677" y="112"/>
                  </a:lnTo>
                  <a:lnTo>
                    <a:pt x="674" y="104"/>
                  </a:lnTo>
                  <a:lnTo>
                    <a:pt x="674" y="102"/>
                  </a:lnTo>
                  <a:lnTo>
                    <a:pt x="670" y="100"/>
                  </a:lnTo>
                  <a:lnTo>
                    <a:pt x="663" y="95"/>
                  </a:lnTo>
                  <a:lnTo>
                    <a:pt x="651" y="81"/>
                  </a:lnTo>
                  <a:lnTo>
                    <a:pt x="644" y="74"/>
                  </a:lnTo>
                  <a:lnTo>
                    <a:pt x="641" y="71"/>
                  </a:lnTo>
                  <a:lnTo>
                    <a:pt x="641" y="71"/>
                  </a:lnTo>
                  <a:lnTo>
                    <a:pt x="644" y="67"/>
                  </a:lnTo>
                  <a:lnTo>
                    <a:pt x="644" y="67"/>
                  </a:lnTo>
                  <a:lnTo>
                    <a:pt x="644" y="67"/>
                  </a:lnTo>
                  <a:lnTo>
                    <a:pt x="644" y="67"/>
                  </a:lnTo>
                  <a:lnTo>
                    <a:pt x="644" y="67"/>
                  </a:lnTo>
                  <a:lnTo>
                    <a:pt x="651" y="59"/>
                  </a:lnTo>
                  <a:lnTo>
                    <a:pt x="655" y="57"/>
                  </a:lnTo>
                  <a:lnTo>
                    <a:pt x="658" y="55"/>
                  </a:lnTo>
                  <a:lnTo>
                    <a:pt x="660" y="55"/>
                  </a:lnTo>
                  <a:lnTo>
                    <a:pt x="665" y="45"/>
                  </a:lnTo>
                  <a:lnTo>
                    <a:pt x="665" y="45"/>
                  </a:lnTo>
                  <a:lnTo>
                    <a:pt x="665" y="45"/>
                  </a:lnTo>
                  <a:lnTo>
                    <a:pt x="665" y="43"/>
                  </a:lnTo>
                  <a:lnTo>
                    <a:pt x="665" y="43"/>
                  </a:lnTo>
                  <a:lnTo>
                    <a:pt x="667" y="43"/>
                  </a:lnTo>
                  <a:lnTo>
                    <a:pt x="667" y="41"/>
                  </a:lnTo>
                  <a:lnTo>
                    <a:pt x="667" y="36"/>
                  </a:lnTo>
                  <a:lnTo>
                    <a:pt x="667" y="36"/>
                  </a:lnTo>
                  <a:lnTo>
                    <a:pt x="667" y="36"/>
                  </a:lnTo>
                  <a:lnTo>
                    <a:pt x="667" y="31"/>
                  </a:lnTo>
                  <a:lnTo>
                    <a:pt x="611" y="31"/>
                  </a:lnTo>
                  <a:lnTo>
                    <a:pt x="547" y="29"/>
                  </a:lnTo>
                  <a:lnTo>
                    <a:pt x="544" y="29"/>
                  </a:lnTo>
                  <a:lnTo>
                    <a:pt x="483" y="26"/>
                  </a:lnTo>
                  <a:lnTo>
                    <a:pt x="459" y="26"/>
                  </a:lnTo>
                  <a:lnTo>
                    <a:pt x="398" y="24"/>
                  </a:lnTo>
                  <a:lnTo>
                    <a:pt x="386" y="24"/>
                  </a:lnTo>
                  <a:lnTo>
                    <a:pt x="331" y="22"/>
                  </a:lnTo>
                  <a:lnTo>
                    <a:pt x="331" y="22"/>
                  </a:lnTo>
                  <a:lnTo>
                    <a:pt x="312" y="19"/>
                  </a:lnTo>
                  <a:lnTo>
                    <a:pt x="310" y="19"/>
                  </a:lnTo>
                  <a:lnTo>
                    <a:pt x="310" y="19"/>
                  </a:lnTo>
                  <a:lnTo>
                    <a:pt x="298" y="19"/>
                  </a:lnTo>
                  <a:lnTo>
                    <a:pt x="291" y="19"/>
                  </a:lnTo>
                  <a:lnTo>
                    <a:pt x="267" y="17"/>
                  </a:lnTo>
                  <a:lnTo>
                    <a:pt x="258" y="17"/>
                  </a:lnTo>
                  <a:lnTo>
                    <a:pt x="253" y="17"/>
                  </a:lnTo>
                  <a:lnTo>
                    <a:pt x="241" y="17"/>
                  </a:lnTo>
                  <a:lnTo>
                    <a:pt x="230" y="14"/>
                  </a:lnTo>
                  <a:lnTo>
                    <a:pt x="218" y="14"/>
                  </a:lnTo>
                  <a:lnTo>
                    <a:pt x="206" y="14"/>
                  </a:lnTo>
                  <a:lnTo>
                    <a:pt x="206" y="14"/>
                  </a:lnTo>
                  <a:lnTo>
                    <a:pt x="204" y="14"/>
                  </a:lnTo>
                  <a:lnTo>
                    <a:pt x="126" y="7"/>
                  </a:lnTo>
                  <a:lnTo>
                    <a:pt x="121" y="7"/>
                  </a:lnTo>
                  <a:lnTo>
                    <a:pt x="31" y="0"/>
                  </a:lnTo>
                  <a:lnTo>
                    <a:pt x="31" y="7"/>
                  </a:lnTo>
                  <a:lnTo>
                    <a:pt x="24" y="90"/>
                  </a:lnTo>
                  <a:lnTo>
                    <a:pt x="19" y="116"/>
                  </a:lnTo>
                  <a:lnTo>
                    <a:pt x="17" y="168"/>
                  </a:lnTo>
                  <a:lnTo>
                    <a:pt x="12" y="216"/>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8" name="South Carolina"/>
            <p:cNvSpPr>
              <a:spLocks/>
            </p:cNvSpPr>
            <p:nvPr/>
          </p:nvSpPr>
          <p:spPr bwMode="auto">
            <a:xfrm>
              <a:off x="6813302" y="3827562"/>
              <a:ext cx="781050" cy="598488"/>
            </a:xfrm>
            <a:custGeom>
              <a:avLst/>
              <a:gdLst>
                <a:gd name="T0" fmla="*/ 386 w 492"/>
                <a:gd name="T1" fmla="*/ 38 h 377"/>
                <a:gd name="T2" fmla="*/ 296 w 492"/>
                <a:gd name="T3" fmla="*/ 31 h 377"/>
                <a:gd name="T4" fmla="*/ 251 w 492"/>
                <a:gd name="T5" fmla="*/ 36 h 377"/>
                <a:gd name="T6" fmla="*/ 242 w 492"/>
                <a:gd name="T7" fmla="*/ 17 h 377"/>
                <a:gd name="T8" fmla="*/ 192 w 492"/>
                <a:gd name="T9" fmla="*/ 3 h 377"/>
                <a:gd name="T10" fmla="*/ 137 w 492"/>
                <a:gd name="T11" fmla="*/ 10 h 377"/>
                <a:gd name="T12" fmla="*/ 90 w 492"/>
                <a:gd name="T13" fmla="*/ 14 h 377"/>
                <a:gd name="T14" fmla="*/ 40 w 492"/>
                <a:gd name="T15" fmla="*/ 41 h 377"/>
                <a:gd name="T16" fmla="*/ 17 w 492"/>
                <a:gd name="T17" fmla="*/ 59 h 377"/>
                <a:gd name="T18" fmla="*/ 0 w 492"/>
                <a:gd name="T19" fmla="*/ 88 h 377"/>
                <a:gd name="T20" fmla="*/ 33 w 492"/>
                <a:gd name="T21" fmla="*/ 109 h 377"/>
                <a:gd name="T22" fmla="*/ 40 w 492"/>
                <a:gd name="T23" fmla="*/ 109 h 377"/>
                <a:gd name="T24" fmla="*/ 50 w 492"/>
                <a:gd name="T25" fmla="*/ 109 h 377"/>
                <a:gd name="T26" fmla="*/ 55 w 492"/>
                <a:gd name="T27" fmla="*/ 116 h 377"/>
                <a:gd name="T28" fmla="*/ 88 w 492"/>
                <a:gd name="T29" fmla="*/ 161 h 377"/>
                <a:gd name="T30" fmla="*/ 107 w 492"/>
                <a:gd name="T31" fmla="*/ 178 h 377"/>
                <a:gd name="T32" fmla="*/ 116 w 492"/>
                <a:gd name="T33" fmla="*/ 183 h 377"/>
                <a:gd name="T34" fmla="*/ 130 w 492"/>
                <a:gd name="T35" fmla="*/ 197 h 377"/>
                <a:gd name="T36" fmla="*/ 154 w 492"/>
                <a:gd name="T37" fmla="*/ 213 h 377"/>
                <a:gd name="T38" fmla="*/ 166 w 492"/>
                <a:gd name="T39" fmla="*/ 225 h 377"/>
                <a:gd name="T40" fmla="*/ 185 w 492"/>
                <a:gd name="T41" fmla="*/ 251 h 377"/>
                <a:gd name="T42" fmla="*/ 230 w 492"/>
                <a:gd name="T43" fmla="*/ 299 h 377"/>
                <a:gd name="T44" fmla="*/ 246 w 492"/>
                <a:gd name="T45" fmla="*/ 320 h 377"/>
                <a:gd name="T46" fmla="*/ 268 w 492"/>
                <a:gd name="T47" fmla="*/ 358 h 377"/>
                <a:gd name="T48" fmla="*/ 270 w 492"/>
                <a:gd name="T49" fmla="*/ 370 h 377"/>
                <a:gd name="T50" fmla="*/ 296 w 492"/>
                <a:gd name="T51" fmla="*/ 377 h 377"/>
                <a:gd name="T52" fmla="*/ 308 w 492"/>
                <a:gd name="T53" fmla="*/ 360 h 377"/>
                <a:gd name="T54" fmla="*/ 334 w 492"/>
                <a:gd name="T55" fmla="*/ 327 h 377"/>
                <a:gd name="T56" fmla="*/ 334 w 492"/>
                <a:gd name="T57" fmla="*/ 322 h 377"/>
                <a:gd name="T58" fmla="*/ 343 w 492"/>
                <a:gd name="T59" fmla="*/ 313 h 377"/>
                <a:gd name="T60" fmla="*/ 355 w 492"/>
                <a:gd name="T61" fmla="*/ 301 h 377"/>
                <a:gd name="T62" fmla="*/ 367 w 492"/>
                <a:gd name="T63" fmla="*/ 294 h 377"/>
                <a:gd name="T64" fmla="*/ 400 w 492"/>
                <a:gd name="T65" fmla="*/ 256 h 377"/>
                <a:gd name="T66" fmla="*/ 426 w 492"/>
                <a:gd name="T67" fmla="*/ 235 h 377"/>
                <a:gd name="T68" fmla="*/ 438 w 492"/>
                <a:gd name="T69" fmla="*/ 216 h 377"/>
                <a:gd name="T70" fmla="*/ 445 w 492"/>
                <a:gd name="T71" fmla="*/ 204 h 377"/>
                <a:gd name="T72" fmla="*/ 443 w 492"/>
                <a:gd name="T73" fmla="*/ 199 h 377"/>
                <a:gd name="T74" fmla="*/ 443 w 492"/>
                <a:gd name="T75" fmla="*/ 194 h 377"/>
                <a:gd name="T76" fmla="*/ 443 w 492"/>
                <a:gd name="T77" fmla="*/ 183 h 377"/>
                <a:gd name="T78" fmla="*/ 445 w 492"/>
                <a:gd name="T79" fmla="*/ 173 h 377"/>
                <a:gd name="T80" fmla="*/ 447 w 492"/>
                <a:gd name="T81" fmla="*/ 173 h 377"/>
                <a:gd name="T82" fmla="*/ 455 w 492"/>
                <a:gd name="T83" fmla="*/ 159 h 377"/>
                <a:gd name="T84" fmla="*/ 464 w 492"/>
                <a:gd name="T85" fmla="*/ 140 h 377"/>
                <a:gd name="T86" fmla="*/ 469 w 492"/>
                <a:gd name="T87" fmla="*/ 133 h 377"/>
                <a:gd name="T88" fmla="*/ 471 w 492"/>
                <a:gd name="T89" fmla="*/ 130 h 377"/>
                <a:gd name="T90" fmla="*/ 490 w 492"/>
                <a:gd name="T91" fmla="*/ 116 h 377"/>
                <a:gd name="T92" fmla="*/ 431 w 492"/>
                <a:gd name="T93" fmla="*/ 7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2" h="377">
                  <a:moveTo>
                    <a:pt x="431" y="71"/>
                  </a:moveTo>
                  <a:lnTo>
                    <a:pt x="386" y="38"/>
                  </a:lnTo>
                  <a:lnTo>
                    <a:pt x="386" y="38"/>
                  </a:lnTo>
                  <a:lnTo>
                    <a:pt x="360" y="22"/>
                  </a:lnTo>
                  <a:lnTo>
                    <a:pt x="336" y="24"/>
                  </a:lnTo>
                  <a:lnTo>
                    <a:pt x="296" y="31"/>
                  </a:lnTo>
                  <a:lnTo>
                    <a:pt x="272" y="33"/>
                  </a:lnTo>
                  <a:lnTo>
                    <a:pt x="251" y="36"/>
                  </a:lnTo>
                  <a:lnTo>
                    <a:pt x="251" y="36"/>
                  </a:lnTo>
                  <a:lnTo>
                    <a:pt x="251" y="36"/>
                  </a:lnTo>
                  <a:lnTo>
                    <a:pt x="249" y="24"/>
                  </a:lnTo>
                  <a:lnTo>
                    <a:pt x="242" y="17"/>
                  </a:lnTo>
                  <a:lnTo>
                    <a:pt x="234" y="7"/>
                  </a:lnTo>
                  <a:lnTo>
                    <a:pt x="220" y="0"/>
                  </a:lnTo>
                  <a:lnTo>
                    <a:pt x="192" y="3"/>
                  </a:lnTo>
                  <a:lnTo>
                    <a:pt x="187" y="5"/>
                  </a:lnTo>
                  <a:lnTo>
                    <a:pt x="147" y="7"/>
                  </a:lnTo>
                  <a:lnTo>
                    <a:pt x="137" y="10"/>
                  </a:lnTo>
                  <a:lnTo>
                    <a:pt x="128" y="10"/>
                  </a:lnTo>
                  <a:lnTo>
                    <a:pt x="104" y="12"/>
                  </a:lnTo>
                  <a:lnTo>
                    <a:pt x="90" y="14"/>
                  </a:lnTo>
                  <a:lnTo>
                    <a:pt x="69" y="24"/>
                  </a:lnTo>
                  <a:lnTo>
                    <a:pt x="52" y="36"/>
                  </a:lnTo>
                  <a:lnTo>
                    <a:pt x="40" y="41"/>
                  </a:lnTo>
                  <a:lnTo>
                    <a:pt x="29" y="45"/>
                  </a:lnTo>
                  <a:lnTo>
                    <a:pt x="19" y="50"/>
                  </a:lnTo>
                  <a:lnTo>
                    <a:pt x="17" y="59"/>
                  </a:lnTo>
                  <a:lnTo>
                    <a:pt x="7" y="67"/>
                  </a:lnTo>
                  <a:lnTo>
                    <a:pt x="3" y="78"/>
                  </a:lnTo>
                  <a:lnTo>
                    <a:pt x="0" y="88"/>
                  </a:lnTo>
                  <a:lnTo>
                    <a:pt x="3" y="90"/>
                  </a:lnTo>
                  <a:lnTo>
                    <a:pt x="26" y="107"/>
                  </a:lnTo>
                  <a:lnTo>
                    <a:pt x="33" y="109"/>
                  </a:lnTo>
                  <a:lnTo>
                    <a:pt x="40" y="112"/>
                  </a:lnTo>
                  <a:lnTo>
                    <a:pt x="40" y="109"/>
                  </a:lnTo>
                  <a:lnTo>
                    <a:pt x="40" y="109"/>
                  </a:lnTo>
                  <a:lnTo>
                    <a:pt x="45" y="109"/>
                  </a:lnTo>
                  <a:lnTo>
                    <a:pt x="48" y="109"/>
                  </a:lnTo>
                  <a:lnTo>
                    <a:pt x="50" y="109"/>
                  </a:lnTo>
                  <a:lnTo>
                    <a:pt x="52" y="109"/>
                  </a:lnTo>
                  <a:lnTo>
                    <a:pt x="52" y="112"/>
                  </a:lnTo>
                  <a:lnTo>
                    <a:pt x="55" y="116"/>
                  </a:lnTo>
                  <a:lnTo>
                    <a:pt x="67" y="130"/>
                  </a:lnTo>
                  <a:lnTo>
                    <a:pt x="69" y="140"/>
                  </a:lnTo>
                  <a:lnTo>
                    <a:pt x="88" y="161"/>
                  </a:lnTo>
                  <a:lnTo>
                    <a:pt x="90" y="168"/>
                  </a:lnTo>
                  <a:lnTo>
                    <a:pt x="107" y="178"/>
                  </a:lnTo>
                  <a:lnTo>
                    <a:pt x="107" y="178"/>
                  </a:lnTo>
                  <a:lnTo>
                    <a:pt x="109" y="178"/>
                  </a:lnTo>
                  <a:lnTo>
                    <a:pt x="109" y="178"/>
                  </a:lnTo>
                  <a:lnTo>
                    <a:pt x="116" y="183"/>
                  </a:lnTo>
                  <a:lnTo>
                    <a:pt x="121" y="183"/>
                  </a:lnTo>
                  <a:lnTo>
                    <a:pt x="126" y="190"/>
                  </a:lnTo>
                  <a:lnTo>
                    <a:pt x="130" y="197"/>
                  </a:lnTo>
                  <a:lnTo>
                    <a:pt x="142" y="206"/>
                  </a:lnTo>
                  <a:lnTo>
                    <a:pt x="152" y="211"/>
                  </a:lnTo>
                  <a:lnTo>
                    <a:pt x="154" y="213"/>
                  </a:lnTo>
                  <a:lnTo>
                    <a:pt x="154" y="213"/>
                  </a:lnTo>
                  <a:lnTo>
                    <a:pt x="159" y="218"/>
                  </a:lnTo>
                  <a:lnTo>
                    <a:pt x="166" y="225"/>
                  </a:lnTo>
                  <a:lnTo>
                    <a:pt x="168" y="235"/>
                  </a:lnTo>
                  <a:lnTo>
                    <a:pt x="175" y="244"/>
                  </a:lnTo>
                  <a:lnTo>
                    <a:pt x="185" y="251"/>
                  </a:lnTo>
                  <a:lnTo>
                    <a:pt x="201" y="258"/>
                  </a:lnTo>
                  <a:lnTo>
                    <a:pt x="211" y="263"/>
                  </a:lnTo>
                  <a:lnTo>
                    <a:pt x="230" y="299"/>
                  </a:lnTo>
                  <a:lnTo>
                    <a:pt x="234" y="315"/>
                  </a:lnTo>
                  <a:lnTo>
                    <a:pt x="244" y="320"/>
                  </a:lnTo>
                  <a:lnTo>
                    <a:pt x="246" y="320"/>
                  </a:lnTo>
                  <a:lnTo>
                    <a:pt x="256" y="329"/>
                  </a:lnTo>
                  <a:lnTo>
                    <a:pt x="265" y="351"/>
                  </a:lnTo>
                  <a:lnTo>
                    <a:pt x="268" y="358"/>
                  </a:lnTo>
                  <a:lnTo>
                    <a:pt x="268" y="360"/>
                  </a:lnTo>
                  <a:lnTo>
                    <a:pt x="270" y="365"/>
                  </a:lnTo>
                  <a:lnTo>
                    <a:pt x="270" y="370"/>
                  </a:lnTo>
                  <a:lnTo>
                    <a:pt x="270" y="370"/>
                  </a:lnTo>
                  <a:lnTo>
                    <a:pt x="277" y="372"/>
                  </a:lnTo>
                  <a:lnTo>
                    <a:pt x="296" y="377"/>
                  </a:lnTo>
                  <a:lnTo>
                    <a:pt x="296" y="370"/>
                  </a:lnTo>
                  <a:lnTo>
                    <a:pt x="301" y="365"/>
                  </a:lnTo>
                  <a:lnTo>
                    <a:pt x="308" y="360"/>
                  </a:lnTo>
                  <a:lnTo>
                    <a:pt x="332" y="334"/>
                  </a:lnTo>
                  <a:lnTo>
                    <a:pt x="334" y="334"/>
                  </a:lnTo>
                  <a:lnTo>
                    <a:pt x="334" y="327"/>
                  </a:lnTo>
                  <a:lnTo>
                    <a:pt x="334" y="325"/>
                  </a:lnTo>
                  <a:lnTo>
                    <a:pt x="334" y="325"/>
                  </a:lnTo>
                  <a:lnTo>
                    <a:pt x="334" y="322"/>
                  </a:lnTo>
                  <a:lnTo>
                    <a:pt x="329" y="315"/>
                  </a:lnTo>
                  <a:lnTo>
                    <a:pt x="334" y="313"/>
                  </a:lnTo>
                  <a:lnTo>
                    <a:pt x="343" y="313"/>
                  </a:lnTo>
                  <a:lnTo>
                    <a:pt x="343" y="313"/>
                  </a:lnTo>
                  <a:lnTo>
                    <a:pt x="350" y="306"/>
                  </a:lnTo>
                  <a:lnTo>
                    <a:pt x="355" y="301"/>
                  </a:lnTo>
                  <a:lnTo>
                    <a:pt x="362" y="296"/>
                  </a:lnTo>
                  <a:lnTo>
                    <a:pt x="365" y="294"/>
                  </a:lnTo>
                  <a:lnTo>
                    <a:pt x="367" y="294"/>
                  </a:lnTo>
                  <a:lnTo>
                    <a:pt x="367" y="294"/>
                  </a:lnTo>
                  <a:lnTo>
                    <a:pt x="384" y="275"/>
                  </a:lnTo>
                  <a:lnTo>
                    <a:pt x="400" y="256"/>
                  </a:lnTo>
                  <a:lnTo>
                    <a:pt x="407" y="246"/>
                  </a:lnTo>
                  <a:lnTo>
                    <a:pt x="417" y="235"/>
                  </a:lnTo>
                  <a:lnTo>
                    <a:pt x="426" y="235"/>
                  </a:lnTo>
                  <a:lnTo>
                    <a:pt x="431" y="232"/>
                  </a:lnTo>
                  <a:lnTo>
                    <a:pt x="436" y="218"/>
                  </a:lnTo>
                  <a:lnTo>
                    <a:pt x="438" y="216"/>
                  </a:lnTo>
                  <a:lnTo>
                    <a:pt x="443" y="211"/>
                  </a:lnTo>
                  <a:lnTo>
                    <a:pt x="443" y="209"/>
                  </a:lnTo>
                  <a:lnTo>
                    <a:pt x="445" y="204"/>
                  </a:lnTo>
                  <a:lnTo>
                    <a:pt x="443" y="201"/>
                  </a:lnTo>
                  <a:lnTo>
                    <a:pt x="443" y="201"/>
                  </a:lnTo>
                  <a:lnTo>
                    <a:pt x="443" y="199"/>
                  </a:lnTo>
                  <a:lnTo>
                    <a:pt x="443" y="199"/>
                  </a:lnTo>
                  <a:lnTo>
                    <a:pt x="443" y="199"/>
                  </a:lnTo>
                  <a:lnTo>
                    <a:pt x="443" y="194"/>
                  </a:lnTo>
                  <a:lnTo>
                    <a:pt x="443" y="190"/>
                  </a:lnTo>
                  <a:lnTo>
                    <a:pt x="443" y="183"/>
                  </a:lnTo>
                  <a:lnTo>
                    <a:pt x="443" y="183"/>
                  </a:lnTo>
                  <a:lnTo>
                    <a:pt x="443" y="183"/>
                  </a:lnTo>
                  <a:lnTo>
                    <a:pt x="445" y="180"/>
                  </a:lnTo>
                  <a:lnTo>
                    <a:pt x="445" y="173"/>
                  </a:lnTo>
                  <a:lnTo>
                    <a:pt x="445" y="173"/>
                  </a:lnTo>
                  <a:lnTo>
                    <a:pt x="445" y="173"/>
                  </a:lnTo>
                  <a:lnTo>
                    <a:pt x="447" y="173"/>
                  </a:lnTo>
                  <a:lnTo>
                    <a:pt x="447" y="171"/>
                  </a:lnTo>
                  <a:lnTo>
                    <a:pt x="447" y="171"/>
                  </a:lnTo>
                  <a:lnTo>
                    <a:pt x="455" y="159"/>
                  </a:lnTo>
                  <a:lnTo>
                    <a:pt x="455" y="154"/>
                  </a:lnTo>
                  <a:lnTo>
                    <a:pt x="459" y="149"/>
                  </a:lnTo>
                  <a:lnTo>
                    <a:pt x="464" y="140"/>
                  </a:lnTo>
                  <a:lnTo>
                    <a:pt x="464" y="138"/>
                  </a:lnTo>
                  <a:lnTo>
                    <a:pt x="466" y="135"/>
                  </a:lnTo>
                  <a:lnTo>
                    <a:pt x="469" y="133"/>
                  </a:lnTo>
                  <a:lnTo>
                    <a:pt x="469" y="133"/>
                  </a:lnTo>
                  <a:lnTo>
                    <a:pt x="471" y="130"/>
                  </a:lnTo>
                  <a:lnTo>
                    <a:pt x="471" y="130"/>
                  </a:lnTo>
                  <a:lnTo>
                    <a:pt x="478" y="126"/>
                  </a:lnTo>
                  <a:lnTo>
                    <a:pt x="481" y="121"/>
                  </a:lnTo>
                  <a:lnTo>
                    <a:pt x="490" y="116"/>
                  </a:lnTo>
                  <a:lnTo>
                    <a:pt x="492" y="116"/>
                  </a:lnTo>
                  <a:lnTo>
                    <a:pt x="481" y="107"/>
                  </a:lnTo>
                  <a:lnTo>
                    <a:pt x="431" y="71"/>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4" name="Rhode Island"/>
            <p:cNvSpPr>
              <a:spLocks/>
            </p:cNvSpPr>
            <p:nvPr/>
          </p:nvSpPr>
          <p:spPr bwMode="auto">
            <a:xfrm>
              <a:off x="8248402" y="2224187"/>
              <a:ext cx="120650" cy="141288"/>
            </a:xfrm>
            <a:custGeom>
              <a:avLst/>
              <a:gdLst>
                <a:gd name="T0" fmla="*/ 59 w 76"/>
                <a:gd name="T1" fmla="*/ 28 h 89"/>
                <a:gd name="T2" fmla="*/ 50 w 76"/>
                <a:gd name="T3" fmla="*/ 23 h 89"/>
                <a:gd name="T4" fmla="*/ 38 w 76"/>
                <a:gd name="T5" fmla="*/ 0 h 89"/>
                <a:gd name="T6" fmla="*/ 26 w 76"/>
                <a:gd name="T7" fmla="*/ 0 h 89"/>
                <a:gd name="T8" fmla="*/ 0 w 76"/>
                <a:gd name="T9" fmla="*/ 7 h 89"/>
                <a:gd name="T10" fmla="*/ 10 w 76"/>
                <a:gd name="T11" fmla="*/ 40 h 89"/>
                <a:gd name="T12" fmla="*/ 12 w 76"/>
                <a:gd name="T13" fmla="*/ 52 h 89"/>
                <a:gd name="T14" fmla="*/ 14 w 76"/>
                <a:gd name="T15" fmla="*/ 56 h 89"/>
                <a:gd name="T16" fmla="*/ 17 w 76"/>
                <a:gd name="T17" fmla="*/ 89 h 89"/>
                <a:gd name="T18" fmla="*/ 19 w 76"/>
                <a:gd name="T19" fmla="*/ 89 h 89"/>
                <a:gd name="T20" fmla="*/ 47 w 76"/>
                <a:gd name="T21" fmla="*/ 75 h 89"/>
                <a:gd name="T22" fmla="*/ 50 w 76"/>
                <a:gd name="T23" fmla="*/ 71 h 89"/>
                <a:gd name="T24" fmla="*/ 50 w 76"/>
                <a:gd name="T25" fmla="*/ 66 h 89"/>
                <a:gd name="T26" fmla="*/ 50 w 76"/>
                <a:gd name="T27" fmla="*/ 63 h 89"/>
                <a:gd name="T28" fmla="*/ 50 w 76"/>
                <a:gd name="T29" fmla="*/ 61 h 89"/>
                <a:gd name="T30" fmla="*/ 50 w 76"/>
                <a:gd name="T31" fmla="*/ 61 h 89"/>
                <a:gd name="T32" fmla="*/ 50 w 76"/>
                <a:gd name="T33" fmla="*/ 56 h 89"/>
                <a:gd name="T34" fmla="*/ 47 w 76"/>
                <a:gd name="T35" fmla="*/ 47 h 89"/>
                <a:gd name="T36" fmla="*/ 45 w 76"/>
                <a:gd name="T37" fmla="*/ 40 h 89"/>
                <a:gd name="T38" fmla="*/ 47 w 76"/>
                <a:gd name="T39" fmla="*/ 30 h 89"/>
                <a:gd name="T40" fmla="*/ 52 w 76"/>
                <a:gd name="T41" fmla="*/ 40 h 89"/>
                <a:gd name="T42" fmla="*/ 59 w 76"/>
                <a:gd name="T43" fmla="*/ 40 h 89"/>
                <a:gd name="T44" fmla="*/ 59 w 76"/>
                <a:gd name="T45" fmla="*/ 42 h 89"/>
                <a:gd name="T46" fmla="*/ 54 w 76"/>
                <a:gd name="T47" fmla="*/ 61 h 89"/>
                <a:gd name="T48" fmla="*/ 54 w 76"/>
                <a:gd name="T49" fmla="*/ 61 h 89"/>
                <a:gd name="T50" fmla="*/ 57 w 76"/>
                <a:gd name="T51" fmla="*/ 63 h 89"/>
                <a:gd name="T52" fmla="*/ 59 w 76"/>
                <a:gd name="T53" fmla="*/ 61 h 89"/>
                <a:gd name="T54" fmla="*/ 73 w 76"/>
                <a:gd name="T55" fmla="*/ 56 h 89"/>
                <a:gd name="T56" fmla="*/ 76 w 76"/>
                <a:gd name="T57" fmla="*/ 52 h 89"/>
                <a:gd name="T58" fmla="*/ 64 w 76"/>
                <a:gd name="T59" fmla="*/ 33 h 89"/>
                <a:gd name="T60" fmla="*/ 59 w 76"/>
                <a:gd name="T61" fmla="*/ 2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89">
                  <a:moveTo>
                    <a:pt x="59" y="28"/>
                  </a:moveTo>
                  <a:lnTo>
                    <a:pt x="50" y="23"/>
                  </a:lnTo>
                  <a:lnTo>
                    <a:pt x="38" y="0"/>
                  </a:lnTo>
                  <a:lnTo>
                    <a:pt x="26" y="0"/>
                  </a:lnTo>
                  <a:lnTo>
                    <a:pt x="0" y="7"/>
                  </a:lnTo>
                  <a:lnTo>
                    <a:pt x="10" y="40"/>
                  </a:lnTo>
                  <a:lnTo>
                    <a:pt x="12" y="52"/>
                  </a:lnTo>
                  <a:lnTo>
                    <a:pt x="14" y="56"/>
                  </a:lnTo>
                  <a:lnTo>
                    <a:pt x="17" y="89"/>
                  </a:lnTo>
                  <a:lnTo>
                    <a:pt x="19" y="89"/>
                  </a:lnTo>
                  <a:lnTo>
                    <a:pt x="47" y="75"/>
                  </a:lnTo>
                  <a:lnTo>
                    <a:pt x="50" y="71"/>
                  </a:lnTo>
                  <a:lnTo>
                    <a:pt x="50" y="66"/>
                  </a:lnTo>
                  <a:lnTo>
                    <a:pt x="50" y="63"/>
                  </a:lnTo>
                  <a:lnTo>
                    <a:pt x="50" y="61"/>
                  </a:lnTo>
                  <a:lnTo>
                    <a:pt x="50" y="61"/>
                  </a:lnTo>
                  <a:lnTo>
                    <a:pt x="50" y="56"/>
                  </a:lnTo>
                  <a:lnTo>
                    <a:pt x="47" y="47"/>
                  </a:lnTo>
                  <a:lnTo>
                    <a:pt x="45" y="40"/>
                  </a:lnTo>
                  <a:lnTo>
                    <a:pt x="47" y="30"/>
                  </a:lnTo>
                  <a:lnTo>
                    <a:pt x="52" y="40"/>
                  </a:lnTo>
                  <a:lnTo>
                    <a:pt x="59" y="40"/>
                  </a:lnTo>
                  <a:lnTo>
                    <a:pt x="59" y="42"/>
                  </a:lnTo>
                  <a:lnTo>
                    <a:pt x="54" y="61"/>
                  </a:lnTo>
                  <a:lnTo>
                    <a:pt x="54" y="61"/>
                  </a:lnTo>
                  <a:lnTo>
                    <a:pt x="57" y="63"/>
                  </a:lnTo>
                  <a:lnTo>
                    <a:pt x="59" y="61"/>
                  </a:lnTo>
                  <a:lnTo>
                    <a:pt x="73" y="56"/>
                  </a:lnTo>
                  <a:lnTo>
                    <a:pt x="76" y="52"/>
                  </a:lnTo>
                  <a:lnTo>
                    <a:pt x="64" y="33"/>
                  </a:lnTo>
                  <a:lnTo>
                    <a:pt x="59" y="28"/>
                  </a:lnTo>
                  <a:close/>
                </a:path>
              </a:pathLst>
            </a:custGeom>
            <a:solidFill>
              <a:srgbClr val="7030A0"/>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32" name="Pennsylvania"/>
            <p:cNvSpPr>
              <a:spLocks/>
            </p:cNvSpPr>
            <p:nvPr/>
          </p:nvSpPr>
          <p:spPr bwMode="auto">
            <a:xfrm>
              <a:off x="7027614" y="2354362"/>
              <a:ext cx="893763" cy="579438"/>
            </a:xfrm>
            <a:custGeom>
              <a:avLst/>
              <a:gdLst>
                <a:gd name="T0" fmla="*/ 10 w 563"/>
                <a:gd name="T1" fmla="*/ 152 h 365"/>
                <a:gd name="T2" fmla="*/ 17 w 563"/>
                <a:gd name="T3" fmla="*/ 194 h 365"/>
                <a:gd name="T4" fmla="*/ 21 w 563"/>
                <a:gd name="T5" fmla="*/ 228 h 365"/>
                <a:gd name="T6" fmla="*/ 29 w 563"/>
                <a:gd name="T7" fmla="*/ 273 h 365"/>
                <a:gd name="T8" fmla="*/ 36 w 563"/>
                <a:gd name="T9" fmla="*/ 313 h 365"/>
                <a:gd name="T10" fmla="*/ 40 w 563"/>
                <a:gd name="T11" fmla="*/ 337 h 365"/>
                <a:gd name="T12" fmla="*/ 55 w 563"/>
                <a:gd name="T13" fmla="*/ 365 h 365"/>
                <a:gd name="T14" fmla="*/ 114 w 563"/>
                <a:gd name="T15" fmla="*/ 353 h 365"/>
                <a:gd name="T16" fmla="*/ 149 w 563"/>
                <a:gd name="T17" fmla="*/ 348 h 365"/>
                <a:gd name="T18" fmla="*/ 201 w 563"/>
                <a:gd name="T19" fmla="*/ 339 h 365"/>
                <a:gd name="T20" fmla="*/ 244 w 563"/>
                <a:gd name="T21" fmla="*/ 329 h 365"/>
                <a:gd name="T22" fmla="*/ 324 w 563"/>
                <a:gd name="T23" fmla="*/ 315 h 365"/>
                <a:gd name="T24" fmla="*/ 348 w 563"/>
                <a:gd name="T25" fmla="*/ 310 h 365"/>
                <a:gd name="T26" fmla="*/ 386 w 563"/>
                <a:gd name="T27" fmla="*/ 303 h 365"/>
                <a:gd name="T28" fmla="*/ 438 w 563"/>
                <a:gd name="T29" fmla="*/ 292 h 365"/>
                <a:gd name="T30" fmla="*/ 447 w 563"/>
                <a:gd name="T31" fmla="*/ 289 h 365"/>
                <a:gd name="T32" fmla="*/ 492 w 563"/>
                <a:gd name="T33" fmla="*/ 265 h 365"/>
                <a:gd name="T34" fmla="*/ 528 w 563"/>
                <a:gd name="T35" fmla="*/ 254 h 365"/>
                <a:gd name="T36" fmla="*/ 537 w 563"/>
                <a:gd name="T37" fmla="*/ 237 h 365"/>
                <a:gd name="T38" fmla="*/ 563 w 563"/>
                <a:gd name="T39" fmla="*/ 211 h 365"/>
                <a:gd name="T40" fmla="*/ 537 w 563"/>
                <a:gd name="T41" fmla="*/ 192 h 365"/>
                <a:gd name="T42" fmla="*/ 523 w 563"/>
                <a:gd name="T43" fmla="*/ 173 h 365"/>
                <a:gd name="T44" fmla="*/ 509 w 563"/>
                <a:gd name="T45" fmla="*/ 164 h 365"/>
                <a:gd name="T46" fmla="*/ 506 w 563"/>
                <a:gd name="T47" fmla="*/ 154 h 365"/>
                <a:gd name="T48" fmla="*/ 506 w 563"/>
                <a:gd name="T49" fmla="*/ 145 h 365"/>
                <a:gd name="T50" fmla="*/ 509 w 563"/>
                <a:gd name="T51" fmla="*/ 145 h 365"/>
                <a:gd name="T52" fmla="*/ 511 w 563"/>
                <a:gd name="T53" fmla="*/ 140 h 365"/>
                <a:gd name="T54" fmla="*/ 514 w 563"/>
                <a:gd name="T55" fmla="*/ 131 h 365"/>
                <a:gd name="T56" fmla="*/ 506 w 563"/>
                <a:gd name="T57" fmla="*/ 121 h 365"/>
                <a:gd name="T58" fmla="*/ 516 w 563"/>
                <a:gd name="T59" fmla="*/ 100 h 365"/>
                <a:gd name="T60" fmla="*/ 521 w 563"/>
                <a:gd name="T61" fmla="*/ 90 h 365"/>
                <a:gd name="T62" fmla="*/ 521 w 563"/>
                <a:gd name="T63" fmla="*/ 83 h 365"/>
                <a:gd name="T64" fmla="*/ 521 w 563"/>
                <a:gd name="T65" fmla="*/ 83 h 365"/>
                <a:gd name="T66" fmla="*/ 523 w 563"/>
                <a:gd name="T67" fmla="*/ 76 h 365"/>
                <a:gd name="T68" fmla="*/ 528 w 563"/>
                <a:gd name="T69" fmla="*/ 69 h 365"/>
                <a:gd name="T70" fmla="*/ 525 w 563"/>
                <a:gd name="T71" fmla="*/ 57 h 365"/>
                <a:gd name="T72" fmla="*/ 514 w 563"/>
                <a:gd name="T73" fmla="*/ 60 h 365"/>
                <a:gd name="T74" fmla="*/ 504 w 563"/>
                <a:gd name="T75" fmla="*/ 52 h 365"/>
                <a:gd name="T76" fmla="*/ 497 w 563"/>
                <a:gd name="T77" fmla="*/ 45 h 365"/>
                <a:gd name="T78" fmla="*/ 480 w 563"/>
                <a:gd name="T79" fmla="*/ 15 h 365"/>
                <a:gd name="T80" fmla="*/ 466 w 563"/>
                <a:gd name="T81" fmla="*/ 7 h 365"/>
                <a:gd name="T82" fmla="*/ 459 w 563"/>
                <a:gd name="T83" fmla="*/ 0 h 365"/>
                <a:gd name="T84" fmla="*/ 445 w 563"/>
                <a:gd name="T85" fmla="*/ 3 h 365"/>
                <a:gd name="T86" fmla="*/ 388 w 563"/>
                <a:gd name="T87" fmla="*/ 17 h 365"/>
                <a:gd name="T88" fmla="*/ 317 w 563"/>
                <a:gd name="T89" fmla="*/ 31 h 365"/>
                <a:gd name="T90" fmla="*/ 258 w 563"/>
                <a:gd name="T91" fmla="*/ 43 h 365"/>
                <a:gd name="T92" fmla="*/ 206 w 563"/>
                <a:gd name="T93" fmla="*/ 52 h 365"/>
                <a:gd name="T94" fmla="*/ 170 w 563"/>
                <a:gd name="T95" fmla="*/ 60 h 365"/>
                <a:gd name="T96" fmla="*/ 142 w 563"/>
                <a:gd name="T97" fmla="*/ 64 h 365"/>
                <a:gd name="T98" fmla="*/ 81 w 563"/>
                <a:gd name="T99" fmla="*/ 76 h 365"/>
                <a:gd name="T100" fmla="*/ 66 w 563"/>
                <a:gd name="T101" fmla="*/ 78 h 365"/>
                <a:gd name="T102" fmla="*/ 62 w 563"/>
                <a:gd name="T103" fmla="*/ 48 h 365"/>
                <a:gd name="T104" fmla="*/ 52 w 563"/>
                <a:gd name="T105" fmla="*/ 52 h 365"/>
                <a:gd name="T106" fmla="*/ 14 w 563"/>
                <a:gd name="T107" fmla="*/ 81 h 365"/>
                <a:gd name="T108" fmla="*/ 2 w 563"/>
                <a:gd name="T109" fmla="*/ 107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3" h="365">
                  <a:moveTo>
                    <a:pt x="10" y="150"/>
                  </a:moveTo>
                  <a:lnTo>
                    <a:pt x="10" y="152"/>
                  </a:lnTo>
                  <a:lnTo>
                    <a:pt x="17" y="194"/>
                  </a:lnTo>
                  <a:lnTo>
                    <a:pt x="17" y="194"/>
                  </a:lnTo>
                  <a:lnTo>
                    <a:pt x="21" y="223"/>
                  </a:lnTo>
                  <a:lnTo>
                    <a:pt x="21" y="228"/>
                  </a:lnTo>
                  <a:lnTo>
                    <a:pt x="26" y="254"/>
                  </a:lnTo>
                  <a:lnTo>
                    <a:pt x="29" y="273"/>
                  </a:lnTo>
                  <a:lnTo>
                    <a:pt x="31" y="284"/>
                  </a:lnTo>
                  <a:lnTo>
                    <a:pt x="36" y="313"/>
                  </a:lnTo>
                  <a:lnTo>
                    <a:pt x="38" y="329"/>
                  </a:lnTo>
                  <a:lnTo>
                    <a:pt x="40" y="337"/>
                  </a:lnTo>
                  <a:lnTo>
                    <a:pt x="45" y="365"/>
                  </a:lnTo>
                  <a:lnTo>
                    <a:pt x="55" y="365"/>
                  </a:lnTo>
                  <a:lnTo>
                    <a:pt x="99" y="355"/>
                  </a:lnTo>
                  <a:lnTo>
                    <a:pt x="114" y="353"/>
                  </a:lnTo>
                  <a:lnTo>
                    <a:pt x="140" y="348"/>
                  </a:lnTo>
                  <a:lnTo>
                    <a:pt x="149" y="348"/>
                  </a:lnTo>
                  <a:lnTo>
                    <a:pt x="192" y="341"/>
                  </a:lnTo>
                  <a:lnTo>
                    <a:pt x="201" y="339"/>
                  </a:lnTo>
                  <a:lnTo>
                    <a:pt x="241" y="332"/>
                  </a:lnTo>
                  <a:lnTo>
                    <a:pt x="244" y="329"/>
                  </a:lnTo>
                  <a:lnTo>
                    <a:pt x="267" y="327"/>
                  </a:lnTo>
                  <a:lnTo>
                    <a:pt x="324" y="315"/>
                  </a:lnTo>
                  <a:lnTo>
                    <a:pt x="327" y="315"/>
                  </a:lnTo>
                  <a:lnTo>
                    <a:pt x="348" y="310"/>
                  </a:lnTo>
                  <a:lnTo>
                    <a:pt x="367" y="306"/>
                  </a:lnTo>
                  <a:lnTo>
                    <a:pt x="386" y="303"/>
                  </a:lnTo>
                  <a:lnTo>
                    <a:pt x="407" y="299"/>
                  </a:lnTo>
                  <a:lnTo>
                    <a:pt x="438" y="292"/>
                  </a:lnTo>
                  <a:lnTo>
                    <a:pt x="438" y="292"/>
                  </a:lnTo>
                  <a:lnTo>
                    <a:pt x="447" y="289"/>
                  </a:lnTo>
                  <a:lnTo>
                    <a:pt x="478" y="282"/>
                  </a:lnTo>
                  <a:lnTo>
                    <a:pt x="492" y="265"/>
                  </a:lnTo>
                  <a:lnTo>
                    <a:pt x="509" y="265"/>
                  </a:lnTo>
                  <a:lnTo>
                    <a:pt x="528" y="254"/>
                  </a:lnTo>
                  <a:lnTo>
                    <a:pt x="530" y="249"/>
                  </a:lnTo>
                  <a:lnTo>
                    <a:pt x="537" y="237"/>
                  </a:lnTo>
                  <a:lnTo>
                    <a:pt x="544" y="228"/>
                  </a:lnTo>
                  <a:lnTo>
                    <a:pt x="563" y="211"/>
                  </a:lnTo>
                  <a:lnTo>
                    <a:pt x="540" y="192"/>
                  </a:lnTo>
                  <a:lnTo>
                    <a:pt x="537" y="192"/>
                  </a:lnTo>
                  <a:lnTo>
                    <a:pt x="530" y="185"/>
                  </a:lnTo>
                  <a:lnTo>
                    <a:pt x="523" y="173"/>
                  </a:lnTo>
                  <a:lnTo>
                    <a:pt x="509" y="166"/>
                  </a:lnTo>
                  <a:lnTo>
                    <a:pt x="509" y="164"/>
                  </a:lnTo>
                  <a:lnTo>
                    <a:pt x="509" y="164"/>
                  </a:lnTo>
                  <a:lnTo>
                    <a:pt x="506" y="154"/>
                  </a:lnTo>
                  <a:lnTo>
                    <a:pt x="504" y="147"/>
                  </a:lnTo>
                  <a:lnTo>
                    <a:pt x="506" y="145"/>
                  </a:lnTo>
                  <a:lnTo>
                    <a:pt x="506" y="145"/>
                  </a:lnTo>
                  <a:lnTo>
                    <a:pt x="509" y="145"/>
                  </a:lnTo>
                  <a:lnTo>
                    <a:pt x="509" y="145"/>
                  </a:lnTo>
                  <a:lnTo>
                    <a:pt x="511" y="140"/>
                  </a:lnTo>
                  <a:lnTo>
                    <a:pt x="514" y="131"/>
                  </a:lnTo>
                  <a:lnTo>
                    <a:pt x="514" y="131"/>
                  </a:lnTo>
                  <a:lnTo>
                    <a:pt x="514" y="131"/>
                  </a:lnTo>
                  <a:lnTo>
                    <a:pt x="506" y="121"/>
                  </a:lnTo>
                  <a:lnTo>
                    <a:pt x="516" y="102"/>
                  </a:lnTo>
                  <a:lnTo>
                    <a:pt x="516" y="100"/>
                  </a:lnTo>
                  <a:lnTo>
                    <a:pt x="518" y="95"/>
                  </a:lnTo>
                  <a:lnTo>
                    <a:pt x="521" y="90"/>
                  </a:lnTo>
                  <a:lnTo>
                    <a:pt x="521" y="86"/>
                  </a:lnTo>
                  <a:lnTo>
                    <a:pt x="521" y="83"/>
                  </a:lnTo>
                  <a:lnTo>
                    <a:pt x="521" y="83"/>
                  </a:lnTo>
                  <a:lnTo>
                    <a:pt x="521" y="83"/>
                  </a:lnTo>
                  <a:lnTo>
                    <a:pt x="523" y="78"/>
                  </a:lnTo>
                  <a:lnTo>
                    <a:pt x="523" y="76"/>
                  </a:lnTo>
                  <a:lnTo>
                    <a:pt x="525" y="71"/>
                  </a:lnTo>
                  <a:lnTo>
                    <a:pt x="528" y="69"/>
                  </a:lnTo>
                  <a:lnTo>
                    <a:pt x="532" y="64"/>
                  </a:lnTo>
                  <a:lnTo>
                    <a:pt x="525" y="57"/>
                  </a:lnTo>
                  <a:lnTo>
                    <a:pt x="521" y="57"/>
                  </a:lnTo>
                  <a:lnTo>
                    <a:pt x="514" y="60"/>
                  </a:lnTo>
                  <a:lnTo>
                    <a:pt x="514" y="57"/>
                  </a:lnTo>
                  <a:lnTo>
                    <a:pt x="504" y="52"/>
                  </a:lnTo>
                  <a:lnTo>
                    <a:pt x="499" y="50"/>
                  </a:lnTo>
                  <a:lnTo>
                    <a:pt x="497" y="45"/>
                  </a:lnTo>
                  <a:lnTo>
                    <a:pt x="495" y="41"/>
                  </a:lnTo>
                  <a:lnTo>
                    <a:pt x="480" y="15"/>
                  </a:lnTo>
                  <a:lnTo>
                    <a:pt x="469" y="12"/>
                  </a:lnTo>
                  <a:lnTo>
                    <a:pt x="466" y="7"/>
                  </a:lnTo>
                  <a:lnTo>
                    <a:pt x="464" y="5"/>
                  </a:lnTo>
                  <a:lnTo>
                    <a:pt x="459" y="0"/>
                  </a:lnTo>
                  <a:lnTo>
                    <a:pt x="457" y="0"/>
                  </a:lnTo>
                  <a:lnTo>
                    <a:pt x="445" y="3"/>
                  </a:lnTo>
                  <a:lnTo>
                    <a:pt x="391" y="15"/>
                  </a:lnTo>
                  <a:lnTo>
                    <a:pt x="388" y="17"/>
                  </a:lnTo>
                  <a:lnTo>
                    <a:pt x="350" y="24"/>
                  </a:lnTo>
                  <a:lnTo>
                    <a:pt x="317" y="31"/>
                  </a:lnTo>
                  <a:lnTo>
                    <a:pt x="315" y="31"/>
                  </a:lnTo>
                  <a:lnTo>
                    <a:pt x="258" y="43"/>
                  </a:lnTo>
                  <a:lnTo>
                    <a:pt x="246" y="45"/>
                  </a:lnTo>
                  <a:lnTo>
                    <a:pt x="206" y="52"/>
                  </a:lnTo>
                  <a:lnTo>
                    <a:pt x="197" y="55"/>
                  </a:lnTo>
                  <a:lnTo>
                    <a:pt x="170" y="60"/>
                  </a:lnTo>
                  <a:lnTo>
                    <a:pt x="147" y="64"/>
                  </a:lnTo>
                  <a:lnTo>
                    <a:pt x="142" y="64"/>
                  </a:lnTo>
                  <a:lnTo>
                    <a:pt x="128" y="67"/>
                  </a:lnTo>
                  <a:lnTo>
                    <a:pt x="81" y="76"/>
                  </a:lnTo>
                  <a:lnTo>
                    <a:pt x="78" y="76"/>
                  </a:lnTo>
                  <a:lnTo>
                    <a:pt x="66" y="78"/>
                  </a:lnTo>
                  <a:lnTo>
                    <a:pt x="64" y="62"/>
                  </a:lnTo>
                  <a:lnTo>
                    <a:pt x="62" y="48"/>
                  </a:lnTo>
                  <a:lnTo>
                    <a:pt x="62" y="45"/>
                  </a:lnTo>
                  <a:lnTo>
                    <a:pt x="52" y="52"/>
                  </a:lnTo>
                  <a:lnTo>
                    <a:pt x="36" y="64"/>
                  </a:lnTo>
                  <a:lnTo>
                    <a:pt x="14" y="81"/>
                  </a:lnTo>
                  <a:lnTo>
                    <a:pt x="0" y="93"/>
                  </a:lnTo>
                  <a:lnTo>
                    <a:pt x="2" y="107"/>
                  </a:lnTo>
                  <a:lnTo>
                    <a:pt x="10" y="150"/>
                  </a:lnTo>
                  <a:close/>
                </a:path>
              </a:pathLst>
            </a:custGeom>
            <a:solidFill>
              <a:srgbClr val="7030A0"/>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7" name="Oregon"/>
            <p:cNvSpPr>
              <a:spLocks/>
            </p:cNvSpPr>
            <p:nvPr/>
          </p:nvSpPr>
          <p:spPr bwMode="auto">
            <a:xfrm>
              <a:off x="818902" y="1314550"/>
              <a:ext cx="1236663" cy="1028700"/>
            </a:xfrm>
            <a:custGeom>
              <a:avLst/>
              <a:gdLst>
                <a:gd name="T0" fmla="*/ 109 w 779"/>
                <a:gd name="T1" fmla="*/ 511 h 648"/>
                <a:gd name="T2" fmla="*/ 156 w 779"/>
                <a:gd name="T3" fmla="*/ 525 h 648"/>
                <a:gd name="T4" fmla="*/ 249 w 779"/>
                <a:gd name="T5" fmla="*/ 551 h 648"/>
                <a:gd name="T6" fmla="*/ 348 w 779"/>
                <a:gd name="T7" fmla="*/ 580 h 648"/>
                <a:gd name="T8" fmla="*/ 481 w 779"/>
                <a:gd name="T9" fmla="*/ 613 h 648"/>
                <a:gd name="T10" fmla="*/ 689 w 779"/>
                <a:gd name="T11" fmla="*/ 423 h 648"/>
                <a:gd name="T12" fmla="*/ 705 w 779"/>
                <a:gd name="T13" fmla="*/ 393 h 648"/>
                <a:gd name="T14" fmla="*/ 705 w 779"/>
                <a:gd name="T15" fmla="*/ 393 h 648"/>
                <a:gd name="T16" fmla="*/ 705 w 779"/>
                <a:gd name="T17" fmla="*/ 390 h 648"/>
                <a:gd name="T18" fmla="*/ 696 w 779"/>
                <a:gd name="T19" fmla="*/ 378 h 648"/>
                <a:gd name="T20" fmla="*/ 682 w 779"/>
                <a:gd name="T21" fmla="*/ 371 h 648"/>
                <a:gd name="T22" fmla="*/ 686 w 779"/>
                <a:gd name="T23" fmla="*/ 348 h 648"/>
                <a:gd name="T24" fmla="*/ 710 w 779"/>
                <a:gd name="T25" fmla="*/ 319 h 648"/>
                <a:gd name="T26" fmla="*/ 727 w 779"/>
                <a:gd name="T27" fmla="*/ 307 h 648"/>
                <a:gd name="T28" fmla="*/ 729 w 779"/>
                <a:gd name="T29" fmla="*/ 300 h 648"/>
                <a:gd name="T30" fmla="*/ 734 w 779"/>
                <a:gd name="T31" fmla="*/ 288 h 648"/>
                <a:gd name="T32" fmla="*/ 769 w 779"/>
                <a:gd name="T33" fmla="*/ 239 h 648"/>
                <a:gd name="T34" fmla="*/ 776 w 779"/>
                <a:gd name="T35" fmla="*/ 210 h 648"/>
                <a:gd name="T36" fmla="*/ 774 w 779"/>
                <a:gd name="T37" fmla="*/ 206 h 648"/>
                <a:gd name="T38" fmla="*/ 757 w 779"/>
                <a:gd name="T39" fmla="*/ 194 h 648"/>
                <a:gd name="T40" fmla="*/ 705 w 779"/>
                <a:gd name="T41" fmla="*/ 163 h 648"/>
                <a:gd name="T42" fmla="*/ 580 w 779"/>
                <a:gd name="T43" fmla="*/ 132 h 648"/>
                <a:gd name="T44" fmla="*/ 566 w 779"/>
                <a:gd name="T45" fmla="*/ 137 h 648"/>
                <a:gd name="T46" fmla="*/ 547 w 779"/>
                <a:gd name="T47" fmla="*/ 135 h 648"/>
                <a:gd name="T48" fmla="*/ 511 w 779"/>
                <a:gd name="T49" fmla="*/ 135 h 648"/>
                <a:gd name="T50" fmla="*/ 476 w 779"/>
                <a:gd name="T51" fmla="*/ 135 h 648"/>
                <a:gd name="T52" fmla="*/ 445 w 779"/>
                <a:gd name="T53" fmla="*/ 135 h 648"/>
                <a:gd name="T54" fmla="*/ 436 w 779"/>
                <a:gd name="T55" fmla="*/ 128 h 648"/>
                <a:gd name="T56" fmla="*/ 414 w 779"/>
                <a:gd name="T57" fmla="*/ 132 h 648"/>
                <a:gd name="T58" fmla="*/ 374 w 779"/>
                <a:gd name="T59" fmla="*/ 116 h 648"/>
                <a:gd name="T60" fmla="*/ 346 w 779"/>
                <a:gd name="T61" fmla="*/ 109 h 648"/>
                <a:gd name="T62" fmla="*/ 329 w 779"/>
                <a:gd name="T63" fmla="*/ 109 h 648"/>
                <a:gd name="T64" fmla="*/ 294 w 779"/>
                <a:gd name="T65" fmla="*/ 113 h 648"/>
                <a:gd name="T66" fmla="*/ 261 w 779"/>
                <a:gd name="T67" fmla="*/ 92 h 648"/>
                <a:gd name="T68" fmla="*/ 261 w 779"/>
                <a:gd name="T69" fmla="*/ 80 h 648"/>
                <a:gd name="T70" fmla="*/ 261 w 779"/>
                <a:gd name="T71" fmla="*/ 40 h 648"/>
                <a:gd name="T72" fmla="*/ 239 w 779"/>
                <a:gd name="T73" fmla="*/ 19 h 648"/>
                <a:gd name="T74" fmla="*/ 223 w 779"/>
                <a:gd name="T75" fmla="*/ 7 h 648"/>
                <a:gd name="T76" fmla="*/ 220 w 779"/>
                <a:gd name="T77" fmla="*/ 0 h 648"/>
                <a:gd name="T78" fmla="*/ 211 w 779"/>
                <a:gd name="T79" fmla="*/ 2 h 648"/>
                <a:gd name="T80" fmla="*/ 175 w 779"/>
                <a:gd name="T81" fmla="*/ 16 h 648"/>
                <a:gd name="T82" fmla="*/ 164 w 779"/>
                <a:gd name="T83" fmla="*/ 52 h 648"/>
                <a:gd name="T84" fmla="*/ 140 w 779"/>
                <a:gd name="T85" fmla="*/ 118 h 648"/>
                <a:gd name="T86" fmla="*/ 138 w 779"/>
                <a:gd name="T87" fmla="*/ 125 h 648"/>
                <a:gd name="T88" fmla="*/ 114 w 779"/>
                <a:gd name="T89" fmla="*/ 180 h 648"/>
                <a:gd name="T90" fmla="*/ 97 w 779"/>
                <a:gd name="T91" fmla="*/ 217 h 648"/>
                <a:gd name="T92" fmla="*/ 10 w 779"/>
                <a:gd name="T93" fmla="*/ 374 h 648"/>
                <a:gd name="T94" fmla="*/ 5 w 779"/>
                <a:gd name="T95" fmla="*/ 428 h 648"/>
                <a:gd name="T96" fmla="*/ 7 w 779"/>
                <a:gd name="T97" fmla="*/ 48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9" h="648">
                  <a:moveTo>
                    <a:pt x="69" y="499"/>
                  </a:moveTo>
                  <a:lnTo>
                    <a:pt x="93" y="506"/>
                  </a:lnTo>
                  <a:lnTo>
                    <a:pt x="100" y="509"/>
                  </a:lnTo>
                  <a:lnTo>
                    <a:pt x="109" y="511"/>
                  </a:lnTo>
                  <a:lnTo>
                    <a:pt x="114" y="513"/>
                  </a:lnTo>
                  <a:lnTo>
                    <a:pt x="116" y="513"/>
                  </a:lnTo>
                  <a:lnTo>
                    <a:pt x="145" y="523"/>
                  </a:lnTo>
                  <a:lnTo>
                    <a:pt x="156" y="525"/>
                  </a:lnTo>
                  <a:lnTo>
                    <a:pt x="168" y="528"/>
                  </a:lnTo>
                  <a:lnTo>
                    <a:pt x="171" y="530"/>
                  </a:lnTo>
                  <a:lnTo>
                    <a:pt x="175" y="530"/>
                  </a:lnTo>
                  <a:lnTo>
                    <a:pt x="249" y="551"/>
                  </a:lnTo>
                  <a:lnTo>
                    <a:pt x="296" y="565"/>
                  </a:lnTo>
                  <a:lnTo>
                    <a:pt x="313" y="570"/>
                  </a:lnTo>
                  <a:lnTo>
                    <a:pt x="346" y="580"/>
                  </a:lnTo>
                  <a:lnTo>
                    <a:pt x="348" y="580"/>
                  </a:lnTo>
                  <a:lnTo>
                    <a:pt x="374" y="587"/>
                  </a:lnTo>
                  <a:lnTo>
                    <a:pt x="431" y="601"/>
                  </a:lnTo>
                  <a:lnTo>
                    <a:pt x="433" y="601"/>
                  </a:lnTo>
                  <a:lnTo>
                    <a:pt x="481" y="613"/>
                  </a:lnTo>
                  <a:lnTo>
                    <a:pt x="533" y="625"/>
                  </a:lnTo>
                  <a:lnTo>
                    <a:pt x="634" y="648"/>
                  </a:lnTo>
                  <a:lnTo>
                    <a:pt x="679" y="447"/>
                  </a:lnTo>
                  <a:lnTo>
                    <a:pt x="689" y="423"/>
                  </a:lnTo>
                  <a:lnTo>
                    <a:pt x="694" y="421"/>
                  </a:lnTo>
                  <a:lnTo>
                    <a:pt x="696" y="412"/>
                  </a:lnTo>
                  <a:lnTo>
                    <a:pt x="701" y="400"/>
                  </a:lnTo>
                  <a:lnTo>
                    <a:pt x="705" y="393"/>
                  </a:lnTo>
                  <a:lnTo>
                    <a:pt x="705" y="393"/>
                  </a:lnTo>
                  <a:lnTo>
                    <a:pt x="705" y="393"/>
                  </a:lnTo>
                  <a:lnTo>
                    <a:pt x="705" y="393"/>
                  </a:lnTo>
                  <a:lnTo>
                    <a:pt x="705" y="393"/>
                  </a:lnTo>
                  <a:lnTo>
                    <a:pt x="705" y="393"/>
                  </a:lnTo>
                  <a:lnTo>
                    <a:pt x="705" y="390"/>
                  </a:lnTo>
                  <a:lnTo>
                    <a:pt x="705" y="390"/>
                  </a:lnTo>
                  <a:lnTo>
                    <a:pt x="705" y="390"/>
                  </a:lnTo>
                  <a:lnTo>
                    <a:pt x="701" y="381"/>
                  </a:lnTo>
                  <a:lnTo>
                    <a:pt x="698" y="381"/>
                  </a:lnTo>
                  <a:lnTo>
                    <a:pt x="696" y="378"/>
                  </a:lnTo>
                  <a:lnTo>
                    <a:pt x="696" y="378"/>
                  </a:lnTo>
                  <a:lnTo>
                    <a:pt x="694" y="381"/>
                  </a:lnTo>
                  <a:lnTo>
                    <a:pt x="684" y="376"/>
                  </a:lnTo>
                  <a:lnTo>
                    <a:pt x="682" y="374"/>
                  </a:lnTo>
                  <a:lnTo>
                    <a:pt x="682" y="371"/>
                  </a:lnTo>
                  <a:lnTo>
                    <a:pt x="682" y="371"/>
                  </a:lnTo>
                  <a:lnTo>
                    <a:pt x="682" y="369"/>
                  </a:lnTo>
                  <a:lnTo>
                    <a:pt x="686" y="350"/>
                  </a:lnTo>
                  <a:lnTo>
                    <a:pt x="686" y="348"/>
                  </a:lnTo>
                  <a:lnTo>
                    <a:pt x="705" y="322"/>
                  </a:lnTo>
                  <a:lnTo>
                    <a:pt x="708" y="319"/>
                  </a:lnTo>
                  <a:lnTo>
                    <a:pt x="708" y="319"/>
                  </a:lnTo>
                  <a:lnTo>
                    <a:pt x="710" y="319"/>
                  </a:lnTo>
                  <a:lnTo>
                    <a:pt x="717" y="317"/>
                  </a:lnTo>
                  <a:lnTo>
                    <a:pt x="722" y="312"/>
                  </a:lnTo>
                  <a:lnTo>
                    <a:pt x="727" y="307"/>
                  </a:lnTo>
                  <a:lnTo>
                    <a:pt x="727" y="307"/>
                  </a:lnTo>
                  <a:lnTo>
                    <a:pt x="731" y="300"/>
                  </a:lnTo>
                  <a:lnTo>
                    <a:pt x="731" y="300"/>
                  </a:lnTo>
                  <a:lnTo>
                    <a:pt x="731" y="300"/>
                  </a:lnTo>
                  <a:lnTo>
                    <a:pt x="729" y="300"/>
                  </a:lnTo>
                  <a:lnTo>
                    <a:pt x="729" y="298"/>
                  </a:lnTo>
                  <a:lnTo>
                    <a:pt x="729" y="296"/>
                  </a:lnTo>
                  <a:lnTo>
                    <a:pt x="731" y="291"/>
                  </a:lnTo>
                  <a:lnTo>
                    <a:pt x="734" y="288"/>
                  </a:lnTo>
                  <a:lnTo>
                    <a:pt x="738" y="284"/>
                  </a:lnTo>
                  <a:lnTo>
                    <a:pt x="750" y="265"/>
                  </a:lnTo>
                  <a:lnTo>
                    <a:pt x="755" y="258"/>
                  </a:lnTo>
                  <a:lnTo>
                    <a:pt x="769" y="239"/>
                  </a:lnTo>
                  <a:lnTo>
                    <a:pt x="776" y="232"/>
                  </a:lnTo>
                  <a:lnTo>
                    <a:pt x="779" y="229"/>
                  </a:lnTo>
                  <a:lnTo>
                    <a:pt x="779" y="227"/>
                  </a:lnTo>
                  <a:lnTo>
                    <a:pt x="776" y="210"/>
                  </a:lnTo>
                  <a:lnTo>
                    <a:pt x="776" y="208"/>
                  </a:lnTo>
                  <a:lnTo>
                    <a:pt x="776" y="208"/>
                  </a:lnTo>
                  <a:lnTo>
                    <a:pt x="774" y="208"/>
                  </a:lnTo>
                  <a:lnTo>
                    <a:pt x="774" y="206"/>
                  </a:lnTo>
                  <a:lnTo>
                    <a:pt x="774" y="206"/>
                  </a:lnTo>
                  <a:lnTo>
                    <a:pt x="769" y="203"/>
                  </a:lnTo>
                  <a:lnTo>
                    <a:pt x="762" y="196"/>
                  </a:lnTo>
                  <a:lnTo>
                    <a:pt x="757" y="194"/>
                  </a:lnTo>
                  <a:lnTo>
                    <a:pt x="757" y="194"/>
                  </a:lnTo>
                  <a:lnTo>
                    <a:pt x="757" y="191"/>
                  </a:lnTo>
                  <a:lnTo>
                    <a:pt x="753" y="172"/>
                  </a:lnTo>
                  <a:lnTo>
                    <a:pt x="705" y="163"/>
                  </a:lnTo>
                  <a:lnTo>
                    <a:pt x="696" y="161"/>
                  </a:lnTo>
                  <a:lnTo>
                    <a:pt x="663" y="151"/>
                  </a:lnTo>
                  <a:lnTo>
                    <a:pt x="663" y="151"/>
                  </a:lnTo>
                  <a:lnTo>
                    <a:pt x="580" y="132"/>
                  </a:lnTo>
                  <a:lnTo>
                    <a:pt x="578" y="135"/>
                  </a:lnTo>
                  <a:lnTo>
                    <a:pt x="575" y="135"/>
                  </a:lnTo>
                  <a:lnTo>
                    <a:pt x="570" y="137"/>
                  </a:lnTo>
                  <a:lnTo>
                    <a:pt x="566" y="137"/>
                  </a:lnTo>
                  <a:lnTo>
                    <a:pt x="563" y="137"/>
                  </a:lnTo>
                  <a:lnTo>
                    <a:pt x="561" y="137"/>
                  </a:lnTo>
                  <a:lnTo>
                    <a:pt x="559" y="135"/>
                  </a:lnTo>
                  <a:lnTo>
                    <a:pt x="547" y="135"/>
                  </a:lnTo>
                  <a:lnTo>
                    <a:pt x="540" y="132"/>
                  </a:lnTo>
                  <a:lnTo>
                    <a:pt x="535" y="132"/>
                  </a:lnTo>
                  <a:lnTo>
                    <a:pt x="518" y="135"/>
                  </a:lnTo>
                  <a:lnTo>
                    <a:pt x="511" y="135"/>
                  </a:lnTo>
                  <a:lnTo>
                    <a:pt x="502" y="132"/>
                  </a:lnTo>
                  <a:lnTo>
                    <a:pt x="490" y="132"/>
                  </a:lnTo>
                  <a:lnTo>
                    <a:pt x="478" y="135"/>
                  </a:lnTo>
                  <a:lnTo>
                    <a:pt x="476" y="135"/>
                  </a:lnTo>
                  <a:lnTo>
                    <a:pt x="471" y="139"/>
                  </a:lnTo>
                  <a:lnTo>
                    <a:pt x="455" y="137"/>
                  </a:lnTo>
                  <a:lnTo>
                    <a:pt x="447" y="137"/>
                  </a:lnTo>
                  <a:lnTo>
                    <a:pt x="445" y="135"/>
                  </a:lnTo>
                  <a:lnTo>
                    <a:pt x="445" y="135"/>
                  </a:lnTo>
                  <a:lnTo>
                    <a:pt x="443" y="130"/>
                  </a:lnTo>
                  <a:lnTo>
                    <a:pt x="440" y="128"/>
                  </a:lnTo>
                  <a:lnTo>
                    <a:pt x="436" y="128"/>
                  </a:lnTo>
                  <a:lnTo>
                    <a:pt x="436" y="128"/>
                  </a:lnTo>
                  <a:lnTo>
                    <a:pt x="431" y="130"/>
                  </a:lnTo>
                  <a:lnTo>
                    <a:pt x="421" y="130"/>
                  </a:lnTo>
                  <a:lnTo>
                    <a:pt x="414" y="132"/>
                  </a:lnTo>
                  <a:lnTo>
                    <a:pt x="410" y="135"/>
                  </a:lnTo>
                  <a:lnTo>
                    <a:pt x="407" y="132"/>
                  </a:lnTo>
                  <a:lnTo>
                    <a:pt x="376" y="116"/>
                  </a:lnTo>
                  <a:lnTo>
                    <a:pt x="374" y="116"/>
                  </a:lnTo>
                  <a:lnTo>
                    <a:pt x="367" y="116"/>
                  </a:lnTo>
                  <a:lnTo>
                    <a:pt x="362" y="111"/>
                  </a:lnTo>
                  <a:lnTo>
                    <a:pt x="353" y="111"/>
                  </a:lnTo>
                  <a:lnTo>
                    <a:pt x="346" y="109"/>
                  </a:lnTo>
                  <a:lnTo>
                    <a:pt x="343" y="109"/>
                  </a:lnTo>
                  <a:lnTo>
                    <a:pt x="339" y="106"/>
                  </a:lnTo>
                  <a:lnTo>
                    <a:pt x="334" y="106"/>
                  </a:lnTo>
                  <a:lnTo>
                    <a:pt x="329" y="109"/>
                  </a:lnTo>
                  <a:lnTo>
                    <a:pt x="327" y="111"/>
                  </a:lnTo>
                  <a:lnTo>
                    <a:pt x="296" y="113"/>
                  </a:lnTo>
                  <a:lnTo>
                    <a:pt x="296" y="113"/>
                  </a:lnTo>
                  <a:lnTo>
                    <a:pt x="294" y="113"/>
                  </a:lnTo>
                  <a:lnTo>
                    <a:pt x="289" y="113"/>
                  </a:lnTo>
                  <a:lnTo>
                    <a:pt x="265" y="97"/>
                  </a:lnTo>
                  <a:lnTo>
                    <a:pt x="263" y="97"/>
                  </a:lnTo>
                  <a:lnTo>
                    <a:pt x="261" y="92"/>
                  </a:lnTo>
                  <a:lnTo>
                    <a:pt x="258" y="90"/>
                  </a:lnTo>
                  <a:lnTo>
                    <a:pt x="258" y="87"/>
                  </a:lnTo>
                  <a:lnTo>
                    <a:pt x="258" y="85"/>
                  </a:lnTo>
                  <a:lnTo>
                    <a:pt x="261" y="80"/>
                  </a:lnTo>
                  <a:lnTo>
                    <a:pt x="263" y="66"/>
                  </a:lnTo>
                  <a:lnTo>
                    <a:pt x="263" y="64"/>
                  </a:lnTo>
                  <a:lnTo>
                    <a:pt x="263" y="52"/>
                  </a:lnTo>
                  <a:lnTo>
                    <a:pt x="261" y="40"/>
                  </a:lnTo>
                  <a:lnTo>
                    <a:pt x="261" y="35"/>
                  </a:lnTo>
                  <a:lnTo>
                    <a:pt x="246" y="19"/>
                  </a:lnTo>
                  <a:lnTo>
                    <a:pt x="244" y="16"/>
                  </a:lnTo>
                  <a:lnTo>
                    <a:pt x="239" y="19"/>
                  </a:lnTo>
                  <a:lnTo>
                    <a:pt x="225" y="19"/>
                  </a:lnTo>
                  <a:lnTo>
                    <a:pt x="225" y="16"/>
                  </a:lnTo>
                  <a:lnTo>
                    <a:pt x="220" y="12"/>
                  </a:lnTo>
                  <a:lnTo>
                    <a:pt x="223" y="7"/>
                  </a:lnTo>
                  <a:lnTo>
                    <a:pt x="223" y="4"/>
                  </a:lnTo>
                  <a:lnTo>
                    <a:pt x="220" y="2"/>
                  </a:lnTo>
                  <a:lnTo>
                    <a:pt x="220" y="0"/>
                  </a:lnTo>
                  <a:lnTo>
                    <a:pt x="220" y="0"/>
                  </a:lnTo>
                  <a:lnTo>
                    <a:pt x="220" y="0"/>
                  </a:lnTo>
                  <a:lnTo>
                    <a:pt x="216" y="0"/>
                  </a:lnTo>
                  <a:lnTo>
                    <a:pt x="213" y="2"/>
                  </a:lnTo>
                  <a:lnTo>
                    <a:pt x="211" y="2"/>
                  </a:lnTo>
                  <a:lnTo>
                    <a:pt x="178" y="7"/>
                  </a:lnTo>
                  <a:lnTo>
                    <a:pt x="178" y="7"/>
                  </a:lnTo>
                  <a:lnTo>
                    <a:pt x="178" y="12"/>
                  </a:lnTo>
                  <a:lnTo>
                    <a:pt x="175" y="16"/>
                  </a:lnTo>
                  <a:lnTo>
                    <a:pt x="175" y="19"/>
                  </a:lnTo>
                  <a:lnTo>
                    <a:pt x="164" y="45"/>
                  </a:lnTo>
                  <a:lnTo>
                    <a:pt x="164" y="52"/>
                  </a:lnTo>
                  <a:lnTo>
                    <a:pt x="164" y="52"/>
                  </a:lnTo>
                  <a:lnTo>
                    <a:pt x="164" y="54"/>
                  </a:lnTo>
                  <a:lnTo>
                    <a:pt x="161" y="61"/>
                  </a:lnTo>
                  <a:lnTo>
                    <a:pt x="142" y="113"/>
                  </a:lnTo>
                  <a:lnTo>
                    <a:pt x="140" y="118"/>
                  </a:lnTo>
                  <a:lnTo>
                    <a:pt x="140" y="120"/>
                  </a:lnTo>
                  <a:lnTo>
                    <a:pt x="140" y="120"/>
                  </a:lnTo>
                  <a:lnTo>
                    <a:pt x="138" y="125"/>
                  </a:lnTo>
                  <a:lnTo>
                    <a:pt x="138" y="125"/>
                  </a:lnTo>
                  <a:lnTo>
                    <a:pt x="138" y="125"/>
                  </a:lnTo>
                  <a:lnTo>
                    <a:pt x="135" y="130"/>
                  </a:lnTo>
                  <a:lnTo>
                    <a:pt x="128" y="146"/>
                  </a:lnTo>
                  <a:lnTo>
                    <a:pt x="114" y="180"/>
                  </a:lnTo>
                  <a:lnTo>
                    <a:pt x="107" y="201"/>
                  </a:lnTo>
                  <a:lnTo>
                    <a:pt x="107" y="201"/>
                  </a:lnTo>
                  <a:lnTo>
                    <a:pt x="102" y="210"/>
                  </a:lnTo>
                  <a:lnTo>
                    <a:pt x="97" y="217"/>
                  </a:lnTo>
                  <a:lnTo>
                    <a:pt x="78" y="265"/>
                  </a:lnTo>
                  <a:lnTo>
                    <a:pt x="64" y="293"/>
                  </a:lnTo>
                  <a:lnTo>
                    <a:pt x="19" y="362"/>
                  </a:lnTo>
                  <a:lnTo>
                    <a:pt x="10" y="374"/>
                  </a:lnTo>
                  <a:lnTo>
                    <a:pt x="10" y="386"/>
                  </a:lnTo>
                  <a:lnTo>
                    <a:pt x="7" y="419"/>
                  </a:lnTo>
                  <a:lnTo>
                    <a:pt x="7" y="421"/>
                  </a:lnTo>
                  <a:lnTo>
                    <a:pt x="5" y="428"/>
                  </a:lnTo>
                  <a:lnTo>
                    <a:pt x="3" y="438"/>
                  </a:lnTo>
                  <a:lnTo>
                    <a:pt x="0" y="464"/>
                  </a:lnTo>
                  <a:lnTo>
                    <a:pt x="5" y="475"/>
                  </a:lnTo>
                  <a:lnTo>
                    <a:pt x="7" y="483"/>
                  </a:lnTo>
                  <a:lnTo>
                    <a:pt x="43" y="492"/>
                  </a:lnTo>
                  <a:lnTo>
                    <a:pt x="69" y="499"/>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2" name="Oklahoma"/>
            <p:cNvSpPr>
              <a:spLocks/>
            </p:cNvSpPr>
            <p:nvPr/>
          </p:nvSpPr>
          <p:spPr bwMode="auto">
            <a:xfrm>
              <a:off x="3733552" y="3613250"/>
              <a:ext cx="1330325" cy="692150"/>
            </a:xfrm>
            <a:custGeom>
              <a:avLst/>
              <a:gdLst>
                <a:gd name="T0" fmla="*/ 838 w 838"/>
                <a:gd name="T1" fmla="*/ 277 h 436"/>
                <a:gd name="T2" fmla="*/ 831 w 838"/>
                <a:gd name="T3" fmla="*/ 176 h 436"/>
                <a:gd name="T4" fmla="*/ 816 w 838"/>
                <a:gd name="T5" fmla="*/ 64 h 436"/>
                <a:gd name="T6" fmla="*/ 772 w 838"/>
                <a:gd name="T7" fmla="*/ 24 h 436"/>
                <a:gd name="T8" fmla="*/ 682 w 838"/>
                <a:gd name="T9" fmla="*/ 24 h 436"/>
                <a:gd name="T10" fmla="*/ 542 w 838"/>
                <a:gd name="T11" fmla="*/ 24 h 436"/>
                <a:gd name="T12" fmla="*/ 436 w 838"/>
                <a:gd name="T13" fmla="*/ 22 h 436"/>
                <a:gd name="T14" fmla="*/ 296 w 838"/>
                <a:gd name="T15" fmla="*/ 17 h 436"/>
                <a:gd name="T16" fmla="*/ 192 w 838"/>
                <a:gd name="T17" fmla="*/ 12 h 436"/>
                <a:gd name="T18" fmla="*/ 69 w 838"/>
                <a:gd name="T19" fmla="*/ 5 h 436"/>
                <a:gd name="T20" fmla="*/ 83 w 838"/>
                <a:gd name="T21" fmla="*/ 67 h 436"/>
                <a:gd name="T22" fmla="*/ 199 w 838"/>
                <a:gd name="T23" fmla="*/ 74 h 436"/>
                <a:gd name="T24" fmla="*/ 289 w 838"/>
                <a:gd name="T25" fmla="*/ 154 h 436"/>
                <a:gd name="T26" fmla="*/ 284 w 838"/>
                <a:gd name="T27" fmla="*/ 258 h 436"/>
                <a:gd name="T28" fmla="*/ 303 w 838"/>
                <a:gd name="T29" fmla="*/ 329 h 436"/>
                <a:gd name="T30" fmla="*/ 317 w 838"/>
                <a:gd name="T31" fmla="*/ 341 h 436"/>
                <a:gd name="T32" fmla="*/ 327 w 838"/>
                <a:gd name="T33" fmla="*/ 336 h 436"/>
                <a:gd name="T34" fmla="*/ 339 w 838"/>
                <a:gd name="T35" fmla="*/ 341 h 436"/>
                <a:gd name="T36" fmla="*/ 343 w 838"/>
                <a:gd name="T37" fmla="*/ 341 h 436"/>
                <a:gd name="T38" fmla="*/ 355 w 838"/>
                <a:gd name="T39" fmla="*/ 339 h 436"/>
                <a:gd name="T40" fmla="*/ 360 w 838"/>
                <a:gd name="T41" fmla="*/ 353 h 436"/>
                <a:gd name="T42" fmla="*/ 365 w 838"/>
                <a:gd name="T43" fmla="*/ 363 h 436"/>
                <a:gd name="T44" fmla="*/ 376 w 838"/>
                <a:gd name="T45" fmla="*/ 363 h 436"/>
                <a:gd name="T46" fmla="*/ 405 w 838"/>
                <a:gd name="T47" fmla="*/ 372 h 436"/>
                <a:gd name="T48" fmla="*/ 424 w 838"/>
                <a:gd name="T49" fmla="*/ 372 h 436"/>
                <a:gd name="T50" fmla="*/ 433 w 838"/>
                <a:gd name="T51" fmla="*/ 381 h 436"/>
                <a:gd name="T52" fmla="*/ 445 w 838"/>
                <a:gd name="T53" fmla="*/ 372 h 436"/>
                <a:gd name="T54" fmla="*/ 473 w 838"/>
                <a:gd name="T55" fmla="*/ 391 h 436"/>
                <a:gd name="T56" fmla="*/ 478 w 838"/>
                <a:gd name="T57" fmla="*/ 393 h 436"/>
                <a:gd name="T58" fmla="*/ 485 w 838"/>
                <a:gd name="T59" fmla="*/ 400 h 436"/>
                <a:gd name="T60" fmla="*/ 495 w 838"/>
                <a:gd name="T61" fmla="*/ 410 h 436"/>
                <a:gd name="T62" fmla="*/ 511 w 838"/>
                <a:gd name="T63" fmla="*/ 396 h 436"/>
                <a:gd name="T64" fmla="*/ 535 w 838"/>
                <a:gd name="T65" fmla="*/ 412 h 436"/>
                <a:gd name="T66" fmla="*/ 535 w 838"/>
                <a:gd name="T67" fmla="*/ 415 h 436"/>
                <a:gd name="T68" fmla="*/ 570 w 838"/>
                <a:gd name="T69" fmla="*/ 429 h 436"/>
                <a:gd name="T70" fmla="*/ 587 w 838"/>
                <a:gd name="T71" fmla="*/ 400 h 436"/>
                <a:gd name="T72" fmla="*/ 596 w 838"/>
                <a:gd name="T73" fmla="*/ 412 h 436"/>
                <a:gd name="T74" fmla="*/ 620 w 838"/>
                <a:gd name="T75" fmla="*/ 410 h 436"/>
                <a:gd name="T76" fmla="*/ 620 w 838"/>
                <a:gd name="T77" fmla="*/ 415 h 436"/>
                <a:gd name="T78" fmla="*/ 637 w 838"/>
                <a:gd name="T79" fmla="*/ 419 h 436"/>
                <a:gd name="T80" fmla="*/ 644 w 838"/>
                <a:gd name="T81" fmla="*/ 426 h 436"/>
                <a:gd name="T82" fmla="*/ 665 w 838"/>
                <a:gd name="T83" fmla="*/ 424 h 436"/>
                <a:gd name="T84" fmla="*/ 665 w 838"/>
                <a:gd name="T85" fmla="*/ 422 h 436"/>
                <a:gd name="T86" fmla="*/ 665 w 838"/>
                <a:gd name="T87" fmla="*/ 419 h 436"/>
                <a:gd name="T88" fmla="*/ 684 w 838"/>
                <a:gd name="T89" fmla="*/ 412 h 436"/>
                <a:gd name="T90" fmla="*/ 698 w 838"/>
                <a:gd name="T91" fmla="*/ 412 h 436"/>
                <a:gd name="T92" fmla="*/ 727 w 838"/>
                <a:gd name="T93" fmla="*/ 403 h 436"/>
                <a:gd name="T94" fmla="*/ 727 w 838"/>
                <a:gd name="T95" fmla="*/ 407 h 436"/>
                <a:gd name="T96" fmla="*/ 729 w 838"/>
                <a:gd name="T97" fmla="*/ 407 h 436"/>
                <a:gd name="T98" fmla="*/ 750 w 838"/>
                <a:gd name="T99" fmla="*/ 410 h 436"/>
                <a:gd name="T100" fmla="*/ 757 w 838"/>
                <a:gd name="T101" fmla="*/ 407 h 436"/>
                <a:gd name="T102" fmla="*/ 757 w 838"/>
                <a:gd name="T103" fmla="*/ 403 h 436"/>
                <a:gd name="T104" fmla="*/ 757 w 838"/>
                <a:gd name="T105" fmla="*/ 403 h 436"/>
                <a:gd name="T106" fmla="*/ 760 w 838"/>
                <a:gd name="T107" fmla="*/ 398 h 436"/>
                <a:gd name="T108" fmla="*/ 767 w 838"/>
                <a:gd name="T109" fmla="*/ 400 h 436"/>
                <a:gd name="T110" fmla="*/ 835 w 838"/>
                <a:gd name="T111" fmla="*/ 4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8" h="436">
                  <a:moveTo>
                    <a:pt x="835" y="370"/>
                  </a:moveTo>
                  <a:lnTo>
                    <a:pt x="835" y="329"/>
                  </a:lnTo>
                  <a:lnTo>
                    <a:pt x="838" y="303"/>
                  </a:lnTo>
                  <a:lnTo>
                    <a:pt x="838" y="277"/>
                  </a:lnTo>
                  <a:lnTo>
                    <a:pt x="838" y="223"/>
                  </a:lnTo>
                  <a:lnTo>
                    <a:pt x="838" y="220"/>
                  </a:lnTo>
                  <a:lnTo>
                    <a:pt x="833" y="192"/>
                  </a:lnTo>
                  <a:lnTo>
                    <a:pt x="831" y="176"/>
                  </a:lnTo>
                  <a:lnTo>
                    <a:pt x="824" y="135"/>
                  </a:lnTo>
                  <a:lnTo>
                    <a:pt x="824" y="126"/>
                  </a:lnTo>
                  <a:lnTo>
                    <a:pt x="816" y="86"/>
                  </a:lnTo>
                  <a:lnTo>
                    <a:pt x="816" y="64"/>
                  </a:lnTo>
                  <a:lnTo>
                    <a:pt x="816" y="52"/>
                  </a:lnTo>
                  <a:lnTo>
                    <a:pt x="816" y="24"/>
                  </a:lnTo>
                  <a:lnTo>
                    <a:pt x="779" y="24"/>
                  </a:lnTo>
                  <a:lnTo>
                    <a:pt x="772" y="24"/>
                  </a:lnTo>
                  <a:lnTo>
                    <a:pt x="741" y="24"/>
                  </a:lnTo>
                  <a:lnTo>
                    <a:pt x="729" y="24"/>
                  </a:lnTo>
                  <a:lnTo>
                    <a:pt x="703" y="24"/>
                  </a:lnTo>
                  <a:lnTo>
                    <a:pt x="682" y="24"/>
                  </a:lnTo>
                  <a:lnTo>
                    <a:pt x="632" y="24"/>
                  </a:lnTo>
                  <a:lnTo>
                    <a:pt x="611" y="24"/>
                  </a:lnTo>
                  <a:lnTo>
                    <a:pt x="570" y="24"/>
                  </a:lnTo>
                  <a:lnTo>
                    <a:pt x="542" y="24"/>
                  </a:lnTo>
                  <a:lnTo>
                    <a:pt x="509" y="24"/>
                  </a:lnTo>
                  <a:lnTo>
                    <a:pt x="478" y="24"/>
                  </a:lnTo>
                  <a:lnTo>
                    <a:pt x="454" y="22"/>
                  </a:lnTo>
                  <a:lnTo>
                    <a:pt x="436" y="22"/>
                  </a:lnTo>
                  <a:lnTo>
                    <a:pt x="393" y="19"/>
                  </a:lnTo>
                  <a:lnTo>
                    <a:pt x="348" y="19"/>
                  </a:lnTo>
                  <a:lnTo>
                    <a:pt x="341" y="19"/>
                  </a:lnTo>
                  <a:lnTo>
                    <a:pt x="296" y="17"/>
                  </a:lnTo>
                  <a:lnTo>
                    <a:pt x="287" y="17"/>
                  </a:lnTo>
                  <a:lnTo>
                    <a:pt x="234" y="15"/>
                  </a:lnTo>
                  <a:lnTo>
                    <a:pt x="204" y="12"/>
                  </a:lnTo>
                  <a:lnTo>
                    <a:pt x="192" y="12"/>
                  </a:lnTo>
                  <a:lnTo>
                    <a:pt x="145" y="10"/>
                  </a:lnTo>
                  <a:lnTo>
                    <a:pt x="100" y="7"/>
                  </a:lnTo>
                  <a:lnTo>
                    <a:pt x="97" y="7"/>
                  </a:lnTo>
                  <a:lnTo>
                    <a:pt x="69" y="5"/>
                  </a:lnTo>
                  <a:lnTo>
                    <a:pt x="17" y="0"/>
                  </a:lnTo>
                  <a:lnTo>
                    <a:pt x="5" y="0"/>
                  </a:lnTo>
                  <a:lnTo>
                    <a:pt x="0" y="62"/>
                  </a:lnTo>
                  <a:lnTo>
                    <a:pt x="83" y="67"/>
                  </a:lnTo>
                  <a:lnTo>
                    <a:pt x="95" y="67"/>
                  </a:lnTo>
                  <a:lnTo>
                    <a:pt x="135" y="71"/>
                  </a:lnTo>
                  <a:lnTo>
                    <a:pt x="187" y="74"/>
                  </a:lnTo>
                  <a:lnTo>
                    <a:pt x="199" y="74"/>
                  </a:lnTo>
                  <a:lnTo>
                    <a:pt x="239" y="76"/>
                  </a:lnTo>
                  <a:lnTo>
                    <a:pt x="294" y="78"/>
                  </a:lnTo>
                  <a:lnTo>
                    <a:pt x="291" y="133"/>
                  </a:lnTo>
                  <a:lnTo>
                    <a:pt x="289" y="154"/>
                  </a:lnTo>
                  <a:lnTo>
                    <a:pt x="289" y="187"/>
                  </a:lnTo>
                  <a:lnTo>
                    <a:pt x="287" y="211"/>
                  </a:lnTo>
                  <a:lnTo>
                    <a:pt x="287" y="239"/>
                  </a:lnTo>
                  <a:lnTo>
                    <a:pt x="284" y="258"/>
                  </a:lnTo>
                  <a:lnTo>
                    <a:pt x="284" y="294"/>
                  </a:lnTo>
                  <a:lnTo>
                    <a:pt x="284" y="315"/>
                  </a:lnTo>
                  <a:lnTo>
                    <a:pt x="298" y="325"/>
                  </a:lnTo>
                  <a:lnTo>
                    <a:pt x="303" y="329"/>
                  </a:lnTo>
                  <a:lnTo>
                    <a:pt x="305" y="334"/>
                  </a:lnTo>
                  <a:lnTo>
                    <a:pt x="313" y="339"/>
                  </a:lnTo>
                  <a:lnTo>
                    <a:pt x="315" y="341"/>
                  </a:lnTo>
                  <a:lnTo>
                    <a:pt x="317" y="341"/>
                  </a:lnTo>
                  <a:lnTo>
                    <a:pt x="320" y="341"/>
                  </a:lnTo>
                  <a:lnTo>
                    <a:pt x="324" y="336"/>
                  </a:lnTo>
                  <a:lnTo>
                    <a:pt x="324" y="336"/>
                  </a:lnTo>
                  <a:lnTo>
                    <a:pt x="327" y="336"/>
                  </a:lnTo>
                  <a:lnTo>
                    <a:pt x="331" y="336"/>
                  </a:lnTo>
                  <a:lnTo>
                    <a:pt x="331" y="336"/>
                  </a:lnTo>
                  <a:lnTo>
                    <a:pt x="334" y="339"/>
                  </a:lnTo>
                  <a:lnTo>
                    <a:pt x="339" y="341"/>
                  </a:lnTo>
                  <a:lnTo>
                    <a:pt x="341" y="341"/>
                  </a:lnTo>
                  <a:lnTo>
                    <a:pt x="341" y="341"/>
                  </a:lnTo>
                  <a:lnTo>
                    <a:pt x="343" y="341"/>
                  </a:lnTo>
                  <a:lnTo>
                    <a:pt x="343" y="341"/>
                  </a:lnTo>
                  <a:lnTo>
                    <a:pt x="343" y="341"/>
                  </a:lnTo>
                  <a:lnTo>
                    <a:pt x="346" y="334"/>
                  </a:lnTo>
                  <a:lnTo>
                    <a:pt x="350" y="336"/>
                  </a:lnTo>
                  <a:lnTo>
                    <a:pt x="355" y="339"/>
                  </a:lnTo>
                  <a:lnTo>
                    <a:pt x="360" y="346"/>
                  </a:lnTo>
                  <a:lnTo>
                    <a:pt x="360" y="346"/>
                  </a:lnTo>
                  <a:lnTo>
                    <a:pt x="360" y="351"/>
                  </a:lnTo>
                  <a:lnTo>
                    <a:pt x="360" y="353"/>
                  </a:lnTo>
                  <a:lnTo>
                    <a:pt x="362" y="363"/>
                  </a:lnTo>
                  <a:lnTo>
                    <a:pt x="362" y="363"/>
                  </a:lnTo>
                  <a:lnTo>
                    <a:pt x="362" y="363"/>
                  </a:lnTo>
                  <a:lnTo>
                    <a:pt x="365" y="363"/>
                  </a:lnTo>
                  <a:lnTo>
                    <a:pt x="365" y="363"/>
                  </a:lnTo>
                  <a:lnTo>
                    <a:pt x="369" y="365"/>
                  </a:lnTo>
                  <a:lnTo>
                    <a:pt x="372" y="365"/>
                  </a:lnTo>
                  <a:lnTo>
                    <a:pt x="376" y="363"/>
                  </a:lnTo>
                  <a:lnTo>
                    <a:pt x="384" y="365"/>
                  </a:lnTo>
                  <a:lnTo>
                    <a:pt x="386" y="365"/>
                  </a:lnTo>
                  <a:lnTo>
                    <a:pt x="395" y="370"/>
                  </a:lnTo>
                  <a:lnTo>
                    <a:pt x="405" y="372"/>
                  </a:lnTo>
                  <a:lnTo>
                    <a:pt x="412" y="372"/>
                  </a:lnTo>
                  <a:lnTo>
                    <a:pt x="421" y="370"/>
                  </a:lnTo>
                  <a:lnTo>
                    <a:pt x="421" y="370"/>
                  </a:lnTo>
                  <a:lnTo>
                    <a:pt x="424" y="372"/>
                  </a:lnTo>
                  <a:lnTo>
                    <a:pt x="426" y="374"/>
                  </a:lnTo>
                  <a:lnTo>
                    <a:pt x="431" y="381"/>
                  </a:lnTo>
                  <a:lnTo>
                    <a:pt x="433" y="381"/>
                  </a:lnTo>
                  <a:lnTo>
                    <a:pt x="433" y="381"/>
                  </a:lnTo>
                  <a:lnTo>
                    <a:pt x="433" y="381"/>
                  </a:lnTo>
                  <a:lnTo>
                    <a:pt x="438" y="377"/>
                  </a:lnTo>
                  <a:lnTo>
                    <a:pt x="443" y="372"/>
                  </a:lnTo>
                  <a:lnTo>
                    <a:pt x="445" y="372"/>
                  </a:lnTo>
                  <a:lnTo>
                    <a:pt x="450" y="372"/>
                  </a:lnTo>
                  <a:lnTo>
                    <a:pt x="464" y="377"/>
                  </a:lnTo>
                  <a:lnTo>
                    <a:pt x="471" y="386"/>
                  </a:lnTo>
                  <a:lnTo>
                    <a:pt x="473" y="391"/>
                  </a:lnTo>
                  <a:lnTo>
                    <a:pt x="473" y="391"/>
                  </a:lnTo>
                  <a:lnTo>
                    <a:pt x="473" y="391"/>
                  </a:lnTo>
                  <a:lnTo>
                    <a:pt x="478" y="393"/>
                  </a:lnTo>
                  <a:lnTo>
                    <a:pt x="478" y="393"/>
                  </a:lnTo>
                  <a:lnTo>
                    <a:pt x="481" y="393"/>
                  </a:lnTo>
                  <a:lnTo>
                    <a:pt x="483" y="391"/>
                  </a:lnTo>
                  <a:lnTo>
                    <a:pt x="488" y="393"/>
                  </a:lnTo>
                  <a:lnTo>
                    <a:pt x="485" y="400"/>
                  </a:lnTo>
                  <a:lnTo>
                    <a:pt x="483" y="405"/>
                  </a:lnTo>
                  <a:lnTo>
                    <a:pt x="485" y="405"/>
                  </a:lnTo>
                  <a:lnTo>
                    <a:pt x="492" y="410"/>
                  </a:lnTo>
                  <a:lnTo>
                    <a:pt x="495" y="410"/>
                  </a:lnTo>
                  <a:lnTo>
                    <a:pt x="497" y="410"/>
                  </a:lnTo>
                  <a:lnTo>
                    <a:pt x="502" y="405"/>
                  </a:lnTo>
                  <a:lnTo>
                    <a:pt x="509" y="400"/>
                  </a:lnTo>
                  <a:lnTo>
                    <a:pt x="511" y="396"/>
                  </a:lnTo>
                  <a:lnTo>
                    <a:pt x="521" y="403"/>
                  </a:lnTo>
                  <a:lnTo>
                    <a:pt x="525" y="405"/>
                  </a:lnTo>
                  <a:lnTo>
                    <a:pt x="533" y="403"/>
                  </a:lnTo>
                  <a:lnTo>
                    <a:pt x="535" y="412"/>
                  </a:lnTo>
                  <a:lnTo>
                    <a:pt x="535" y="412"/>
                  </a:lnTo>
                  <a:lnTo>
                    <a:pt x="535" y="412"/>
                  </a:lnTo>
                  <a:lnTo>
                    <a:pt x="535" y="412"/>
                  </a:lnTo>
                  <a:lnTo>
                    <a:pt x="535" y="415"/>
                  </a:lnTo>
                  <a:lnTo>
                    <a:pt x="537" y="415"/>
                  </a:lnTo>
                  <a:lnTo>
                    <a:pt x="566" y="426"/>
                  </a:lnTo>
                  <a:lnTo>
                    <a:pt x="568" y="426"/>
                  </a:lnTo>
                  <a:lnTo>
                    <a:pt x="570" y="429"/>
                  </a:lnTo>
                  <a:lnTo>
                    <a:pt x="570" y="426"/>
                  </a:lnTo>
                  <a:lnTo>
                    <a:pt x="573" y="426"/>
                  </a:lnTo>
                  <a:lnTo>
                    <a:pt x="573" y="426"/>
                  </a:lnTo>
                  <a:lnTo>
                    <a:pt x="587" y="400"/>
                  </a:lnTo>
                  <a:lnTo>
                    <a:pt x="589" y="398"/>
                  </a:lnTo>
                  <a:lnTo>
                    <a:pt x="594" y="410"/>
                  </a:lnTo>
                  <a:lnTo>
                    <a:pt x="594" y="412"/>
                  </a:lnTo>
                  <a:lnTo>
                    <a:pt x="596" y="412"/>
                  </a:lnTo>
                  <a:lnTo>
                    <a:pt x="606" y="415"/>
                  </a:lnTo>
                  <a:lnTo>
                    <a:pt x="611" y="415"/>
                  </a:lnTo>
                  <a:lnTo>
                    <a:pt x="611" y="415"/>
                  </a:lnTo>
                  <a:lnTo>
                    <a:pt x="620" y="410"/>
                  </a:lnTo>
                  <a:lnTo>
                    <a:pt x="620" y="412"/>
                  </a:lnTo>
                  <a:lnTo>
                    <a:pt x="620" y="412"/>
                  </a:lnTo>
                  <a:lnTo>
                    <a:pt x="620" y="415"/>
                  </a:lnTo>
                  <a:lnTo>
                    <a:pt x="620" y="415"/>
                  </a:lnTo>
                  <a:lnTo>
                    <a:pt x="632" y="422"/>
                  </a:lnTo>
                  <a:lnTo>
                    <a:pt x="632" y="422"/>
                  </a:lnTo>
                  <a:lnTo>
                    <a:pt x="632" y="422"/>
                  </a:lnTo>
                  <a:lnTo>
                    <a:pt x="637" y="419"/>
                  </a:lnTo>
                  <a:lnTo>
                    <a:pt x="639" y="422"/>
                  </a:lnTo>
                  <a:lnTo>
                    <a:pt x="639" y="422"/>
                  </a:lnTo>
                  <a:lnTo>
                    <a:pt x="639" y="422"/>
                  </a:lnTo>
                  <a:lnTo>
                    <a:pt x="644" y="426"/>
                  </a:lnTo>
                  <a:lnTo>
                    <a:pt x="646" y="429"/>
                  </a:lnTo>
                  <a:lnTo>
                    <a:pt x="660" y="424"/>
                  </a:lnTo>
                  <a:lnTo>
                    <a:pt x="663" y="424"/>
                  </a:lnTo>
                  <a:lnTo>
                    <a:pt x="665" y="424"/>
                  </a:lnTo>
                  <a:lnTo>
                    <a:pt x="665" y="424"/>
                  </a:lnTo>
                  <a:lnTo>
                    <a:pt x="665" y="422"/>
                  </a:lnTo>
                  <a:lnTo>
                    <a:pt x="665" y="422"/>
                  </a:lnTo>
                  <a:lnTo>
                    <a:pt x="665" y="422"/>
                  </a:lnTo>
                  <a:lnTo>
                    <a:pt x="665" y="422"/>
                  </a:lnTo>
                  <a:lnTo>
                    <a:pt x="665" y="419"/>
                  </a:lnTo>
                  <a:lnTo>
                    <a:pt x="665" y="419"/>
                  </a:lnTo>
                  <a:lnTo>
                    <a:pt x="665" y="419"/>
                  </a:lnTo>
                  <a:lnTo>
                    <a:pt x="667" y="417"/>
                  </a:lnTo>
                  <a:lnTo>
                    <a:pt x="667" y="415"/>
                  </a:lnTo>
                  <a:lnTo>
                    <a:pt x="672" y="412"/>
                  </a:lnTo>
                  <a:lnTo>
                    <a:pt x="684" y="412"/>
                  </a:lnTo>
                  <a:lnTo>
                    <a:pt x="686" y="412"/>
                  </a:lnTo>
                  <a:lnTo>
                    <a:pt x="689" y="412"/>
                  </a:lnTo>
                  <a:lnTo>
                    <a:pt x="693" y="412"/>
                  </a:lnTo>
                  <a:lnTo>
                    <a:pt x="698" y="412"/>
                  </a:lnTo>
                  <a:lnTo>
                    <a:pt x="708" y="410"/>
                  </a:lnTo>
                  <a:lnTo>
                    <a:pt x="715" y="405"/>
                  </a:lnTo>
                  <a:lnTo>
                    <a:pt x="722" y="403"/>
                  </a:lnTo>
                  <a:lnTo>
                    <a:pt x="727" y="403"/>
                  </a:lnTo>
                  <a:lnTo>
                    <a:pt x="727" y="403"/>
                  </a:lnTo>
                  <a:lnTo>
                    <a:pt x="729" y="405"/>
                  </a:lnTo>
                  <a:lnTo>
                    <a:pt x="729" y="405"/>
                  </a:lnTo>
                  <a:lnTo>
                    <a:pt x="727" y="407"/>
                  </a:lnTo>
                  <a:lnTo>
                    <a:pt x="727" y="407"/>
                  </a:lnTo>
                  <a:lnTo>
                    <a:pt x="727" y="407"/>
                  </a:lnTo>
                  <a:lnTo>
                    <a:pt x="729" y="407"/>
                  </a:lnTo>
                  <a:lnTo>
                    <a:pt x="729" y="407"/>
                  </a:lnTo>
                  <a:lnTo>
                    <a:pt x="738" y="410"/>
                  </a:lnTo>
                  <a:lnTo>
                    <a:pt x="743" y="410"/>
                  </a:lnTo>
                  <a:lnTo>
                    <a:pt x="748" y="410"/>
                  </a:lnTo>
                  <a:lnTo>
                    <a:pt x="750" y="410"/>
                  </a:lnTo>
                  <a:lnTo>
                    <a:pt x="753" y="410"/>
                  </a:lnTo>
                  <a:lnTo>
                    <a:pt x="753" y="410"/>
                  </a:lnTo>
                  <a:lnTo>
                    <a:pt x="755" y="410"/>
                  </a:lnTo>
                  <a:lnTo>
                    <a:pt x="757" y="407"/>
                  </a:lnTo>
                  <a:lnTo>
                    <a:pt x="757" y="407"/>
                  </a:lnTo>
                  <a:lnTo>
                    <a:pt x="757" y="405"/>
                  </a:lnTo>
                  <a:lnTo>
                    <a:pt x="757" y="405"/>
                  </a:lnTo>
                  <a:lnTo>
                    <a:pt x="757" y="403"/>
                  </a:lnTo>
                  <a:lnTo>
                    <a:pt x="757" y="403"/>
                  </a:lnTo>
                  <a:lnTo>
                    <a:pt x="757" y="403"/>
                  </a:lnTo>
                  <a:lnTo>
                    <a:pt x="757" y="403"/>
                  </a:lnTo>
                  <a:lnTo>
                    <a:pt x="757" y="403"/>
                  </a:lnTo>
                  <a:lnTo>
                    <a:pt x="757" y="403"/>
                  </a:lnTo>
                  <a:lnTo>
                    <a:pt x="757" y="400"/>
                  </a:lnTo>
                  <a:lnTo>
                    <a:pt x="760" y="398"/>
                  </a:lnTo>
                  <a:lnTo>
                    <a:pt x="760" y="398"/>
                  </a:lnTo>
                  <a:lnTo>
                    <a:pt x="760" y="398"/>
                  </a:lnTo>
                  <a:lnTo>
                    <a:pt x="760" y="398"/>
                  </a:lnTo>
                  <a:lnTo>
                    <a:pt x="762" y="398"/>
                  </a:lnTo>
                  <a:lnTo>
                    <a:pt x="767" y="400"/>
                  </a:lnTo>
                  <a:lnTo>
                    <a:pt x="779" y="410"/>
                  </a:lnTo>
                  <a:lnTo>
                    <a:pt x="798" y="424"/>
                  </a:lnTo>
                  <a:lnTo>
                    <a:pt x="809" y="429"/>
                  </a:lnTo>
                  <a:lnTo>
                    <a:pt x="835" y="436"/>
                  </a:lnTo>
                  <a:lnTo>
                    <a:pt x="835" y="400"/>
                  </a:lnTo>
                  <a:lnTo>
                    <a:pt x="835" y="370"/>
                  </a:lnTo>
                  <a:close/>
                </a:path>
              </a:pathLst>
            </a:custGeom>
            <a:solidFill>
              <a:srgbClr val="7030A0"/>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6" name="Ohio"/>
            <p:cNvSpPr>
              <a:spLocks/>
            </p:cNvSpPr>
            <p:nvPr/>
          </p:nvSpPr>
          <p:spPr bwMode="auto">
            <a:xfrm>
              <a:off x="6427539" y="2502000"/>
              <a:ext cx="641350" cy="731838"/>
            </a:xfrm>
            <a:custGeom>
              <a:avLst/>
              <a:gdLst>
                <a:gd name="T0" fmla="*/ 35 w 404"/>
                <a:gd name="T1" fmla="*/ 83 h 461"/>
                <a:gd name="T2" fmla="*/ 2 w 404"/>
                <a:gd name="T3" fmla="*/ 120 h 461"/>
                <a:gd name="T4" fmla="*/ 9 w 404"/>
                <a:gd name="T5" fmla="*/ 172 h 461"/>
                <a:gd name="T6" fmla="*/ 16 w 404"/>
                <a:gd name="T7" fmla="*/ 225 h 461"/>
                <a:gd name="T8" fmla="*/ 23 w 404"/>
                <a:gd name="T9" fmla="*/ 293 h 461"/>
                <a:gd name="T10" fmla="*/ 28 w 404"/>
                <a:gd name="T11" fmla="*/ 348 h 461"/>
                <a:gd name="T12" fmla="*/ 35 w 404"/>
                <a:gd name="T13" fmla="*/ 404 h 461"/>
                <a:gd name="T14" fmla="*/ 82 w 404"/>
                <a:gd name="T15" fmla="*/ 409 h 461"/>
                <a:gd name="T16" fmla="*/ 111 w 404"/>
                <a:gd name="T17" fmla="*/ 435 h 461"/>
                <a:gd name="T18" fmla="*/ 130 w 404"/>
                <a:gd name="T19" fmla="*/ 435 h 461"/>
                <a:gd name="T20" fmla="*/ 146 w 404"/>
                <a:gd name="T21" fmla="*/ 447 h 461"/>
                <a:gd name="T22" fmla="*/ 153 w 404"/>
                <a:gd name="T23" fmla="*/ 442 h 461"/>
                <a:gd name="T24" fmla="*/ 163 w 404"/>
                <a:gd name="T25" fmla="*/ 438 h 461"/>
                <a:gd name="T26" fmla="*/ 168 w 404"/>
                <a:gd name="T27" fmla="*/ 440 h 461"/>
                <a:gd name="T28" fmla="*/ 182 w 404"/>
                <a:gd name="T29" fmla="*/ 442 h 461"/>
                <a:gd name="T30" fmla="*/ 210 w 404"/>
                <a:gd name="T31" fmla="*/ 428 h 461"/>
                <a:gd name="T32" fmla="*/ 220 w 404"/>
                <a:gd name="T33" fmla="*/ 423 h 461"/>
                <a:gd name="T34" fmla="*/ 222 w 404"/>
                <a:gd name="T35" fmla="*/ 423 h 461"/>
                <a:gd name="T36" fmla="*/ 222 w 404"/>
                <a:gd name="T37" fmla="*/ 426 h 461"/>
                <a:gd name="T38" fmla="*/ 222 w 404"/>
                <a:gd name="T39" fmla="*/ 426 h 461"/>
                <a:gd name="T40" fmla="*/ 222 w 404"/>
                <a:gd name="T41" fmla="*/ 428 h 461"/>
                <a:gd name="T42" fmla="*/ 227 w 404"/>
                <a:gd name="T43" fmla="*/ 440 h 461"/>
                <a:gd name="T44" fmla="*/ 229 w 404"/>
                <a:gd name="T45" fmla="*/ 442 h 461"/>
                <a:gd name="T46" fmla="*/ 231 w 404"/>
                <a:gd name="T47" fmla="*/ 445 h 461"/>
                <a:gd name="T48" fmla="*/ 262 w 404"/>
                <a:gd name="T49" fmla="*/ 461 h 461"/>
                <a:gd name="T50" fmla="*/ 279 w 404"/>
                <a:gd name="T51" fmla="*/ 454 h 461"/>
                <a:gd name="T52" fmla="*/ 279 w 404"/>
                <a:gd name="T53" fmla="*/ 452 h 461"/>
                <a:gd name="T54" fmla="*/ 281 w 404"/>
                <a:gd name="T55" fmla="*/ 438 h 461"/>
                <a:gd name="T56" fmla="*/ 288 w 404"/>
                <a:gd name="T57" fmla="*/ 433 h 461"/>
                <a:gd name="T58" fmla="*/ 291 w 404"/>
                <a:gd name="T59" fmla="*/ 433 h 461"/>
                <a:gd name="T60" fmla="*/ 291 w 404"/>
                <a:gd name="T61" fmla="*/ 430 h 461"/>
                <a:gd name="T62" fmla="*/ 291 w 404"/>
                <a:gd name="T63" fmla="*/ 430 h 461"/>
                <a:gd name="T64" fmla="*/ 291 w 404"/>
                <a:gd name="T65" fmla="*/ 388 h 461"/>
                <a:gd name="T66" fmla="*/ 298 w 404"/>
                <a:gd name="T67" fmla="*/ 378 h 461"/>
                <a:gd name="T68" fmla="*/ 307 w 404"/>
                <a:gd name="T69" fmla="*/ 386 h 461"/>
                <a:gd name="T70" fmla="*/ 310 w 404"/>
                <a:gd name="T71" fmla="*/ 395 h 461"/>
                <a:gd name="T72" fmla="*/ 324 w 404"/>
                <a:gd name="T73" fmla="*/ 386 h 461"/>
                <a:gd name="T74" fmla="*/ 319 w 404"/>
                <a:gd name="T75" fmla="*/ 374 h 461"/>
                <a:gd name="T76" fmla="*/ 314 w 404"/>
                <a:gd name="T77" fmla="*/ 371 h 461"/>
                <a:gd name="T78" fmla="*/ 319 w 404"/>
                <a:gd name="T79" fmla="*/ 357 h 461"/>
                <a:gd name="T80" fmla="*/ 336 w 404"/>
                <a:gd name="T81" fmla="*/ 333 h 461"/>
                <a:gd name="T82" fmla="*/ 343 w 404"/>
                <a:gd name="T83" fmla="*/ 324 h 461"/>
                <a:gd name="T84" fmla="*/ 347 w 404"/>
                <a:gd name="T85" fmla="*/ 326 h 461"/>
                <a:gd name="T86" fmla="*/ 378 w 404"/>
                <a:gd name="T87" fmla="*/ 303 h 461"/>
                <a:gd name="T88" fmla="*/ 392 w 404"/>
                <a:gd name="T89" fmla="*/ 260 h 461"/>
                <a:gd name="T90" fmla="*/ 397 w 404"/>
                <a:gd name="T91" fmla="*/ 217 h 461"/>
                <a:gd name="T92" fmla="*/ 404 w 404"/>
                <a:gd name="T93" fmla="*/ 161 h 461"/>
                <a:gd name="T94" fmla="*/ 395 w 404"/>
                <a:gd name="T95" fmla="*/ 101 h 461"/>
                <a:gd name="T96" fmla="*/ 388 w 404"/>
                <a:gd name="T97" fmla="*/ 57 h 461"/>
                <a:gd name="T98" fmla="*/ 338 w 404"/>
                <a:gd name="T99" fmla="*/ 21 h 461"/>
                <a:gd name="T100" fmla="*/ 307 w 404"/>
                <a:gd name="T101" fmla="*/ 40 h 461"/>
                <a:gd name="T102" fmla="*/ 298 w 404"/>
                <a:gd name="T103" fmla="*/ 54 h 461"/>
                <a:gd name="T104" fmla="*/ 286 w 404"/>
                <a:gd name="T105" fmla="*/ 68 h 461"/>
                <a:gd name="T106" fmla="*/ 276 w 404"/>
                <a:gd name="T107" fmla="*/ 75 h 461"/>
                <a:gd name="T108" fmla="*/ 257 w 404"/>
                <a:gd name="T109" fmla="*/ 78 h 461"/>
                <a:gd name="T110" fmla="*/ 224 w 404"/>
                <a:gd name="T111" fmla="*/ 90 h 461"/>
                <a:gd name="T112" fmla="*/ 213 w 404"/>
                <a:gd name="T113" fmla="*/ 99 h 461"/>
                <a:gd name="T114" fmla="*/ 205 w 404"/>
                <a:gd name="T115" fmla="*/ 97 h 461"/>
                <a:gd name="T116" fmla="*/ 189 w 404"/>
                <a:gd name="T117" fmla="*/ 85 h 461"/>
                <a:gd name="T118" fmla="*/ 156 w 404"/>
                <a:gd name="T119" fmla="*/ 80 h 461"/>
                <a:gd name="T120" fmla="*/ 92 w 404"/>
                <a:gd name="T121" fmla="*/ 7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4" h="461">
                  <a:moveTo>
                    <a:pt x="82" y="73"/>
                  </a:moveTo>
                  <a:lnTo>
                    <a:pt x="37" y="80"/>
                  </a:lnTo>
                  <a:lnTo>
                    <a:pt x="35" y="83"/>
                  </a:lnTo>
                  <a:lnTo>
                    <a:pt x="0" y="87"/>
                  </a:lnTo>
                  <a:lnTo>
                    <a:pt x="2" y="109"/>
                  </a:lnTo>
                  <a:lnTo>
                    <a:pt x="2" y="120"/>
                  </a:lnTo>
                  <a:lnTo>
                    <a:pt x="4" y="139"/>
                  </a:lnTo>
                  <a:lnTo>
                    <a:pt x="4" y="142"/>
                  </a:lnTo>
                  <a:lnTo>
                    <a:pt x="9" y="172"/>
                  </a:lnTo>
                  <a:lnTo>
                    <a:pt x="9" y="182"/>
                  </a:lnTo>
                  <a:lnTo>
                    <a:pt x="14" y="206"/>
                  </a:lnTo>
                  <a:lnTo>
                    <a:pt x="16" y="225"/>
                  </a:lnTo>
                  <a:lnTo>
                    <a:pt x="19" y="251"/>
                  </a:lnTo>
                  <a:lnTo>
                    <a:pt x="19" y="258"/>
                  </a:lnTo>
                  <a:lnTo>
                    <a:pt x="23" y="293"/>
                  </a:lnTo>
                  <a:lnTo>
                    <a:pt x="23" y="305"/>
                  </a:lnTo>
                  <a:lnTo>
                    <a:pt x="26" y="329"/>
                  </a:lnTo>
                  <a:lnTo>
                    <a:pt x="28" y="348"/>
                  </a:lnTo>
                  <a:lnTo>
                    <a:pt x="28" y="352"/>
                  </a:lnTo>
                  <a:lnTo>
                    <a:pt x="33" y="378"/>
                  </a:lnTo>
                  <a:lnTo>
                    <a:pt x="35" y="404"/>
                  </a:lnTo>
                  <a:lnTo>
                    <a:pt x="54" y="404"/>
                  </a:lnTo>
                  <a:lnTo>
                    <a:pt x="63" y="402"/>
                  </a:lnTo>
                  <a:lnTo>
                    <a:pt x="82" y="409"/>
                  </a:lnTo>
                  <a:lnTo>
                    <a:pt x="92" y="426"/>
                  </a:lnTo>
                  <a:lnTo>
                    <a:pt x="94" y="430"/>
                  </a:lnTo>
                  <a:lnTo>
                    <a:pt x="111" y="435"/>
                  </a:lnTo>
                  <a:lnTo>
                    <a:pt x="125" y="435"/>
                  </a:lnTo>
                  <a:lnTo>
                    <a:pt x="130" y="435"/>
                  </a:lnTo>
                  <a:lnTo>
                    <a:pt x="130" y="435"/>
                  </a:lnTo>
                  <a:lnTo>
                    <a:pt x="130" y="435"/>
                  </a:lnTo>
                  <a:lnTo>
                    <a:pt x="139" y="445"/>
                  </a:lnTo>
                  <a:lnTo>
                    <a:pt x="146" y="447"/>
                  </a:lnTo>
                  <a:lnTo>
                    <a:pt x="151" y="447"/>
                  </a:lnTo>
                  <a:lnTo>
                    <a:pt x="151" y="442"/>
                  </a:lnTo>
                  <a:lnTo>
                    <a:pt x="153" y="442"/>
                  </a:lnTo>
                  <a:lnTo>
                    <a:pt x="153" y="442"/>
                  </a:lnTo>
                  <a:lnTo>
                    <a:pt x="160" y="438"/>
                  </a:lnTo>
                  <a:lnTo>
                    <a:pt x="163" y="438"/>
                  </a:lnTo>
                  <a:lnTo>
                    <a:pt x="163" y="438"/>
                  </a:lnTo>
                  <a:lnTo>
                    <a:pt x="163" y="438"/>
                  </a:lnTo>
                  <a:lnTo>
                    <a:pt x="168" y="440"/>
                  </a:lnTo>
                  <a:lnTo>
                    <a:pt x="177" y="442"/>
                  </a:lnTo>
                  <a:lnTo>
                    <a:pt x="177" y="442"/>
                  </a:lnTo>
                  <a:lnTo>
                    <a:pt x="182" y="442"/>
                  </a:lnTo>
                  <a:lnTo>
                    <a:pt x="186" y="447"/>
                  </a:lnTo>
                  <a:lnTo>
                    <a:pt x="208" y="428"/>
                  </a:lnTo>
                  <a:lnTo>
                    <a:pt x="210" y="428"/>
                  </a:lnTo>
                  <a:lnTo>
                    <a:pt x="217" y="423"/>
                  </a:lnTo>
                  <a:lnTo>
                    <a:pt x="220" y="423"/>
                  </a:lnTo>
                  <a:lnTo>
                    <a:pt x="220" y="423"/>
                  </a:lnTo>
                  <a:lnTo>
                    <a:pt x="220" y="423"/>
                  </a:lnTo>
                  <a:lnTo>
                    <a:pt x="222" y="423"/>
                  </a:lnTo>
                  <a:lnTo>
                    <a:pt x="222" y="423"/>
                  </a:lnTo>
                  <a:lnTo>
                    <a:pt x="222" y="423"/>
                  </a:lnTo>
                  <a:lnTo>
                    <a:pt x="222" y="426"/>
                  </a:lnTo>
                  <a:lnTo>
                    <a:pt x="222" y="426"/>
                  </a:lnTo>
                  <a:lnTo>
                    <a:pt x="222" y="426"/>
                  </a:lnTo>
                  <a:lnTo>
                    <a:pt x="222" y="426"/>
                  </a:lnTo>
                  <a:lnTo>
                    <a:pt x="222" y="426"/>
                  </a:lnTo>
                  <a:lnTo>
                    <a:pt x="222" y="428"/>
                  </a:lnTo>
                  <a:lnTo>
                    <a:pt x="222" y="428"/>
                  </a:lnTo>
                  <a:lnTo>
                    <a:pt x="222" y="428"/>
                  </a:lnTo>
                  <a:lnTo>
                    <a:pt x="222" y="428"/>
                  </a:lnTo>
                  <a:lnTo>
                    <a:pt x="224" y="433"/>
                  </a:lnTo>
                  <a:lnTo>
                    <a:pt x="227" y="440"/>
                  </a:lnTo>
                  <a:lnTo>
                    <a:pt x="227" y="440"/>
                  </a:lnTo>
                  <a:lnTo>
                    <a:pt x="227" y="442"/>
                  </a:lnTo>
                  <a:lnTo>
                    <a:pt x="229" y="442"/>
                  </a:lnTo>
                  <a:lnTo>
                    <a:pt x="229" y="442"/>
                  </a:lnTo>
                  <a:lnTo>
                    <a:pt x="229" y="445"/>
                  </a:lnTo>
                  <a:lnTo>
                    <a:pt x="231" y="445"/>
                  </a:lnTo>
                  <a:lnTo>
                    <a:pt x="246" y="452"/>
                  </a:lnTo>
                  <a:lnTo>
                    <a:pt x="255" y="461"/>
                  </a:lnTo>
                  <a:lnTo>
                    <a:pt x="262" y="461"/>
                  </a:lnTo>
                  <a:lnTo>
                    <a:pt x="276" y="454"/>
                  </a:lnTo>
                  <a:lnTo>
                    <a:pt x="279" y="454"/>
                  </a:lnTo>
                  <a:lnTo>
                    <a:pt x="279" y="454"/>
                  </a:lnTo>
                  <a:lnTo>
                    <a:pt x="279" y="452"/>
                  </a:lnTo>
                  <a:lnTo>
                    <a:pt x="279" y="452"/>
                  </a:lnTo>
                  <a:lnTo>
                    <a:pt x="279" y="452"/>
                  </a:lnTo>
                  <a:lnTo>
                    <a:pt x="279" y="442"/>
                  </a:lnTo>
                  <a:lnTo>
                    <a:pt x="279" y="442"/>
                  </a:lnTo>
                  <a:lnTo>
                    <a:pt x="281" y="438"/>
                  </a:lnTo>
                  <a:lnTo>
                    <a:pt x="286" y="435"/>
                  </a:lnTo>
                  <a:lnTo>
                    <a:pt x="288" y="435"/>
                  </a:lnTo>
                  <a:lnTo>
                    <a:pt x="288" y="433"/>
                  </a:lnTo>
                  <a:lnTo>
                    <a:pt x="288" y="433"/>
                  </a:lnTo>
                  <a:lnTo>
                    <a:pt x="288" y="433"/>
                  </a:lnTo>
                  <a:lnTo>
                    <a:pt x="291" y="433"/>
                  </a:lnTo>
                  <a:lnTo>
                    <a:pt x="291" y="433"/>
                  </a:lnTo>
                  <a:lnTo>
                    <a:pt x="291" y="433"/>
                  </a:lnTo>
                  <a:lnTo>
                    <a:pt x="291" y="430"/>
                  </a:lnTo>
                  <a:lnTo>
                    <a:pt x="291" y="430"/>
                  </a:lnTo>
                  <a:lnTo>
                    <a:pt x="291" y="430"/>
                  </a:lnTo>
                  <a:lnTo>
                    <a:pt x="291" y="430"/>
                  </a:lnTo>
                  <a:lnTo>
                    <a:pt x="288" y="419"/>
                  </a:lnTo>
                  <a:lnTo>
                    <a:pt x="288" y="400"/>
                  </a:lnTo>
                  <a:lnTo>
                    <a:pt x="291" y="388"/>
                  </a:lnTo>
                  <a:lnTo>
                    <a:pt x="291" y="386"/>
                  </a:lnTo>
                  <a:lnTo>
                    <a:pt x="295" y="378"/>
                  </a:lnTo>
                  <a:lnTo>
                    <a:pt x="298" y="378"/>
                  </a:lnTo>
                  <a:lnTo>
                    <a:pt x="298" y="378"/>
                  </a:lnTo>
                  <a:lnTo>
                    <a:pt x="305" y="383"/>
                  </a:lnTo>
                  <a:lnTo>
                    <a:pt x="307" y="386"/>
                  </a:lnTo>
                  <a:lnTo>
                    <a:pt x="310" y="388"/>
                  </a:lnTo>
                  <a:lnTo>
                    <a:pt x="310" y="388"/>
                  </a:lnTo>
                  <a:lnTo>
                    <a:pt x="310" y="395"/>
                  </a:lnTo>
                  <a:lnTo>
                    <a:pt x="314" y="395"/>
                  </a:lnTo>
                  <a:lnTo>
                    <a:pt x="324" y="388"/>
                  </a:lnTo>
                  <a:lnTo>
                    <a:pt x="324" y="386"/>
                  </a:lnTo>
                  <a:lnTo>
                    <a:pt x="321" y="376"/>
                  </a:lnTo>
                  <a:lnTo>
                    <a:pt x="319" y="376"/>
                  </a:lnTo>
                  <a:lnTo>
                    <a:pt x="319" y="374"/>
                  </a:lnTo>
                  <a:lnTo>
                    <a:pt x="317" y="374"/>
                  </a:lnTo>
                  <a:lnTo>
                    <a:pt x="317" y="371"/>
                  </a:lnTo>
                  <a:lnTo>
                    <a:pt x="314" y="371"/>
                  </a:lnTo>
                  <a:lnTo>
                    <a:pt x="314" y="369"/>
                  </a:lnTo>
                  <a:lnTo>
                    <a:pt x="321" y="367"/>
                  </a:lnTo>
                  <a:lnTo>
                    <a:pt x="319" y="357"/>
                  </a:lnTo>
                  <a:lnTo>
                    <a:pt x="321" y="352"/>
                  </a:lnTo>
                  <a:lnTo>
                    <a:pt x="324" y="348"/>
                  </a:lnTo>
                  <a:lnTo>
                    <a:pt x="336" y="333"/>
                  </a:lnTo>
                  <a:lnTo>
                    <a:pt x="340" y="324"/>
                  </a:lnTo>
                  <a:lnTo>
                    <a:pt x="343" y="324"/>
                  </a:lnTo>
                  <a:lnTo>
                    <a:pt x="343" y="324"/>
                  </a:lnTo>
                  <a:lnTo>
                    <a:pt x="345" y="324"/>
                  </a:lnTo>
                  <a:lnTo>
                    <a:pt x="347" y="326"/>
                  </a:lnTo>
                  <a:lnTo>
                    <a:pt x="347" y="326"/>
                  </a:lnTo>
                  <a:lnTo>
                    <a:pt x="352" y="331"/>
                  </a:lnTo>
                  <a:lnTo>
                    <a:pt x="371" y="315"/>
                  </a:lnTo>
                  <a:lnTo>
                    <a:pt x="378" y="303"/>
                  </a:lnTo>
                  <a:lnTo>
                    <a:pt x="385" y="293"/>
                  </a:lnTo>
                  <a:lnTo>
                    <a:pt x="395" y="277"/>
                  </a:lnTo>
                  <a:lnTo>
                    <a:pt x="392" y="260"/>
                  </a:lnTo>
                  <a:lnTo>
                    <a:pt x="397" y="239"/>
                  </a:lnTo>
                  <a:lnTo>
                    <a:pt x="397" y="222"/>
                  </a:lnTo>
                  <a:lnTo>
                    <a:pt x="397" y="217"/>
                  </a:lnTo>
                  <a:lnTo>
                    <a:pt x="399" y="191"/>
                  </a:lnTo>
                  <a:lnTo>
                    <a:pt x="392" y="170"/>
                  </a:lnTo>
                  <a:lnTo>
                    <a:pt x="404" y="161"/>
                  </a:lnTo>
                  <a:lnTo>
                    <a:pt x="399" y="135"/>
                  </a:lnTo>
                  <a:lnTo>
                    <a:pt x="399" y="130"/>
                  </a:lnTo>
                  <a:lnTo>
                    <a:pt x="395" y="101"/>
                  </a:lnTo>
                  <a:lnTo>
                    <a:pt x="395" y="101"/>
                  </a:lnTo>
                  <a:lnTo>
                    <a:pt x="388" y="59"/>
                  </a:lnTo>
                  <a:lnTo>
                    <a:pt x="388" y="57"/>
                  </a:lnTo>
                  <a:lnTo>
                    <a:pt x="380" y="14"/>
                  </a:lnTo>
                  <a:lnTo>
                    <a:pt x="378" y="0"/>
                  </a:lnTo>
                  <a:lnTo>
                    <a:pt x="338" y="21"/>
                  </a:lnTo>
                  <a:lnTo>
                    <a:pt x="333" y="23"/>
                  </a:lnTo>
                  <a:lnTo>
                    <a:pt x="314" y="35"/>
                  </a:lnTo>
                  <a:lnTo>
                    <a:pt x="307" y="40"/>
                  </a:lnTo>
                  <a:lnTo>
                    <a:pt x="305" y="45"/>
                  </a:lnTo>
                  <a:lnTo>
                    <a:pt x="300" y="49"/>
                  </a:lnTo>
                  <a:lnTo>
                    <a:pt x="298" y="54"/>
                  </a:lnTo>
                  <a:lnTo>
                    <a:pt x="298" y="57"/>
                  </a:lnTo>
                  <a:lnTo>
                    <a:pt x="288" y="64"/>
                  </a:lnTo>
                  <a:lnTo>
                    <a:pt x="286" y="68"/>
                  </a:lnTo>
                  <a:lnTo>
                    <a:pt x="281" y="73"/>
                  </a:lnTo>
                  <a:lnTo>
                    <a:pt x="279" y="75"/>
                  </a:lnTo>
                  <a:lnTo>
                    <a:pt x="276" y="75"/>
                  </a:lnTo>
                  <a:lnTo>
                    <a:pt x="265" y="78"/>
                  </a:lnTo>
                  <a:lnTo>
                    <a:pt x="260" y="78"/>
                  </a:lnTo>
                  <a:lnTo>
                    <a:pt x="257" y="78"/>
                  </a:lnTo>
                  <a:lnTo>
                    <a:pt x="257" y="78"/>
                  </a:lnTo>
                  <a:lnTo>
                    <a:pt x="257" y="75"/>
                  </a:lnTo>
                  <a:lnTo>
                    <a:pt x="224" y="90"/>
                  </a:lnTo>
                  <a:lnTo>
                    <a:pt x="217" y="97"/>
                  </a:lnTo>
                  <a:lnTo>
                    <a:pt x="215" y="97"/>
                  </a:lnTo>
                  <a:lnTo>
                    <a:pt x="213" y="99"/>
                  </a:lnTo>
                  <a:lnTo>
                    <a:pt x="213" y="99"/>
                  </a:lnTo>
                  <a:lnTo>
                    <a:pt x="210" y="99"/>
                  </a:lnTo>
                  <a:lnTo>
                    <a:pt x="205" y="97"/>
                  </a:lnTo>
                  <a:lnTo>
                    <a:pt x="201" y="94"/>
                  </a:lnTo>
                  <a:lnTo>
                    <a:pt x="191" y="87"/>
                  </a:lnTo>
                  <a:lnTo>
                    <a:pt x="189" y="85"/>
                  </a:lnTo>
                  <a:lnTo>
                    <a:pt x="179" y="80"/>
                  </a:lnTo>
                  <a:lnTo>
                    <a:pt x="177" y="80"/>
                  </a:lnTo>
                  <a:lnTo>
                    <a:pt x="156" y="80"/>
                  </a:lnTo>
                  <a:lnTo>
                    <a:pt x="146" y="78"/>
                  </a:lnTo>
                  <a:lnTo>
                    <a:pt x="120" y="68"/>
                  </a:lnTo>
                  <a:lnTo>
                    <a:pt x="92" y="73"/>
                  </a:lnTo>
                  <a:lnTo>
                    <a:pt x="82" y="73"/>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9" name="Oahu"/>
            <p:cNvSpPr>
              <a:spLocks/>
            </p:cNvSpPr>
            <p:nvPr/>
          </p:nvSpPr>
          <p:spPr bwMode="auto">
            <a:xfrm>
              <a:off x="3238252" y="5545237"/>
              <a:ext cx="115888" cy="85725"/>
            </a:xfrm>
            <a:custGeom>
              <a:avLst/>
              <a:gdLst>
                <a:gd name="T0" fmla="*/ 66 w 73"/>
                <a:gd name="T1" fmla="*/ 38 h 54"/>
                <a:gd name="T2" fmla="*/ 61 w 73"/>
                <a:gd name="T3" fmla="*/ 36 h 54"/>
                <a:gd name="T4" fmla="*/ 61 w 73"/>
                <a:gd name="T5" fmla="*/ 31 h 54"/>
                <a:gd name="T6" fmla="*/ 59 w 73"/>
                <a:gd name="T7" fmla="*/ 31 h 54"/>
                <a:gd name="T8" fmla="*/ 57 w 73"/>
                <a:gd name="T9" fmla="*/ 36 h 54"/>
                <a:gd name="T10" fmla="*/ 50 w 73"/>
                <a:gd name="T11" fmla="*/ 31 h 54"/>
                <a:gd name="T12" fmla="*/ 47 w 73"/>
                <a:gd name="T13" fmla="*/ 26 h 54"/>
                <a:gd name="T14" fmla="*/ 50 w 73"/>
                <a:gd name="T15" fmla="*/ 21 h 54"/>
                <a:gd name="T16" fmla="*/ 47 w 73"/>
                <a:gd name="T17" fmla="*/ 19 h 54"/>
                <a:gd name="T18" fmla="*/ 47 w 73"/>
                <a:gd name="T19" fmla="*/ 19 h 54"/>
                <a:gd name="T20" fmla="*/ 38 w 73"/>
                <a:gd name="T21" fmla="*/ 2 h 54"/>
                <a:gd name="T22" fmla="*/ 33 w 73"/>
                <a:gd name="T23" fmla="*/ 0 h 54"/>
                <a:gd name="T24" fmla="*/ 26 w 73"/>
                <a:gd name="T25" fmla="*/ 5 h 54"/>
                <a:gd name="T26" fmla="*/ 19 w 73"/>
                <a:gd name="T27" fmla="*/ 17 h 54"/>
                <a:gd name="T28" fmla="*/ 0 w 73"/>
                <a:gd name="T29" fmla="*/ 21 h 54"/>
                <a:gd name="T30" fmla="*/ 5 w 73"/>
                <a:gd name="T31" fmla="*/ 24 h 54"/>
                <a:gd name="T32" fmla="*/ 5 w 73"/>
                <a:gd name="T33" fmla="*/ 28 h 54"/>
                <a:gd name="T34" fmla="*/ 12 w 73"/>
                <a:gd name="T35" fmla="*/ 36 h 54"/>
                <a:gd name="T36" fmla="*/ 12 w 73"/>
                <a:gd name="T37" fmla="*/ 40 h 54"/>
                <a:gd name="T38" fmla="*/ 19 w 73"/>
                <a:gd name="T39" fmla="*/ 43 h 54"/>
                <a:gd name="T40" fmla="*/ 21 w 73"/>
                <a:gd name="T41" fmla="*/ 52 h 54"/>
                <a:gd name="T42" fmla="*/ 28 w 73"/>
                <a:gd name="T43" fmla="*/ 50 h 54"/>
                <a:gd name="T44" fmla="*/ 47 w 73"/>
                <a:gd name="T45" fmla="*/ 50 h 54"/>
                <a:gd name="T46" fmla="*/ 54 w 73"/>
                <a:gd name="T47" fmla="*/ 54 h 54"/>
                <a:gd name="T48" fmla="*/ 66 w 73"/>
                <a:gd name="T49" fmla="*/ 50 h 54"/>
                <a:gd name="T50" fmla="*/ 66 w 73"/>
                <a:gd name="T51" fmla="*/ 52 h 54"/>
                <a:gd name="T52" fmla="*/ 73 w 73"/>
                <a:gd name="T53" fmla="*/ 47 h 54"/>
                <a:gd name="T54" fmla="*/ 69 w 73"/>
                <a:gd name="T55" fmla="*/ 45 h 54"/>
                <a:gd name="T56" fmla="*/ 66 w 73"/>
                <a:gd name="T57"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 h="54">
                  <a:moveTo>
                    <a:pt x="66" y="38"/>
                  </a:moveTo>
                  <a:lnTo>
                    <a:pt x="61" y="36"/>
                  </a:lnTo>
                  <a:lnTo>
                    <a:pt x="61" y="31"/>
                  </a:lnTo>
                  <a:lnTo>
                    <a:pt x="59" y="31"/>
                  </a:lnTo>
                  <a:lnTo>
                    <a:pt x="57" y="36"/>
                  </a:lnTo>
                  <a:lnTo>
                    <a:pt x="50" y="31"/>
                  </a:lnTo>
                  <a:lnTo>
                    <a:pt x="47" y="26"/>
                  </a:lnTo>
                  <a:lnTo>
                    <a:pt x="50" y="21"/>
                  </a:lnTo>
                  <a:lnTo>
                    <a:pt x="47" y="19"/>
                  </a:lnTo>
                  <a:lnTo>
                    <a:pt x="47" y="19"/>
                  </a:lnTo>
                  <a:lnTo>
                    <a:pt x="38" y="2"/>
                  </a:lnTo>
                  <a:lnTo>
                    <a:pt x="33" y="0"/>
                  </a:lnTo>
                  <a:lnTo>
                    <a:pt x="26" y="5"/>
                  </a:lnTo>
                  <a:lnTo>
                    <a:pt x="19" y="17"/>
                  </a:lnTo>
                  <a:lnTo>
                    <a:pt x="0" y="21"/>
                  </a:lnTo>
                  <a:lnTo>
                    <a:pt x="5" y="24"/>
                  </a:lnTo>
                  <a:lnTo>
                    <a:pt x="5" y="28"/>
                  </a:lnTo>
                  <a:lnTo>
                    <a:pt x="12" y="36"/>
                  </a:lnTo>
                  <a:lnTo>
                    <a:pt x="12" y="40"/>
                  </a:lnTo>
                  <a:lnTo>
                    <a:pt x="19" y="43"/>
                  </a:lnTo>
                  <a:lnTo>
                    <a:pt x="21" y="52"/>
                  </a:lnTo>
                  <a:lnTo>
                    <a:pt x="28" y="50"/>
                  </a:lnTo>
                  <a:lnTo>
                    <a:pt x="47" y="50"/>
                  </a:lnTo>
                  <a:lnTo>
                    <a:pt x="54" y="54"/>
                  </a:lnTo>
                  <a:lnTo>
                    <a:pt x="66" y="50"/>
                  </a:lnTo>
                  <a:lnTo>
                    <a:pt x="66" y="52"/>
                  </a:lnTo>
                  <a:lnTo>
                    <a:pt x="73" y="47"/>
                  </a:lnTo>
                  <a:lnTo>
                    <a:pt x="69" y="45"/>
                  </a:lnTo>
                  <a:lnTo>
                    <a:pt x="66" y="38"/>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4" name="North Dakota"/>
            <p:cNvSpPr>
              <a:spLocks/>
            </p:cNvSpPr>
            <p:nvPr/>
          </p:nvSpPr>
          <p:spPr bwMode="auto">
            <a:xfrm>
              <a:off x="3730377" y="1276450"/>
              <a:ext cx="1009650" cy="635000"/>
            </a:xfrm>
            <a:custGeom>
              <a:avLst/>
              <a:gdLst>
                <a:gd name="T0" fmla="*/ 21 w 636"/>
                <a:gd name="T1" fmla="*/ 121 h 400"/>
                <a:gd name="T2" fmla="*/ 14 w 636"/>
                <a:gd name="T3" fmla="*/ 201 h 400"/>
                <a:gd name="T4" fmla="*/ 7 w 636"/>
                <a:gd name="T5" fmla="*/ 298 h 400"/>
                <a:gd name="T6" fmla="*/ 0 w 636"/>
                <a:gd name="T7" fmla="*/ 369 h 400"/>
                <a:gd name="T8" fmla="*/ 95 w 636"/>
                <a:gd name="T9" fmla="*/ 376 h 400"/>
                <a:gd name="T10" fmla="*/ 175 w 636"/>
                <a:gd name="T11" fmla="*/ 383 h 400"/>
                <a:gd name="T12" fmla="*/ 187 w 636"/>
                <a:gd name="T13" fmla="*/ 383 h 400"/>
                <a:gd name="T14" fmla="*/ 210 w 636"/>
                <a:gd name="T15" fmla="*/ 386 h 400"/>
                <a:gd name="T16" fmla="*/ 227 w 636"/>
                <a:gd name="T17" fmla="*/ 386 h 400"/>
                <a:gd name="T18" fmla="*/ 260 w 636"/>
                <a:gd name="T19" fmla="*/ 388 h 400"/>
                <a:gd name="T20" fmla="*/ 279 w 636"/>
                <a:gd name="T21" fmla="*/ 388 h 400"/>
                <a:gd name="T22" fmla="*/ 281 w 636"/>
                <a:gd name="T23" fmla="*/ 388 h 400"/>
                <a:gd name="T24" fmla="*/ 300 w 636"/>
                <a:gd name="T25" fmla="*/ 391 h 400"/>
                <a:gd name="T26" fmla="*/ 367 w 636"/>
                <a:gd name="T27" fmla="*/ 393 h 400"/>
                <a:gd name="T28" fmla="*/ 452 w 636"/>
                <a:gd name="T29" fmla="*/ 395 h 400"/>
                <a:gd name="T30" fmla="*/ 516 w 636"/>
                <a:gd name="T31" fmla="*/ 398 h 400"/>
                <a:gd name="T32" fmla="*/ 636 w 636"/>
                <a:gd name="T33" fmla="*/ 400 h 400"/>
                <a:gd name="T34" fmla="*/ 636 w 636"/>
                <a:gd name="T35" fmla="*/ 386 h 400"/>
                <a:gd name="T36" fmla="*/ 636 w 636"/>
                <a:gd name="T37" fmla="*/ 381 h 400"/>
                <a:gd name="T38" fmla="*/ 634 w 636"/>
                <a:gd name="T39" fmla="*/ 353 h 400"/>
                <a:gd name="T40" fmla="*/ 617 w 636"/>
                <a:gd name="T41" fmla="*/ 315 h 400"/>
                <a:gd name="T42" fmla="*/ 620 w 636"/>
                <a:gd name="T43" fmla="*/ 282 h 400"/>
                <a:gd name="T44" fmla="*/ 615 w 636"/>
                <a:gd name="T45" fmla="*/ 268 h 400"/>
                <a:gd name="T46" fmla="*/ 615 w 636"/>
                <a:gd name="T47" fmla="*/ 241 h 400"/>
                <a:gd name="T48" fmla="*/ 610 w 636"/>
                <a:gd name="T49" fmla="*/ 189 h 400"/>
                <a:gd name="T50" fmla="*/ 591 w 636"/>
                <a:gd name="T51" fmla="*/ 135 h 400"/>
                <a:gd name="T52" fmla="*/ 589 w 636"/>
                <a:gd name="T53" fmla="*/ 125 h 400"/>
                <a:gd name="T54" fmla="*/ 591 w 636"/>
                <a:gd name="T55" fmla="*/ 85 h 400"/>
                <a:gd name="T56" fmla="*/ 596 w 636"/>
                <a:gd name="T57" fmla="*/ 66 h 400"/>
                <a:gd name="T58" fmla="*/ 589 w 636"/>
                <a:gd name="T59" fmla="*/ 52 h 400"/>
                <a:gd name="T60" fmla="*/ 584 w 636"/>
                <a:gd name="T61" fmla="*/ 31 h 400"/>
                <a:gd name="T62" fmla="*/ 584 w 636"/>
                <a:gd name="T63" fmla="*/ 28 h 400"/>
                <a:gd name="T64" fmla="*/ 525 w 636"/>
                <a:gd name="T65" fmla="*/ 26 h 400"/>
                <a:gd name="T66" fmla="*/ 397 w 636"/>
                <a:gd name="T67" fmla="*/ 24 h 400"/>
                <a:gd name="T68" fmla="*/ 239 w 636"/>
                <a:gd name="T69" fmla="*/ 14 h 400"/>
                <a:gd name="T70" fmla="*/ 121 w 636"/>
                <a:gd name="T71" fmla="*/ 7 h 400"/>
                <a:gd name="T72" fmla="*/ 26 w 636"/>
                <a:gd name="T73" fmla="*/ 4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6" h="400">
                  <a:moveTo>
                    <a:pt x="24" y="73"/>
                  </a:moveTo>
                  <a:lnTo>
                    <a:pt x="21" y="121"/>
                  </a:lnTo>
                  <a:lnTo>
                    <a:pt x="14" y="194"/>
                  </a:lnTo>
                  <a:lnTo>
                    <a:pt x="14" y="201"/>
                  </a:lnTo>
                  <a:lnTo>
                    <a:pt x="7" y="284"/>
                  </a:lnTo>
                  <a:lnTo>
                    <a:pt x="7" y="298"/>
                  </a:lnTo>
                  <a:lnTo>
                    <a:pt x="2" y="329"/>
                  </a:lnTo>
                  <a:lnTo>
                    <a:pt x="0" y="369"/>
                  </a:lnTo>
                  <a:lnTo>
                    <a:pt x="90" y="376"/>
                  </a:lnTo>
                  <a:lnTo>
                    <a:pt x="95" y="376"/>
                  </a:lnTo>
                  <a:lnTo>
                    <a:pt x="173" y="383"/>
                  </a:lnTo>
                  <a:lnTo>
                    <a:pt x="175" y="383"/>
                  </a:lnTo>
                  <a:lnTo>
                    <a:pt x="175" y="383"/>
                  </a:lnTo>
                  <a:lnTo>
                    <a:pt x="187" y="383"/>
                  </a:lnTo>
                  <a:lnTo>
                    <a:pt x="199" y="383"/>
                  </a:lnTo>
                  <a:lnTo>
                    <a:pt x="210" y="386"/>
                  </a:lnTo>
                  <a:lnTo>
                    <a:pt x="222" y="386"/>
                  </a:lnTo>
                  <a:lnTo>
                    <a:pt x="227" y="386"/>
                  </a:lnTo>
                  <a:lnTo>
                    <a:pt x="236" y="386"/>
                  </a:lnTo>
                  <a:lnTo>
                    <a:pt x="260" y="388"/>
                  </a:lnTo>
                  <a:lnTo>
                    <a:pt x="267" y="388"/>
                  </a:lnTo>
                  <a:lnTo>
                    <a:pt x="279" y="388"/>
                  </a:lnTo>
                  <a:lnTo>
                    <a:pt x="279" y="388"/>
                  </a:lnTo>
                  <a:lnTo>
                    <a:pt x="281" y="388"/>
                  </a:lnTo>
                  <a:lnTo>
                    <a:pt x="300" y="391"/>
                  </a:lnTo>
                  <a:lnTo>
                    <a:pt x="300" y="391"/>
                  </a:lnTo>
                  <a:lnTo>
                    <a:pt x="355" y="393"/>
                  </a:lnTo>
                  <a:lnTo>
                    <a:pt x="367" y="393"/>
                  </a:lnTo>
                  <a:lnTo>
                    <a:pt x="428" y="395"/>
                  </a:lnTo>
                  <a:lnTo>
                    <a:pt x="452" y="395"/>
                  </a:lnTo>
                  <a:lnTo>
                    <a:pt x="513" y="398"/>
                  </a:lnTo>
                  <a:lnTo>
                    <a:pt x="516" y="398"/>
                  </a:lnTo>
                  <a:lnTo>
                    <a:pt x="580" y="400"/>
                  </a:lnTo>
                  <a:lnTo>
                    <a:pt x="636" y="400"/>
                  </a:lnTo>
                  <a:lnTo>
                    <a:pt x="636" y="388"/>
                  </a:lnTo>
                  <a:lnTo>
                    <a:pt x="636" y="386"/>
                  </a:lnTo>
                  <a:lnTo>
                    <a:pt x="636" y="383"/>
                  </a:lnTo>
                  <a:lnTo>
                    <a:pt x="636" y="381"/>
                  </a:lnTo>
                  <a:lnTo>
                    <a:pt x="636" y="379"/>
                  </a:lnTo>
                  <a:lnTo>
                    <a:pt x="634" y="353"/>
                  </a:lnTo>
                  <a:lnTo>
                    <a:pt x="622" y="324"/>
                  </a:lnTo>
                  <a:lnTo>
                    <a:pt x="617" y="315"/>
                  </a:lnTo>
                  <a:lnTo>
                    <a:pt x="617" y="308"/>
                  </a:lnTo>
                  <a:lnTo>
                    <a:pt x="620" y="282"/>
                  </a:lnTo>
                  <a:lnTo>
                    <a:pt x="620" y="279"/>
                  </a:lnTo>
                  <a:lnTo>
                    <a:pt x="615" y="268"/>
                  </a:lnTo>
                  <a:lnTo>
                    <a:pt x="615" y="251"/>
                  </a:lnTo>
                  <a:lnTo>
                    <a:pt x="615" y="241"/>
                  </a:lnTo>
                  <a:lnTo>
                    <a:pt x="613" y="208"/>
                  </a:lnTo>
                  <a:lnTo>
                    <a:pt x="610" y="189"/>
                  </a:lnTo>
                  <a:lnTo>
                    <a:pt x="601" y="163"/>
                  </a:lnTo>
                  <a:lnTo>
                    <a:pt x="591" y="135"/>
                  </a:lnTo>
                  <a:lnTo>
                    <a:pt x="589" y="128"/>
                  </a:lnTo>
                  <a:lnTo>
                    <a:pt x="589" y="125"/>
                  </a:lnTo>
                  <a:lnTo>
                    <a:pt x="594" y="114"/>
                  </a:lnTo>
                  <a:lnTo>
                    <a:pt x="591" y="85"/>
                  </a:lnTo>
                  <a:lnTo>
                    <a:pt x="589" y="83"/>
                  </a:lnTo>
                  <a:lnTo>
                    <a:pt x="596" y="66"/>
                  </a:lnTo>
                  <a:lnTo>
                    <a:pt x="591" y="57"/>
                  </a:lnTo>
                  <a:lnTo>
                    <a:pt x="589" y="52"/>
                  </a:lnTo>
                  <a:lnTo>
                    <a:pt x="584" y="33"/>
                  </a:lnTo>
                  <a:lnTo>
                    <a:pt x="584" y="31"/>
                  </a:lnTo>
                  <a:lnTo>
                    <a:pt x="584" y="28"/>
                  </a:lnTo>
                  <a:lnTo>
                    <a:pt x="584" y="28"/>
                  </a:lnTo>
                  <a:lnTo>
                    <a:pt x="584" y="28"/>
                  </a:lnTo>
                  <a:lnTo>
                    <a:pt x="525" y="26"/>
                  </a:lnTo>
                  <a:lnTo>
                    <a:pt x="440" y="24"/>
                  </a:lnTo>
                  <a:lnTo>
                    <a:pt x="397" y="24"/>
                  </a:lnTo>
                  <a:lnTo>
                    <a:pt x="345" y="21"/>
                  </a:lnTo>
                  <a:lnTo>
                    <a:pt x="239" y="14"/>
                  </a:lnTo>
                  <a:lnTo>
                    <a:pt x="196" y="12"/>
                  </a:lnTo>
                  <a:lnTo>
                    <a:pt x="121" y="7"/>
                  </a:lnTo>
                  <a:lnTo>
                    <a:pt x="31" y="0"/>
                  </a:lnTo>
                  <a:lnTo>
                    <a:pt x="26" y="45"/>
                  </a:lnTo>
                  <a:lnTo>
                    <a:pt x="24" y="73"/>
                  </a:lnTo>
                  <a:close/>
                </a:path>
              </a:pathLst>
            </a:custGeom>
            <a:solidFill>
              <a:srgbClr val="7030A0"/>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7" name="North Carolina"/>
            <p:cNvSpPr>
              <a:spLocks/>
            </p:cNvSpPr>
            <p:nvPr/>
          </p:nvSpPr>
          <p:spPr bwMode="auto">
            <a:xfrm>
              <a:off x="6652964" y="3411637"/>
              <a:ext cx="1331913" cy="600075"/>
            </a:xfrm>
            <a:custGeom>
              <a:avLst/>
              <a:gdLst>
                <a:gd name="T0" fmla="*/ 664 w 839"/>
                <a:gd name="T1" fmla="*/ 26 h 378"/>
                <a:gd name="T2" fmla="*/ 582 w 839"/>
                <a:gd name="T3" fmla="*/ 42 h 378"/>
                <a:gd name="T4" fmla="*/ 511 w 839"/>
                <a:gd name="T5" fmla="*/ 56 h 378"/>
                <a:gd name="T6" fmla="*/ 444 w 839"/>
                <a:gd name="T7" fmla="*/ 68 h 378"/>
                <a:gd name="T8" fmla="*/ 390 w 839"/>
                <a:gd name="T9" fmla="*/ 78 h 378"/>
                <a:gd name="T10" fmla="*/ 307 w 839"/>
                <a:gd name="T11" fmla="*/ 89 h 378"/>
                <a:gd name="T12" fmla="*/ 231 w 839"/>
                <a:gd name="T13" fmla="*/ 130 h 378"/>
                <a:gd name="T14" fmla="*/ 227 w 839"/>
                <a:gd name="T15" fmla="*/ 127 h 378"/>
                <a:gd name="T16" fmla="*/ 220 w 839"/>
                <a:gd name="T17" fmla="*/ 130 h 378"/>
                <a:gd name="T18" fmla="*/ 201 w 839"/>
                <a:gd name="T19" fmla="*/ 163 h 378"/>
                <a:gd name="T20" fmla="*/ 153 w 839"/>
                <a:gd name="T21" fmla="*/ 177 h 378"/>
                <a:gd name="T22" fmla="*/ 146 w 839"/>
                <a:gd name="T23" fmla="*/ 177 h 378"/>
                <a:gd name="T24" fmla="*/ 125 w 839"/>
                <a:gd name="T25" fmla="*/ 194 h 378"/>
                <a:gd name="T26" fmla="*/ 92 w 839"/>
                <a:gd name="T27" fmla="*/ 234 h 378"/>
                <a:gd name="T28" fmla="*/ 56 w 839"/>
                <a:gd name="T29" fmla="*/ 248 h 378"/>
                <a:gd name="T30" fmla="*/ 26 w 839"/>
                <a:gd name="T31" fmla="*/ 288 h 378"/>
                <a:gd name="T32" fmla="*/ 0 w 839"/>
                <a:gd name="T33" fmla="*/ 300 h 378"/>
                <a:gd name="T34" fmla="*/ 40 w 839"/>
                <a:gd name="T35" fmla="*/ 324 h 378"/>
                <a:gd name="T36" fmla="*/ 130 w 839"/>
                <a:gd name="T37" fmla="*/ 307 h 378"/>
                <a:gd name="T38" fmla="*/ 191 w 839"/>
                <a:gd name="T39" fmla="*/ 276 h 378"/>
                <a:gd name="T40" fmla="*/ 248 w 839"/>
                <a:gd name="T41" fmla="*/ 269 h 378"/>
                <a:gd name="T42" fmla="*/ 335 w 839"/>
                <a:gd name="T43" fmla="*/ 269 h 378"/>
                <a:gd name="T44" fmla="*/ 352 w 839"/>
                <a:gd name="T45" fmla="*/ 298 h 378"/>
                <a:gd name="T46" fmla="*/ 437 w 839"/>
                <a:gd name="T47" fmla="*/ 286 h 378"/>
                <a:gd name="T48" fmla="*/ 532 w 839"/>
                <a:gd name="T49" fmla="*/ 333 h 378"/>
                <a:gd name="T50" fmla="*/ 608 w 839"/>
                <a:gd name="T51" fmla="*/ 369 h 378"/>
                <a:gd name="T52" fmla="*/ 629 w 839"/>
                <a:gd name="T53" fmla="*/ 364 h 378"/>
                <a:gd name="T54" fmla="*/ 653 w 839"/>
                <a:gd name="T55" fmla="*/ 357 h 378"/>
                <a:gd name="T56" fmla="*/ 657 w 839"/>
                <a:gd name="T57" fmla="*/ 326 h 378"/>
                <a:gd name="T58" fmla="*/ 681 w 839"/>
                <a:gd name="T59" fmla="*/ 288 h 378"/>
                <a:gd name="T60" fmla="*/ 724 w 839"/>
                <a:gd name="T61" fmla="*/ 250 h 378"/>
                <a:gd name="T62" fmla="*/ 735 w 839"/>
                <a:gd name="T63" fmla="*/ 246 h 378"/>
                <a:gd name="T64" fmla="*/ 759 w 839"/>
                <a:gd name="T65" fmla="*/ 241 h 378"/>
                <a:gd name="T66" fmla="*/ 797 w 839"/>
                <a:gd name="T67" fmla="*/ 205 h 378"/>
                <a:gd name="T68" fmla="*/ 759 w 839"/>
                <a:gd name="T69" fmla="*/ 203 h 378"/>
                <a:gd name="T70" fmla="*/ 759 w 839"/>
                <a:gd name="T71" fmla="*/ 189 h 378"/>
                <a:gd name="T72" fmla="*/ 764 w 839"/>
                <a:gd name="T73" fmla="*/ 165 h 378"/>
                <a:gd name="T74" fmla="*/ 750 w 839"/>
                <a:gd name="T75" fmla="*/ 160 h 378"/>
                <a:gd name="T76" fmla="*/ 768 w 839"/>
                <a:gd name="T77" fmla="*/ 156 h 378"/>
                <a:gd name="T78" fmla="*/ 804 w 839"/>
                <a:gd name="T79" fmla="*/ 142 h 378"/>
                <a:gd name="T80" fmla="*/ 804 w 839"/>
                <a:gd name="T81" fmla="*/ 134 h 378"/>
                <a:gd name="T82" fmla="*/ 811 w 839"/>
                <a:gd name="T83" fmla="*/ 118 h 378"/>
                <a:gd name="T84" fmla="*/ 823 w 839"/>
                <a:gd name="T85" fmla="*/ 116 h 378"/>
                <a:gd name="T86" fmla="*/ 821 w 839"/>
                <a:gd name="T87" fmla="*/ 85 h 378"/>
                <a:gd name="T88" fmla="*/ 806 w 839"/>
                <a:gd name="T89" fmla="*/ 68 h 378"/>
                <a:gd name="T90" fmla="*/ 797 w 839"/>
                <a:gd name="T91" fmla="*/ 73 h 378"/>
                <a:gd name="T92" fmla="*/ 790 w 839"/>
                <a:gd name="T93" fmla="*/ 73 h 378"/>
                <a:gd name="T94" fmla="*/ 766 w 839"/>
                <a:gd name="T95" fmla="*/ 78 h 378"/>
                <a:gd name="T96" fmla="*/ 752 w 839"/>
                <a:gd name="T97" fmla="*/ 80 h 378"/>
                <a:gd name="T98" fmla="*/ 733 w 839"/>
                <a:gd name="T99" fmla="*/ 89 h 378"/>
                <a:gd name="T100" fmla="*/ 726 w 839"/>
                <a:gd name="T101" fmla="*/ 89 h 378"/>
                <a:gd name="T102" fmla="*/ 780 w 839"/>
                <a:gd name="T103" fmla="*/ 47 h 378"/>
                <a:gd name="T104" fmla="*/ 804 w 839"/>
                <a:gd name="T105" fmla="*/ 54 h 378"/>
                <a:gd name="T106" fmla="*/ 806 w 839"/>
                <a:gd name="T107" fmla="*/ 52 h 378"/>
                <a:gd name="T108" fmla="*/ 778 w 839"/>
                <a:gd name="T109" fmla="*/ 16 h 378"/>
                <a:gd name="T110" fmla="*/ 776 w 839"/>
                <a:gd name="T111" fmla="*/ 9 h 378"/>
                <a:gd name="T112" fmla="*/ 787 w 839"/>
                <a:gd name="T113" fmla="*/ 9 h 378"/>
                <a:gd name="T114" fmla="*/ 830 w 839"/>
                <a:gd name="T115" fmla="*/ 75 h 378"/>
                <a:gd name="T116" fmla="*/ 828 w 839"/>
                <a:gd name="T117" fmla="*/ 68 h 378"/>
                <a:gd name="T118" fmla="*/ 811 w 839"/>
                <a:gd name="T119" fmla="*/ 44 h 378"/>
                <a:gd name="T120" fmla="*/ 764 w 839"/>
                <a:gd name="T121" fmla="*/ 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9" h="378">
                  <a:moveTo>
                    <a:pt x="747" y="9"/>
                  </a:moveTo>
                  <a:lnTo>
                    <a:pt x="731" y="14"/>
                  </a:lnTo>
                  <a:lnTo>
                    <a:pt x="688" y="23"/>
                  </a:lnTo>
                  <a:lnTo>
                    <a:pt x="664" y="26"/>
                  </a:lnTo>
                  <a:lnTo>
                    <a:pt x="653" y="30"/>
                  </a:lnTo>
                  <a:lnTo>
                    <a:pt x="608" y="37"/>
                  </a:lnTo>
                  <a:lnTo>
                    <a:pt x="596" y="40"/>
                  </a:lnTo>
                  <a:lnTo>
                    <a:pt x="582" y="42"/>
                  </a:lnTo>
                  <a:lnTo>
                    <a:pt x="556" y="49"/>
                  </a:lnTo>
                  <a:lnTo>
                    <a:pt x="541" y="52"/>
                  </a:lnTo>
                  <a:lnTo>
                    <a:pt x="515" y="56"/>
                  </a:lnTo>
                  <a:lnTo>
                    <a:pt x="511" y="56"/>
                  </a:lnTo>
                  <a:lnTo>
                    <a:pt x="477" y="63"/>
                  </a:lnTo>
                  <a:lnTo>
                    <a:pt x="468" y="63"/>
                  </a:lnTo>
                  <a:lnTo>
                    <a:pt x="456" y="66"/>
                  </a:lnTo>
                  <a:lnTo>
                    <a:pt x="444" y="68"/>
                  </a:lnTo>
                  <a:lnTo>
                    <a:pt x="442" y="71"/>
                  </a:lnTo>
                  <a:lnTo>
                    <a:pt x="421" y="73"/>
                  </a:lnTo>
                  <a:lnTo>
                    <a:pt x="392" y="78"/>
                  </a:lnTo>
                  <a:lnTo>
                    <a:pt x="390" y="78"/>
                  </a:lnTo>
                  <a:lnTo>
                    <a:pt x="352" y="82"/>
                  </a:lnTo>
                  <a:lnTo>
                    <a:pt x="335" y="85"/>
                  </a:lnTo>
                  <a:lnTo>
                    <a:pt x="314" y="89"/>
                  </a:lnTo>
                  <a:lnTo>
                    <a:pt x="307" y="89"/>
                  </a:lnTo>
                  <a:lnTo>
                    <a:pt x="262" y="94"/>
                  </a:lnTo>
                  <a:lnTo>
                    <a:pt x="231" y="97"/>
                  </a:lnTo>
                  <a:lnTo>
                    <a:pt x="231" y="123"/>
                  </a:lnTo>
                  <a:lnTo>
                    <a:pt x="231" y="130"/>
                  </a:lnTo>
                  <a:lnTo>
                    <a:pt x="229" y="130"/>
                  </a:lnTo>
                  <a:lnTo>
                    <a:pt x="229" y="130"/>
                  </a:lnTo>
                  <a:lnTo>
                    <a:pt x="229" y="130"/>
                  </a:lnTo>
                  <a:lnTo>
                    <a:pt x="227" y="127"/>
                  </a:lnTo>
                  <a:lnTo>
                    <a:pt x="224" y="127"/>
                  </a:lnTo>
                  <a:lnTo>
                    <a:pt x="224" y="127"/>
                  </a:lnTo>
                  <a:lnTo>
                    <a:pt x="224" y="127"/>
                  </a:lnTo>
                  <a:lnTo>
                    <a:pt x="220" y="130"/>
                  </a:lnTo>
                  <a:lnTo>
                    <a:pt x="215" y="137"/>
                  </a:lnTo>
                  <a:lnTo>
                    <a:pt x="215" y="137"/>
                  </a:lnTo>
                  <a:lnTo>
                    <a:pt x="212" y="142"/>
                  </a:lnTo>
                  <a:lnTo>
                    <a:pt x="201" y="163"/>
                  </a:lnTo>
                  <a:lnTo>
                    <a:pt x="186" y="158"/>
                  </a:lnTo>
                  <a:lnTo>
                    <a:pt x="170" y="170"/>
                  </a:lnTo>
                  <a:lnTo>
                    <a:pt x="163" y="184"/>
                  </a:lnTo>
                  <a:lnTo>
                    <a:pt x="153" y="177"/>
                  </a:lnTo>
                  <a:lnTo>
                    <a:pt x="151" y="175"/>
                  </a:lnTo>
                  <a:lnTo>
                    <a:pt x="149" y="175"/>
                  </a:lnTo>
                  <a:lnTo>
                    <a:pt x="149" y="175"/>
                  </a:lnTo>
                  <a:lnTo>
                    <a:pt x="146" y="177"/>
                  </a:lnTo>
                  <a:lnTo>
                    <a:pt x="144" y="177"/>
                  </a:lnTo>
                  <a:lnTo>
                    <a:pt x="139" y="184"/>
                  </a:lnTo>
                  <a:lnTo>
                    <a:pt x="130" y="191"/>
                  </a:lnTo>
                  <a:lnTo>
                    <a:pt x="125" y="194"/>
                  </a:lnTo>
                  <a:lnTo>
                    <a:pt x="123" y="213"/>
                  </a:lnTo>
                  <a:lnTo>
                    <a:pt x="94" y="227"/>
                  </a:lnTo>
                  <a:lnTo>
                    <a:pt x="94" y="229"/>
                  </a:lnTo>
                  <a:lnTo>
                    <a:pt x="92" y="234"/>
                  </a:lnTo>
                  <a:lnTo>
                    <a:pt x="75" y="246"/>
                  </a:lnTo>
                  <a:lnTo>
                    <a:pt x="73" y="248"/>
                  </a:lnTo>
                  <a:lnTo>
                    <a:pt x="59" y="248"/>
                  </a:lnTo>
                  <a:lnTo>
                    <a:pt x="56" y="248"/>
                  </a:lnTo>
                  <a:lnTo>
                    <a:pt x="56" y="248"/>
                  </a:lnTo>
                  <a:lnTo>
                    <a:pt x="30" y="267"/>
                  </a:lnTo>
                  <a:lnTo>
                    <a:pt x="30" y="265"/>
                  </a:lnTo>
                  <a:lnTo>
                    <a:pt x="26" y="288"/>
                  </a:lnTo>
                  <a:lnTo>
                    <a:pt x="23" y="291"/>
                  </a:lnTo>
                  <a:lnTo>
                    <a:pt x="18" y="293"/>
                  </a:lnTo>
                  <a:lnTo>
                    <a:pt x="9" y="293"/>
                  </a:lnTo>
                  <a:lnTo>
                    <a:pt x="0" y="300"/>
                  </a:lnTo>
                  <a:lnTo>
                    <a:pt x="2" y="329"/>
                  </a:lnTo>
                  <a:lnTo>
                    <a:pt x="21" y="326"/>
                  </a:lnTo>
                  <a:lnTo>
                    <a:pt x="33" y="324"/>
                  </a:lnTo>
                  <a:lnTo>
                    <a:pt x="40" y="324"/>
                  </a:lnTo>
                  <a:lnTo>
                    <a:pt x="78" y="317"/>
                  </a:lnTo>
                  <a:lnTo>
                    <a:pt x="85" y="317"/>
                  </a:lnTo>
                  <a:lnTo>
                    <a:pt x="120" y="312"/>
                  </a:lnTo>
                  <a:lnTo>
                    <a:pt x="130" y="307"/>
                  </a:lnTo>
                  <a:lnTo>
                    <a:pt x="141" y="303"/>
                  </a:lnTo>
                  <a:lnTo>
                    <a:pt x="153" y="298"/>
                  </a:lnTo>
                  <a:lnTo>
                    <a:pt x="170" y="286"/>
                  </a:lnTo>
                  <a:lnTo>
                    <a:pt x="191" y="276"/>
                  </a:lnTo>
                  <a:lnTo>
                    <a:pt x="205" y="274"/>
                  </a:lnTo>
                  <a:lnTo>
                    <a:pt x="229" y="272"/>
                  </a:lnTo>
                  <a:lnTo>
                    <a:pt x="238" y="272"/>
                  </a:lnTo>
                  <a:lnTo>
                    <a:pt x="248" y="269"/>
                  </a:lnTo>
                  <a:lnTo>
                    <a:pt x="288" y="267"/>
                  </a:lnTo>
                  <a:lnTo>
                    <a:pt x="293" y="265"/>
                  </a:lnTo>
                  <a:lnTo>
                    <a:pt x="321" y="262"/>
                  </a:lnTo>
                  <a:lnTo>
                    <a:pt x="335" y="269"/>
                  </a:lnTo>
                  <a:lnTo>
                    <a:pt x="343" y="279"/>
                  </a:lnTo>
                  <a:lnTo>
                    <a:pt x="350" y="286"/>
                  </a:lnTo>
                  <a:lnTo>
                    <a:pt x="352" y="298"/>
                  </a:lnTo>
                  <a:lnTo>
                    <a:pt x="352" y="298"/>
                  </a:lnTo>
                  <a:lnTo>
                    <a:pt x="352" y="298"/>
                  </a:lnTo>
                  <a:lnTo>
                    <a:pt x="373" y="295"/>
                  </a:lnTo>
                  <a:lnTo>
                    <a:pt x="397" y="293"/>
                  </a:lnTo>
                  <a:lnTo>
                    <a:pt x="437" y="286"/>
                  </a:lnTo>
                  <a:lnTo>
                    <a:pt x="461" y="284"/>
                  </a:lnTo>
                  <a:lnTo>
                    <a:pt x="487" y="300"/>
                  </a:lnTo>
                  <a:lnTo>
                    <a:pt x="487" y="300"/>
                  </a:lnTo>
                  <a:lnTo>
                    <a:pt x="532" y="333"/>
                  </a:lnTo>
                  <a:lnTo>
                    <a:pt x="582" y="369"/>
                  </a:lnTo>
                  <a:lnTo>
                    <a:pt x="593" y="378"/>
                  </a:lnTo>
                  <a:lnTo>
                    <a:pt x="598" y="376"/>
                  </a:lnTo>
                  <a:lnTo>
                    <a:pt x="608" y="369"/>
                  </a:lnTo>
                  <a:lnTo>
                    <a:pt x="608" y="369"/>
                  </a:lnTo>
                  <a:lnTo>
                    <a:pt x="610" y="369"/>
                  </a:lnTo>
                  <a:lnTo>
                    <a:pt x="619" y="366"/>
                  </a:lnTo>
                  <a:lnTo>
                    <a:pt x="629" y="364"/>
                  </a:lnTo>
                  <a:lnTo>
                    <a:pt x="634" y="362"/>
                  </a:lnTo>
                  <a:lnTo>
                    <a:pt x="638" y="362"/>
                  </a:lnTo>
                  <a:lnTo>
                    <a:pt x="645" y="364"/>
                  </a:lnTo>
                  <a:lnTo>
                    <a:pt x="653" y="357"/>
                  </a:lnTo>
                  <a:lnTo>
                    <a:pt x="655" y="338"/>
                  </a:lnTo>
                  <a:lnTo>
                    <a:pt x="655" y="338"/>
                  </a:lnTo>
                  <a:lnTo>
                    <a:pt x="657" y="329"/>
                  </a:lnTo>
                  <a:lnTo>
                    <a:pt x="657" y="326"/>
                  </a:lnTo>
                  <a:lnTo>
                    <a:pt x="662" y="314"/>
                  </a:lnTo>
                  <a:lnTo>
                    <a:pt x="664" y="312"/>
                  </a:lnTo>
                  <a:lnTo>
                    <a:pt x="667" y="310"/>
                  </a:lnTo>
                  <a:lnTo>
                    <a:pt x="681" y="288"/>
                  </a:lnTo>
                  <a:lnTo>
                    <a:pt x="716" y="255"/>
                  </a:lnTo>
                  <a:lnTo>
                    <a:pt x="719" y="255"/>
                  </a:lnTo>
                  <a:lnTo>
                    <a:pt x="721" y="253"/>
                  </a:lnTo>
                  <a:lnTo>
                    <a:pt x="724" y="250"/>
                  </a:lnTo>
                  <a:lnTo>
                    <a:pt x="726" y="250"/>
                  </a:lnTo>
                  <a:lnTo>
                    <a:pt x="726" y="250"/>
                  </a:lnTo>
                  <a:lnTo>
                    <a:pt x="728" y="250"/>
                  </a:lnTo>
                  <a:lnTo>
                    <a:pt x="735" y="246"/>
                  </a:lnTo>
                  <a:lnTo>
                    <a:pt x="745" y="243"/>
                  </a:lnTo>
                  <a:lnTo>
                    <a:pt x="750" y="241"/>
                  </a:lnTo>
                  <a:lnTo>
                    <a:pt x="752" y="241"/>
                  </a:lnTo>
                  <a:lnTo>
                    <a:pt x="759" y="241"/>
                  </a:lnTo>
                  <a:lnTo>
                    <a:pt x="768" y="243"/>
                  </a:lnTo>
                  <a:lnTo>
                    <a:pt x="771" y="243"/>
                  </a:lnTo>
                  <a:lnTo>
                    <a:pt x="776" y="241"/>
                  </a:lnTo>
                  <a:lnTo>
                    <a:pt x="797" y="205"/>
                  </a:lnTo>
                  <a:lnTo>
                    <a:pt x="802" y="194"/>
                  </a:lnTo>
                  <a:lnTo>
                    <a:pt x="780" y="215"/>
                  </a:lnTo>
                  <a:lnTo>
                    <a:pt x="778" y="201"/>
                  </a:lnTo>
                  <a:lnTo>
                    <a:pt x="759" y="203"/>
                  </a:lnTo>
                  <a:lnTo>
                    <a:pt x="754" y="203"/>
                  </a:lnTo>
                  <a:lnTo>
                    <a:pt x="754" y="201"/>
                  </a:lnTo>
                  <a:lnTo>
                    <a:pt x="752" y="201"/>
                  </a:lnTo>
                  <a:lnTo>
                    <a:pt x="759" y="189"/>
                  </a:lnTo>
                  <a:lnTo>
                    <a:pt x="759" y="187"/>
                  </a:lnTo>
                  <a:lnTo>
                    <a:pt x="764" y="175"/>
                  </a:lnTo>
                  <a:lnTo>
                    <a:pt x="764" y="168"/>
                  </a:lnTo>
                  <a:lnTo>
                    <a:pt x="764" y="165"/>
                  </a:lnTo>
                  <a:lnTo>
                    <a:pt x="764" y="163"/>
                  </a:lnTo>
                  <a:lnTo>
                    <a:pt x="761" y="160"/>
                  </a:lnTo>
                  <a:lnTo>
                    <a:pt x="759" y="160"/>
                  </a:lnTo>
                  <a:lnTo>
                    <a:pt x="750" y="160"/>
                  </a:lnTo>
                  <a:lnTo>
                    <a:pt x="754" y="153"/>
                  </a:lnTo>
                  <a:lnTo>
                    <a:pt x="759" y="156"/>
                  </a:lnTo>
                  <a:lnTo>
                    <a:pt x="768" y="156"/>
                  </a:lnTo>
                  <a:lnTo>
                    <a:pt x="768" y="156"/>
                  </a:lnTo>
                  <a:lnTo>
                    <a:pt x="792" y="153"/>
                  </a:lnTo>
                  <a:lnTo>
                    <a:pt x="794" y="153"/>
                  </a:lnTo>
                  <a:lnTo>
                    <a:pt x="799" y="146"/>
                  </a:lnTo>
                  <a:lnTo>
                    <a:pt x="804" y="142"/>
                  </a:lnTo>
                  <a:lnTo>
                    <a:pt x="804" y="139"/>
                  </a:lnTo>
                  <a:lnTo>
                    <a:pt x="804" y="139"/>
                  </a:lnTo>
                  <a:lnTo>
                    <a:pt x="804" y="134"/>
                  </a:lnTo>
                  <a:lnTo>
                    <a:pt x="804" y="134"/>
                  </a:lnTo>
                  <a:lnTo>
                    <a:pt x="804" y="132"/>
                  </a:lnTo>
                  <a:lnTo>
                    <a:pt x="806" y="125"/>
                  </a:lnTo>
                  <a:lnTo>
                    <a:pt x="806" y="125"/>
                  </a:lnTo>
                  <a:lnTo>
                    <a:pt x="811" y="118"/>
                  </a:lnTo>
                  <a:lnTo>
                    <a:pt x="813" y="116"/>
                  </a:lnTo>
                  <a:lnTo>
                    <a:pt x="818" y="118"/>
                  </a:lnTo>
                  <a:lnTo>
                    <a:pt x="821" y="116"/>
                  </a:lnTo>
                  <a:lnTo>
                    <a:pt x="823" y="116"/>
                  </a:lnTo>
                  <a:lnTo>
                    <a:pt x="825" y="108"/>
                  </a:lnTo>
                  <a:lnTo>
                    <a:pt x="825" y="99"/>
                  </a:lnTo>
                  <a:lnTo>
                    <a:pt x="825" y="99"/>
                  </a:lnTo>
                  <a:lnTo>
                    <a:pt x="821" y="85"/>
                  </a:lnTo>
                  <a:lnTo>
                    <a:pt x="821" y="82"/>
                  </a:lnTo>
                  <a:lnTo>
                    <a:pt x="813" y="73"/>
                  </a:lnTo>
                  <a:lnTo>
                    <a:pt x="809" y="71"/>
                  </a:lnTo>
                  <a:lnTo>
                    <a:pt x="806" y="68"/>
                  </a:lnTo>
                  <a:lnTo>
                    <a:pt x="804" y="68"/>
                  </a:lnTo>
                  <a:lnTo>
                    <a:pt x="802" y="68"/>
                  </a:lnTo>
                  <a:lnTo>
                    <a:pt x="802" y="71"/>
                  </a:lnTo>
                  <a:lnTo>
                    <a:pt x="797" y="73"/>
                  </a:lnTo>
                  <a:lnTo>
                    <a:pt x="797" y="73"/>
                  </a:lnTo>
                  <a:lnTo>
                    <a:pt x="792" y="80"/>
                  </a:lnTo>
                  <a:lnTo>
                    <a:pt x="790" y="75"/>
                  </a:lnTo>
                  <a:lnTo>
                    <a:pt x="790" y="73"/>
                  </a:lnTo>
                  <a:lnTo>
                    <a:pt x="785" y="71"/>
                  </a:lnTo>
                  <a:lnTo>
                    <a:pt x="773" y="73"/>
                  </a:lnTo>
                  <a:lnTo>
                    <a:pt x="771" y="75"/>
                  </a:lnTo>
                  <a:lnTo>
                    <a:pt x="766" y="78"/>
                  </a:lnTo>
                  <a:lnTo>
                    <a:pt x="757" y="82"/>
                  </a:lnTo>
                  <a:lnTo>
                    <a:pt x="754" y="80"/>
                  </a:lnTo>
                  <a:lnTo>
                    <a:pt x="754" y="80"/>
                  </a:lnTo>
                  <a:lnTo>
                    <a:pt x="752" y="80"/>
                  </a:lnTo>
                  <a:lnTo>
                    <a:pt x="747" y="82"/>
                  </a:lnTo>
                  <a:lnTo>
                    <a:pt x="745" y="82"/>
                  </a:lnTo>
                  <a:lnTo>
                    <a:pt x="742" y="85"/>
                  </a:lnTo>
                  <a:lnTo>
                    <a:pt x="733" y="89"/>
                  </a:lnTo>
                  <a:lnTo>
                    <a:pt x="728" y="92"/>
                  </a:lnTo>
                  <a:lnTo>
                    <a:pt x="728" y="89"/>
                  </a:lnTo>
                  <a:lnTo>
                    <a:pt x="726" y="89"/>
                  </a:lnTo>
                  <a:lnTo>
                    <a:pt x="726" y="89"/>
                  </a:lnTo>
                  <a:lnTo>
                    <a:pt x="726" y="80"/>
                  </a:lnTo>
                  <a:lnTo>
                    <a:pt x="750" y="68"/>
                  </a:lnTo>
                  <a:lnTo>
                    <a:pt x="768" y="59"/>
                  </a:lnTo>
                  <a:lnTo>
                    <a:pt x="780" y="47"/>
                  </a:lnTo>
                  <a:lnTo>
                    <a:pt x="797" y="47"/>
                  </a:lnTo>
                  <a:lnTo>
                    <a:pt x="799" y="52"/>
                  </a:lnTo>
                  <a:lnTo>
                    <a:pt x="802" y="54"/>
                  </a:lnTo>
                  <a:lnTo>
                    <a:pt x="804" y="54"/>
                  </a:lnTo>
                  <a:lnTo>
                    <a:pt x="809" y="56"/>
                  </a:lnTo>
                  <a:lnTo>
                    <a:pt x="809" y="56"/>
                  </a:lnTo>
                  <a:lnTo>
                    <a:pt x="809" y="54"/>
                  </a:lnTo>
                  <a:lnTo>
                    <a:pt x="806" y="52"/>
                  </a:lnTo>
                  <a:lnTo>
                    <a:pt x="790" y="26"/>
                  </a:lnTo>
                  <a:lnTo>
                    <a:pt x="783" y="18"/>
                  </a:lnTo>
                  <a:lnTo>
                    <a:pt x="778" y="16"/>
                  </a:lnTo>
                  <a:lnTo>
                    <a:pt x="778" y="16"/>
                  </a:lnTo>
                  <a:lnTo>
                    <a:pt x="776" y="14"/>
                  </a:lnTo>
                  <a:lnTo>
                    <a:pt x="776" y="11"/>
                  </a:lnTo>
                  <a:lnTo>
                    <a:pt x="776" y="11"/>
                  </a:lnTo>
                  <a:lnTo>
                    <a:pt x="776" y="9"/>
                  </a:lnTo>
                  <a:lnTo>
                    <a:pt x="776" y="9"/>
                  </a:lnTo>
                  <a:lnTo>
                    <a:pt x="778" y="9"/>
                  </a:lnTo>
                  <a:lnTo>
                    <a:pt x="787" y="9"/>
                  </a:lnTo>
                  <a:lnTo>
                    <a:pt x="787" y="9"/>
                  </a:lnTo>
                  <a:lnTo>
                    <a:pt x="794" y="16"/>
                  </a:lnTo>
                  <a:lnTo>
                    <a:pt x="804" y="37"/>
                  </a:lnTo>
                  <a:lnTo>
                    <a:pt x="813" y="54"/>
                  </a:lnTo>
                  <a:lnTo>
                    <a:pt x="830" y="75"/>
                  </a:lnTo>
                  <a:lnTo>
                    <a:pt x="839" y="85"/>
                  </a:lnTo>
                  <a:lnTo>
                    <a:pt x="839" y="85"/>
                  </a:lnTo>
                  <a:lnTo>
                    <a:pt x="835" y="78"/>
                  </a:lnTo>
                  <a:lnTo>
                    <a:pt x="828" y="68"/>
                  </a:lnTo>
                  <a:lnTo>
                    <a:pt x="823" y="59"/>
                  </a:lnTo>
                  <a:lnTo>
                    <a:pt x="818" y="54"/>
                  </a:lnTo>
                  <a:lnTo>
                    <a:pt x="813" y="49"/>
                  </a:lnTo>
                  <a:lnTo>
                    <a:pt x="811" y="44"/>
                  </a:lnTo>
                  <a:lnTo>
                    <a:pt x="811" y="44"/>
                  </a:lnTo>
                  <a:lnTo>
                    <a:pt x="806" y="37"/>
                  </a:lnTo>
                  <a:lnTo>
                    <a:pt x="790" y="0"/>
                  </a:lnTo>
                  <a:lnTo>
                    <a:pt x="764" y="7"/>
                  </a:lnTo>
                  <a:lnTo>
                    <a:pt x="747" y="9"/>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222" name="New York"/>
            <p:cNvSpPr>
              <a:spLocks/>
            </p:cNvSpPr>
            <p:nvPr/>
          </p:nvSpPr>
          <p:spPr bwMode="auto">
            <a:xfrm>
              <a:off x="7125268" y="1723981"/>
              <a:ext cx="1128813" cy="865869"/>
            </a:xfrm>
            <a:custGeom>
              <a:avLst/>
              <a:gdLst>
                <a:gd name="T0" fmla="*/ 614 w 711"/>
                <a:gd name="T1" fmla="*/ 486 h 543"/>
                <a:gd name="T2" fmla="*/ 588 w 711"/>
                <a:gd name="T3" fmla="*/ 491 h 543"/>
                <a:gd name="T4" fmla="*/ 574 w 711"/>
                <a:gd name="T5" fmla="*/ 486 h 543"/>
                <a:gd name="T6" fmla="*/ 574 w 711"/>
                <a:gd name="T7" fmla="*/ 446 h 543"/>
                <a:gd name="T8" fmla="*/ 557 w 711"/>
                <a:gd name="T9" fmla="*/ 356 h 543"/>
                <a:gd name="T10" fmla="*/ 557 w 711"/>
                <a:gd name="T11" fmla="*/ 269 h 543"/>
                <a:gd name="T12" fmla="*/ 522 w 711"/>
                <a:gd name="T13" fmla="*/ 172 h 543"/>
                <a:gd name="T14" fmla="*/ 517 w 711"/>
                <a:gd name="T15" fmla="*/ 160 h 543"/>
                <a:gd name="T16" fmla="*/ 505 w 711"/>
                <a:gd name="T17" fmla="*/ 118 h 543"/>
                <a:gd name="T18" fmla="*/ 503 w 711"/>
                <a:gd name="T19" fmla="*/ 99 h 543"/>
                <a:gd name="T20" fmla="*/ 505 w 711"/>
                <a:gd name="T21" fmla="*/ 68 h 543"/>
                <a:gd name="T22" fmla="*/ 498 w 711"/>
                <a:gd name="T23" fmla="*/ 56 h 543"/>
                <a:gd name="T24" fmla="*/ 487 w 711"/>
                <a:gd name="T25" fmla="*/ 23 h 543"/>
                <a:gd name="T26" fmla="*/ 439 w 711"/>
                <a:gd name="T27" fmla="*/ 11 h 543"/>
                <a:gd name="T28" fmla="*/ 406 w 711"/>
                <a:gd name="T29" fmla="*/ 21 h 543"/>
                <a:gd name="T30" fmla="*/ 359 w 711"/>
                <a:gd name="T31" fmla="*/ 30 h 543"/>
                <a:gd name="T32" fmla="*/ 312 w 711"/>
                <a:gd name="T33" fmla="*/ 77 h 543"/>
                <a:gd name="T34" fmla="*/ 288 w 711"/>
                <a:gd name="T35" fmla="*/ 122 h 543"/>
                <a:gd name="T36" fmla="*/ 253 w 711"/>
                <a:gd name="T37" fmla="*/ 165 h 543"/>
                <a:gd name="T38" fmla="*/ 267 w 711"/>
                <a:gd name="T39" fmla="*/ 179 h 543"/>
                <a:gd name="T40" fmla="*/ 279 w 711"/>
                <a:gd name="T41" fmla="*/ 184 h 543"/>
                <a:gd name="T42" fmla="*/ 279 w 711"/>
                <a:gd name="T43" fmla="*/ 214 h 543"/>
                <a:gd name="T44" fmla="*/ 281 w 711"/>
                <a:gd name="T45" fmla="*/ 229 h 543"/>
                <a:gd name="T46" fmla="*/ 274 w 711"/>
                <a:gd name="T47" fmla="*/ 236 h 543"/>
                <a:gd name="T48" fmla="*/ 264 w 711"/>
                <a:gd name="T49" fmla="*/ 236 h 543"/>
                <a:gd name="T50" fmla="*/ 241 w 711"/>
                <a:gd name="T51" fmla="*/ 264 h 543"/>
                <a:gd name="T52" fmla="*/ 222 w 711"/>
                <a:gd name="T53" fmla="*/ 276 h 543"/>
                <a:gd name="T54" fmla="*/ 205 w 711"/>
                <a:gd name="T55" fmla="*/ 278 h 543"/>
                <a:gd name="T56" fmla="*/ 172 w 711"/>
                <a:gd name="T57" fmla="*/ 290 h 543"/>
                <a:gd name="T58" fmla="*/ 158 w 711"/>
                <a:gd name="T59" fmla="*/ 285 h 543"/>
                <a:gd name="T60" fmla="*/ 90 w 711"/>
                <a:gd name="T61" fmla="*/ 290 h 543"/>
                <a:gd name="T62" fmla="*/ 75 w 711"/>
                <a:gd name="T63" fmla="*/ 295 h 543"/>
                <a:gd name="T64" fmla="*/ 45 w 711"/>
                <a:gd name="T65" fmla="*/ 335 h 543"/>
                <a:gd name="T66" fmla="*/ 49 w 711"/>
                <a:gd name="T67" fmla="*/ 344 h 543"/>
                <a:gd name="T68" fmla="*/ 61 w 711"/>
                <a:gd name="T69" fmla="*/ 349 h 543"/>
                <a:gd name="T70" fmla="*/ 68 w 711"/>
                <a:gd name="T71" fmla="*/ 368 h 543"/>
                <a:gd name="T72" fmla="*/ 54 w 711"/>
                <a:gd name="T73" fmla="*/ 382 h 543"/>
                <a:gd name="T74" fmla="*/ 40 w 711"/>
                <a:gd name="T75" fmla="*/ 403 h 543"/>
                <a:gd name="T76" fmla="*/ 23 w 711"/>
                <a:gd name="T77" fmla="*/ 422 h 543"/>
                <a:gd name="T78" fmla="*/ 0 w 711"/>
                <a:gd name="T79" fmla="*/ 443 h 543"/>
                <a:gd name="T80" fmla="*/ 16 w 711"/>
                <a:gd name="T81" fmla="*/ 474 h 543"/>
                <a:gd name="T82" fmla="*/ 85 w 711"/>
                <a:gd name="T83" fmla="*/ 462 h 543"/>
                <a:gd name="T84" fmla="*/ 184 w 711"/>
                <a:gd name="T85" fmla="*/ 443 h 543"/>
                <a:gd name="T86" fmla="*/ 288 w 711"/>
                <a:gd name="T87" fmla="*/ 422 h 543"/>
                <a:gd name="T88" fmla="*/ 394 w 711"/>
                <a:gd name="T89" fmla="*/ 399 h 543"/>
                <a:gd name="T90" fmla="*/ 406 w 711"/>
                <a:gd name="T91" fmla="*/ 410 h 543"/>
                <a:gd name="T92" fmla="*/ 437 w 711"/>
                <a:gd name="T93" fmla="*/ 448 h 543"/>
                <a:gd name="T94" fmla="*/ 458 w 711"/>
                <a:gd name="T95" fmla="*/ 455 h 543"/>
                <a:gd name="T96" fmla="*/ 503 w 711"/>
                <a:gd name="T97" fmla="*/ 474 h 543"/>
                <a:gd name="T98" fmla="*/ 553 w 711"/>
                <a:gd name="T99" fmla="*/ 500 h 543"/>
                <a:gd name="T100" fmla="*/ 548 w 711"/>
                <a:gd name="T101" fmla="*/ 528 h 543"/>
                <a:gd name="T102" fmla="*/ 576 w 711"/>
                <a:gd name="T103" fmla="*/ 536 h 543"/>
                <a:gd name="T104" fmla="*/ 624 w 711"/>
                <a:gd name="T105" fmla="*/ 519 h 543"/>
                <a:gd name="T106" fmla="*/ 690 w 711"/>
                <a:gd name="T107" fmla="*/ 472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1" h="543">
                  <a:moveTo>
                    <a:pt x="687" y="443"/>
                  </a:moveTo>
                  <a:lnTo>
                    <a:pt x="683" y="446"/>
                  </a:lnTo>
                  <a:lnTo>
                    <a:pt x="669" y="460"/>
                  </a:lnTo>
                  <a:lnTo>
                    <a:pt x="614" y="486"/>
                  </a:lnTo>
                  <a:lnTo>
                    <a:pt x="598" y="484"/>
                  </a:lnTo>
                  <a:lnTo>
                    <a:pt x="591" y="486"/>
                  </a:lnTo>
                  <a:lnTo>
                    <a:pt x="588" y="488"/>
                  </a:lnTo>
                  <a:lnTo>
                    <a:pt x="588" y="491"/>
                  </a:lnTo>
                  <a:lnTo>
                    <a:pt x="569" y="510"/>
                  </a:lnTo>
                  <a:lnTo>
                    <a:pt x="567" y="510"/>
                  </a:lnTo>
                  <a:lnTo>
                    <a:pt x="565" y="500"/>
                  </a:lnTo>
                  <a:lnTo>
                    <a:pt x="574" y="486"/>
                  </a:lnTo>
                  <a:lnTo>
                    <a:pt x="565" y="474"/>
                  </a:lnTo>
                  <a:lnTo>
                    <a:pt x="569" y="467"/>
                  </a:lnTo>
                  <a:lnTo>
                    <a:pt x="572" y="467"/>
                  </a:lnTo>
                  <a:lnTo>
                    <a:pt x="574" y="446"/>
                  </a:lnTo>
                  <a:lnTo>
                    <a:pt x="572" y="439"/>
                  </a:lnTo>
                  <a:lnTo>
                    <a:pt x="569" y="417"/>
                  </a:lnTo>
                  <a:lnTo>
                    <a:pt x="567" y="401"/>
                  </a:lnTo>
                  <a:lnTo>
                    <a:pt x="557" y="356"/>
                  </a:lnTo>
                  <a:lnTo>
                    <a:pt x="557" y="356"/>
                  </a:lnTo>
                  <a:lnTo>
                    <a:pt x="555" y="351"/>
                  </a:lnTo>
                  <a:lnTo>
                    <a:pt x="555" y="297"/>
                  </a:lnTo>
                  <a:lnTo>
                    <a:pt x="557" y="269"/>
                  </a:lnTo>
                  <a:lnTo>
                    <a:pt x="550" y="245"/>
                  </a:lnTo>
                  <a:lnTo>
                    <a:pt x="541" y="200"/>
                  </a:lnTo>
                  <a:lnTo>
                    <a:pt x="536" y="177"/>
                  </a:lnTo>
                  <a:lnTo>
                    <a:pt x="522" y="172"/>
                  </a:lnTo>
                  <a:lnTo>
                    <a:pt x="517" y="172"/>
                  </a:lnTo>
                  <a:lnTo>
                    <a:pt x="517" y="172"/>
                  </a:lnTo>
                  <a:lnTo>
                    <a:pt x="517" y="165"/>
                  </a:lnTo>
                  <a:lnTo>
                    <a:pt x="517" y="160"/>
                  </a:lnTo>
                  <a:lnTo>
                    <a:pt x="520" y="151"/>
                  </a:lnTo>
                  <a:lnTo>
                    <a:pt x="517" y="144"/>
                  </a:lnTo>
                  <a:lnTo>
                    <a:pt x="515" y="141"/>
                  </a:lnTo>
                  <a:lnTo>
                    <a:pt x="505" y="118"/>
                  </a:lnTo>
                  <a:lnTo>
                    <a:pt x="505" y="118"/>
                  </a:lnTo>
                  <a:lnTo>
                    <a:pt x="503" y="113"/>
                  </a:lnTo>
                  <a:lnTo>
                    <a:pt x="503" y="108"/>
                  </a:lnTo>
                  <a:lnTo>
                    <a:pt x="503" y="99"/>
                  </a:lnTo>
                  <a:lnTo>
                    <a:pt x="508" y="89"/>
                  </a:lnTo>
                  <a:lnTo>
                    <a:pt x="505" y="73"/>
                  </a:lnTo>
                  <a:lnTo>
                    <a:pt x="505" y="68"/>
                  </a:lnTo>
                  <a:lnTo>
                    <a:pt x="505" y="68"/>
                  </a:lnTo>
                  <a:lnTo>
                    <a:pt x="505" y="68"/>
                  </a:lnTo>
                  <a:lnTo>
                    <a:pt x="503" y="63"/>
                  </a:lnTo>
                  <a:lnTo>
                    <a:pt x="503" y="61"/>
                  </a:lnTo>
                  <a:lnTo>
                    <a:pt x="498" y="56"/>
                  </a:lnTo>
                  <a:lnTo>
                    <a:pt x="496" y="54"/>
                  </a:lnTo>
                  <a:lnTo>
                    <a:pt x="494" y="54"/>
                  </a:lnTo>
                  <a:lnTo>
                    <a:pt x="491" y="49"/>
                  </a:lnTo>
                  <a:lnTo>
                    <a:pt x="487" y="23"/>
                  </a:lnTo>
                  <a:lnTo>
                    <a:pt x="484" y="2"/>
                  </a:lnTo>
                  <a:lnTo>
                    <a:pt x="484" y="0"/>
                  </a:lnTo>
                  <a:lnTo>
                    <a:pt x="461" y="7"/>
                  </a:lnTo>
                  <a:lnTo>
                    <a:pt x="439" y="11"/>
                  </a:lnTo>
                  <a:lnTo>
                    <a:pt x="427" y="16"/>
                  </a:lnTo>
                  <a:lnTo>
                    <a:pt x="427" y="16"/>
                  </a:lnTo>
                  <a:lnTo>
                    <a:pt x="418" y="18"/>
                  </a:lnTo>
                  <a:lnTo>
                    <a:pt x="406" y="21"/>
                  </a:lnTo>
                  <a:lnTo>
                    <a:pt x="371" y="28"/>
                  </a:lnTo>
                  <a:lnTo>
                    <a:pt x="368" y="28"/>
                  </a:lnTo>
                  <a:lnTo>
                    <a:pt x="361" y="28"/>
                  </a:lnTo>
                  <a:lnTo>
                    <a:pt x="359" y="30"/>
                  </a:lnTo>
                  <a:lnTo>
                    <a:pt x="349" y="35"/>
                  </a:lnTo>
                  <a:lnTo>
                    <a:pt x="347" y="37"/>
                  </a:lnTo>
                  <a:lnTo>
                    <a:pt x="316" y="73"/>
                  </a:lnTo>
                  <a:lnTo>
                    <a:pt x="312" y="77"/>
                  </a:lnTo>
                  <a:lnTo>
                    <a:pt x="297" y="99"/>
                  </a:lnTo>
                  <a:lnTo>
                    <a:pt x="293" y="106"/>
                  </a:lnTo>
                  <a:lnTo>
                    <a:pt x="290" y="113"/>
                  </a:lnTo>
                  <a:lnTo>
                    <a:pt x="288" y="122"/>
                  </a:lnTo>
                  <a:lnTo>
                    <a:pt x="274" y="134"/>
                  </a:lnTo>
                  <a:lnTo>
                    <a:pt x="255" y="153"/>
                  </a:lnTo>
                  <a:lnTo>
                    <a:pt x="253" y="162"/>
                  </a:lnTo>
                  <a:lnTo>
                    <a:pt x="253" y="165"/>
                  </a:lnTo>
                  <a:lnTo>
                    <a:pt x="253" y="167"/>
                  </a:lnTo>
                  <a:lnTo>
                    <a:pt x="255" y="170"/>
                  </a:lnTo>
                  <a:lnTo>
                    <a:pt x="262" y="177"/>
                  </a:lnTo>
                  <a:lnTo>
                    <a:pt x="267" y="179"/>
                  </a:lnTo>
                  <a:lnTo>
                    <a:pt x="276" y="179"/>
                  </a:lnTo>
                  <a:lnTo>
                    <a:pt x="276" y="179"/>
                  </a:lnTo>
                  <a:lnTo>
                    <a:pt x="276" y="179"/>
                  </a:lnTo>
                  <a:lnTo>
                    <a:pt x="279" y="184"/>
                  </a:lnTo>
                  <a:lnTo>
                    <a:pt x="279" y="186"/>
                  </a:lnTo>
                  <a:lnTo>
                    <a:pt x="279" y="188"/>
                  </a:lnTo>
                  <a:lnTo>
                    <a:pt x="271" y="200"/>
                  </a:lnTo>
                  <a:lnTo>
                    <a:pt x="279" y="214"/>
                  </a:lnTo>
                  <a:lnTo>
                    <a:pt x="279" y="217"/>
                  </a:lnTo>
                  <a:lnTo>
                    <a:pt x="281" y="224"/>
                  </a:lnTo>
                  <a:lnTo>
                    <a:pt x="281" y="226"/>
                  </a:lnTo>
                  <a:lnTo>
                    <a:pt x="281" y="229"/>
                  </a:lnTo>
                  <a:lnTo>
                    <a:pt x="279" y="231"/>
                  </a:lnTo>
                  <a:lnTo>
                    <a:pt x="279" y="231"/>
                  </a:lnTo>
                  <a:lnTo>
                    <a:pt x="279" y="233"/>
                  </a:lnTo>
                  <a:lnTo>
                    <a:pt x="274" y="236"/>
                  </a:lnTo>
                  <a:lnTo>
                    <a:pt x="271" y="236"/>
                  </a:lnTo>
                  <a:lnTo>
                    <a:pt x="269" y="236"/>
                  </a:lnTo>
                  <a:lnTo>
                    <a:pt x="267" y="236"/>
                  </a:lnTo>
                  <a:lnTo>
                    <a:pt x="264" y="236"/>
                  </a:lnTo>
                  <a:lnTo>
                    <a:pt x="262" y="238"/>
                  </a:lnTo>
                  <a:lnTo>
                    <a:pt x="253" y="247"/>
                  </a:lnTo>
                  <a:lnTo>
                    <a:pt x="248" y="252"/>
                  </a:lnTo>
                  <a:lnTo>
                    <a:pt x="241" y="264"/>
                  </a:lnTo>
                  <a:lnTo>
                    <a:pt x="238" y="266"/>
                  </a:lnTo>
                  <a:lnTo>
                    <a:pt x="236" y="269"/>
                  </a:lnTo>
                  <a:lnTo>
                    <a:pt x="222" y="276"/>
                  </a:lnTo>
                  <a:lnTo>
                    <a:pt x="222" y="276"/>
                  </a:lnTo>
                  <a:lnTo>
                    <a:pt x="215" y="278"/>
                  </a:lnTo>
                  <a:lnTo>
                    <a:pt x="212" y="278"/>
                  </a:lnTo>
                  <a:lnTo>
                    <a:pt x="208" y="278"/>
                  </a:lnTo>
                  <a:lnTo>
                    <a:pt x="205" y="278"/>
                  </a:lnTo>
                  <a:lnTo>
                    <a:pt x="191" y="281"/>
                  </a:lnTo>
                  <a:lnTo>
                    <a:pt x="186" y="283"/>
                  </a:lnTo>
                  <a:lnTo>
                    <a:pt x="172" y="290"/>
                  </a:lnTo>
                  <a:lnTo>
                    <a:pt x="172" y="290"/>
                  </a:lnTo>
                  <a:lnTo>
                    <a:pt x="170" y="290"/>
                  </a:lnTo>
                  <a:lnTo>
                    <a:pt x="163" y="288"/>
                  </a:lnTo>
                  <a:lnTo>
                    <a:pt x="160" y="288"/>
                  </a:lnTo>
                  <a:lnTo>
                    <a:pt x="158" y="285"/>
                  </a:lnTo>
                  <a:lnTo>
                    <a:pt x="149" y="283"/>
                  </a:lnTo>
                  <a:lnTo>
                    <a:pt x="134" y="283"/>
                  </a:lnTo>
                  <a:lnTo>
                    <a:pt x="130" y="283"/>
                  </a:lnTo>
                  <a:lnTo>
                    <a:pt x="90" y="290"/>
                  </a:lnTo>
                  <a:lnTo>
                    <a:pt x="87" y="290"/>
                  </a:lnTo>
                  <a:lnTo>
                    <a:pt x="87" y="290"/>
                  </a:lnTo>
                  <a:lnTo>
                    <a:pt x="82" y="292"/>
                  </a:lnTo>
                  <a:lnTo>
                    <a:pt x="75" y="295"/>
                  </a:lnTo>
                  <a:lnTo>
                    <a:pt x="59" y="302"/>
                  </a:lnTo>
                  <a:lnTo>
                    <a:pt x="40" y="314"/>
                  </a:lnTo>
                  <a:lnTo>
                    <a:pt x="42" y="332"/>
                  </a:lnTo>
                  <a:lnTo>
                    <a:pt x="45" y="335"/>
                  </a:lnTo>
                  <a:lnTo>
                    <a:pt x="47" y="335"/>
                  </a:lnTo>
                  <a:lnTo>
                    <a:pt x="49" y="342"/>
                  </a:lnTo>
                  <a:lnTo>
                    <a:pt x="49" y="344"/>
                  </a:lnTo>
                  <a:lnTo>
                    <a:pt x="49" y="344"/>
                  </a:lnTo>
                  <a:lnTo>
                    <a:pt x="54" y="347"/>
                  </a:lnTo>
                  <a:lnTo>
                    <a:pt x="56" y="347"/>
                  </a:lnTo>
                  <a:lnTo>
                    <a:pt x="59" y="349"/>
                  </a:lnTo>
                  <a:lnTo>
                    <a:pt x="61" y="349"/>
                  </a:lnTo>
                  <a:lnTo>
                    <a:pt x="66" y="358"/>
                  </a:lnTo>
                  <a:lnTo>
                    <a:pt x="68" y="366"/>
                  </a:lnTo>
                  <a:lnTo>
                    <a:pt x="68" y="368"/>
                  </a:lnTo>
                  <a:lnTo>
                    <a:pt x="68" y="368"/>
                  </a:lnTo>
                  <a:lnTo>
                    <a:pt x="64" y="373"/>
                  </a:lnTo>
                  <a:lnTo>
                    <a:pt x="61" y="375"/>
                  </a:lnTo>
                  <a:lnTo>
                    <a:pt x="56" y="380"/>
                  </a:lnTo>
                  <a:lnTo>
                    <a:pt x="54" y="382"/>
                  </a:lnTo>
                  <a:lnTo>
                    <a:pt x="49" y="391"/>
                  </a:lnTo>
                  <a:lnTo>
                    <a:pt x="49" y="394"/>
                  </a:lnTo>
                  <a:lnTo>
                    <a:pt x="47" y="396"/>
                  </a:lnTo>
                  <a:lnTo>
                    <a:pt x="40" y="403"/>
                  </a:lnTo>
                  <a:lnTo>
                    <a:pt x="30" y="410"/>
                  </a:lnTo>
                  <a:lnTo>
                    <a:pt x="26" y="415"/>
                  </a:lnTo>
                  <a:lnTo>
                    <a:pt x="26" y="420"/>
                  </a:lnTo>
                  <a:lnTo>
                    <a:pt x="23" y="422"/>
                  </a:lnTo>
                  <a:lnTo>
                    <a:pt x="16" y="429"/>
                  </a:lnTo>
                  <a:lnTo>
                    <a:pt x="9" y="436"/>
                  </a:lnTo>
                  <a:lnTo>
                    <a:pt x="2" y="441"/>
                  </a:lnTo>
                  <a:lnTo>
                    <a:pt x="0" y="443"/>
                  </a:lnTo>
                  <a:lnTo>
                    <a:pt x="0" y="446"/>
                  </a:lnTo>
                  <a:lnTo>
                    <a:pt x="2" y="460"/>
                  </a:lnTo>
                  <a:lnTo>
                    <a:pt x="4" y="476"/>
                  </a:lnTo>
                  <a:lnTo>
                    <a:pt x="16" y="474"/>
                  </a:lnTo>
                  <a:lnTo>
                    <a:pt x="19" y="474"/>
                  </a:lnTo>
                  <a:lnTo>
                    <a:pt x="66" y="465"/>
                  </a:lnTo>
                  <a:lnTo>
                    <a:pt x="80" y="462"/>
                  </a:lnTo>
                  <a:lnTo>
                    <a:pt x="85" y="462"/>
                  </a:lnTo>
                  <a:lnTo>
                    <a:pt x="108" y="458"/>
                  </a:lnTo>
                  <a:lnTo>
                    <a:pt x="134" y="453"/>
                  </a:lnTo>
                  <a:lnTo>
                    <a:pt x="144" y="451"/>
                  </a:lnTo>
                  <a:lnTo>
                    <a:pt x="184" y="443"/>
                  </a:lnTo>
                  <a:lnTo>
                    <a:pt x="196" y="441"/>
                  </a:lnTo>
                  <a:lnTo>
                    <a:pt x="253" y="429"/>
                  </a:lnTo>
                  <a:lnTo>
                    <a:pt x="255" y="429"/>
                  </a:lnTo>
                  <a:lnTo>
                    <a:pt x="288" y="422"/>
                  </a:lnTo>
                  <a:lnTo>
                    <a:pt x="326" y="415"/>
                  </a:lnTo>
                  <a:lnTo>
                    <a:pt x="328" y="413"/>
                  </a:lnTo>
                  <a:lnTo>
                    <a:pt x="383" y="401"/>
                  </a:lnTo>
                  <a:lnTo>
                    <a:pt x="394" y="399"/>
                  </a:lnTo>
                  <a:lnTo>
                    <a:pt x="397" y="399"/>
                  </a:lnTo>
                  <a:lnTo>
                    <a:pt x="401" y="403"/>
                  </a:lnTo>
                  <a:lnTo>
                    <a:pt x="404" y="406"/>
                  </a:lnTo>
                  <a:lnTo>
                    <a:pt x="406" y="410"/>
                  </a:lnTo>
                  <a:lnTo>
                    <a:pt x="418" y="413"/>
                  </a:lnTo>
                  <a:lnTo>
                    <a:pt x="432" y="439"/>
                  </a:lnTo>
                  <a:lnTo>
                    <a:pt x="435" y="443"/>
                  </a:lnTo>
                  <a:lnTo>
                    <a:pt x="437" y="448"/>
                  </a:lnTo>
                  <a:lnTo>
                    <a:pt x="442" y="451"/>
                  </a:lnTo>
                  <a:lnTo>
                    <a:pt x="451" y="455"/>
                  </a:lnTo>
                  <a:lnTo>
                    <a:pt x="451" y="458"/>
                  </a:lnTo>
                  <a:lnTo>
                    <a:pt x="458" y="455"/>
                  </a:lnTo>
                  <a:lnTo>
                    <a:pt x="463" y="455"/>
                  </a:lnTo>
                  <a:lnTo>
                    <a:pt x="470" y="462"/>
                  </a:lnTo>
                  <a:lnTo>
                    <a:pt x="470" y="462"/>
                  </a:lnTo>
                  <a:lnTo>
                    <a:pt x="503" y="474"/>
                  </a:lnTo>
                  <a:lnTo>
                    <a:pt x="517" y="479"/>
                  </a:lnTo>
                  <a:lnTo>
                    <a:pt x="520" y="479"/>
                  </a:lnTo>
                  <a:lnTo>
                    <a:pt x="553" y="488"/>
                  </a:lnTo>
                  <a:lnTo>
                    <a:pt x="553" y="500"/>
                  </a:lnTo>
                  <a:lnTo>
                    <a:pt x="550" y="505"/>
                  </a:lnTo>
                  <a:lnTo>
                    <a:pt x="550" y="507"/>
                  </a:lnTo>
                  <a:lnTo>
                    <a:pt x="548" y="526"/>
                  </a:lnTo>
                  <a:lnTo>
                    <a:pt x="548" y="528"/>
                  </a:lnTo>
                  <a:lnTo>
                    <a:pt x="550" y="536"/>
                  </a:lnTo>
                  <a:lnTo>
                    <a:pt x="555" y="543"/>
                  </a:lnTo>
                  <a:lnTo>
                    <a:pt x="560" y="543"/>
                  </a:lnTo>
                  <a:lnTo>
                    <a:pt x="576" y="536"/>
                  </a:lnTo>
                  <a:lnTo>
                    <a:pt x="605" y="526"/>
                  </a:lnTo>
                  <a:lnTo>
                    <a:pt x="619" y="521"/>
                  </a:lnTo>
                  <a:lnTo>
                    <a:pt x="621" y="519"/>
                  </a:lnTo>
                  <a:lnTo>
                    <a:pt x="624" y="519"/>
                  </a:lnTo>
                  <a:lnTo>
                    <a:pt x="628" y="514"/>
                  </a:lnTo>
                  <a:lnTo>
                    <a:pt x="635" y="512"/>
                  </a:lnTo>
                  <a:lnTo>
                    <a:pt x="683" y="476"/>
                  </a:lnTo>
                  <a:lnTo>
                    <a:pt x="690" y="472"/>
                  </a:lnTo>
                  <a:lnTo>
                    <a:pt x="711" y="453"/>
                  </a:lnTo>
                  <a:lnTo>
                    <a:pt x="711" y="451"/>
                  </a:lnTo>
                  <a:lnTo>
                    <a:pt x="687" y="443"/>
                  </a:lnTo>
                  <a:close/>
                </a:path>
              </a:pathLst>
            </a:custGeom>
            <a:solidFill>
              <a:srgbClr val="7030A0"/>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3" name="New Mexico"/>
            <p:cNvSpPr>
              <a:spLocks/>
            </p:cNvSpPr>
            <p:nvPr/>
          </p:nvSpPr>
          <p:spPr bwMode="auto">
            <a:xfrm>
              <a:off x="2666752" y="3516412"/>
              <a:ext cx="1074738" cy="1111250"/>
            </a:xfrm>
            <a:custGeom>
              <a:avLst/>
              <a:gdLst>
                <a:gd name="T0" fmla="*/ 258 w 677"/>
                <a:gd name="T1" fmla="*/ 655 h 700"/>
                <a:gd name="T2" fmla="*/ 261 w 677"/>
                <a:gd name="T3" fmla="*/ 644 h 700"/>
                <a:gd name="T4" fmla="*/ 263 w 677"/>
                <a:gd name="T5" fmla="*/ 639 h 700"/>
                <a:gd name="T6" fmla="*/ 263 w 677"/>
                <a:gd name="T7" fmla="*/ 639 h 700"/>
                <a:gd name="T8" fmla="*/ 324 w 677"/>
                <a:gd name="T9" fmla="*/ 646 h 700"/>
                <a:gd name="T10" fmla="*/ 443 w 677"/>
                <a:gd name="T11" fmla="*/ 658 h 700"/>
                <a:gd name="T12" fmla="*/ 533 w 677"/>
                <a:gd name="T13" fmla="*/ 665 h 700"/>
                <a:gd name="T14" fmla="*/ 599 w 677"/>
                <a:gd name="T15" fmla="*/ 670 h 700"/>
                <a:gd name="T16" fmla="*/ 611 w 677"/>
                <a:gd name="T17" fmla="*/ 672 h 700"/>
                <a:gd name="T18" fmla="*/ 623 w 677"/>
                <a:gd name="T19" fmla="*/ 672 h 700"/>
                <a:gd name="T20" fmla="*/ 627 w 677"/>
                <a:gd name="T21" fmla="*/ 663 h 700"/>
                <a:gd name="T22" fmla="*/ 634 w 677"/>
                <a:gd name="T23" fmla="*/ 556 h 700"/>
                <a:gd name="T24" fmla="*/ 641 w 677"/>
                <a:gd name="T25" fmla="*/ 480 h 700"/>
                <a:gd name="T26" fmla="*/ 649 w 677"/>
                <a:gd name="T27" fmla="*/ 390 h 700"/>
                <a:gd name="T28" fmla="*/ 653 w 677"/>
                <a:gd name="T29" fmla="*/ 336 h 700"/>
                <a:gd name="T30" fmla="*/ 658 w 677"/>
                <a:gd name="T31" fmla="*/ 284 h 700"/>
                <a:gd name="T32" fmla="*/ 663 w 677"/>
                <a:gd name="T33" fmla="*/ 215 h 700"/>
                <a:gd name="T34" fmla="*/ 668 w 677"/>
                <a:gd name="T35" fmla="*/ 144 h 700"/>
                <a:gd name="T36" fmla="*/ 672 w 677"/>
                <a:gd name="T37" fmla="*/ 123 h 700"/>
                <a:gd name="T38" fmla="*/ 670 w 677"/>
                <a:gd name="T39" fmla="*/ 61 h 700"/>
                <a:gd name="T40" fmla="*/ 511 w 677"/>
                <a:gd name="T41" fmla="*/ 47 h 700"/>
                <a:gd name="T42" fmla="*/ 469 w 677"/>
                <a:gd name="T43" fmla="*/ 45 h 700"/>
                <a:gd name="T44" fmla="*/ 417 w 677"/>
                <a:gd name="T45" fmla="*/ 38 h 700"/>
                <a:gd name="T46" fmla="*/ 343 w 677"/>
                <a:gd name="T47" fmla="*/ 31 h 700"/>
                <a:gd name="T48" fmla="*/ 306 w 677"/>
                <a:gd name="T49" fmla="*/ 26 h 700"/>
                <a:gd name="T50" fmla="*/ 251 w 677"/>
                <a:gd name="T51" fmla="*/ 19 h 700"/>
                <a:gd name="T52" fmla="*/ 159 w 677"/>
                <a:gd name="T53" fmla="*/ 7 h 700"/>
                <a:gd name="T54" fmla="*/ 78 w 677"/>
                <a:gd name="T55" fmla="*/ 121 h 700"/>
                <a:gd name="T56" fmla="*/ 55 w 677"/>
                <a:gd name="T57" fmla="*/ 293 h 700"/>
                <a:gd name="T58" fmla="*/ 31 w 677"/>
                <a:gd name="T59" fmla="*/ 461 h 700"/>
                <a:gd name="T60" fmla="*/ 19 w 677"/>
                <a:gd name="T61" fmla="*/ 556 h 700"/>
                <a:gd name="T62" fmla="*/ 12 w 677"/>
                <a:gd name="T63" fmla="*/ 691 h 700"/>
                <a:gd name="T64" fmla="*/ 22 w 677"/>
                <a:gd name="T65" fmla="*/ 691 h 700"/>
                <a:gd name="T66" fmla="*/ 90 w 677"/>
                <a:gd name="T67" fmla="*/ 679 h 700"/>
                <a:gd name="T68" fmla="*/ 187 w 677"/>
                <a:gd name="T69" fmla="*/ 658 h 700"/>
                <a:gd name="T70" fmla="*/ 258 w 677"/>
                <a:gd name="T71" fmla="*/ 658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7" h="700">
                  <a:moveTo>
                    <a:pt x="258" y="655"/>
                  </a:moveTo>
                  <a:lnTo>
                    <a:pt x="258" y="655"/>
                  </a:lnTo>
                  <a:lnTo>
                    <a:pt x="261" y="646"/>
                  </a:lnTo>
                  <a:lnTo>
                    <a:pt x="261" y="644"/>
                  </a:lnTo>
                  <a:lnTo>
                    <a:pt x="263" y="639"/>
                  </a:lnTo>
                  <a:lnTo>
                    <a:pt x="263" y="639"/>
                  </a:lnTo>
                  <a:lnTo>
                    <a:pt x="263" y="639"/>
                  </a:lnTo>
                  <a:lnTo>
                    <a:pt x="263" y="639"/>
                  </a:lnTo>
                  <a:lnTo>
                    <a:pt x="287" y="641"/>
                  </a:lnTo>
                  <a:lnTo>
                    <a:pt x="324" y="646"/>
                  </a:lnTo>
                  <a:lnTo>
                    <a:pt x="436" y="655"/>
                  </a:lnTo>
                  <a:lnTo>
                    <a:pt x="443" y="658"/>
                  </a:lnTo>
                  <a:lnTo>
                    <a:pt x="528" y="665"/>
                  </a:lnTo>
                  <a:lnTo>
                    <a:pt x="533" y="665"/>
                  </a:lnTo>
                  <a:lnTo>
                    <a:pt x="559" y="667"/>
                  </a:lnTo>
                  <a:lnTo>
                    <a:pt x="599" y="670"/>
                  </a:lnTo>
                  <a:lnTo>
                    <a:pt x="606" y="672"/>
                  </a:lnTo>
                  <a:lnTo>
                    <a:pt x="611" y="672"/>
                  </a:lnTo>
                  <a:lnTo>
                    <a:pt x="618" y="672"/>
                  </a:lnTo>
                  <a:lnTo>
                    <a:pt x="623" y="672"/>
                  </a:lnTo>
                  <a:lnTo>
                    <a:pt x="625" y="672"/>
                  </a:lnTo>
                  <a:lnTo>
                    <a:pt x="627" y="663"/>
                  </a:lnTo>
                  <a:lnTo>
                    <a:pt x="630" y="608"/>
                  </a:lnTo>
                  <a:lnTo>
                    <a:pt x="634" y="556"/>
                  </a:lnTo>
                  <a:lnTo>
                    <a:pt x="639" y="504"/>
                  </a:lnTo>
                  <a:lnTo>
                    <a:pt x="641" y="480"/>
                  </a:lnTo>
                  <a:lnTo>
                    <a:pt x="644" y="450"/>
                  </a:lnTo>
                  <a:lnTo>
                    <a:pt x="649" y="390"/>
                  </a:lnTo>
                  <a:lnTo>
                    <a:pt x="649" y="390"/>
                  </a:lnTo>
                  <a:lnTo>
                    <a:pt x="653" y="336"/>
                  </a:lnTo>
                  <a:lnTo>
                    <a:pt x="656" y="312"/>
                  </a:lnTo>
                  <a:lnTo>
                    <a:pt x="658" y="284"/>
                  </a:lnTo>
                  <a:lnTo>
                    <a:pt x="660" y="229"/>
                  </a:lnTo>
                  <a:lnTo>
                    <a:pt x="663" y="215"/>
                  </a:lnTo>
                  <a:lnTo>
                    <a:pt x="665" y="177"/>
                  </a:lnTo>
                  <a:lnTo>
                    <a:pt x="668" y="144"/>
                  </a:lnTo>
                  <a:lnTo>
                    <a:pt x="670" y="125"/>
                  </a:lnTo>
                  <a:lnTo>
                    <a:pt x="672" y="123"/>
                  </a:lnTo>
                  <a:lnTo>
                    <a:pt x="677" y="61"/>
                  </a:lnTo>
                  <a:lnTo>
                    <a:pt x="670" y="61"/>
                  </a:lnTo>
                  <a:lnTo>
                    <a:pt x="580" y="54"/>
                  </a:lnTo>
                  <a:lnTo>
                    <a:pt x="511" y="47"/>
                  </a:lnTo>
                  <a:lnTo>
                    <a:pt x="485" y="45"/>
                  </a:lnTo>
                  <a:lnTo>
                    <a:pt x="469" y="45"/>
                  </a:lnTo>
                  <a:lnTo>
                    <a:pt x="464" y="42"/>
                  </a:lnTo>
                  <a:lnTo>
                    <a:pt x="417" y="38"/>
                  </a:lnTo>
                  <a:lnTo>
                    <a:pt x="388" y="35"/>
                  </a:lnTo>
                  <a:lnTo>
                    <a:pt x="343" y="31"/>
                  </a:lnTo>
                  <a:lnTo>
                    <a:pt x="329" y="31"/>
                  </a:lnTo>
                  <a:lnTo>
                    <a:pt x="306" y="26"/>
                  </a:lnTo>
                  <a:lnTo>
                    <a:pt x="291" y="23"/>
                  </a:lnTo>
                  <a:lnTo>
                    <a:pt x="251" y="19"/>
                  </a:lnTo>
                  <a:lnTo>
                    <a:pt x="246" y="19"/>
                  </a:lnTo>
                  <a:lnTo>
                    <a:pt x="159" y="7"/>
                  </a:lnTo>
                  <a:lnTo>
                    <a:pt x="95" y="0"/>
                  </a:lnTo>
                  <a:lnTo>
                    <a:pt x="78" y="121"/>
                  </a:lnTo>
                  <a:lnTo>
                    <a:pt x="62" y="248"/>
                  </a:lnTo>
                  <a:lnTo>
                    <a:pt x="55" y="293"/>
                  </a:lnTo>
                  <a:lnTo>
                    <a:pt x="43" y="393"/>
                  </a:lnTo>
                  <a:lnTo>
                    <a:pt x="31" y="461"/>
                  </a:lnTo>
                  <a:lnTo>
                    <a:pt x="24" y="513"/>
                  </a:lnTo>
                  <a:lnTo>
                    <a:pt x="19" y="556"/>
                  </a:lnTo>
                  <a:lnTo>
                    <a:pt x="0" y="689"/>
                  </a:lnTo>
                  <a:lnTo>
                    <a:pt x="12" y="691"/>
                  </a:lnTo>
                  <a:lnTo>
                    <a:pt x="19" y="691"/>
                  </a:lnTo>
                  <a:lnTo>
                    <a:pt x="22" y="691"/>
                  </a:lnTo>
                  <a:lnTo>
                    <a:pt x="88" y="700"/>
                  </a:lnTo>
                  <a:lnTo>
                    <a:pt x="90" y="679"/>
                  </a:lnTo>
                  <a:lnTo>
                    <a:pt x="95" y="646"/>
                  </a:lnTo>
                  <a:lnTo>
                    <a:pt x="187" y="658"/>
                  </a:lnTo>
                  <a:lnTo>
                    <a:pt x="268" y="665"/>
                  </a:lnTo>
                  <a:lnTo>
                    <a:pt x="258" y="658"/>
                  </a:lnTo>
                  <a:lnTo>
                    <a:pt x="258" y="655"/>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223" name="New Jersey"/>
            <p:cNvSpPr>
              <a:spLocks/>
            </p:cNvSpPr>
            <p:nvPr/>
          </p:nvSpPr>
          <p:spPr bwMode="auto">
            <a:xfrm>
              <a:off x="7822242" y="2460687"/>
              <a:ext cx="206393" cy="475191"/>
            </a:xfrm>
            <a:custGeom>
              <a:avLst/>
              <a:gdLst>
                <a:gd name="T0" fmla="*/ 109 w 130"/>
                <a:gd name="T1" fmla="*/ 52 h 298"/>
                <a:gd name="T2" fmla="*/ 114 w 130"/>
                <a:gd name="T3" fmla="*/ 26 h 298"/>
                <a:gd name="T4" fmla="*/ 64 w 130"/>
                <a:gd name="T5" fmla="*/ 12 h 298"/>
                <a:gd name="T6" fmla="*/ 24 w 130"/>
                <a:gd name="T7" fmla="*/ 7 h 298"/>
                <a:gd name="T8" fmla="*/ 19 w 130"/>
                <a:gd name="T9" fmla="*/ 19 h 298"/>
                <a:gd name="T10" fmla="*/ 19 w 130"/>
                <a:gd name="T11" fmla="*/ 22 h 298"/>
                <a:gd name="T12" fmla="*/ 14 w 130"/>
                <a:gd name="T13" fmla="*/ 36 h 298"/>
                <a:gd name="T14" fmla="*/ 12 w 130"/>
                <a:gd name="T15" fmla="*/ 66 h 298"/>
                <a:gd name="T16" fmla="*/ 10 w 130"/>
                <a:gd name="T17" fmla="*/ 76 h 298"/>
                <a:gd name="T18" fmla="*/ 5 w 130"/>
                <a:gd name="T19" fmla="*/ 81 h 298"/>
                <a:gd name="T20" fmla="*/ 5 w 130"/>
                <a:gd name="T21" fmla="*/ 90 h 298"/>
                <a:gd name="T22" fmla="*/ 7 w 130"/>
                <a:gd name="T23" fmla="*/ 102 h 298"/>
                <a:gd name="T24" fmla="*/ 36 w 130"/>
                <a:gd name="T25" fmla="*/ 128 h 298"/>
                <a:gd name="T26" fmla="*/ 43 w 130"/>
                <a:gd name="T27" fmla="*/ 163 h 298"/>
                <a:gd name="T28" fmla="*/ 26 w 130"/>
                <a:gd name="T29" fmla="*/ 189 h 298"/>
                <a:gd name="T30" fmla="*/ 3 w 130"/>
                <a:gd name="T31" fmla="*/ 218 h 298"/>
                <a:gd name="T32" fmla="*/ 22 w 130"/>
                <a:gd name="T33" fmla="*/ 253 h 298"/>
                <a:gd name="T34" fmla="*/ 33 w 130"/>
                <a:gd name="T35" fmla="*/ 260 h 298"/>
                <a:gd name="T36" fmla="*/ 71 w 130"/>
                <a:gd name="T37" fmla="*/ 267 h 298"/>
                <a:gd name="T38" fmla="*/ 74 w 130"/>
                <a:gd name="T39" fmla="*/ 269 h 298"/>
                <a:gd name="T40" fmla="*/ 74 w 130"/>
                <a:gd name="T41" fmla="*/ 277 h 298"/>
                <a:gd name="T42" fmla="*/ 71 w 130"/>
                <a:gd name="T43" fmla="*/ 288 h 298"/>
                <a:gd name="T44" fmla="*/ 74 w 130"/>
                <a:gd name="T45" fmla="*/ 298 h 298"/>
                <a:gd name="T46" fmla="*/ 81 w 130"/>
                <a:gd name="T47" fmla="*/ 293 h 298"/>
                <a:gd name="T48" fmla="*/ 90 w 130"/>
                <a:gd name="T49" fmla="*/ 269 h 298"/>
                <a:gd name="T50" fmla="*/ 90 w 130"/>
                <a:gd name="T51" fmla="*/ 269 h 298"/>
                <a:gd name="T52" fmla="*/ 97 w 130"/>
                <a:gd name="T53" fmla="*/ 253 h 298"/>
                <a:gd name="T54" fmla="*/ 116 w 130"/>
                <a:gd name="T55" fmla="*/ 215 h 298"/>
                <a:gd name="T56" fmla="*/ 128 w 130"/>
                <a:gd name="T57" fmla="*/ 189 h 298"/>
                <a:gd name="T58" fmla="*/ 128 w 130"/>
                <a:gd name="T59" fmla="*/ 175 h 298"/>
                <a:gd name="T60" fmla="*/ 126 w 130"/>
                <a:gd name="T61" fmla="*/ 149 h 298"/>
                <a:gd name="T62" fmla="*/ 126 w 130"/>
                <a:gd name="T63" fmla="*/ 121 h 298"/>
                <a:gd name="T64" fmla="*/ 123 w 130"/>
                <a:gd name="T65" fmla="*/ 107 h 298"/>
                <a:gd name="T66" fmla="*/ 121 w 130"/>
                <a:gd name="T67" fmla="*/ 95 h 298"/>
                <a:gd name="T68" fmla="*/ 116 w 130"/>
                <a:gd name="T69" fmla="*/ 92 h 298"/>
                <a:gd name="T70" fmla="*/ 111 w 130"/>
                <a:gd name="T71" fmla="*/ 99 h 298"/>
                <a:gd name="T72" fmla="*/ 95 w 130"/>
                <a:gd name="T73" fmla="*/ 99 h 298"/>
                <a:gd name="T74" fmla="*/ 92 w 130"/>
                <a:gd name="T75" fmla="*/ 95 h 298"/>
                <a:gd name="T76" fmla="*/ 92 w 130"/>
                <a:gd name="T77" fmla="*/ 90 h 298"/>
                <a:gd name="T78" fmla="*/ 95 w 130"/>
                <a:gd name="T79" fmla="*/ 88 h 298"/>
                <a:gd name="T80" fmla="*/ 97 w 130"/>
                <a:gd name="T81" fmla="*/ 85 h 298"/>
                <a:gd name="T82" fmla="*/ 95 w 130"/>
                <a:gd name="T83" fmla="*/ 78 h 298"/>
                <a:gd name="T84" fmla="*/ 97 w 130"/>
                <a:gd name="T85" fmla="*/ 76 h 298"/>
                <a:gd name="T86" fmla="*/ 109 w 130"/>
                <a:gd name="T87" fmla="*/ 6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298">
                  <a:moveTo>
                    <a:pt x="109" y="52"/>
                  </a:moveTo>
                  <a:lnTo>
                    <a:pt x="109" y="64"/>
                  </a:lnTo>
                  <a:lnTo>
                    <a:pt x="109" y="52"/>
                  </a:lnTo>
                  <a:lnTo>
                    <a:pt x="111" y="45"/>
                  </a:lnTo>
                  <a:lnTo>
                    <a:pt x="114" y="38"/>
                  </a:lnTo>
                  <a:lnTo>
                    <a:pt x="114" y="26"/>
                  </a:lnTo>
                  <a:lnTo>
                    <a:pt x="81" y="17"/>
                  </a:lnTo>
                  <a:lnTo>
                    <a:pt x="78" y="17"/>
                  </a:lnTo>
                  <a:lnTo>
                    <a:pt x="64" y="12"/>
                  </a:lnTo>
                  <a:lnTo>
                    <a:pt x="31" y="0"/>
                  </a:lnTo>
                  <a:lnTo>
                    <a:pt x="26" y="5"/>
                  </a:lnTo>
                  <a:lnTo>
                    <a:pt x="24" y="7"/>
                  </a:lnTo>
                  <a:lnTo>
                    <a:pt x="22" y="12"/>
                  </a:lnTo>
                  <a:lnTo>
                    <a:pt x="22" y="14"/>
                  </a:lnTo>
                  <a:lnTo>
                    <a:pt x="19" y="19"/>
                  </a:lnTo>
                  <a:lnTo>
                    <a:pt x="19" y="19"/>
                  </a:lnTo>
                  <a:lnTo>
                    <a:pt x="19" y="19"/>
                  </a:lnTo>
                  <a:lnTo>
                    <a:pt x="19" y="22"/>
                  </a:lnTo>
                  <a:lnTo>
                    <a:pt x="19" y="26"/>
                  </a:lnTo>
                  <a:lnTo>
                    <a:pt x="17" y="31"/>
                  </a:lnTo>
                  <a:lnTo>
                    <a:pt x="14" y="36"/>
                  </a:lnTo>
                  <a:lnTo>
                    <a:pt x="14" y="38"/>
                  </a:lnTo>
                  <a:lnTo>
                    <a:pt x="5" y="57"/>
                  </a:lnTo>
                  <a:lnTo>
                    <a:pt x="12" y="66"/>
                  </a:lnTo>
                  <a:lnTo>
                    <a:pt x="12" y="66"/>
                  </a:lnTo>
                  <a:lnTo>
                    <a:pt x="12" y="66"/>
                  </a:lnTo>
                  <a:lnTo>
                    <a:pt x="10" y="76"/>
                  </a:lnTo>
                  <a:lnTo>
                    <a:pt x="7" y="81"/>
                  </a:lnTo>
                  <a:lnTo>
                    <a:pt x="7" y="81"/>
                  </a:lnTo>
                  <a:lnTo>
                    <a:pt x="5" y="81"/>
                  </a:lnTo>
                  <a:lnTo>
                    <a:pt x="5" y="81"/>
                  </a:lnTo>
                  <a:lnTo>
                    <a:pt x="3" y="83"/>
                  </a:lnTo>
                  <a:lnTo>
                    <a:pt x="5" y="90"/>
                  </a:lnTo>
                  <a:lnTo>
                    <a:pt x="7" y="99"/>
                  </a:lnTo>
                  <a:lnTo>
                    <a:pt x="7" y="99"/>
                  </a:lnTo>
                  <a:lnTo>
                    <a:pt x="7" y="102"/>
                  </a:lnTo>
                  <a:lnTo>
                    <a:pt x="22" y="109"/>
                  </a:lnTo>
                  <a:lnTo>
                    <a:pt x="29" y="121"/>
                  </a:lnTo>
                  <a:lnTo>
                    <a:pt x="36" y="128"/>
                  </a:lnTo>
                  <a:lnTo>
                    <a:pt x="38" y="128"/>
                  </a:lnTo>
                  <a:lnTo>
                    <a:pt x="62" y="147"/>
                  </a:lnTo>
                  <a:lnTo>
                    <a:pt x="43" y="163"/>
                  </a:lnTo>
                  <a:lnTo>
                    <a:pt x="36" y="173"/>
                  </a:lnTo>
                  <a:lnTo>
                    <a:pt x="29" y="184"/>
                  </a:lnTo>
                  <a:lnTo>
                    <a:pt x="26" y="189"/>
                  </a:lnTo>
                  <a:lnTo>
                    <a:pt x="7" y="201"/>
                  </a:lnTo>
                  <a:lnTo>
                    <a:pt x="7" y="206"/>
                  </a:lnTo>
                  <a:lnTo>
                    <a:pt x="3" y="218"/>
                  </a:lnTo>
                  <a:lnTo>
                    <a:pt x="0" y="225"/>
                  </a:lnTo>
                  <a:lnTo>
                    <a:pt x="0" y="227"/>
                  </a:lnTo>
                  <a:lnTo>
                    <a:pt x="22" y="253"/>
                  </a:lnTo>
                  <a:lnTo>
                    <a:pt x="22" y="253"/>
                  </a:lnTo>
                  <a:lnTo>
                    <a:pt x="22" y="255"/>
                  </a:lnTo>
                  <a:lnTo>
                    <a:pt x="33" y="260"/>
                  </a:lnTo>
                  <a:lnTo>
                    <a:pt x="45" y="265"/>
                  </a:lnTo>
                  <a:lnTo>
                    <a:pt x="52" y="267"/>
                  </a:lnTo>
                  <a:lnTo>
                    <a:pt x="71" y="267"/>
                  </a:lnTo>
                  <a:lnTo>
                    <a:pt x="71" y="267"/>
                  </a:lnTo>
                  <a:lnTo>
                    <a:pt x="74" y="267"/>
                  </a:lnTo>
                  <a:lnTo>
                    <a:pt x="74" y="269"/>
                  </a:lnTo>
                  <a:lnTo>
                    <a:pt x="74" y="274"/>
                  </a:lnTo>
                  <a:lnTo>
                    <a:pt x="74" y="274"/>
                  </a:lnTo>
                  <a:lnTo>
                    <a:pt x="74" y="277"/>
                  </a:lnTo>
                  <a:lnTo>
                    <a:pt x="74" y="284"/>
                  </a:lnTo>
                  <a:lnTo>
                    <a:pt x="71" y="286"/>
                  </a:lnTo>
                  <a:lnTo>
                    <a:pt x="71" y="288"/>
                  </a:lnTo>
                  <a:lnTo>
                    <a:pt x="71" y="295"/>
                  </a:lnTo>
                  <a:lnTo>
                    <a:pt x="74" y="295"/>
                  </a:lnTo>
                  <a:lnTo>
                    <a:pt x="74" y="298"/>
                  </a:lnTo>
                  <a:lnTo>
                    <a:pt x="76" y="295"/>
                  </a:lnTo>
                  <a:lnTo>
                    <a:pt x="76" y="295"/>
                  </a:lnTo>
                  <a:lnTo>
                    <a:pt x="81" y="293"/>
                  </a:lnTo>
                  <a:lnTo>
                    <a:pt x="85" y="288"/>
                  </a:lnTo>
                  <a:lnTo>
                    <a:pt x="88" y="281"/>
                  </a:lnTo>
                  <a:lnTo>
                    <a:pt x="90" y="269"/>
                  </a:lnTo>
                  <a:lnTo>
                    <a:pt x="90" y="269"/>
                  </a:lnTo>
                  <a:lnTo>
                    <a:pt x="90" y="269"/>
                  </a:lnTo>
                  <a:lnTo>
                    <a:pt x="90" y="269"/>
                  </a:lnTo>
                  <a:lnTo>
                    <a:pt x="92" y="260"/>
                  </a:lnTo>
                  <a:lnTo>
                    <a:pt x="95" y="255"/>
                  </a:lnTo>
                  <a:lnTo>
                    <a:pt x="97" y="253"/>
                  </a:lnTo>
                  <a:lnTo>
                    <a:pt x="97" y="251"/>
                  </a:lnTo>
                  <a:lnTo>
                    <a:pt x="102" y="244"/>
                  </a:lnTo>
                  <a:lnTo>
                    <a:pt x="116" y="215"/>
                  </a:lnTo>
                  <a:lnTo>
                    <a:pt x="121" y="213"/>
                  </a:lnTo>
                  <a:lnTo>
                    <a:pt x="123" y="208"/>
                  </a:lnTo>
                  <a:lnTo>
                    <a:pt x="128" y="189"/>
                  </a:lnTo>
                  <a:lnTo>
                    <a:pt x="130" y="180"/>
                  </a:lnTo>
                  <a:lnTo>
                    <a:pt x="130" y="180"/>
                  </a:lnTo>
                  <a:lnTo>
                    <a:pt x="128" y="175"/>
                  </a:lnTo>
                  <a:lnTo>
                    <a:pt x="128" y="161"/>
                  </a:lnTo>
                  <a:lnTo>
                    <a:pt x="126" y="151"/>
                  </a:lnTo>
                  <a:lnTo>
                    <a:pt x="126" y="149"/>
                  </a:lnTo>
                  <a:lnTo>
                    <a:pt x="126" y="140"/>
                  </a:lnTo>
                  <a:lnTo>
                    <a:pt x="126" y="137"/>
                  </a:lnTo>
                  <a:lnTo>
                    <a:pt x="126" y="121"/>
                  </a:lnTo>
                  <a:lnTo>
                    <a:pt x="126" y="116"/>
                  </a:lnTo>
                  <a:lnTo>
                    <a:pt x="126" y="111"/>
                  </a:lnTo>
                  <a:lnTo>
                    <a:pt x="123" y="107"/>
                  </a:lnTo>
                  <a:lnTo>
                    <a:pt x="123" y="107"/>
                  </a:lnTo>
                  <a:lnTo>
                    <a:pt x="123" y="104"/>
                  </a:lnTo>
                  <a:lnTo>
                    <a:pt x="121" y="95"/>
                  </a:lnTo>
                  <a:lnTo>
                    <a:pt x="118" y="92"/>
                  </a:lnTo>
                  <a:lnTo>
                    <a:pt x="116" y="92"/>
                  </a:lnTo>
                  <a:lnTo>
                    <a:pt x="116" y="92"/>
                  </a:lnTo>
                  <a:lnTo>
                    <a:pt x="116" y="92"/>
                  </a:lnTo>
                  <a:lnTo>
                    <a:pt x="116" y="92"/>
                  </a:lnTo>
                  <a:lnTo>
                    <a:pt x="111" y="99"/>
                  </a:lnTo>
                  <a:lnTo>
                    <a:pt x="97" y="99"/>
                  </a:lnTo>
                  <a:lnTo>
                    <a:pt x="97" y="99"/>
                  </a:lnTo>
                  <a:lnTo>
                    <a:pt x="95" y="99"/>
                  </a:lnTo>
                  <a:lnTo>
                    <a:pt x="95" y="97"/>
                  </a:lnTo>
                  <a:lnTo>
                    <a:pt x="92" y="97"/>
                  </a:lnTo>
                  <a:lnTo>
                    <a:pt x="92" y="95"/>
                  </a:lnTo>
                  <a:lnTo>
                    <a:pt x="92" y="95"/>
                  </a:lnTo>
                  <a:lnTo>
                    <a:pt x="95" y="92"/>
                  </a:lnTo>
                  <a:lnTo>
                    <a:pt x="92" y="90"/>
                  </a:lnTo>
                  <a:lnTo>
                    <a:pt x="92" y="88"/>
                  </a:lnTo>
                  <a:lnTo>
                    <a:pt x="95" y="88"/>
                  </a:lnTo>
                  <a:lnTo>
                    <a:pt x="95" y="88"/>
                  </a:lnTo>
                  <a:lnTo>
                    <a:pt x="97" y="88"/>
                  </a:lnTo>
                  <a:lnTo>
                    <a:pt x="97" y="85"/>
                  </a:lnTo>
                  <a:lnTo>
                    <a:pt x="97" y="85"/>
                  </a:lnTo>
                  <a:lnTo>
                    <a:pt x="97" y="83"/>
                  </a:lnTo>
                  <a:lnTo>
                    <a:pt x="97" y="83"/>
                  </a:lnTo>
                  <a:lnTo>
                    <a:pt x="95" y="78"/>
                  </a:lnTo>
                  <a:lnTo>
                    <a:pt x="97" y="76"/>
                  </a:lnTo>
                  <a:lnTo>
                    <a:pt x="97" y="76"/>
                  </a:lnTo>
                  <a:lnTo>
                    <a:pt x="97" y="76"/>
                  </a:lnTo>
                  <a:lnTo>
                    <a:pt x="100" y="76"/>
                  </a:lnTo>
                  <a:lnTo>
                    <a:pt x="109" y="69"/>
                  </a:lnTo>
                  <a:lnTo>
                    <a:pt x="109" y="64"/>
                  </a:lnTo>
                  <a:lnTo>
                    <a:pt x="111" y="45"/>
                  </a:lnTo>
                  <a:lnTo>
                    <a:pt x="109" y="52"/>
                  </a:lnTo>
                  <a:close/>
                </a:path>
              </a:pathLst>
            </a:custGeom>
            <a:solidFill>
              <a:srgbClr val="7030A0"/>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0" name="New Hempshire"/>
            <p:cNvSpPr>
              <a:spLocks/>
            </p:cNvSpPr>
            <p:nvPr/>
          </p:nvSpPr>
          <p:spPr bwMode="auto">
            <a:xfrm>
              <a:off x="8094414" y="1587600"/>
              <a:ext cx="252413" cy="534988"/>
            </a:xfrm>
            <a:custGeom>
              <a:avLst/>
              <a:gdLst>
                <a:gd name="T0" fmla="*/ 144 w 159"/>
                <a:gd name="T1" fmla="*/ 240 h 337"/>
                <a:gd name="T2" fmla="*/ 128 w 159"/>
                <a:gd name="T3" fmla="*/ 230 h 337"/>
                <a:gd name="T4" fmla="*/ 125 w 159"/>
                <a:gd name="T5" fmla="*/ 228 h 337"/>
                <a:gd name="T6" fmla="*/ 123 w 159"/>
                <a:gd name="T7" fmla="*/ 223 h 337"/>
                <a:gd name="T8" fmla="*/ 111 w 159"/>
                <a:gd name="T9" fmla="*/ 178 h 337"/>
                <a:gd name="T10" fmla="*/ 78 w 159"/>
                <a:gd name="T11" fmla="*/ 69 h 337"/>
                <a:gd name="T12" fmla="*/ 59 w 159"/>
                <a:gd name="T13" fmla="*/ 10 h 337"/>
                <a:gd name="T14" fmla="*/ 52 w 159"/>
                <a:gd name="T15" fmla="*/ 10 h 337"/>
                <a:gd name="T16" fmla="*/ 47 w 159"/>
                <a:gd name="T17" fmla="*/ 10 h 337"/>
                <a:gd name="T18" fmla="*/ 40 w 159"/>
                <a:gd name="T19" fmla="*/ 10 h 337"/>
                <a:gd name="T20" fmla="*/ 40 w 159"/>
                <a:gd name="T21" fmla="*/ 8 h 337"/>
                <a:gd name="T22" fmla="*/ 38 w 159"/>
                <a:gd name="T23" fmla="*/ 8 h 337"/>
                <a:gd name="T24" fmla="*/ 28 w 159"/>
                <a:gd name="T25" fmla="*/ 38 h 337"/>
                <a:gd name="T26" fmla="*/ 26 w 159"/>
                <a:gd name="T27" fmla="*/ 50 h 337"/>
                <a:gd name="T28" fmla="*/ 28 w 159"/>
                <a:gd name="T29" fmla="*/ 81 h 337"/>
                <a:gd name="T30" fmla="*/ 36 w 159"/>
                <a:gd name="T31" fmla="*/ 88 h 337"/>
                <a:gd name="T32" fmla="*/ 38 w 159"/>
                <a:gd name="T33" fmla="*/ 93 h 337"/>
                <a:gd name="T34" fmla="*/ 38 w 159"/>
                <a:gd name="T35" fmla="*/ 107 h 337"/>
                <a:gd name="T36" fmla="*/ 38 w 159"/>
                <a:gd name="T37" fmla="*/ 109 h 337"/>
                <a:gd name="T38" fmla="*/ 33 w 159"/>
                <a:gd name="T39" fmla="*/ 116 h 337"/>
                <a:gd name="T40" fmla="*/ 31 w 159"/>
                <a:gd name="T41" fmla="*/ 119 h 337"/>
                <a:gd name="T42" fmla="*/ 31 w 159"/>
                <a:gd name="T43" fmla="*/ 121 h 337"/>
                <a:gd name="T44" fmla="*/ 26 w 159"/>
                <a:gd name="T45" fmla="*/ 124 h 337"/>
                <a:gd name="T46" fmla="*/ 14 w 159"/>
                <a:gd name="T47" fmla="*/ 133 h 337"/>
                <a:gd name="T48" fmla="*/ 7 w 159"/>
                <a:gd name="T49" fmla="*/ 138 h 337"/>
                <a:gd name="T50" fmla="*/ 5 w 159"/>
                <a:gd name="T51" fmla="*/ 143 h 337"/>
                <a:gd name="T52" fmla="*/ 5 w 159"/>
                <a:gd name="T53" fmla="*/ 145 h 337"/>
                <a:gd name="T54" fmla="*/ 10 w 159"/>
                <a:gd name="T55" fmla="*/ 157 h 337"/>
                <a:gd name="T56" fmla="*/ 7 w 159"/>
                <a:gd name="T57" fmla="*/ 206 h 337"/>
                <a:gd name="T58" fmla="*/ 0 w 159"/>
                <a:gd name="T59" fmla="*/ 242 h 337"/>
                <a:gd name="T60" fmla="*/ 5 w 159"/>
                <a:gd name="T61" fmla="*/ 266 h 337"/>
                <a:gd name="T62" fmla="*/ 5 w 159"/>
                <a:gd name="T63" fmla="*/ 285 h 337"/>
                <a:gd name="T64" fmla="*/ 10 w 159"/>
                <a:gd name="T65" fmla="*/ 292 h 337"/>
                <a:gd name="T66" fmla="*/ 5 w 159"/>
                <a:gd name="T67" fmla="*/ 322 h 337"/>
                <a:gd name="T68" fmla="*/ 7 w 159"/>
                <a:gd name="T69" fmla="*/ 330 h 337"/>
                <a:gd name="T70" fmla="*/ 33 w 159"/>
                <a:gd name="T71" fmla="*/ 334 h 337"/>
                <a:gd name="T72" fmla="*/ 66 w 159"/>
                <a:gd name="T73" fmla="*/ 327 h 337"/>
                <a:gd name="T74" fmla="*/ 90 w 159"/>
                <a:gd name="T75" fmla="*/ 322 h 337"/>
                <a:gd name="T76" fmla="*/ 118 w 159"/>
                <a:gd name="T77" fmla="*/ 315 h 337"/>
                <a:gd name="T78" fmla="*/ 123 w 159"/>
                <a:gd name="T79" fmla="*/ 308 h 337"/>
                <a:gd name="T80" fmla="*/ 128 w 159"/>
                <a:gd name="T81" fmla="*/ 296 h 337"/>
                <a:gd name="T82" fmla="*/ 137 w 159"/>
                <a:gd name="T83" fmla="*/ 289 h 337"/>
                <a:gd name="T84" fmla="*/ 147 w 159"/>
                <a:gd name="T85" fmla="*/ 285 h 337"/>
                <a:gd name="T86" fmla="*/ 149 w 159"/>
                <a:gd name="T87" fmla="*/ 282 h 337"/>
                <a:gd name="T88" fmla="*/ 159 w 159"/>
                <a:gd name="T89" fmla="*/ 259 h 337"/>
                <a:gd name="T90" fmla="*/ 144 w 159"/>
                <a:gd name="T91" fmla="*/ 24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9" h="337">
                  <a:moveTo>
                    <a:pt x="144" y="240"/>
                  </a:moveTo>
                  <a:lnTo>
                    <a:pt x="144" y="240"/>
                  </a:lnTo>
                  <a:lnTo>
                    <a:pt x="133" y="232"/>
                  </a:lnTo>
                  <a:lnTo>
                    <a:pt x="128" y="230"/>
                  </a:lnTo>
                  <a:lnTo>
                    <a:pt x="128" y="230"/>
                  </a:lnTo>
                  <a:lnTo>
                    <a:pt x="125" y="228"/>
                  </a:lnTo>
                  <a:lnTo>
                    <a:pt x="123" y="225"/>
                  </a:lnTo>
                  <a:lnTo>
                    <a:pt x="123" y="223"/>
                  </a:lnTo>
                  <a:lnTo>
                    <a:pt x="121" y="206"/>
                  </a:lnTo>
                  <a:lnTo>
                    <a:pt x="111" y="178"/>
                  </a:lnTo>
                  <a:lnTo>
                    <a:pt x="92" y="119"/>
                  </a:lnTo>
                  <a:lnTo>
                    <a:pt x="78" y="69"/>
                  </a:lnTo>
                  <a:lnTo>
                    <a:pt x="76" y="64"/>
                  </a:lnTo>
                  <a:lnTo>
                    <a:pt x="59" y="10"/>
                  </a:lnTo>
                  <a:lnTo>
                    <a:pt x="54" y="0"/>
                  </a:lnTo>
                  <a:lnTo>
                    <a:pt x="52" y="10"/>
                  </a:lnTo>
                  <a:lnTo>
                    <a:pt x="52" y="10"/>
                  </a:lnTo>
                  <a:lnTo>
                    <a:pt x="47" y="10"/>
                  </a:lnTo>
                  <a:lnTo>
                    <a:pt x="45" y="10"/>
                  </a:lnTo>
                  <a:lnTo>
                    <a:pt x="40" y="10"/>
                  </a:lnTo>
                  <a:lnTo>
                    <a:pt x="40" y="8"/>
                  </a:lnTo>
                  <a:lnTo>
                    <a:pt x="40" y="8"/>
                  </a:lnTo>
                  <a:lnTo>
                    <a:pt x="38" y="5"/>
                  </a:lnTo>
                  <a:lnTo>
                    <a:pt x="38" y="8"/>
                  </a:lnTo>
                  <a:lnTo>
                    <a:pt x="31" y="15"/>
                  </a:lnTo>
                  <a:lnTo>
                    <a:pt x="28" y="38"/>
                  </a:lnTo>
                  <a:lnTo>
                    <a:pt x="28" y="45"/>
                  </a:lnTo>
                  <a:lnTo>
                    <a:pt x="26" y="50"/>
                  </a:lnTo>
                  <a:lnTo>
                    <a:pt x="26" y="79"/>
                  </a:lnTo>
                  <a:lnTo>
                    <a:pt x="28" y="81"/>
                  </a:lnTo>
                  <a:lnTo>
                    <a:pt x="31" y="83"/>
                  </a:lnTo>
                  <a:lnTo>
                    <a:pt x="36" y="88"/>
                  </a:lnTo>
                  <a:lnTo>
                    <a:pt x="38" y="93"/>
                  </a:lnTo>
                  <a:lnTo>
                    <a:pt x="38" y="93"/>
                  </a:lnTo>
                  <a:lnTo>
                    <a:pt x="40" y="95"/>
                  </a:lnTo>
                  <a:lnTo>
                    <a:pt x="38" y="107"/>
                  </a:lnTo>
                  <a:lnTo>
                    <a:pt x="38" y="109"/>
                  </a:lnTo>
                  <a:lnTo>
                    <a:pt x="38" y="109"/>
                  </a:lnTo>
                  <a:lnTo>
                    <a:pt x="38" y="109"/>
                  </a:lnTo>
                  <a:lnTo>
                    <a:pt x="33" y="116"/>
                  </a:lnTo>
                  <a:lnTo>
                    <a:pt x="33" y="119"/>
                  </a:lnTo>
                  <a:lnTo>
                    <a:pt x="31" y="119"/>
                  </a:lnTo>
                  <a:lnTo>
                    <a:pt x="31" y="121"/>
                  </a:lnTo>
                  <a:lnTo>
                    <a:pt x="31" y="121"/>
                  </a:lnTo>
                  <a:lnTo>
                    <a:pt x="28" y="124"/>
                  </a:lnTo>
                  <a:lnTo>
                    <a:pt x="26" y="124"/>
                  </a:lnTo>
                  <a:lnTo>
                    <a:pt x="21" y="131"/>
                  </a:lnTo>
                  <a:lnTo>
                    <a:pt x="14" y="133"/>
                  </a:lnTo>
                  <a:lnTo>
                    <a:pt x="10" y="138"/>
                  </a:lnTo>
                  <a:lnTo>
                    <a:pt x="7" y="138"/>
                  </a:lnTo>
                  <a:lnTo>
                    <a:pt x="7" y="138"/>
                  </a:lnTo>
                  <a:lnTo>
                    <a:pt x="5" y="143"/>
                  </a:lnTo>
                  <a:lnTo>
                    <a:pt x="5" y="145"/>
                  </a:lnTo>
                  <a:lnTo>
                    <a:pt x="5" y="145"/>
                  </a:lnTo>
                  <a:lnTo>
                    <a:pt x="7" y="154"/>
                  </a:lnTo>
                  <a:lnTo>
                    <a:pt x="10" y="157"/>
                  </a:lnTo>
                  <a:lnTo>
                    <a:pt x="10" y="159"/>
                  </a:lnTo>
                  <a:lnTo>
                    <a:pt x="7" y="206"/>
                  </a:lnTo>
                  <a:lnTo>
                    <a:pt x="2" y="230"/>
                  </a:lnTo>
                  <a:lnTo>
                    <a:pt x="0" y="242"/>
                  </a:lnTo>
                  <a:lnTo>
                    <a:pt x="2" y="261"/>
                  </a:lnTo>
                  <a:lnTo>
                    <a:pt x="5" y="266"/>
                  </a:lnTo>
                  <a:lnTo>
                    <a:pt x="5" y="277"/>
                  </a:lnTo>
                  <a:lnTo>
                    <a:pt x="5" y="285"/>
                  </a:lnTo>
                  <a:lnTo>
                    <a:pt x="7" y="289"/>
                  </a:lnTo>
                  <a:lnTo>
                    <a:pt x="10" y="292"/>
                  </a:lnTo>
                  <a:lnTo>
                    <a:pt x="12" y="303"/>
                  </a:lnTo>
                  <a:lnTo>
                    <a:pt x="5" y="322"/>
                  </a:lnTo>
                  <a:lnTo>
                    <a:pt x="5" y="325"/>
                  </a:lnTo>
                  <a:lnTo>
                    <a:pt x="7" y="330"/>
                  </a:lnTo>
                  <a:lnTo>
                    <a:pt x="19" y="337"/>
                  </a:lnTo>
                  <a:lnTo>
                    <a:pt x="33" y="334"/>
                  </a:lnTo>
                  <a:lnTo>
                    <a:pt x="64" y="327"/>
                  </a:lnTo>
                  <a:lnTo>
                    <a:pt x="66" y="327"/>
                  </a:lnTo>
                  <a:lnTo>
                    <a:pt x="88" y="322"/>
                  </a:lnTo>
                  <a:lnTo>
                    <a:pt x="90" y="322"/>
                  </a:lnTo>
                  <a:lnTo>
                    <a:pt x="90" y="322"/>
                  </a:lnTo>
                  <a:lnTo>
                    <a:pt x="118" y="315"/>
                  </a:lnTo>
                  <a:lnTo>
                    <a:pt x="121" y="308"/>
                  </a:lnTo>
                  <a:lnTo>
                    <a:pt x="123" y="308"/>
                  </a:lnTo>
                  <a:lnTo>
                    <a:pt x="128" y="299"/>
                  </a:lnTo>
                  <a:lnTo>
                    <a:pt x="128" y="296"/>
                  </a:lnTo>
                  <a:lnTo>
                    <a:pt x="130" y="296"/>
                  </a:lnTo>
                  <a:lnTo>
                    <a:pt x="137" y="289"/>
                  </a:lnTo>
                  <a:lnTo>
                    <a:pt x="144" y="285"/>
                  </a:lnTo>
                  <a:lnTo>
                    <a:pt x="147" y="285"/>
                  </a:lnTo>
                  <a:lnTo>
                    <a:pt x="147" y="282"/>
                  </a:lnTo>
                  <a:lnTo>
                    <a:pt x="149" y="282"/>
                  </a:lnTo>
                  <a:lnTo>
                    <a:pt x="156" y="282"/>
                  </a:lnTo>
                  <a:lnTo>
                    <a:pt x="159" y="259"/>
                  </a:lnTo>
                  <a:lnTo>
                    <a:pt x="147" y="254"/>
                  </a:lnTo>
                  <a:lnTo>
                    <a:pt x="144" y="240"/>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0" name="Nevada"/>
            <p:cNvSpPr>
              <a:spLocks/>
            </p:cNvSpPr>
            <p:nvPr/>
          </p:nvSpPr>
          <p:spPr bwMode="auto">
            <a:xfrm>
              <a:off x="1269752" y="2246412"/>
              <a:ext cx="976313" cy="1509713"/>
            </a:xfrm>
            <a:custGeom>
              <a:avLst/>
              <a:gdLst>
                <a:gd name="T0" fmla="*/ 535 w 615"/>
                <a:gd name="T1" fmla="*/ 530 h 951"/>
                <a:gd name="T2" fmla="*/ 559 w 615"/>
                <a:gd name="T3" fmla="*/ 414 h 951"/>
                <a:gd name="T4" fmla="*/ 570 w 615"/>
                <a:gd name="T5" fmla="*/ 343 h 951"/>
                <a:gd name="T6" fmla="*/ 615 w 615"/>
                <a:gd name="T7" fmla="*/ 118 h 951"/>
                <a:gd name="T8" fmla="*/ 575 w 615"/>
                <a:gd name="T9" fmla="*/ 109 h 951"/>
                <a:gd name="T10" fmla="*/ 537 w 615"/>
                <a:gd name="T11" fmla="*/ 102 h 951"/>
                <a:gd name="T12" fmla="*/ 398 w 615"/>
                <a:gd name="T13" fmla="*/ 71 h 951"/>
                <a:gd name="T14" fmla="*/ 353 w 615"/>
                <a:gd name="T15" fmla="*/ 61 h 951"/>
                <a:gd name="T16" fmla="*/ 249 w 615"/>
                <a:gd name="T17" fmla="*/ 38 h 951"/>
                <a:gd name="T18" fmla="*/ 149 w 615"/>
                <a:gd name="T19" fmla="*/ 14 h 951"/>
                <a:gd name="T20" fmla="*/ 90 w 615"/>
                <a:gd name="T21" fmla="*/ 0 h 951"/>
                <a:gd name="T22" fmla="*/ 55 w 615"/>
                <a:gd name="T23" fmla="*/ 132 h 951"/>
                <a:gd name="T24" fmla="*/ 38 w 615"/>
                <a:gd name="T25" fmla="*/ 199 h 951"/>
                <a:gd name="T26" fmla="*/ 31 w 615"/>
                <a:gd name="T27" fmla="*/ 227 h 951"/>
                <a:gd name="T28" fmla="*/ 19 w 615"/>
                <a:gd name="T29" fmla="*/ 270 h 951"/>
                <a:gd name="T30" fmla="*/ 7 w 615"/>
                <a:gd name="T31" fmla="*/ 317 h 951"/>
                <a:gd name="T32" fmla="*/ 0 w 615"/>
                <a:gd name="T33" fmla="*/ 343 h 951"/>
                <a:gd name="T34" fmla="*/ 5 w 615"/>
                <a:gd name="T35" fmla="*/ 367 h 951"/>
                <a:gd name="T36" fmla="*/ 45 w 615"/>
                <a:gd name="T37" fmla="*/ 426 h 951"/>
                <a:gd name="T38" fmla="*/ 109 w 615"/>
                <a:gd name="T39" fmla="*/ 523 h 951"/>
                <a:gd name="T40" fmla="*/ 201 w 615"/>
                <a:gd name="T41" fmla="*/ 663 h 951"/>
                <a:gd name="T42" fmla="*/ 215 w 615"/>
                <a:gd name="T43" fmla="*/ 681 h 951"/>
                <a:gd name="T44" fmla="*/ 253 w 615"/>
                <a:gd name="T45" fmla="*/ 738 h 951"/>
                <a:gd name="T46" fmla="*/ 282 w 615"/>
                <a:gd name="T47" fmla="*/ 783 h 951"/>
                <a:gd name="T48" fmla="*/ 298 w 615"/>
                <a:gd name="T49" fmla="*/ 805 h 951"/>
                <a:gd name="T50" fmla="*/ 336 w 615"/>
                <a:gd name="T51" fmla="*/ 864 h 951"/>
                <a:gd name="T52" fmla="*/ 346 w 615"/>
                <a:gd name="T53" fmla="*/ 876 h 951"/>
                <a:gd name="T54" fmla="*/ 395 w 615"/>
                <a:gd name="T55" fmla="*/ 951 h 951"/>
                <a:gd name="T56" fmla="*/ 405 w 615"/>
                <a:gd name="T57" fmla="*/ 932 h 951"/>
                <a:gd name="T58" fmla="*/ 405 w 615"/>
                <a:gd name="T59" fmla="*/ 928 h 951"/>
                <a:gd name="T60" fmla="*/ 407 w 615"/>
                <a:gd name="T61" fmla="*/ 909 h 951"/>
                <a:gd name="T62" fmla="*/ 405 w 615"/>
                <a:gd name="T63" fmla="*/ 887 h 951"/>
                <a:gd name="T64" fmla="*/ 407 w 615"/>
                <a:gd name="T65" fmla="*/ 831 h 951"/>
                <a:gd name="T66" fmla="*/ 410 w 615"/>
                <a:gd name="T67" fmla="*/ 816 h 951"/>
                <a:gd name="T68" fmla="*/ 412 w 615"/>
                <a:gd name="T69" fmla="*/ 816 h 951"/>
                <a:gd name="T70" fmla="*/ 428 w 615"/>
                <a:gd name="T71" fmla="*/ 814 h 951"/>
                <a:gd name="T72" fmla="*/ 447 w 615"/>
                <a:gd name="T73" fmla="*/ 819 h 951"/>
                <a:gd name="T74" fmla="*/ 450 w 615"/>
                <a:gd name="T75" fmla="*/ 823 h 951"/>
                <a:gd name="T76" fmla="*/ 452 w 615"/>
                <a:gd name="T77" fmla="*/ 828 h 951"/>
                <a:gd name="T78" fmla="*/ 452 w 615"/>
                <a:gd name="T79" fmla="*/ 828 h 951"/>
                <a:gd name="T80" fmla="*/ 454 w 615"/>
                <a:gd name="T81" fmla="*/ 835 h 951"/>
                <a:gd name="T82" fmla="*/ 457 w 615"/>
                <a:gd name="T83" fmla="*/ 835 h 951"/>
                <a:gd name="T84" fmla="*/ 459 w 615"/>
                <a:gd name="T85" fmla="*/ 835 h 951"/>
                <a:gd name="T86" fmla="*/ 466 w 615"/>
                <a:gd name="T87" fmla="*/ 835 h 951"/>
                <a:gd name="T88" fmla="*/ 466 w 615"/>
                <a:gd name="T89" fmla="*/ 835 h 951"/>
                <a:gd name="T90" fmla="*/ 480 w 615"/>
                <a:gd name="T91" fmla="*/ 819 h 951"/>
                <a:gd name="T92" fmla="*/ 485 w 615"/>
                <a:gd name="T93" fmla="*/ 783 h 951"/>
                <a:gd name="T94" fmla="*/ 490 w 615"/>
                <a:gd name="T95" fmla="*/ 760 h 951"/>
                <a:gd name="T96" fmla="*/ 497 w 615"/>
                <a:gd name="T97" fmla="*/ 719 h 951"/>
                <a:gd name="T98" fmla="*/ 525 w 615"/>
                <a:gd name="T99" fmla="*/ 582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5" h="951">
                  <a:moveTo>
                    <a:pt x="525" y="582"/>
                  </a:moveTo>
                  <a:lnTo>
                    <a:pt x="535" y="530"/>
                  </a:lnTo>
                  <a:lnTo>
                    <a:pt x="537" y="518"/>
                  </a:lnTo>
                  <a:lnTo>
                    <a:pt x="559" y="414"/>
                  </a:lnTo>
                  <a:lnTo>
                    <a:pt x="566" y="369"/>
                  </a:lnTo>
                  <a:lnTo>
                    <a:pt x="570" y="343"/>
                  </a:lnTo>
                  <a:lnTo>
                    <a:pt x="592" y="236"/>
                  </a:lnTo>
                  <a:lnTo>
                    <a:pt x="615" y="118"/>
                  </a:lnTo>
                  <a:lnTo>
                    <a:pt x="594" y="113"/>
                  </a:lnTo>
                  <a:lnTo>
                    <a:pt x="575" y="109"/>
                  </a:lnTo>
                  <a:lnTo>
                    <a:pt x="551" y="104"/>
                  </a:lnTo>
                  <a:lnTo>
                    <a:pt x="537" y="102"/>
                  </a:lnTo>
                  <a:lnTo>
                    <a:pt x="528" y="99"/>
                  </a:lnTo>
                  <a:lnTo>
                    <a:pt x="398" y="71"/>
                  </a:lnTo>
                  <a:lnTo>
                    <a:pt x="386" y="68"/>
                  </a:lnTo>
                  <a:lnTo>
                    <a:pt x="353" y="61"/>
                  </a:lnTo>
                  <a:lnTo>
                    <a:pt x="350" y="61"/>
                  </a:lnTo>
                  <a:lnTo>
                    <a:pt x="249" y="38"/>
                  </a:lnTo>
                  <a:lnTo>
                    <a:pt x="197" y="26"/>
                  </a:lnTo>
                  <a:lnTo>
                    <a:pt x="149" y="14"/>
                  </a:lnTo>
                  <a:lnTo>
                    <a:pt x="147" y="14"/>
                  </a:lnTo>
                  <a:lnTo>
                    <a:pt x="90" y="0"/>
                  </a:lnTo>
                  <a:lnTo>
                    <a:pt x="64" y="94"/>
                  </a:lnTo>
                  <a:lnTo>
                    <a:pt x="55" y="132"/>
                  </a:lnTo>
                  <a:lnTo>
                    <a:pt x="45" y="177"/>
                  </a:lnTo>
                  <a:lnTo>
                    <a:pt x="38" y="199"/>
                  </a:lnTo>
                  <a:lnTo>
                    <a:pt x="38" y="206"/>
                  </a:lnTo>
                  <a:lnTo>
                    <a:pt x="31" y="227"/>
                  </a:lnTo>
                  <a:lnTo>
                    <a:pt x="21" y="262"/>
                  </a:lnTo>
                  <a:lnTo>
                    <a:pt x="19" y="270"/>
                  </a:lnTo>
                  <a:lnTo>
                    <a:pt x="12" y="303"/>
                  </a:lnTo>
                  <a:lnTo>
                    <a:pt x="7" y="317"/>
                  </a:lnTo>
                  <a:lnTo>
                    <a:pt x="3" y="336"/>
                  </a:lnTo>
                  <a:lnTo>
                    <a:pt x="0" y="343"/>
                  </a:lnTo>
                  <a:lnTo>
                    <a:pt x="0" y="348"/>
                  </a:lnTo>
                  <a:lnTo>
                    <a:pt x="5" y="367"/>
                  </a:lnTo>
                  <a:lnTo>
                    <a:pt x="26" y="400"/>
                  </a:lnTo>
                  <a:lnTo>
                    <a:pt x="45" y="426"/>
                  </a:lnTo>
                  <a:lnTo>
                    <a:pt x="57" y="445"/>
                  </a:lnTo>
                  <a:lnTo>
                    <a:pt x="109" y="523"/>
                  </a:lnTo>
                  <a:lnTo>
                    <a:pt x="154" y="589"/>
                  </a:lnTo>
                  <a:lnTo>
                    <a:pt x="201" y="663"/>
                  </a:lnTo>
                  <a:lnTo>
                    <a:pt x="204" y="665"/>
                  </a:lnTo>
                  <a:lnTo>
                    <a:pt x="215" y="681"/>
                  </a:lnTo>
                  <a:lnTo>
                    <a:pt x="220" y="689"/>
                  </a:lnTo>
                  <a:lnTo>
                    <a:pt x="253" y="738"/>
                  </a:lnTo>
                  <a:lnTo>
                    <a:pt x="279" y="776"/>
                  </a:lnTo>
                  <a:lnTo>
                    <a:pt x="282" y="783"/>
                  </a:lnTo>
                  <a:lnTo>
                    <a:pt x="296" y="802"/>
                  </a:lnTo>
                  <a:lnTo>
                    <a:pt x="298" y="805"/>
                  </a:lnTo>
                  <a:lnTo>
                    <a:pt x="317" y="833"/>
                  </a:lnTo>
                  <a:lnTo>
                    <a:pt x="336" y="864"/>
                  </a:lnTo>
                  <a:lnTo>
                    <a:pt x="343" y="873"/>
                  </a:lnTo>
                  <a:lnTo>
                    <a:pt x="346" y="876"/>
                  </a:lnTo>
                  <a:lnTo>
                    <a:pt x="381" y="930"/>
                  </a:lnTo>
                  <a:lnTo>
                    <a:pt x="395" y="951"/>
                  </a:lnTo>
                  <a:lnTo>
                    <a:pt x="405" y="935"/>
                  </a:lnTo>
                  <a:lnTo>
                    <a:pt x="405" y="932"/>
                  </a:lnTo>
                  <a:lnTo>
                    <a:pt x="405" y="930"/>
                  </a:lnTo>
                  <a:lnTo>
                    <a:pt x="405" y="928"/>
                  </a:lnTo>
                  <a:lnTo>
                    <a:pt x="407" y="913"/>
                  </a:lnTo>
                  <a:lnTo>
                    <a:pt x="407" y="909"/>
                  </a:lnTo>
                  <a:lnTo>
                    <a:pt x="405" y="902"/>
                  </a:lnTo>
                  <a:lnTo>
                    <a:pt x="405" y="887"/>
                  </a:lnTo>
                  <a:lnTo>
                    <a:pt x="405" y="866"/>
                  </a:lnTo>
                  <a:lnTo>
                    <a:pt x="407" y="831"/>
                  </a:lnTo>
                  <a:lnTo>
                    <a:pt x="410" y="819"/>
                  </a:lnTo>
                  <a:lnTo>
                    <a:pt x="410" y="816"/>
                  </a:lnTo>
                  <a:lnTo>
                    <a:pt x="410" y="816"/>
                  </a:lnTo>
                  <a:lnTo>
                    <a:pt x="412" y="816"/>
                  </a:lnTo>
                  <a:lnTo>
                    <a:pt x="421" y="814"/>
                  </a:lnTo>
                  <a:lnTo>
                    <a:pt x="428" y="814"/>
                  </a:lnTo>
                  <a:lnTo>
                    <a:pt x="433" y="814"/>
                  </a:lnTo>
                  <a:lnTo>
                    <a:pt x="447" y="819"/>
                  </a:lnTo>
                  <a:lnTo>
                    <a:pt x="447" y="819"/>
                  </a:lnTo>
                  <a:lnTo>
                    <a:pt x="450" y="823"/>
                  </a:lnTo>
                  <a:lnTo>
                    <a:pt x="452" y="826"/>
                  </a:lnTo>
                  <a:lnTo>
                    <a:pt x="452" y="828"/>
                  </a:lnTo>
                  <a:lnTo>
                    <a:pt x="452" y="828"/>
                  </a:lnTo>
                  <a:lnTo>
                    <a:pt x="452" y="828"/>
                  </a:lnTo>
                  <a:lnTo>
                    <a:pt x="452" y="831"/>
                  </a:lnTo>
                  <a:lnTo>
                    <a:pt x="454" y="835"/>
                  </a:lnTo>
                  <a:lnTo>
                    <a:pt x="457" y="835"/>
                  </a:lnTo>
                  <a:lnTo>
                    <a:pt x="457" y="835"/>
                  </a:lnTo>
                  <a:lnTo>
                    <a:pt x="457" y="835"/>
                  </a:lnTo>
                  <a:lnTo>
                    <a:pt x="459" y="835"/>
                  </a:lnTo>
                  <a:lnTo>
                    <a:pt x="466" y="835"/>
                  </a:lnTo>
                  <a:lnTo>
                    <a:pt x="466" y="835"/>
                  </a:lnTo>
                  <a:lnTo>
                    <a:pt x="466" y="835"/>
                  </a:lnTo>
                  <a:lnTo>
                    <a:pt x="466" y="835"/>
                  </a:lnTo>
                  <a:lnTo>
                    <a:pt x="469" y="835"/>
                  </a:lnTo>
                  <a:lnTo>
                    <a:pt x="480" y="819"/>
                  </a:lnTo>
                  <a:lnTo>
                    <a:pt x="483" y="797"/>
                  </a:lnTo>
                  <a:lnTo>
                    <a:pt x="485" y="783"/>
                  </a:lnTo>
                  <a:lnTo>
                    <a:pt x="490" y="762"/>
                  </a:lnTo>
                  <a:lnTo>
                    <a:pt x="490" y="760"/>
                  </a:lnTo>
                  <a:lnTo>
                    <a:pt x="495" y="738"/>
                  </a:lnTo>
                  <a:lnTo>
                    <a:pt x="497" y="719"/>
                  </a:lnTo>
                  <a:lnTo>
                    <a:pt x="511" y="648"/>
                  </a:lnTo>
                  <a:lnTo>
                    <a:pt x="525" y="582"/>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2" name="Nebraska"/>
            <p:cNvSpPr>
              <a:spLocks/>
            </p:cNvSpPr>
            <p:nvPr/>
          </p:nvSpPr>
          <p:spPr bwMode="auto">
            <a:xfrm>
              <a:off x="3647827" y="2433737"/>
              <a:ext cx="1273175" cy="631825"/>
            </a:xfrm>
            <a:custGeom>
              <a:avLst/>
              <a:gdLst>
                <a:gd name="T0" fmla="*/ 296 w 802"/>
                <a:gd name="T1" fmla="*/ 388 h 398"/>
                <a:gd name="T2" fmla="*/ 348 w 802"/>
                <a:gd name="T3" fmla="*/ 391 h 398"/>
                <a:gd name="T4" fmla="*/ 400 w 802"/>
                <a:gd name="T5" fmla="*/ 393 h 398"/>
                <a:gd name="T6" fmla="*/ 452 w 802"/>
                <a:gd name="T7" fmla="*/ 393 h 398"/>
                <a:gd name="T8" fmla="*/ 504 w 802"/>
                <a:gd name="T9" fmla="*/ 395 h 398"/>
                <a:gd name="T10" fmla="*/ 558 w 802"/>
                <a:gd name="T11" fmla="*/ 398 h 398"/>
                <a:gd name="T12" fmla="*/ 610 w 802"/>
                <a:gd name="T13" fmla="*/ 398 h 398"/>
                <a:gd name="T14" fmla="*/ 662 w 802"/>
                <a:gd name="T15" fmla="*/ 398 h 398"/>
                <a:gd name="T16" fmla="*/ 714 w 802"/>
                <a:gd name="T17" fmla="*/ 398 h 398"/>
                <a:gd name="T18" fmla="*/ 757 w 802"/>
                <a:gd name="T19" fmla="*/ 398 h 398"/>
                <a:gd name="T20" fmla="*/ 802 w 802"/>
                <a:gd name="T21" fmla="*/ 398 h 398"/>
                <a:gd name="T22" fmla="*/ 778 w 802"/>
                <a:gd name="T23" fmla="*/ 367 h 398"/>
                <a:gd name="T24" fmla="*/ 778 w 802"/>
                <a:gd name="T25" fmla="*/ 365 h 398"/>
                <a:gd name="T26" fmla="*/ 778 w 802"/>
                <a:gd name="T27" fmla="*/ 362 h 398"/>
                <a:gd name="T28" fmla="*/ 766 w 802"/>
                <a:gd name="T29" fmla="*/ 341 h 398"/>
                <a:gd name="T30" fmla="*/ 766 w 802"/>
                <a:gd name="T31" fmla="*/ 339 h 398"/>
                <a:gd name="T32" fmla="*/ 764 w 802"/>
                <a:gd name="T33" fmla="*/ 331 h 398"/>
                <a:gd name="T34" fmla="*/ 759 w 802"/>
                <a:gd name="T35" fmla="*/ 327 h 398"/>
                <a:gd name="T36" fmla="*/ 752 w 802"/>
                <a:gd name="T37" fmla="*/ 289 h 398"/>
                <a:gd name="T38" fmla="*/ 750 w 802"/>
                <a:gd name="T39" fmla="*/ 256 h 398"/>
                <a:gd name="T40" fmla="*/ 743 w 802"/>
                <a:gd name="T41" fmla="*/ 227 h 398"/>
                <a:gd name="T42" fmla="*/ 726 w 802"/>
                <a:gd name="T43" fmla="*/ 192 h 398"/>
                <a:gd name="T44" fmla="*/ 712 w 802"/>
                <a:gd name="T45" fmla="*/ 147 h 398"/>
                <a:gd name="T46" fmla="*/ 705 w 802"/>
                <a:gd name="T47" fmla="*/ 118 h 398"/>
                <a:gd name="T48" fmla="*/ 702 w 802"/>
                <a:gd name="T49" fmla="*/ 100 h 398"/>
                <a:gd name="T50" fmla="*/ 702 w 802"/>
                <a:gd name="T51" fmla="*/ 97 h 398"/>
                <a:gd name="T52" fmla="*/ 700 w 802"/>
                <a:gd name="T53" fmla="*/ 92 h 398"/>
                <a:gd name="T54" fmla="*/ 698 w 802"/>
                <a:gd name="T55" fmla="*/ 92 h 398"/>
                <a:gd name="T56" fmla="*/ 674 w 802"/>
                <a:gd name="T57" fmla="*/ 78 h 398"/>
                <a:gd name="T58" fmla="*/ 672 w 802"/>
                <a:gd name="T59" fmla="*/ 76 h 398"/>
                <a:gd name="T60" fmla="*/ 672 w 802"/>
                <a:gd name="T61" fmla="*/ 73 h 398"/>
                <a:gd name="T62" fmla="*/ 665 w 802"/>
                <a:gd name="T63" fmla="*/ 66 h 398"/>
                <a:gd name="T64" fmla="*/ 634 w 802"/>
                <a:gd name="T65" fmla="*/ 57 h 398"/>
                <a:gd name="T66" fmla="*/ 617 w 802"/>
                <a:gd name="T67" fmla="*/ 47 h 398"/>
                <a:gd name="T68" fmla="*/ 603 w 802"/>
                <a:gd name="T69" fmla="*/ 47 h 398"/>
                <a:gd name="T70" fmla="*/ 577 w 802"/>
                <a:gd name="T71" fmla="*/ 47 h 398"/>
                <a:gd name="T72" fmla="*/ 565 w 802"/>
                <a:gd name="T73" fmla="*/ 55 h 398"/>
                <a:gd name="T74" fmla="*/ 563 w 802"/>
                <a:gd name="T75" fmla="*/ 57 h 398"/>
                <a:gd name="T76" fmla="*/ 556 w 802"/>
                <a:gd name="T77" fmla="*/ 57 h 398"/>
                <a:gd name="T78" fmla="*/ 553 w 802"/>
                <a:gd name="T79" fmla="*/ 57 h 398"/>
                <a:gd name="T80" fmla="*/ 530 w 802"/>
                <a:gd name="T81" fmla="*/ 43 h 398"/>
                <a:gd name="T82" fmla="*/ 447 w 802"/>
                <a:gd name="T83" fmla="*/ 26 h 398"/>
                <a:gd name="T84" fmla="*/ 362 w 802"/>
                <a:gd name="T85" fmla="*/ 21 h 398"/>
                <a:gd name="T86" fmla="*/ 350 w 802"/>
                <a:gd name="T87" fmla="*/ 21 h 398"/>
                <a:gd name="T88" fmla="*/ 300 w 802"/>
                <a:gd name="T89" fmla="*/ 19 h 398"/>
                <a:gd name="T90" fmla="*/ 236 w 802"/>
                <a:gd name="T91" fmla="*/ 17 h 398"/>
                <a:gd name="T92" fmla="*/ 196 w 802"/>
                <a:gd name="T93" fmla="*/ 12 h 398"/>
                <a:gd name="T94" fmla="*/ 113 w 802"/>
                <a:gd name="T95" fmla="*/ 7 h 398"/>
                <a:gd name="T96" fmla="*/ 21 w 802"/>
                <a:gd name="T97" fmla="*/ 0 h 398"/>
                <a:gd name="T98" fmla="*/ 9 w 802"/>
                <a:gd name="T99" fmla="*/ 121 h 398"/>
                <a:gd name="T100" fmla="*/ 5 w 802"/>
                <a:gd name="T101" fmla="*/ 175 h 398"/>
                <a:gd name="T102" fmla="*/ 0 w 802"/>
                <a:gd name="T103" fmla="*/ 244 h 398"/>
                <a:gd name="T104" fmla="*/ 61 w 802"/>
                <a:gd name="T105" fmla="*/ 249 h 398"/>
                <a:gd name="T106" fmla="*/ 130 w 802"/>
                <a:gd name="T107" fmla="*/ 253 h 398"/>
                <a:gd name="T108" fmla="*/ 180 w 802"/>
                <a:gd name="T109" fmla="*/ 289 h 398"/>
                <a:gd name="T110" fmla="*/ 177 w 802"/>
                <a:gd name="T111" fmla="*/ 327 h 398"/>
                <a:gd name="T112" fmla="*/ 175 w 802"/>
                <a:gd name="T113" fmla="*/ 381 h 398"/>
                <a:gd name="T114" fmla="*/ 241 w 802"/>
                <a:gd name="T115" fmla="*/ 38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02" h="398">
                  <a:moveTo>
                    <a:pt x="241" y="384"/>
                  </a:moveTo>
                  <a:lnTo>
                    <a:pt x="296" y="388"/>
                  </a:lnTo>
                  <a:lnTo>
                    <a:pt x="296" y="388"/>
                  </a:lnTo>
                  <a:lnTo>
                    <a:pt x="348" y="391"/>
                  </a:lnTo>
                  <a:lnTo>
                    <a:pt x="348" y="391"/>
                  </a:lnTo>
                  <a:lnTo>
                    <a:pt x="400" y="393"/>
                  </a:lnTo>
                  <a:lnTo>
                    <a:pt x="442" y="393"/>
                  </a:lnTo>
                  <a:lnTo>
                    <a:pt x="452" y="393"/>
                  </a:lnTo>
                  <a:lnTo>
                    <a:pt x="482" y="395"/>
                  </a:lnTo>
                  <a:lnTo>
                    <a:pt x="504" y="395"/>
                  </a:lnTo>
                  <a:lnTo>
                    <a:pt x="525" y="395"/>
                  </a:lnTo>
                  <a:lnTo>
                    <a:pt x="558" y="398"/>
                  </a:lnTo>
                  <a:lnTo>
                    <a:pt x="568" y="398"/>
                  </a:lnTo>
                  <a:lnTo>
                    <a:pt x="610" y="398"/>
                  </a:lnTo>
                  <a:lnTo>
                    <a:pt x="650" y="398"/>
                  </a:lnTo>
                  <a:lnTo>
                    <a:pt x="662" y="398"/>
                  </a:lnTo>
                  <a:lnTo>
                    <a:pt x="693" y="398"/>
                  </a:lnTo>
                  <a:lnTo>
                    <a:pt x="714" y="398"/>
                  </a:lnTo>
                  <a:lnTo>
                    <a:pt x="736" y="398"/>
                  </a:lnTo>
                  <a:lnTo>
                    <a:pt x="757" y="398"/>
                  </a:lnTo>
                  <a:lnTo>
                    <a:pt x="797" y="398"/>
                  </a:lnTo>
                  <a:lnTo>
                    <a:pt x="802" y="398"/>
                  </a:lnTo>
                  <a:lnTo>
                    <a:pt x="778" y="367"/>
                  </a:lnTo>
                  <a:lnTo>
                    <a:pt x="778" y="367"/>
                  </a:lnTo>
                  <a:lnTo>
                    <a:pt x="778" y="365"/>
                  </a:lnTo>
                  <a:lnTo>
                    <a:pt x="778" y="365"/>
                  </a:lnTo>
                  <a:lnTo>
                    <a:pt x="778" y="362"/>
                  </a:lnTo>
                  <a:lnTo>
                    <a:pt x="778" y="362"/>
                  </a:lnTo>
                  <a:lnTo>
                    <a:pt x="771" y="358"/>
                  </a:lnTo>
                  <a:lnTo>
                    <a:pt x="766" y="341"/>
                  </a:lnTo>
                  <a:lnTo>
                    <a:pt x="764" y="339"/>
                  </a:lnTo>
                  <a:lnTo>
                    <a:pt x="766" y="339"/>
                  </a:lnTo>
                  <a:lnTo>
                    <a:pt x="769" y="334"/>
                  </a:lnTo>
                  <a:lnTo>
                    <a:pt x="764" y="331"/>
                  </a:lnTo>
                  <a:lnTo>
                    <a:pt x="764" y="334"/>
                  </a:lnTo>
                  <a:lnTo>
                    <a:pt x="759" y="327"/>
                  </a:lnTo>
                  <a:lnTo>
                    <a:pt x="750" y="303"/>
                  </a:lnTo>
                  <a:lnTo>
                    <a:pt x="752" y="289"/>
                  </a:lnTo>
                  <a:lnTo>
                    <a:pt x="750" y="270"/>
                  </a:lnTo>
                  <a:lnTo>
                    <a:pt x="750" y="256"/>
                  </a:lnTo>
                  <a:lnTo>
                    <a:pt x="743" y="251"/>
                  </a:lnTo>
                  <a:lnTo>
                    <a:pt x="743" y="227"/>
                  </a:lnTo>
                  <a:lnTo>
                    <a:pt x="738" y="213"/>
                  </a:lnTo>
                  <a:lnTo>
                    <a:pt x="726" y="192"/>
                  </a:lnTo>
                  <a:lnTo>
                    <a:pt x="724" y="168"/>
                  </a:lnTo>
                  <a:lnTo>
                    <a:pt x="712" y="147"/>
                  </a:lnTo>
                  <a:lnTo>
                    <a:pt x="705" y="126"/>
                  </a:lnTo>
                  <a:lnTo>
                    <a:pt x="705" y="118"/>
                  </a:lnTo>
                  <a:lnTo>
                    <a:pt x="702" y="114"/>
                  </a:lnTo>
                  <a:lnTo>
                    <a:pt x="702" y="100"/>
                  </a:lnTo>
                  <a:lnTo>
                    <a:pt x="702" y="97"/>
                  </a:lnTo>
                  <a:lnTo>
                    <a:pt x="702" y="97"/>
                  </a:lnTo>
                  <a:lnTo>
                    <a:pt x="702" y="95"/>
                  </a:lnTo>
                  <a:lnTo>
                    <a:pt x="700" y="92"/>
                  </a:lnTo>
                  <a:lnTo>
                    <a:pt x="700" y="92"/>
                  </a:lnTo>
                  <a:lnTo>
                    <a:pt x="698" y="92"/>
                  </a:lnTo>
                  <a:lnTo>
                    <a:pt x="679" y="88"/>
                  </a:lnTo>
                  <a:lnTo>
                    <a:pt x="674" y="78"/>
                  </a:lnTo>
                  <a:lnTo>
                    <a:pt x="672" y="78"/>
                  </a:lnTo>
                  <a:lnTo>
                    <a:pt x="672" y="76"/>
                  </a:lnTo>
                  <a:lnTo>
                    <a:pt x="674" y="76"/>
                  </a:lnTo>
                  <a:lnTo>
                    <a:pt x="672" y="73"/>
                  </a:lnTo>
                  <a:lnTo>
                    <a:pt x="672" y="71"/>
                  </a:lnTo>
                  <a:lnTo>
                    <a:pt x="665" y="66"/>
                  </a:lnTo>
                  <a:lnTo>
                    <a:pt x="646" y="59"/>
                  </a:lnTo>
                  <a:lnTo>
                    <a:pt x="634" y="57"/>
                  </a:lnTo>
                  <a:lnTo>
                    <a:pt x="624" y="47"/>
                  </a:lnTo>
                  <a:lnTo>
                    <a:pt x="617" y="47"/>
                  </a:lnTo>
                  <a:lnTo>
                    <a:pt x="610" y="45"/>
                  </a:lnTo>
                  <a:lnTo>
                    <a:pt x="603" y="47"/>
                  </a:lnTo>
                  <a:lnTo>
                    <a:pt x="587" y="47"/>
                  </a:lnTo>
                  <a:lnTo>
                    <a:pt x="577" y="47"/>
                  </a:lnTo>
                  <a:lnTo>
                    <a:pt x="568" y="50"/>
                  </a:lnTo>
                  <a:lnTo>
                    <a:pt x="565" y="55"/>
                  </a:lnTo>
                  <a:lnTo>
                    <a:pt x="563" y="55"/>
                  </a:lnTo>
                  <a:lnTo>
                    <a:pt x="563" y="57"/>
                  </a:lnTo>
                  <a:lnTo>
                    <a:pt x="558" y="57"/>
                  </a:lnTo>
                  <a:lnTo>
                    <a:pt x="556" y="57"/>
                  </a:lnTo>
                  <a:lnTo>
                    <a:pt x="556" y="57"/>
                  </a:lnTo>
                  <a:lnTo>
                    <a:pt x="553" y="57"/>
                  </a:lnTo>
                  <a:lnTo>
                    <a:pt x="544" y="47"/>
                  </a:lnTo>
                  <a:lnTo>
                    <a:pt x="530" y="43"/>
                  </a:lnTo>
                  <a:lnTo>
                    <a:pt x="513" y="26"/>
                  </a:lnTo>
                  <a:lnTo>
                    <a:pt x="447" y="26"/>
                  </a:lnTo>
                  <a:lnTo>
                    <a:pt x="421" y="24"/>
                  </a:lnTo>
                  <a:lnTo>
                    <a:pt x="362" y="21"/>
                  </a:lnTo>
                  <a:lnTo>
                    <a:pt x="355" y="21"/>
                  </a:lnTo>
                  <a:lnTo>
                    <a:pt x="350" y="21"/>
                  </a:lnTo>
                  <a:lnTo>
                    <a:pt x="331" y="21"/>
                  </a:lnTo>
                  <a:lnTo>
                    <a:pt x="300" y="19"/>
                  </a:lnTo>
                  <a:lnTo>
                    <a:pt x="272" y="17"/>
                  </a:lnTo>
                  <a:lnTo>
                    <a:pt x="236" y="17"/>
                  </a:lnTo>
                  <a:lnTo>
                    <a:pt x="213" y="14"/>
                  </a:lnTo>
                  <a:lnTo>
                    <a:pt x="196" y="12"/>
                  </a:lnTo>
                  <a:lnTo>
                    <a:pt x="132" y="7"/>
                  </a:lnTo>
                  <a:lnTo>
                    <a:pt x="113" y="7"/>
                  </a:lnTo>
                  <a:lnTo>
                    <a:pt x="68" y="2"/>
                  </a:lnTo>
                  <a:lnTo>
                    <a:pt x="21" y="0"/>
                  </a:lnTo>
                  <a:lnTo>
                    <a:pt x="16" y="47"/>
                  </a:lnTo>
                  <a:lnTo>
                    <a:pt x="9" y="121"/>
                  </a:lnTo>
                  <a:lnTo>
                    <a:pt x="7" y="159"/>
                  </a:lnTo>
                  <a:lnTo>
                    <a:pt x="5" y="175"/>
                  </a:lnTo>
                  <a:lnTo>
                    <a:pt x="5" y="197"/>
                  </a:lnTo>
                  <a:lnTo>
                    <a:pt x="0" y="244"/>
                  </a:lnTo>
                  <a:lnTo>
                    <a:pt x="42" y="249"/>
                  </a:lnTo>
                  <a:lnTo>
                    <a:pt x="61" y="249"/>
                  </a:lnTo>
                  <a:lnTo>
                    <a:pt x="128" y="253"/>
                  </a:lnTo>
                  <a:lnTo>
                    <a:pt x="130" y="253"/>
                  </a:lnTo>
                  <a:lnTo>
                    <a:pt x="182" y="258"/>
                  </a:lnTo>
                  <a:lnTo>
                    <a:pt x="180" y="289"/>
                  </a:lnTo>
                  <a:lnTo>
                    <a:pt x="180" y="296"/>
                  </a:lnTo>
                  <a:lnTo>
                    <a:pt x="177" y="327"/>
                  </a:lnTo>
                  <a:lnTo>
                    <a:pt x="177" y="339"/>
                  </a:lnTo>
                  <a:lnTo>
                    <a:pt x="175" y="381"/>
                  </a:lnTo>
                  <a:lnTo>
                    <a:pt x="234" y="384"/>
                  </a:lnTo>
                  <a:lnTo>
                    <a:pt x="241" y="384"/>
                  </a:lnTo>
                  <a:close/>
                </a:path>
              </a:pathLst>
            </a:custGeom>
            <a:solidFill>
              <a:srgbClr val="7030A0"/>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2" name="Montana"/>
            <p:cNvSpPr>
              <a:spLocks/>
            </p:cNvSpPr>
            <p:nvPr/>
          </p:nvSpPr>
          <p:spPr bwMode="auto">
            <a:xfrm>
              <a:off x="2204789" y="1047850"/>
              <a:ext cx="1574800" cy="998538"/>
            </a:xfrm>
            <a:custGeom>
              <a:avLst/>
              <a:gdLst>
                <a:gd name="T0" fmla="*/ 3 w 992"/>
                <a:gd name="T1" fmla="*/ 125 h 629"/>
                <a:gd name="T2" fmla="*/ 22 w 992"/>
                <a:gd name="T3" fmla="*/ 161 h 629"/>
                <a:gd name="T4" fmla="*/ 22 w 992"/>
                <a:gd name="T5" fmla="*/ 168 h 629"/>
                <a:gd name="T6" fmla="*/ 15 w 992"/>
                <a:gd name="T7" fmla="*/ 189 h 629"/>
                <a:gd name="T8" fmla="*/ 29 w 992"/>
                <a:gd name="T9" fmla="*/ 213 h 629"/>
                <a:gd name="T10" fmla="*/ 41 w 992"/>
                <a:gd name="T11" fmla="*/ 217 h 629"/>
                <a:gd name="T12" fmla="*/ 57 w 992"/>
                <a:gd name="T13" fmla="*/ 253 h 629"/>
                <a:gd name="T14" fmla="*/ 64 w 992"/>
                <a:gd name="T15" fmla="*/ 277 h 629"/>
                <a:gd name="T16" fmla="*/ 78 w 992"/>
                <a:gd name="T17" fmla="*/ 293 h 629"/>
                <a:gd name="T18" fmla="*/ 83 w 992"/>
                <a:gd name="T19" fmla="*/ 293 h 629"/>
                <a:gd name="T20" fmla="*/ 97 w 992"/>
                <a:gd name="T21" fmla="*/ 307 h 629"/>
                <a:gd name="T22" fmla="*/ 107 w 992"/>
                <a:gd name="T23" fmla="*/ 307 h 629"/>
                <a:gd name="T24" fmla="*/ 109 w 992"/>
                <a:gd name="T25" fmla="*/ 310 h 629"/>
                <a:gd name="T26" fmla="*/ 104 w 992"/>
                <a:gd name="T27" fmla="*/ 322 h 629"/>
                <a:gd name="T28" fmla="*/ 69 w 992"/>
                <a:gd name="T29" fmla="*/ 409 h 629"/>
                <a:gd name="T30" fmla="*/ 64 w 992"/>
                <a:gd name="T31" fmla="*/ 435 h 629"/>
                <a:gd name="T32" fmla="*/ 71 w 992"/>
                <a:gd name="T33" fmla="*/ 435 h 629"/>
                <a:gd name="T34" fmla="*/ 81 w 992"/>
                <a:gd name="T35" fmla="*/ 449 h 629"/>
                <a:gd name="T36" fmla="*/ 112 w 992"/>
                <a:gd name="T37" fmla="*/ 433 h 629"/>
                <a:gd name="T38" fmla="*/ 128 w 992"/>
                <a:gd name="T39" fmla="*/ 442 h 629"/>
                <a:gd name="T40" fmla="*/ 130 w 992"/>
                <a:gd name="T41" fmla="*/ 456 h 629"/>
                <a:gd name="T42" fmla="*/ 128 w 992"/>
                <a:gd name="T43" fmla="*/ 475 h 629"/>
                <a:gd name="T44" fmla="*/ 159 w 992"/>
                <a:gd name="T45" fmla="*/ 544 h 629"/>
                <a:gd name="T46" fmla="*/ 168 w 992"/>
                <a:gd name="T47" fmla="*/ 554 h 629"/>
                <a:gd name="T48" fmla="*/ 171 w 992"/>
                <a:gd name="T49" fmla="*/ 570 h 629"/>
                <a:gd name="T50" fmla="*/ 171 w 992"/>
                <a:gd name="T51" fmla="*/ 587 h 629"/>
                <a:gd name="T52" fmla="*/ 180 w 992"/>
                <a:gd name="T53" fmla="*/ 603 h 629"/>
                <a:gd name="T54" fmla="*/ 185 w 992"/>
                <a:gd name="T55" fmla="*/ 603 h 629"/>
                <a:gd name="T56" fmla="*/ 187 w 992"/>
                <a:gd name="T57" fmla="*/ 596 h 629"/>
                <a:gd name="T58" fmla="*/ 227 w 992"/>
                <a:gd name="T59" fmla="*/ 599 h 629"/>
                <a:gd name="T60" fmla="*/ 282 w 992"/>
                <a:gd name="T61" fmla="*/ 601 h 629"/>
                <a:gd name="T62" fmla="*/ 317 w 992"/>
                <a:gd name="T63" fmla="*/ 580 h 629"/>
                <a:gd name="T64" fmla="*/ 332 w 992"/>
                <a:gd name="T65" fmla="*/ 610 h 629"/>
                <a:gd name="T66" fmla="*/ 343 w 992"/>
                <a:gd name="T67" fmla="*/ 596 h 629"/>
                <a:gd name="T68" fmla="*/ 376 w 992"/>
                <a:gd name="T69" fmla="*/ 561 h 629"/>
                <a:gd name="T70" fmla="*/ 393 w 992"/>
                <a:gd name="T71" fmla="*/ 563 h 629"/>
                <a:gd name="T72" fmla="*/ 438 w 992"/>
                <a:gd name="T73" fmla="*/ 568 h 629"/>
                <a:gd name="T74" fmla="*/ 518 w 992"/>
                <a:gd name="T75" fmla="*/ 580 h 629"/>
                <a:gd name="T76" fmla="*/ 559 w 992"/>
                <a:gd name="T77" fmla="*/ 587 h 629"/>
                <a:gd name="T78" fmla="*/ 644 w 992"/>
                <a:gd name="T79" fmla="*/ 596 h 629"/>
                <a:gd name="T80" fmla="*/ 705 w 992"/>
                <a:gd name="T81" fmla="*/ 606 h 629"/>
                <a:gd name="T82" fmla="*/ 791 w 992"/>
                <a:gd name="T83" fmla="*/ 613 h 629"/>
                <a:gd name="T84" fmla="*/ 866 w 992"/>
                <a:gd name="T85" fmla="*/ 620 h 629"/>
                <a:gd name="T86" fmla="*/ 961 w 992"/>
                <a:gd name="T87" fmla="*/ 520 h 629"/>
                <a:gd name="T88" fmla="*/ 968 w 992"/>
                <a:gd name="T89" fmla="*/ 442 h 629"/>
                <a:gd name="T90" fmla="*/ 975 w 992"/>
                <a:gd name="T91" fmla="*/ 338 h 629"/>
                <a:gd name="T92" fmla="*/ 987 w 992"/>
                <a:gd name="T93" fmla="*/ 189 h 629"/>
                <a:gd name="T94" fmla="*/ 824 w 992"/>
                <a:gd name="T95" fmla="*/ 127 h 629"/>
                <a:gd name="T96" fmla="*/ 632 w 992"/>
                <a:gd name="T97" fmla="*/ 106 h 629"/>
                <a:gd name="T98" fmla="*/ 592 w 992"/>
                <a:gd name="T99" fmla="*/ 99 h 629"/>
                <a:gd name="T100" fmla="*/ 552 w 992"/>
                <a:gd name="T101" fmla="*/ 94 h 629"/>
                <a:gd name="T102" fmla="*/ 391 w 992"/>
                <a:gd name="T103" fmla="*/ 71 h 629"/>
                <a:gd name="T104" fmla="*/ 334 w 992"/>
                <a:gd name="T105" fmla="*/ 61 h 629"/>
                <a:gd name="T106" fmla="*/ 216 w 992"/>
                <a:gd name="T107" fmla="*/ 40 h 629"/>
                <a:gd name="T108" fmla="*/ 133 w 992"/>
                <a:gd name="T109" fmla="*/ 23 h 629"/>
                <a:gd name="T110" fmla="*/ 26 w 992"/>
                <a:gd name="T11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2" h="629">
                  <a:moveTo>
                    <a:pt x="7" y="94"/>
                  </a:moveTo>
                  <a:lnTo>
                    <a:pt x="0" y="123"/>
                  </a:lnTo>
                  <a:lnTo>
                    <a:pt x="3" y="125"/>
                  </a:lnTo>
                  <a:lnTo>
                    <a:pt x="19" y="161"/>
                  </a:lnTo>
                  <a:lnTo>
                    <a:pt x="19" y="161"/>
                  </a:lnTo>
                  <a:lnTo>
                    <a:pt x="22" y="161"/>
                  </a:lnTo>
                  <a:lnTo>
                    <a:pt x="22" y="161"/>
                  </a:lnTo>
                  <a:lnTo>
                    <a:pt x="22" y="161"/>
                  </a:lnTo>
                  <a:lnTo>
                    <a:pt x="22" y="168"/>
                  </a:lnTo>
                  <a:lnTo>
                    <a:pt x="17" y="175"/>
                  </a:lnTo>
                  <a:lnTo>
                    <a:pt x="15" y="180"/>
                  </a:lnTo>
                  <a:lnTo>
                    <a:pt x="15" y="189"/>
                  </a:lnTo>
                  <a:lnTo>
                    <a:pt x="15" y="194"/>
                  </a:lnTo>
                  <a:lnTo>
                    <a:pt x="26" y="210"/>
                  </a:lnTo>
                  <a:lnTo>
                    <a:pt x="29" y="213"/>
                  </a:lnTo>
                  <a:lnTo>
                    <a:pt x="31" y="213"/>
                  </a:lnTo>
                  <a:lnTo>
                    <a:pt x="33" y="215"/>
                  </a:lnTo>
                  <a:lnTo>
                    <a:pt x="41" y="217"/>
                  </a:lnTo>
                  <a:lnTo>
                    <a:pt x="43" y="220"/>
                  </a:lnTo>
                  <a:lnTo>
                    <a:pt x="50" y="236"/>
                  </a:lnTo>
                  <a:lnTo>
                    <a:pt x="57" y="253"/>
                  </a:lnTo>
                  <a:lnTo>
                    <a:pt x="62" y="260"/>
                  </a:lnTo>
                  <a:lnTo>
                    <a:pt x="62" y="265"/>
                  </a:lnTo>
                  <a:lnTo>
                    <a:pt x="64" y="277"/>
                  </a:lnTo>
                  <a:lnTo>
                    <a:pt x="64" y="277"/>
                  </a:lnTo>
                  <a:lnTo>
                    <a:pt x="64" y="277"/>
                  </a:lnTo>
                  <a:lnTo>
                    <a:pt x="78" y="293"/>
                  </a:lnTo>
                  <a:lnTo>
                    <a:pt x="78" y="293"/>
                  </a:lnTo>
                  <a:lnTo>
                    <a:pt x="78" y="293"/>
                  </a:lnTo>
                  <a:lnTo>
                    <a:pt x="83" y="293"/>
                  </a:lnTo>
                  <a:lnTo>
                    <a:pt x="88" y="305"/>
                  </a:lnTo>
                  <a:lnTo>
                    <a:pt x="97" y="307"/>
                  </a:lnTo>
                  <a:lnTo>
                    <a:pt x="97" y="307"/>
                  </a:lnTo>
                  <a:lnTo>
                    <a:pt x="100" y="307"/>
                  </a:lnTo>
                  <a:lnTo>
                    <a:pt x="102" y="307"/>
                  </a:lnTo>
                  <a:lnTo>
                    <a:pt x="107" y="307"/>
                  </a:lnTo>
                  <a:lnTo>
                    <a:pt x="107" y="307"/>
                  </a:lnTo>
                  <a:lnTo>
                    <a:pt x="109" y="310"/>
                  </a:lnTo>
                  <a:lnTo>
                    <a:pt x="109" y="310"/>
                  </a:lnTo>
                  <a:lnTo>
                    <a:pt x="109" y="310"/>
                  </a:lnTo>
                  <a:lnTo>
                    <a:pt x="109" y="312"/>
                  </a:lnTo>
                  <a:lnTo>
                    <a:pt x="104" y="322"/>
                  </a:lnTo>
                  <a:lnTo>
                    <a:pt x="100" y="333"/>
                  </a:lnTo>
                  <a:lnTo>
                    <a:pt x="93" y="350"/>
                  </a:lnTo>
                  <a:lnTo>
                    <a:pt x="69" y="409"/>
                  </a:lnTo>
                  <a:lnTo>
                    <a:pt x="67" y="426"/>
                  </a:lnTo>
                  <a:lnTo>
                    <a:pt x="64" y="433"/>
                  </a:lnTo>
                  <a:lnTo>
                    <a:pt x="64" y="435"/>
                  </a:lnTo>
                  <a:lnTo>
                    <a:pt x="64" y="435"/>
                  </a:lnTo>
                  <a:lnTo>
                    <a:pt x="69" y="435"/>
                  </a:lnTo>
                  <a:lnTo>
                    <a:pt x="71" y="435"/>
                  </a:lnTo>
                  <a:lnTo>
                    <a:pt x="74" y="435"/>
                  </a:lnTo>
                  <a:lnTo>
                    <a:pt x="78" y="447"/>
                  </a:lnTo>
                  <a:lnTo>
                    <a:pt x="81" y="449"/>
                  </a:lnTo>
                  <a:lnTo>
                    <a:pt x="83" y="449"/>
                  </a:lnTo>
                  <a:lnTo>
                    <a:pt x="100" y="442"/>
                  </a:lnTo>
                  <a:lnTo>
                    <a:pt x="112" y="433"/>
                  </a:lnTo>
                  <a:lnTo>
                    <a:pt x="119" y="428"/>
                  </a:lnTo>
                  <a:lnTo>
                    <a:pt x="121" y="430"/>
                  </a:lnTo>
                  <a:lnTo>
                    <a:pt x="128" y="442"/>
                  </a:lnTo>
                  <a:lnTo>
                    <a:pt x="128" y="445"/>
                  </a:lnTo>
                  <a:lnTo>
                    <a:pt x="130" y="454"/>
                  </a:lnTo>
                  <a:lnTo>
                    <a:pt x="130" y="456"/>
                  </a:lnTo>
                  <a:lnTo>
                    <a:pt x="128" y="459"/>
                  </a:lnTo>
                  <a:lnTo>
                    <a:pt x="128" y="466"/>
                  </a:lnTo>
                  <a:lnTo>
                    <a:pt x="128" y="475"/>
                  </a:lnTo>
                  <a:lnTo>
                    <a:pt x="142" y="525"/>
                  </a:lnTo>
                  <a:lnTo>
                    <a:pt x="156" y="544"/>
                  </a:lnTo>
                  <a:lnTo>
                    <a:pt x="159" y="544"/>
                  </a:lnTo>
                  <a:lnTo>
                    <a:pt x="161" y="546"/>
                  </a:lnTo>
                  <a:lnTo>
                    <a:pt x="166" y="551"/>
                  </a:lnTo>
                  <a:lnTo>
                    <a:pt x="168" y="554"/>
                  </a:lnTo>
                  <a:lnTo>
                    <a:pt x="168" y="558"/>
                  </a:lnTo>
                  <a:lnTo>
                    <a:pt x="171" y="570"/>
                  </a:lnTo>
                  <a:lnTo>
                    <a:pt x="171" y="570"/>
                  </a:lnTo>
                  <a:lnTo>
                    <a:pt x="171" y="572"/>
                  </a:lnTo>
                  <a:lnTo>
                    <a:pt x="171" y="572"/>
                  </a:lnTo>
                  <a:lnTo>
                    <a:pt x="171" y="587"/>
                  </a:lnTo>
                  <a:lnTo>
                    <a:pt x="171" y="594"/>
                  </a:lnTo>
                  <a:lnTo>
                    <a:pt x="173" y="596"/>
                  </a:lnTo>
                  <a:lnTo>
                    <a:pt x="180" y="603"/>
                  </a:lnTo>
                  <a:lnTo>
                    <a:pt x="182" y="606"/>
                  </a:lnTo>
                  <a:lnTo>
                    <a:pt x="185" y="603"/>
                  </a:lnTo>
                  <a:lnTo>
                    <a:pt x="185" y="603"/>
                  </a:lnTo>
                  <a:lnTo>
                    <a:pt x="185" y="603"/>
                  </a:lnTo>
                  <a:lnTo>
                    <a:pt x="187" y="599"/>
                  </a:lnTo>
                  <a:lnTo>
                    <a:pt x="187" y="596"/>
                  </a:lnTo>
                  <a:lnTo>
                    <a:pt x="192" y="591"/>
                  </a:lnTo>
                  <a:lnTo>
                    <a:pt x="197" y="591"/>
                  </a:lnTo>
                  <a:lnTo>
                    <a:pt x="227" y="599"/>
                  </a:lnTo>
                  <a:lnTo>
                    <a:pt x="242" y="594"/>
                  </a:lnTo>
                  <a:lnTo>
                    <a:pt x="265" y="596"/>
                  </a:lnTo>
                  <a:lnTo>
                    <a:pt x="282" y="601"/>
                  </a:lnTo>
                  <a:lnTo>
                    <a:pt x="294" y="601"/>
                  </a:lnTo>
                  <a:lnTo>
                    <a:pt x="308" y="584"/>
                  </a:lnTo>
                  <a:lnTo>
                    <a:pt x="317" y="580"/>
                  </a:lnTo>
                  <a:lnTo>
                    <a:pt x="322" y="584"/>
                  </a:lnTo>
                  <a:lnTo>
                    <a:pt x="329" y="599"/>
                  </a:lnTo>
                  <a:lnTo>
                    <a:pt x="332" y="610"/>
                  </a:lnTo>
                  <a:lnTo>
                    <a:pt x="334" y="613"/>
                  </a:lnTo>
                  <a:lnTo>
                    <a:pt x="341" y="620"/>
                  </a:lnTo>
                  <a:lnTo>
                    <a:pt x="343" y="596"/>
                  </a:lnTo>
                  <a:lnTo>
                    <a:pt x="350" y="556"/>
                  </a:lnTo>
                  <a:lnTo>
                    <a:pt x="365" y="558"/>
                  </a:lnTo>
                  <a:lnTo>
                    <a:pt x="376" y="561"/>
                  </a:lnTo>
                  <a:lnTo>
                    <a:pt x="379" y="561"/>
                  </a:lnTo>
                  <a:lnTo>
                    <a:pt x="393" y="563"/>
                  </a:lnTo>
                  <a:lnTo>
                    <a:pt x="393" y="563"/>
                  </a:lnTo>
                  <a:lnTo>
                    <a:pt x="421" y="568"/>
                  </a:lnTo>
                  <a:lnTo>
                    <a:pt x="431" y="568"/>
                  </a:lnTo>
                  <a:lnTo>
                    <a:pt x="438" y="568"/>
                  </a:lnTo>
                  <a:lnTo>
                    <a:pt x="457" y="570"/>
                  </a:lnTo>
                  <a:lnTo>
                    <a:pt x="502" y="577"/>
                  </a:lnTo>
                  <a:lnTo>
                    <a:pt x="518" y="580"/>
                  </a:lnTo>
                  <a:lnTo>
                    <a:pt x="521" y="580"/>
                  </a:lnTo>
                  <a:lnTo>
                    <a:pt x="530" y="582"/>
                  </a:lnTo>
                  <a:lnTo>
                    <a:pt x="559" y="587"/>
                  </a:lnTo>
                  <a:lnTo>
                    <a:pt x="589" y="589"/>
                  </a:lnTo>
                  <a:lnTo>
                    <a:pt x="618" y="594"/>
                  </a:lnTo>
                  <a:lnTo>
                    <a:pt x="644" y="596"/>
                  </a:lnTo>
                  <a:lnTo>
                    <a:pt x="686" y="601"/>
                  </a:lnTo>
                  <a:lnTo>
                    <a:pt x="689" y="603"/>
                  </a:lnTo>
                  <a:lnTo>
                    <a:pt x="705" y="606"/>
                  </a:lnTo>
                  <a:lnTo>
                    <a:pt x="760" y="610"/>
                  </a:lnTo>
                  <a:lnTo>
                    <a:pt x="781" y="613"/>
                  </a:lnTo>
                  <a:lnTo>
                    <a:pt x="791" y="613"/>
                  </a:lnTo>
                  <a:lnTo>
                    <a:pt x="795" y="615"/>
                  </a:lnTo>
                  <a:lnTo>
                    <a:pt x="861" y="620"/>
                  </a:lnTo>
                  <a:lnTo>
                    <a:pt x="866" y="620"/>
                  </a:lnTo>
                  <a:lnTo>
                    <a:pt x="949" y="629"/>
                  </a:lnTo>
                  <a:lnTo>
                    <a:pt x="954" y="603"/>
                  </a:lnTo>
                  <a:lnTo>
                    <a:pt x="961" y="520"/>
                  </a:lnTo>
                  <a:lnTo>
                    <a:pt x="961" y="513"/>
                  </a:lnTo>
                  <a:lnTo>
                    <a:pt x="963" y="473"/>
                  </a:lnTo>
                  <a:lnTo>
                    <a:pt x="968" y="442"/>
                  </a:lnTo>
                  <a:lnTo>
                    <a:pt x="968" y="428"/>
                  </a:lnTo>
                  <a:lnTo>
                    <a:pt x="975" y="345"/>
                  </a:lnTo>
                  <a:lnTo>
                    <a:pt x="975" y="338"/>
                  </a:lnTo>
                  <a:lnTo>
                    <a:pt x="982" y="265"/>
                  </a:lnTo>
                  <a:lnTo>
                    <a:pt x="985" y="217"/>
                  </a:lnTo>
                  <a:lnTo>
                    <a:pt x="987" y="189"/>
                  </a:lnTo>
                  <a:lnTo>
                    <a:pt x="992" y="144"/>
                  </a:lnTo>
                  <a:lnTo>
                    <a:pt x="911" y="137"/>
                  </a:lnTo>
                  <a:lnTo>
                    <a:pt x="824" y="127"/>
                  </a:lnTo>
                  <a:lnTo>
                    <a:pt x="738" y="118"/>
                  </a:lnTo>
                  <a:lnTo>
                    <a:pt x="653" y="109"/>
                  </a:lnTo>
                  <a:lnTo>
                    <a:pt x="632" y="106"/>
                  </a:lnTo>
                  <a:lnTo>
                    <a:pt x="627" y="104"/>
                  </a:lnTo>
                  <a:lnTo>
                    <a:pt x="592" y="99"/>
                  </a:lnTo>
                  <a:lnTo>
                    <a:pt x="592" y="99"/>
                  </a:lnTo>
                  <a:lnTo>
                    <a:pt x="587" y="99"/>
                  </a:lnTo>
                  <a:lnTo>
                    <a:pt x="561" y="94"/>
                  </a:lnTo>
                  <a:lnTo>
                    <a:pt x="552" y="94"/>
                  </a:lnTo>
                  <a:lnTo>
                    <a:pt x="452" y="80"/>
                  </a:lnTo>
                  <a:lnTo>
                    <a:pt x="410" y="73"/>
                  </a:lnTo>
                  <a:lnTo>
                    <a:pt x="391" y="71"/>
                  </a:lnTo>
                  <a:lnTo>
                    <a:pt x="369" y="66"/>
                  </a:lnTo>
                  <a:lnTo>
                    <a:pt x="362" y="66"/>
                  </a:lnTo>
                  <a:lnTo>
                    <a:pt x="334" y="61"/>
                  </a:lnTo>
                  <a:lnTo>
                    <a:pt x="270" y="49"/>
                  </a:lnTo>
                  <a:lnTo>
                    <a:pt x="261" y="47"/>
                  </a:lnTo>
                  <a:lnTo>
                    <a:pt x="216" y="40"/>
                  </a:lnTo>
                  <a:lnTo>
                    <a:pt x="192" y="35"/>
                  </a:lnTo>
                  <a:lnTo>
                    <a:pt x="185" y="33"/>
                  </a:lnTo>
                  <a:lnTo>
                    <a:pt x="133" y="23"/>
                  </a:lnTo>
                  <a:lnTo>
                    <a:pt x="126" y="21"/>
                  </a:lnTo>
                  <a:lnTo>
                    <a:pt x="90" y="14"/>
                  </a:lnTo>
                  <a:lnTo>
                    <a:pt x="26" y="0"/>
                  </a:lnTo>
                  <a:lnTo>
                    <a:pt x="15" y="59"/>
                  </a:lnTo>
                  <a:lnTo>
                    <a:pt x="7" y="94"/>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8" name="Molokai"/>
            <p:cNvSpPr>
              <a:spLocks noEditPoints="1"/>
            </p:cNvSpPr>
            <p:nvPr/>
          </p:nvSpPr>
          <p:spPr bwMode="auto">
            <a:xfrm>
              <a:off x="3417639" y="5635725"/>
              <a:ext cx="244475" cy="127000"/>
            </a:xfrm>
            <a:custGeom>
              <a:avLst/>
              <a:gdLst>
                <a:gd name="T0" fmla="*/ 154 w 154"/>
                <a:gd name="T1" fmla="*/ 52 h 80"/>
                <a:gd name="T2" fmla="*/ 147 w 154"/>
                <a:gd name="T3" fmla="*/ 59 h 80"/>
                <a:gd name="T4" fmla="*/ 138 w 154"/>
                <a:gd name="T5" fmla="*/ 61 h 80"/>
                <a:gd name="T6" fmla="*/ 121 w 154"/>
                <a:gd name="T7" fmla="*/ 68 h 80"/>
                <a:gd name="T8" fmla="*/ 107 w 154"/>
                <a:gd name="T9" fmla="*/ 68 h 80"/>
                <a:gd name="T10" fmla="*/ 105 w 154"/>
                <a:gd name="T11" fmla="*/ 66 h 80"/>
                <a:gd name="T12" fmla="*/ 100 w 154"/>
                <a:gd name="T13" fmla="*/ 45 h 80"/>
                <a:gd name="T14" fmla="*/ 95 w 154"/>
                <a:gd name="T15" fmla="*/ 45 h 80"/>
                <a:gd name="T16" fmla="*/ 93 w 154"/>
                <a:gd name="T17" fmla="*/ 47 h 80"/>
                <a:gd name="T18" fmla="*/ 81 w 154"/>
                <a:gd name="T19" fmla="*/ 42 h 80"/>
                <a:gd name="T20" fmla="*/ 74 w 154"/>
                <a:gd name="T21" fmla="*/ 35 h 80"/>
                <a:gd name="T22" fmla="*/ 71 w 154"/>
                <a:gd name="T23" fmla="*/ 28 h 80"/>
                <a:gd name="T24" fmla="*/ 76 w 154"/>
                <a:gd name="T25" fmla="*/ 21 h 80"/>
                <a:gd name="T26" fmla="*/ 79 w 154"/>
                <a:gd name="T27" fmla="*/ 16 h 80"/>
                <a:gd name="T28" fmla="*/ 83 w 154"/>
                <a:gd name="T29" fmla="*/ 16 h 80"/>
                <a:gd name="T30" fmla="*/ 88 w 154"/>
                <a:gd name="T31" fmla="*/ 19 h 80"/>
                <a:gd name="T32" fmla="*/ 97 w 154"/>
                <a:gd name="T33" fmla="*/ 33 h 80"/>
                <a:gd name="T34" fmla="*/ 114 w 154"/>
                <a:gd name="T35" fmla="*/ 23 h 80"/>
                <a:gd name="T36" fmla="*/ 126 w 154"/>
                <a:gd name="T37" fmla="*/ 26 h 80"/>
                <a:gd name="T38" fmla="*/ 126 w 154"/>
                <a:gd name="T39" fmla="*/ 28 h 80"/>
                <a:gd name="T40" fmla="*/ 140 w 154"/>
                <a:gd name="T41" fmla="*/ 38 h 80"/>
                <a:gd name="T42" fmla="*/ 152 w 154"/>
                <a:gd name="T43" fmla="*/ 40 h 80"/>
                <a:gd name="T44" fmla="*/ 154 w 154"/>
                <a:gd name="T45" fmla="*/ 45 h 80"/>
                <a:gd name="T46" fmla="*/ 154 w 154"/>
                <a:gd name="T47" fmla="*/ 52 h 80"/>
                <a:gd name="T48" fmla="*/ 90 w 154"/>
                <a:gd name="T49" fmla="*/ 68 h 80"/>
                <a:gd name="T50" fmla="*/ 79 w 154"/>
                <a:gd name="T51" fmla="*/ 73 h 80"/>
                <a:gd name="T52" fmla="*/ 74 w 154"/>
                <a:gd name="T53" fmla="*/ 80 h 80"/>
                <a:gd name="T54" fmla="*/ 79 w 154"/>
                <a:gd name="T55" fmla="*/ 80 h 80"/>
                <a:gd name="T56" fmla="*/ 93 w 154"/>
                <a:gd name="T57" fmla="*/ 78 h 80"/>
                <a:gd name="T58" fmla="*/ 93 w 154"/>
                <a:gd name="T59" fmla="*/ 71 h 80"/>
                <a:gd name="T60" fmla="*/ 90 w 154"/>
                <a:gd name="T61" fmla="*/ 68 h 80"/>
                <a:gd name="T62" fmla="*/ 50 w 154"/>
                <a:gd name="T63" fmla="*/ 33 h 80"/>
                <a:gd name="T64" fmla="*/ 36 w 154"/>
                <a:gd name="T65" fmla="*/ 33 h 80"/>
                <a:gd name="T66" fmla="*/ 31 w 154"/>
                <a:gd name="T67" fmla="*/ 35 h 80"/>
                <a:gd name="T68" fmla="*/ 31 w 154"/>
                <a:gd name="T69" fmla="*/ 38 h 80"/>
                <a:gd name="T70" fmla="*/ 38 w 154"/>
                <a:gd name="T71" fmla="*/ 45 h 80"/>
                <a:gd name="T72" fmla="*/ 41 w 154"/>
                <a:gd name="T73" fmla="*/ 50 h 80"/>
                <a:gd name="T74" fmla="*/ 43 w 154"/>
                <a:gd name="T75" fmla="*/ 57 h 80"/>
                <a:gd name="T76" fmla="*/ 57 w 154"/>
                <a:gd name="T77" fmla="*/ 52 h 80"/>
                <a:gd name="T78" fmla="*/ 60 w 154"/>
                <a:gd name="T79" fmla="*/ 45 h 80"/>
                <a:gd name="T80" fmla="*/ 57 w 154"/>
                <a:gd name="T81" fmla="*/ 38 h 80"/>
                <a:gd name="T82" fmla="*/ 50 w 154"/>
                <a:gd name="T83" fmla="*/ 33 h 80"/>
                <a:gd name="T84" fmla="*/ 45 w 154"/>
                <a:gd name="T85" fmla="*/ 2 h 80"/>
                <a:gd name="T86" fmla="*/ 34 w 154"/>
                <a:gd name="T87" fmla="*/ 0 h 80"/>
                <a:gd name="T88" fmla="*/ 8 w 154"/>
                <a:gd name="T89" fmla="*/ 0 h 80"/>
                <a:gd name="T90" fmla="*/ 5 w 154"/>
                <a:gd name="T91" fmla="*/ 0 h 80"/>
                <a:gd name="T92" fmla="*/ 0 w 154"/>
                <a:gd name="T93" fmla="*/ 14 h 80"/>
                <a:gd name="T94" fmla="*/ 3 w 154"/>
                <a:gd name="T95" fmla="*/ 14 h 80"/>
                <a:gd name="T96" fmla="*/ 29 w 154"/>
                <a:gd name="T97" fmla="*/ 12 h 80"/>
                <a:gd name="T98" fmla="*/ 50 w 154"/>
                <a:gd name="T99" fmla="*/ 14 h 80"/>
                <a:gd name="T100" fmla="*/ 55 w 154"/>
                <a:gd name="T101" fmla="*/ 14 h 80"/>
                <a:gd name="T102" fmla="*/ 64 w 154"/>
                <a:gd name="T103" fmla="*/ 7 h 80"/>
                <a:gd name="T104" fmla="*/ 69 w 154"/>
                <a:gd name="T105" fmla="*/ 0 h 80"/>
                <a:gd name="T106" fmla="*/ 62 w 154"/>
                <a:gd name="T107" fmla="*/ 0 h 80"/>
                <a:gd name="T108" fmla="*/ 45 w 154"/>
                <a:gd name="T109" fmla="*/ 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4" h="80">
                  <a:moveTo>
                    <a:pt x="154" y="52"/>
                  </a:moveTo>
                  <a:lnTo>
                    <a:pt x="147" y="59"/>
                  </a:lnTo>
                  <a:lnTo>
                    <a:pt x="138" y="61"/>
                  </a:lnTo>
                  <a:lnTo>
                    <a:pt x="121" y="68"/>
                  </a:lnTo>
                  <a:lnTo>
                    <a:pt x="107" y="68"/>
                  </a:lnTo>
                  <a:lnTo>
                    <a:pt x="105" y="66"/>
                  </a:lnTo>
                  <a:lnTo>
                    <a:pt x="100" y="45"/>
                  </a:lnTo>
                  <a:lnTo>
                    <a:pt x="95" y="45"/>
                  </a:lnTo>
                  <a:lnTo>
                    <a:pt x="93" y="47"/>
                  </a:lnTo>
                  <a:lnTo>
                    <a:pt x="81" y="42"/>
                  </a:lnTo>
                  <a:lnTo>
                    <a:pt x="74" y="35"/>
                  </a:lnTo>
                  <a:lnTo>
                    <a:pt x="71" y="28"/>
                  </a:lnTo>
                  <a:lnTo>
                    <a:pt x="76" y="21"/>
                  </a:lnTo>
                  <a:lnTo>
                    <a:pt x="79" y="16"/>
                  </a:lnTo>
                  <a:lnTo>
                    <a:pt x="83" y="16"/>
                  </a:lnTo>
                  <a:lnTo>
                    <a:pt x="88" y="19"/>
                  </a:lnTo>
                  <a:lnTo>
                    <a:pt x="97" y="33"/>
                  </a:lnTo>
                  <a:lnTo>
                    <a:pt x="114" y="23"/>
                  </a:lnTo>
                  <a:lnTo>
                    <a:pt x="126" y="26"/>
                  </a:lnTo>
                  <a:lnTo>
                    <a:pt x="126" y="28"/>
                  </a:lnTo>
                  <a:lnTo>
                    <a:pt x="140" y="38"/>
                  </a:lnTo>
                  <a:lnTo>
                    <a:pt x="152" y="40"/>
                  </a:lnTo>
                  <a:lnTo>
                    <a:pt x="154" y="45"/>
                  </a:lnTo>
                  <a:lnTo>
                    <a:pt x="154" y="52"/>
                  </a:lnTo>
                  <a:close/>
                  <a:moveTo>
                    <a:pt x="90" y="68"/>
                  </a:moveTo>
                  <a:lnTo>
                    <a:pt x="79" y="73"/>
                  </a:lnTo>
                  <a:lnTo>
                    <a:pt x="74" y="80"/>
                  </a:lnTo>
                  <a:lnTo>
                    <a:pt x="79" y="80"/>
                  </a:lnTo>
                  <a:lnTo>
                    <a:pt x="93" y="78"/>
                  </a:lnTo>
                  <a:lnTo>
                    <a:pt x="93" y="71"/>
                  </a:lnTo>
                  <a:lnTo>
                    <a:pt x="90" y="68"/>
                  </a:lnTo>
                  <a:close/>
                  <a:moveTo>
                    <a:pt x="50" y="33"/>
                  </a:moveTo>
                  <a:lnTo>
                    <a:pt x="36" y="33"/>
                  </a:lnTo>
                  <a:lnTo>
                    <a:pt x="31" y="35"/>
                  </a:lnTo>
                  <a:lnTo>
                    <a:pt x="31" y="38"/>
                  </a:lnTo>
                  <a:lnTo>
                    <a:pt x="38" y="45"/>
                  </a:lnTo>
                  <a:lnTo>
                    <a:pt x="41" y="50"/>
                  </a:lnTo>
                  <a:lnTo>
                    <a:pt x="43" y="57"/>
                  </a:lnTo>
                  <a:lnTo>
                    <a:pt x="57" y="52"/>
                  </a:lnTo>
                  <a:lnTo>
                    <a:pt x="60" y="45"/>
                  </a:lnTo>
                  <a:lnTo>
                    <a:pt x="57" y="38"/>
                  </a:lnTo>
                  <a:lnTo>
                    <a:pt x="50" y="33"/>
                  </a:lnTo>
                  <a:close/>
                  <a:moveTo>
                    <a:pt x="45" y="2"/>
                  </a:moveTo>
                  <a:lnTo>
                    <a:pt x="34" y="0"/>
                  </a:lnTo>
                  <a:lnTo>
                    <a:pt x="8" y="0"/>
                  </a:lnTo>
                  <a:lnTo>
                    <a:pt x="5" y="0"/>
                  </a:lnTo>
                  <a:lnTo>
                    <a:pt x="0" y="14"/>
                  </a:lnTo>
                  <a:lnTo>
                    <a:pt x="3" y="14"/>
                  </a:lnTo>
                  <a:lnTo>
                    <a:pt x="29" y="12"/>
                  </a:lnTo>
                  <a:lnTo>
                    <a:pt x="50" y="14"/>
                  </a:lnTo>
                  <a:lnTo>
                    <a:pt x="55" y="14"/>
                  </a:lnTo>
                  <a:lnTo>
                    <a:pt x="64" y="7"/>
                  </a:lnTo>
                  <a:lnTo>
                    <a:pt x="69" y="0"/>
                  </a:lnTo>
                  <a:lnTo>
                    <a:pt x="62" y="0"/>
                  </a:lnTo>
                  <a:lnTo>
                    <a:pt x="45" y="2"/>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dirty="0">
                <a:solidFill>
                  <a:prstClr val="black"/>
                </a:solidFill>
                <a:latin typeface="Arial" charset="0"/>
              </a:endParaRPr>
            </a:p>
          </p:txBody>
        </p:sp>
        <p:sp>
          <p:nvSpPr>
            <p:cNvPr id="165" name="Missouri"/>
            <p:cNvSpPr>
              <a:spLocks/>
            </p:cNvSpPr>
            <p:nvPr/>
          </p:nvSpPr>
          <p:spPr bwMode="auto">
            <a:xfrm>
              <a:off x="4852739" y="2936975"/>
              <a:ext cx="1025525" cy="887413"/>
            </a:xfrm>
            <a:custGeom>
              <a:avLst/>
              <a:gdLst>
                <a:gd name="T0" fmla="*/ 381 w 646"/>
                <a:gd name="T1" fmla="*/ 7 h 559"/>
                <a:gd name="T2" fmla="*/ 350 w 646"/>
                <a:gd name="T3" fmla="*/ 0 h 559"/>
                <a:gd name="T4" fmla="*/ 279 w 646"/>
                <a:gd name="T5" fmla="*/ 5 h 559"/>
                <a:gd name="T6" fmla="*/ 182 w 646"/>
                <a:gd name="T7" fmla="*/ 7 h 559"/>
                <a:gd name="T8" fmla="*/ 104 w 646"/>
                <a:gd name="T9" fmla="*/ 10 h 559"/>
                <a:gd name="T10" fmla="*/ 0 w 646"/>
                <a:gd name="T11" fmla="*/ 10 h 559"/>
                <a:gd name="T12" fmla="*/ 7 w 646"/>
                <a:gd name="T13" fmla="*/ 22 h 559"/>
                <a:gd name="T14" fmla="*/ 19 w 646"/>
                <a:gd name="T15" fmla="*/ 45 h 559"/>
                <a:gd name="T16" fmla="*/ 19 w 646"/>
                <a:gd name="T17" fmla="*/ 50 h 559"/>
                <a:gd name="T18" fmla="*/ 43 w 646"/>
                <a:gd name="T19" fmla="*/ 83 h 559"/>
                <a:gd name="T20" fmla="*/ 62 w 646"/>
                <a:gd name="T21" fmla="*/ 97 h 559"/>
                <a:gd name="T22" fmla="*/ 67 w 646"/>
                <a:gd name="T23" fmla="*/ 97 h 559"/>
                <a:gd name="T24" fmla="*/ 78 w 646"/>
                <a:gd name="T25" fmla="*/ 102 h 559"/>
                <a:gd name="T26" fmla="*/ 76 w 646"/>
                <a:gd name="T27" fmla="*/ 114 h 559"/>
                <a:gd name="T28" fmla="*/ 64 w 646"/>
                <a:gd name="T29" fmla="*/ 128 h 559"/>
                <a:gd name="T30" fmla="*/ 109 w 646"/>
                <a:gd name="T31" fmla="*/ 185 h 559"/>
                <a:gd name="T32" fmla="*/ 109 w 646"/>
                <a:gd name="T33" fmla="*/ 237 h 559"/>
                <a:gd name="T34" fmla="*/ 109 w 646"/>
                <a:gd name="T35" fmla="*/ 322 h 559"/>
                <a:gd name="T36" fmla="*/ 111 w 646"/>
                <a:gd name="T37" fmla="*/ 407 h 559"/>
                <a:gd name="T38" fmla="*/ 111 w 646"/>
                <a:gd name="T39" fmla="*/ 490 h 559"/>
                <a:gd name="T40" fmla="*/ 213 w 646"/>
                <a:gd name="T41" fmla="*/ 509 h 559"/>
                <a:gd name="T42" fmla="*/ 291 w 646"/>
                <a:gd name="T43" fmla="*/ 507 h 559"/>
                <a:gd name="T44" fmla="*/ 400 w 646"/>
                <a:gd name="T45" fmla="*/ 502 h 559"/>
                <a:gd name="T46" fmla="*/ 485 w 646"/>
                <a:gd name="T47" fmla="*/ 500 h 559"/>
                <a:gd name="T48" fmla="*/ 547 w 646"/>
                <a:gd name="T49" fmla="*/ 495 h 559"/>
                <a:gd name="T50" fmla="*/ 556 w 646"/>
                <a:gd name="T51" fmla="*/ 521 h 559"/>
                <a:gd name="T52" fmla="*/ 537 w 646"/>
                <a:gd name="T53" fmla="*/ 557 h 559"/>
                <a:gd name="T54" fmla="*/ 608 w 646"/>
                <a:gd name="T55" fmla="*/ 512 h 559"/>
                <a:gd name="T56" fmla="*/ 604 w 646"/>
                <a:gd name="T57" fmla="*/ 486 h 559"/>
                <a:gd name="T58" fmla="*/ 604 w 646"/>
                <a:gd name="T59" fmla="*/ 483 h 559"/>
                <a:gd name="T60" fmla="*/ 606 w 646"/>
                <a:gd name="T61" fmla="*/ 481 h 559"/>
                <a:gd name="T62" fmla="*/ 611 w 646"/>
                <a:gd name="T63" fmla="*/ 483 h 559"/>
                <a:gd name="T64" fmla="*/ 613 w 646"/>
                <a:gd name="T65" fmla="*/ 483 h 559"/>
                <a:gd name="T66" fmla="*/ 613 w 646"/>
                <a:gd name="T67" fmla="*/ 488 h 559"/>
                <a:gd name="T68" fmla="*/ 613 w 646"/>
                <a:gd name="T69" fmla="*/ 490 h 559"/>
                <a:gd name="T70" fmla="*/ 641 w 646"/>
                <a:gd name="T71" fmla="*/ 469 h 559"/>
                <a:gd name="T72" fmla="*/ 641 w 646"/>
                <a:gd name="T73" fmla="*/ 445 h 559"/>
                <a:gd name="T74" fmla="*/ 618 w 646"/>
                <a:gd name="T75" fmla="*/ 422 h 559"/>
                <a:gd name="T76" fmla="*/ 604 w 646"/>
                <a:gd name="T77" fmla="*/ 388 h 559"/>
                <a:gd name="T78" fmla="*/ 608 w 646"/>
                <a:gd name="T79" fmla="*/ 386 h 559"/>
                <a:gd name="T80" fmla="*/ 611 w 646"/>
                <a:gd name="T81" fmla="*/ 381 h 559"/>
                <a:gd name="T82" fmla="*/ 611 w 646"/>
                <a:gd name="T83" fmla="*/ 379 h 559"/>
                <a:gd name="T84" fmla="*/ 604 w 646"/>
                <a:gd name="T85" fmla="*/ 370 h 559"/>
                <a:gd name="T86" fmla="*/ 599 w 646"/>
                <a:gd name="T87" fmla="*/ 360 h 559"/>
                <a:gd name="T88" fmla="*/ 530 w 646"/>
                <a:gd name="T89" fmla="*/ 301 h 559"/>
                <a:gd name="T90" fmla="*/ 516 w 646"/>
                <a:gd name="T91" fmla="*/ 289 h 559"/>
                <a:gd name="T92" fmla="*/ 511 w 646"/>
                <a:gd name="T93" fmla="*/ 272 h 559"/>
                <a:gd name="T94" fmla="*/ 514 w 646"/>
                <a:gd name="T95" fmla="*/ 265 h 559"/>
                <a:gd name="T96" fmla="*/ 528 w 646"/>
                <a:gd name="T97" fmla="*/ 230 h 559"/>
                <a:gd name="T98" fmla="*/ 533 w 646"/>
                <a:gd name="T99" fmla="*/ 209 h 559"/>
                <a:gd name="T100" fmla="*/ 521 w 646"/>
                <a:gd name="T101" fmla="*/ 199 h 559"/>
                <a:gd name="T102" fmla="*/ 481 w 646"/>
                <a:gd name="T103" fmla="*/ 199 h 559"/>
                <a:gd name="T104" fmla="*/ 476 w 646"/>
                <a:gd name="T105" fmla="*/ 185 h 559"/>
                <a:gd name="T106" fmla="*/ 450 w 646"/>
                <a:gd name="T107" fmla="*/ 142 h 559"/>
                <a:gd name="T108" fmla="*/ 400 w 646"/>
                <a:gd name="T109" fmla="*/ 78 h 559"/>
                <a:gd name="T110" fmla="*/ 395 w 646"/>
                <a:gd name="T111" fmla="*/ 2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6" h="559">
                  <a:moveTo>
                    <a:pt x="391" y="22"/>
                  </a:moveTo>
                  <a:lnTo>
                    <a:pt x="381" y="10"/>
                  </a:lnTo>
                  <a:lnTo>
                    <a:pt x="381" y="10"/>
                  </a:lnTo>
                  <a:lnTo>
                    <a:pt x="381" y="7"/>
                  </a:lnTo>
                  <a:lnTo>
                    <a:pt x="381" y="5"/>
                  </a:lnTo>
                  <a:lnTo>
                    <a:pt x="374" y="0"/>
                  </a:lnTo>
                  <a:lnTo>
                    <a:pt x="372" y="0"/>
                  </a:lnTo>
                  <a:lnTo>
                    <a:pt x="350" y="0"/>
                  </a:lnTo>
                  <a:lnTo>
                    <a:pt x="329" y="0"/>
                  </a:lnTo>
                  <a:lnTo>
                    <a:pt x="313" y="3"/>
                  </a:lnTo>
                  <a:lnTo>
                    <a:pt x="287" y="3"/>
                  </a:lnTo>
                  <a:lnTo>
                    <a:pt x="279" y="5"/>
                  </a:lnTo>
                  <a:lnTo>
                    <a:pt x="244" y="5"/>
                  </a:lnTo>
                  <a:lnTo>
                    <a:pt x="220" y="7"/>
                  </a:lnTo>
                  <a:lnTo>
                    <a:pt x="204" y="7"/>
                  </a:lnTo>
                  <a:lnTo>
                    <a:pt x="182" y="7"/>
                  </a:lnTo>
                  <a:lnTo>
                    <a:pt x="161" y="10"/>
                  </a:lnTo>
                  <a:lnTo>
                    <a:pt x="140" y="10"/>
                  </a:lnTo>
                  <a:lnTo>
                    <a:pt x="119" y="10"/>
                  </a:lnTo>
                  <a:lnTo>
                    <a:pt x="104" y="10"/>
                  </a:lnTo>
                  <a:lnTo>
                    <a:pt x="78" y="10"/>
                  </a:lnTo>
                  <a:lnTo>
                    <a:pt x="50" y="10"/>
                  </a:lnTo>
                  <a:lnTo>
                    <a:pt x="36" y="10"/>
                  </a:lnTo>
                  <a:lnTo>
                    <a:pt x="0" y="10"/>
                  </a:lnTo>
                  <a:lnTo>
                    <a:pt x="5" y="17"/>
                  </a:lnTo>
                  <a:lnTo>
                    <a:pt x="5" y="14"/>
                  </a:lnTo>
                  <a:lnTo>
                    <a:pt x="10" y="17"/>
                  </a:lnTo>
                  <a:lnTo>
                    <a:pt x="7" y="22"/>
                  </a:lnTo>
                  <a:lnTo>
                    <a:pt x="5" y="22"/>
                  </a:lnTo>
                  <a:lnTo>
                    <a:pt x="7" y="24"/>
                  </a:lnTo>
                  <a:lnTo>
                    <a:pt x="12" y="41"/>
                  </a:lnTo>
                  <a:lnTo>
                    <a:pt x="19" y="45"/>
                  </a:lnTo>
                  <a:lnTo>
                    <a:pt x="19" y="45"/>
                  </a:lnTo>
                  <a:lnTo>
                    <a:pt x="19" y="48"/>
                  </a:lnTo>
                  <a:lnTo>
                    <a:pt x="19" y="48"/>
                  </a:lnTo>
                  <a:lnTo>
                    <a:pt x="19" y="50"/>
                  </a:lnTo>
                  <a:lnTo>
                    <a:pt x="19" y="50"/>
                  </a:lnTo>
                  <a:lnTo>
                    <a:pt x="43" y="81"/>
                  </a:lnTo>
                  <a:lnTo>
                    <a:pt x="43" y="83"/>
                  </a:lnTo>
                  <a:lnTo>
                    <a:pt x="43" y="83"/>
                  </a:lnTo>
                  <a:lnTo>
                    <a:pt x="55" y="93"/>
                  </a:lnTo>
                  <a:lnTo>
                    <a:pt x="57" y="97"/>
                  </a:lnTo>
                  <a:lnTo>
                    <a:pt x="59" y="97"/>
                  </a:lnTo>
                  <a:lnTo>
                    <a:pt x="62" y="97"/>
                  </a:lnTo>
                  <a:lnTo>
                    <a:pt x="62" y="97"/>
                  </a:lnTo>
                  <a:lnTo>
                    <a:pt x="64" y="97"/>
                  </a:lnTo>
                  <a:lnTo>
                    <a:pt x="67" y="97"/>
                  </a:lnTo>
                  <a:lnTo>
                    <a:pt x="67" y="97"/>
                  </a:lnTo>
                  <a:lnTo>
                    <a:pt x="69" y="97"/>
                  </a:lnTo>
                  <a:lnTo>
                    <a:pt x="69" y="97"/>
                  </a:lnTo>
                  <a:lnTo>
                    <a:pt x="71" y="93"/>
                  </a:lnTo>
                  <a:lnTo>
                    <a:pt x="78" y="102"/>
                  </a:lnTo>
                  <a:lnTo>
                    <a:pt x="81" y="107"/>
                  </a:lnTo>
                  <a:lnTo>
                    <a:pt x="81" y="109"/>
                  </a:lnTo>
                  <a:lnTo>
                    <a:pt x="78" y="114"/>
                  </a:lnTo>
                  <a:lnTo>
                    <a:pt x="76" y="114"/>
                  </a:lnTo>
                  <a:lnTo>
                    <a:pt x="69" y="121"/>
                  </a:lnTo>
                  <a:lnTo>
                    <a:pt x="69" y="121"/>
                  </a:lnTo>
                  <a:lnTo>
                    <a:pt x="67" y="126"/>
                  </a:lnTo>
                  <a:lnTo>
                    <a:pt x="64" y="128"/>
                  </a:lnTo>
                  <a:lnTo>
                    <a:pt x="62" y="138"/>
                  </a:lnTo>
                  <a:lnTo>
                    <a:pt x="74" y="152"/>
                  </a:lnTo>
                  <a:lnTo>
                    <a:pt x="90" y="180"/>
                  </a:lnTo>
                  <a:lnTo>
                    <a:pt x="109" y="185"/>
                  </a:lnTo>
                  <a:lnTo>
                    <a:pt x="109" y="190"/>
                  </a:lnTo>
                  <a:lnTo>
                    <a:pt x="109" y="199"/>
                  </a:lnTo>
                  <a:lnTo>
                    <a:pt x="109" y="223"/>
                  </a:lnTo>
                  <a:lnTo>
                    <a:pt x="109" y="237"/>
                  </a:lnTo>
                  <a:lnTo>
                    <a:pt x="109" y="268"/>
                  </a:lnTo>
                  <a:lnTo>
                    <a:pt x="109" y="280"/>
                  </a:lnTo>
                  <a:lnTo>
                    <a:pt x="109" y="320"/>
                  </a:lnTo>
                  <a:lnTo>
                    <a:pt x="109" y="322"/>
                  </a:lnTo>
                  <a:lnTo>
                    <a:pt x="109" y="367"/>
                  </a:lnTo>
                  <a:lnTo>
                    <a:pt x="109" y="370"/>
                  </a:lnTo>
                  <a:lnTo>
                    <a:pt x="111" y="405"/>
                  </a:lnTo>
                  <a:lnTo>
                    <a:pt x="111" y="407"/>
                  </a:lnTo>
                  <a:lnTo>
                    <a:pt x="111" y="443"/>
                  </a:lnTo>
                  <a:lnTo>
                    <a:pt x="111" y="450"/>
                  </a:lnTo>
                  <a:lnTo>
                    <a:pt x="111" y="478"/>
                  </a:lnTo>
                  <a:lnTo>
                    <a:pt x="111" y="490"/>
                  </a:lnTo>
                  <a:lnTo>
                    <a:pt x="111" y="512"/>
                  </a:lnTo>
                  <a:lnTo>
                    <a:pt x="166" y="512"/>
                  </a:lnTo>
                  <a:lnTo>
                    <a:pt x="185" y="509"/>
                  </a:lnTo>
                  <a:lnTo>
                    <a:pt x="213" y="509"/>
                  </a:lnTo>
                  <a:lnTo>
                    <a:pt x="239" y="509"/>
                  </a:lnTo>
                  <a:lnTo>
                    <a:pt x="242" y="509"/>
                  </a:lnTo>
                  <a:lnTo>
                    <a:pt x="284" y="507"/>
                  </a:lnTo>
                  <a:lnTo>
                    <a:pt x="291" y="507"/>
                  </a:lnTo>
                  <a:lnTo>
                    <a:pt x="315" y="507"/>
                  </a:lnTo>
                  <a:lnTo>
                    <a:pt x="353" y="504"/>
                  </a:lnTo>
                  <a:lnTo>
                    <a:pt x="355" y="504"/>
                  </a:lnTo>
                  <a:lnTo>
                    <a:pt x="400" y="502"/>
                  </a:lnTo>
                  <a:lnTo>
                    <a:pt x="421" y="502"/>
                  </a:lnTo>
                  <a:lnTo>
                    <a:pt x="424" y="502"/>
                  </a:lnTo>
                  <a:lnTo>
                    <a:pt x="452" y="500"/>
                  </a:lnTo>
                  <a:lnTo>
                    <a:pt x="485" y="500"/>
                  </a:lnTo>
                  <a:lnTo>
                    <a:pt x="507" y="497"/>
                  </a:lnTo>
                  <a:lnTo>
                    <a:pt x="540" y="495"/>
                  </a:lnTo>
                  <a:lnTo>
                    <a:pt x="542" y="495"/>
                  </a:lnTo>
                  <a:lnTo>
                    <a:pt x="547" y="495"/>
                  </a:lnTo>
                  <a:lnTo>
                    <a:pt x="556" y="507"/>
                  </a:lnTo>
                  <a:lnTo>
                    <a:pt x="556" y="509"/>
                  </a:lnTo>
                  <a:lnTo>
                    <a:pt x="556" y="519"/>
                  </a:lnTo>
                  <a:lnTo>
                    <a:pt x="556" y="521"/>
                  </a:lnTo>
                  <a:lnTo>
                    <a:pt x="556" y="523"/>
                  </a:lnTo>
                  <a:lnTo>
                    <a:pt x="544" y="533"/>
                  </a:lnTo>
                  <a:lnTo>
                    <a:pt x="530" y="559"/>
                  </a:lnTo>
                  <a:lnTo>
                    <a:pt x="537" y="557"/>
                  </a:lnTo>
                  <a:lnTo>
                    <a:pt x="570" y="554"/>
                  </a:lnTo>
                  <a:lnTo>
                    <a:pt x="592" y="554"/>
                  </a:lnTo>
                  <a:lnTo>
                    <a:pt x="601" y="530"/>
                  </a:lnTo>
                  <a:lnTo>
                    <a:pt x="608" y="512"/>
                  </a:lnTo>
                  <a:lnTo>
                    <a:pt x="606" y="490"/>
                  </a:lnTo>
                  <a:lnTo>
                    <a:pt x="604" y="488"/>
                  </a:lnTo>
                  <a:lnTo>
                    <a:pt x="604" y="486"/>
                  </a:lnTo>
                  <a:lnTo>
                    <a:pt x="604" y="486"/>
                  </a:lnTo>
                  <a:lnTo>
                    <a:pt x="604" y="486"/>
                  </a:lnTo>
                  <a:lnTo>
                    <a:pt x="604" y="486"/>
                  </a:lnTo>
                  <a:lnTo>
                    <a:pt x="604" y="486"/>
                  </a:lnTo>
                  <a:lnTo>
                    <a:pt x="604" y="483"/>
                  </a:lnTo>
                  <a:lnTo>
                    <a:pt x="604" y="483"/>
                  </a:lnTo>
                  <a:lnTo>
                    <a:pt x="604" y="483"/>
                  </a:lnTo>
                  <a:lnTo>
                    <a:pt x="604" y="481"/>
                  </a:lnTo>
                  <a:lnTo>
                    <a:pt x="606" y="481"/>
                  </a:lnTo>
                  <a:lnTo>
                    <a:pt x="606" y="481"/>
                  </a:lnTo>
                  <a:lnTo>
                    <a:pt x="611" y="481"/>
                  </a:lnTo>
                  <a:lnTo>
                    <a:pt x="611" y="481"/>
                  </a:lnTo>
                  <a:lnTo>
                    <a:pt x="611" y="483"/>
                  </a:lnTo>
                  <a:lnTo>
                    <a:pt x="611" y="483"/>
                  </a:lnTo>
                  <a:lnTo>
                    <a:pt x="611" y="483"/>
                  </a:lnTo>
                  <a:lnTo>
                    <a:pt x="613" y="483"/>
                  </a:lnTo>
                  <a:lnTo>
                    <a:pt x="613" y="483"/>
                  </a:lnTo>
                  <a:lnTo>
                    <a:pt x="613" y="486"/>
                  </a:lnTo>
                  <a:lnTo>
                    <a:pt x="613" y="486"/>
                  </a:lnTo>
                  <a:lnTo>
                    <a:pt x="613" y="486"/>
                  </a:lnTo>
                  <a:lnTo>
                    <a:pt x="613" y="488"/>
                  </a:lnTo>
                  <a:lnTo>
                    <a:pt x="613" y="488"/>
                  </a:lnTo>
                  <a:lnTo>
                    <a:pt x="613" y="488"/>
                  </a:lnTo>
                  <a:lnTo>
                    <a:pt x="613" y="488"/>
                  </a:lnTo>
                  <a:lnTo>
                    <a:pt x="613" y="490"/>
                  </a:lnTo>
                  <a:lnTo>
                    <a:pt x="611" y="490"/>
                  </a:lnTo>
                  <a:lnTo>
                    <a:pt x="618" y="490"/>
                  </a:lnTo>
                  <a:lnTo>
                    <a:pt x="625" y="474"/>
                  </a:lnTo>
                  <a:lnTo>
                    <a:pt x="641" y="469"/>
                  </a:lnTo>
                  <a:lnTo>
                    <a:pt x="644" y="452"/>
                  </a:lnTo>
                  <a:lnTo>
                    <a:pt x="639" y="450"/>
                  </a:lnTo>
                  <a:lnTo>
                    <a:pt x="639" y="448"/>
                  </a:lnTo>
                  <a:lnTo>
                    <a:pt x="641" y="445"/>
                  </a:lnTo>
                  <a:lnTo>
                    <a:pt x="646" y="433"/>
                  </a:lnTo>
                  <a:lnTo>
                    <a:pt x="641" y="429"/>
                  </a:lnTo>
                  <a:lnTo>
                    <a:pt x="623" y="426"/>
                  </a:lnTo>
                  <a:lnTo>
                    <a:pt x="618" y="422"/>
                  </a:lnTo>
                  <a:lnTo>
                    <a:pt x="613" y="415"/>
                  </a:lnTo>
                  <a:lnTo>
                    <a:pt x="608" y="403"/>
                  </a:lnTo>
                  <a:lnTo>
                    <a:pt x="606" y="398"/>
                  </a:lnTo>
                  <a:lnTo>
                    <a:pt x="604" y="388"/>
                  </a:lnTo>
                  <a:lnTo>
                    <a:pt x="608" y="386"/>
                  </a:lnTo>
                  <a:lnTo>
                    <a:pt x="608" y="386"/>
                  </a:lnTo>
                  <a:lnTo>
                    <a:pt x="608" y="386"/>
                  </a:lnTo>
                  <a:lnTo>
                    <a:pt x="608" y="386"/>
                  </a:lnTo>
                  <a:lnTo>
                    <a:pt x="611" y="386"/>
                  </a:lnTo>
                  <a:lnTo>
                    <a:pt x="611" y="386"/>
                  </a:lnTo>
                  <a:lnTo>
                    <a:pt x="611" y="381"/>
                  </a:lnTo>
                  <a:lnTo>
                    <a:pt x="611" y="381"/>
                  </a:lnTo>
                  <a:lnTo>
                    <a:pt x="611" y="381"/>
                  </a:lnTo>
                  <a:lnTo>
                    <a:pt x="611" y="379"/>
                  </a:lnTo>
                  <a:lnTo>
                    <a:pt x="611" y="379"/>
                  </a:lnTo>
                  <a:lnTo>
                    <a:pt x="611" y="379"/>
                  </a:lnTo>
                  <a:lnTo>
                    <a:pt x="608" y="374"/>
                  </a:lnTo>
                  <a:lnTo>
                    <a:pt x="606" y="374"/>
                  </a:lnTo>
                  <a:lnTo>
                    <a:pt x="604" y="372"/>
                  </a:lnTo>
                  <a:lnTo>
                    <a:pt x="604" y="370"/>
                  </a:lnTo>
                  <a:lnTo>
                    <a:pt x="599" y="362"/>
                  </a:lnTo>
                  <a:lnTo>
                    <a:pt x="599" y="362"/>
                  </a:lnTo>
                  <a:lnTo>
                    <a:pt x="599" y="360"/>
                  </a:lnTo>
                  <a:lnTo>
                    <a:pt x="599" y="360"/>
                  </a:lnTo>
                  <a:lnTo>
                    <a:pt x="599" y="360"/>
                  </a:lnTo>
                  <a:lnTo>
                    <a:pt x="582" y="332"/>
                  </a:lnTo>
                  <a:lnTo>
                    <a:pt x="556" y="325"/>
                  </a:lnTo>
                  <a:lnTo>
                    <a:pt x="530" y="301"/>
                  </a:lnTo>
                  <a:lnTo>
                    <a:pt x="526" y="296"/>
                  </a:lnTo>
                  <a:lnTo>
                    <a:pt x="516" y="289"/>
                  </a:lnTo>
                  <a:lnTo>
                    <a:pt x="516" y="289"/>
                  </a:lnTo>
                  <a:lnTo>
                    <a:pt x="516" y="289"/>
                  </a:lnTo>
                  <a:lnTo>
                    <a:pt x="514" y="287"/>
                  </a:lnTo>
                  <a:lnTo>
                    <a:pt x="514" y="282"/>
                  </a:lnTo>
                  <a:lnTo>
                    <a:pt x="511" y="277"/>
                  </a:lnTo>
                  <a:lnTo>
                    <a:pt x="511" y="272"/>
                  </a:lnTo>
                  <a:lnTo>
                    <a:pt x="511" y="270"/>
                  </a:lnTo>
                  <a:lnTo>
                    <a:pt x="511" y="270"/>
                  </a:lnTo>
                  <a:lnTo>
                    <a:pt x="514" y="265"/>
                  </a:lnTo>
                  <a:lnTo>
                    <a:pt x="514" y="265"/>
                  </a:lnTo>
                  <a:lnTo>
                    <a:pt x="514" y="265"/>
                  </a:lnTo>
                  <a:lnTo>
                    <a:pt x="521" y="246"/>
                  </a:lnTo>
                  <a:lnTo>
                    <a:pt x="521" y="246"/>
                  </a:lnTo>
                  <a:lnTo>
                    <a:pt x="528" y="230"/>
                  </a:lnTo>
                  <a:lnTo>
                    <a:pt x="526" y="220"/>
                  </a:lnTo>
                  <a:lnTo>
                    <a:pt x="533" y="211"/>
                  </a:lnTo>
                  <a:lnTo>
                    <a:pt x="533" y="211"/>
                  </a:lnTo>
                  <a:lnTo>
                    <a:pt x="533" y="209"/>
                  </a:lnTo>
                  <a:lnTo>
                    <a:pt x="533" y="206"/>
                  </a:lnTo>
                  <a:lnTo>
                    <a:pt x="533" y="206"/>
                  </a:lnTo>
                  <a:lnTo>
                    <a:pt x="523" y="201"/>
                  </a:lnTo>
                  <a:lnTo>
                    <a:pt x="521" y="199"/>
                  </a:lnTo>
                  <a:lnTo>
                    <a:pt x="518" y="199"/>
                  </a:lnTo>
                  <a:lnTo>
                    <a:pt x="516" y="197"/>
                  </a:lnTo>
                  <a:lnTo>
                    <a:pt x="499" y="194"/>
                  </a:lnTo>
                  <a:lnTo>
                    <a:pt x="481" y="199"/>
                  </a:lnTo>
                  <a:lnTo>
                    <a:pt x="476" y="185"/>
                  </a:lnTo>
                  <a:lnTo>
                    <a:pt x="476" y="185"/>
                  </a:lnTo>
                  <a:lnTo>
                    <a:pt x="476" y="185"/>
                  </a:lnTo>
                  <a:lnTo>
                    <a:pt x="476" y="185"/>
                  </a:lnTo>
                  <a:lnTo>
                    <a:pt x="478" y="180"/>
                  </a:lnTo>
                  <a:lnTo>
                    <a:pt x="478" y="178"/>
                  </a:lnTo>
                  <a:lnTo>
                    <a:pt x="473" y="164"/>
                  </a:lnTo>
                  <a:lnTo>
                    <a:pt x="450" y="142"/>
                  </a:lnTo>
                  <a:lnTo>
                    <a:pt x="429" y="119"/>
                  </a:lnTo>
                  <a:lnTo>
                    <a:pt x="414" y="109"/>
                  </a:lnTo>
                  <a:lnTo>
                    <a:pt x="410" y="100"/>
                  </a:lnTo>
                  <a:lnTo>
                    <a:pt x="400" y="78"/>
                  </a:lnTo>
                  <a:lnTo>
                    <a:pt x="393" y="48"/>
                  </a:lnTo>
                  <a:lnTo>
                    <a:pt x="393" y="41"/>
                  </a:lnTo>
                  <a:lnTo>
                    <a:pt x="400" y="24"/>
                  </a:lnTo>
                  <a:lnTo>
                    <a:pt x="395" y="24"/>
                  </a:lnTo>
                  <a:lnTo>
                    <a:pt x="391" y="22"/>
                  </a:lnTo>
                  <a:close/>
                </a:path>
              </a:pathLst>
            </a:custGeom>
            <a:solidFill>
              <a:srgbClr val="7030A0"/>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4" name="Mississippi"/>
            <p:cNvSpPr>
              <a:spLocks/>
            </p:cNvSpPr>
            <p:nvPr/>
          </p:nvSpPr>
          <p:spPr bwMode="auto">
            <a:xfrm>
              <a:off x="5540127" y="3992662"/>
              <a:ext cx="549275" cy="950913"/>
            </a:xfrm>
            <a:custGeom>
              <a:avLst/>
              <a:gdLst>
                <a:gd name="T0" fmla="*/ 329 w 346"/>
                <a:gd name="T1" fmla="*/ 438 h 599"/>
                <a:gd name="T2" fmla="*/ 322 w 346"/>
                <a:gd name="T3" fmla="*/ 341 h 599"/>
                <a:gd name="T4" fmla="*/ 324 w 346"/>
                <a:gd name="T5" fmla="*/ 254 h 599"/>
                <a:gd name="T6" fmla="*/ 327 w 346"/>
                <a:gd name="T7" fmla="*/ 180 h 599"/>
                <a:gd name="T8" fmla="*/ 327 w 346"/>
                <a:gd name="T9" fmla="*/ 112 h 599"/>
                <a:gd name="T10" fmla="*/ 329 w 346"/>
                <a:gd name="T11" fmla="*/ 50 h 599"/>
                <a:gd name="T12" fmla="*/ 303 w 346"/>
                <a:gd name="T13" fmla="*/ 3 h 599"/>
                <a:gd name="T14" fmla="*/ 258 w 346"/>
                <a:gd name="T15" fmla="*/ 5 h 599"/>
                <a:gd name="T16" fmla="*/ 204 w 346"/>
                <a:gd name="T17" fmla="*/ 10 h 599"/>
                <a:gd name="T18" fmla="*/ 109 w 346"/>
                <a:gd name="T19" fmla="*/ 15 h 599"/>
                <a:gd name="T20" fmla="*/ 85 w 346"/>
                <a:gd name="T21" fmla="*/ 60 h 599"/>
                <a:gd name="T22" fmla="*/ 88 w 346"/>
                <a:gd name="T23" fmla="*/ 88 h 599"/>
                <a:gd name="T24" fmla="*/ 83 w 346"/>
                <a:gd name="T25" fmla="*/ 90 h 599"/>
                <a:gd name="T26" fmla="*/ 69 w 346"/>
                <a:gd name="T27" fmla="*/ 95 h 599"/>
                <a:gd name="T28" fmla="*/ 52 w 346"/>
                <a:gd name="T29" fmla="*/ 126 h 599"/>
                <a:gd name="T30" fmla="*/ 59 w 346"/>
                <a:gd name="T31" fmla="*/ 133 h 599"/>
                <a:gd name="T32" fmla="*/ 31 w 346"/>
                <a:gd name="T33" fmla="*/ 183 h 599"/>
                <a:gd name="T34" fmla="*/ 31 w 346"/>
                <a:gd name="T35" fmla="*/ 185 h 599"/>
                <a:gd name="T36" fmla="*/ 36 w 346"/>
                <a:gd name="T37" fmla="*/ 190 h 599"/>
                <a:gd name="T38" fmla="*/ 26 w 346"/>
                <a:gd name="T39" fmla="*/ 197 h 599"/>
                <a:gd name="T40" fmla="*/ 33 w 346"/>
                <a:gd name="T41" fmla="*/ 204 h 599"/>
                <a:gd name="T42" fmla="*/ 38 w 346"/>
                <a:gd name="T43" fmla="*/ 211 h 599"/>
                <a:gd name="T44" fmla="*/ 40 w 346"/>
                <a:gd name="T45" fmla="*/ 235 h 599"/>
                <a:gd name="T46" fmla="*/ 40 w 346"/>
                <a:gd name="T47" fmla="*/ 261 h 599"/>
                <a:gd name="T48" fmla="*/ 33 w 346"/>
                <a:gd name="T49" fmla="*/ 270 h 599"/>
                <a:gd name="T50" fmla="*/ 40 w 346"/>
                <a:gd name="T51" fmla="*/ 313 h 599"/>
                <a:gd name="T52" fmla="*/ 43 w 346"/>
                <a:gd name="T53" fmla="*/ 313 h 599"/>
                <a:gd name="T54" fmla="*/ 43 w 346"/>
                <a:gd name="T55" fmla="*/ 315 h 599"/>
                <a:gd name="T56" fmla="*/ 48 w 346"/>
                <a:gd name="T57" fmla="*/ 318 h 599"/>
                <a:gd name="T58" fmla="*/ 45 w 346"/>
                <a:gd name="T59" fmla="*/ 327 h 599"/>
                <a:gd name="T60" fmla="*/ 45 w 346"/>
                <a:gd name="T61" fmla="*/ 329 h 599"/>
                <a:gd name="T62" fmla="*/ 48 w 346"/>
                <a:gd name="T63" fmla="*/ 360 h 599"/>
                <a:gd name="T64" fmla="*/ 24 w 346"/>
                <a:gd name="T65" fmla="*/ 419 h 599"/>
                <a:gd name="T66" fmla="*/ 22 w 346"/>
                <a:gd name="T67" fmla="*/ 424 h 599"/>
                <a:gd name="T68" fmla="*/ 10 w 346"/>
                <a:gd name="T69" fmla="*/ 448 h 599"/>
                <a:gd name="T70" fmla="*/ 3 w 346"/>
                <a:gd name="T71" fmla="*/ 493 h 599"/>
                <a:gd name="T72" fmla="*/ 59 w 346"/>
                <a:gd name="T73" fmla="*/ 509 h 599"/>
                <a:gd name="T74" fmla="*/ 114 w 346"/>
                <a:gd name="T75" fmla="*/ 505 h 599"/>
                <a:gd name="T76" fmla="*/ 187 w 346"/>
                <a:gd name="T77" fmla="*/ 500 h 599"/>
                <a:gd name="T78" fmla="*/ 199 w 346"/>
                <a:gd name="T79" fmla="*/ 509 h 599"/>
                <a:gd name="T80" fmla="*/ 197 w 346"/>
                <a:gd name="T81" fmla="*/ 514 h 599"/>
                <a:gd name="T82" fmla="*/ 192 w 346"/>
                <a:gd name="T83" fmla="*/ 526 h 599"/>
                <a:gd name="T84" fmla="*/ 208 w 346"/>
                <a:gd name="T85" fmla="*/ 566 h 599"/>
                <a:gd name="T86" fmla="*/ 216 w 346"/>
                <a:gd name="T87" fmla="*/ 580 h 599"/>
                <a:gd name="T88" fmla="*/ 213 w 346"/>
                <a:gd name="T89" fmla="*/ 585 h 599"/>
                <a:gd name="T90" fmla="*/ 218 w 346"/>
                <a:gd name="T91" fmla="*/ 595 h 599"/>
                <a:gd name="T92" fmla="*/ 223 w 346"/>
                <a:gd name="T93" fmla="*/ 599 h 599"/>
                <a:gd name="T94" fmla="*/ 223 w 346"/>
                <a:gd name="T95" fmla="*/ 599 h 599"/>
                <a:gd name="T96" fmla="*/ 251 w 346"/>
                <a:gd name="T97" fmla="*/ 578 h 599"/>
                <a:gd name="T98" fmla="*/ 296 w 346"/>
                <a:gd name="T99" fmla="*/ 566 h 599"/>
                <a:gd name="T100" fmla="*/ 310 w 346"/>
                <a:gd name="T101" fmla="*/ 573 h 599"/>
                <a:gd name="T102" fmla="*/ 346 w 346"/>
                <a:gd name="T103" fmla="*/ 569 h 599"/>
                <a:gd name="T104" fmla="*/ 336 w 346"/>
                <a:gd name="T105" fmla="*/ 49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6" h="599">
                  <a:moveTo>
                    <a:pt x="336" y="490"/>
                  </a:moveTo>
                  <a:lnTo>
                    <a:pt x="334" y="476"/>
                  </a:lnTo>
                  <a:lnTo>
                    <a:pt x="329" y="438"/>
                  </a:lnTo>
                  <a:lnTo>
                    <a:pt x="324" y="405"/>
                  </a:lnTo>
                  <a:lnTo>
                    <a:pt x="322" y="382"/>
                  </a:lnTo>
                  <a:lnTo>
                    <a:pt x="322" y="341"/>
                  </a:lnTo>
                  <a:lnTo>
                    <a:pt x="322" y="332"/>
                  </a:lnTo>
                  <a:lnTo>
                    <a:pt x="324" y="299"/>
                  </a:lnTo>
                  <a:lnTo>
                    <a:pt x="324" y="254"/>
                  </a:lnTo>
                  <a:lnTo>
                    <a:pt x="324" y="247"/>
                  </a:lnTo>
                  <a:lnTo>
                    <a:pt x="324" y="211"/>
                  </a:lnTo>
                  <a:lnTo>
                    <a:pt x="327" y="180"/>
                  </a:lnTo>
                  <a:lnTo>
                    <a:pt x="327" y="154"/>
                  </a:lnTo>
                  <a:lnTo>
                    <a:pt x="327" y="116"/>
                  </a:lnTo>
                  <a:lnTo>
                    <a:pt x="327" y="112"/>
                  </a:lnTo>
                  <a:lnTo>
                    <a:pt x="329" y="83"/>
                  </a:lnTo>
                  <a:lnTo>
                    <a:pt x="329" y="64"/>
                  </a:lnTo>
                  <a:lnTo>
                    <a:pt x="329" y="50"/>
                  </a:lnTo>
                  <a:lnTo>
                    <a:pt x="329" y="12"/>
                  </a:lnTo>
                  <a:lnTo>
                    <a:pt x="320" y="0"/>
                  </a:lnTo>
                  <a:lnTo>
                    <a:pt x="303" y="3"/>
                  </a:lnTo>
                  <a:lnTo>
                    <a:pt x="301" y="3"/>
                  </a:lnTo>
                  <a:lnTo>
                    <a:pt x="260" y="5"/>
                  </a:lnTo>
                  <a:lnTo>
                    <a:pt x="258" y="5"/>
                  </a:lnTo>
                  <a:lnTo>
                    <a:pt x="237" y="8"/>
                  </a:lnTo>
                  <a:lnTo>
                    <a:pt x="220" y="8"/>
                  </a:lnTo>
                  <a:lnTo>
                    <a:pt x="204" y="10"/>
                  </a:lnTo>
                  <a:lnTo>
                    <a:pt x="175" y="12"/>
                  </a:lnTo>
                  <a:lnTo>
                    <a:pt x="168" y="12"/>
                  </a:lnTo>
                  <a:lnTo>
                    <a:pt x="109" y="15"/>
                  </a:lnTo>
                  <a:lnTo>
                    <a:pt x="111" y="31"/>
                  </a:lnTo>
                  <a:lnTo>
                    <a:pt x="102" y="36"/>
                  </a:lnTo>
                  <a:lnTo>
                    <a:pt x="85" y="60"/>
                  </a:lnTo>
                  <a:lnTo>
                    <a:pt x="88" y="74"/>
                  </a:lnTo>
                  <a:lnTo>
                    <a:pt x="88" y="86"/>
                  </a:lnTo>
                  <a:lnTo>
                    <a:pt x="88" y="88"/>
                  </a:lnTo>
                  <a:lnTo>
                    <a:pt x="88" y="88"/>
                  </a:lnTo>
                  <a:lnTo>
                    <a:pt x="88" y="88"/>
                  </a:lnTo>
                  <a:lnTo>
                    <a:pt x="83" y="90"/>
                  </a:lnTo>
                  <a:lnTo>
                    <a:pt x="78" y="93"/>
                  </a:lnTo>
                  <a:lnTo>
                    <a:pt x="74" y="95"/>
                  </a:lnTo>
                  <a:lnTo>
                    <a:pt x="69" y="95"/>
                  </a:lnTo>
                  <a:lnTo>
                    <a:pt x="59" y="112"/>
                  </a:lnTo>
                  <a:lnTo>
                    <a:pt x="55" y="121"/>
                  </a:lnTo>
                  <a:lnTo>
                    <a:pt x="52" y="126"/>
                  </a:lnTo>
                  <a:lnTo>
                    <a:pt x="55" y="126"/>
                  </a:lnTo>
                  <a:lnTo>
                    <a:pt x="57" y="131"/>
                  </a:lnTo>
                  <a:lnTo>
                    <a:pt x="59" y="133"/>
                  </a:lnTo>
                  <a:lnTo>
                    <a:pt x="59" y="138"/>
                  </a:lnTo>
                  <a:lnTo>
                    <a:pt x="38" y="147"/>
                  </a:lnTo>
                  <a:lnTo>
                    <a:pt x="31" y="183"/>
                  </a:lnTo>
                  <a:lnTo>
                    <a:pt x="31" y="185"/>
                  </a:lnTo>
                  <a:lnTo>
                    <a:pt x="31" y="185"/>
                  </a:lnTo>
                  <a:lnTo>
                    <a:pt x="31" y="185"/>
                  </a:lnTo>
                  <a:lnTo>
                    <a:pt x="33" y="187"/>
                  </a:lnTo>
                  <a:lnTo>
                    <a:pt x="36" y="190"/>
                  </a:lnTo>
                  <a:lnTo>
                    <a:pt x="36" y="190"/>
                  </a:lnTo>
                  <a:lnTo>
                    <a:pt x="36" y="192"/>
                  </a:lnTo>
                  <a:lnTo>
                    <a:pt x="36" y="195"/>
                  </a:lnTo>
                  <a:lnTo>
                    <a:pt x="26" y="197"/>
                  </a:lnTo>
                  <a:lnTo>
                    <a:pt x="29" y="199"/>
                  </a:lnTo>
                  <a:lnTo>
                    <a:pt x="29" y="199"/>
                  </a:lnTo>
                  <a:lnTo>
                    <a:pt x="33" y="204"/>
                  </a:lnTo>
                  <a:lnTo>
                    <a:pt x="38" y="206"/>
                  </a:lnTo>
                  <a:lnTo>
                    <a:pt x="38" y="209"/>
                  </a:lnTo>
                  <a:lnTo>
                    <a:pt x="38" y="211"/>
                  </a:lnTo>
                  <a:lnTo>
                    <a:pt x="33" y="213"/>
                  </a:lnTo>
                  <a:lnTo>
                    <a:pt x="38" y="228"/>
                  </a:lnTo>
                  <a:lnTo>
                    <a:pt x="40" y="235"/>
                  </a:lnTo>
                  <a:lnTo>
                    <a:pt x="43" y="237"/>
                  </a:lnTo>
                  <a:lnTo>
                    <a:pt x="45" y="247"/>
                  </a:lnTo>
                  <a:lnTo>
                    <a:pt x="40" y="261"/>
                  </a:lnTo>
                  <a:lnTo>
                    <a:pt x="38" y="263"/>
                  </a:lnTo>
                  <a:lnTo>
                    <a:pt x="38" y="263"/>
                  </a:lnTo>
                  <a:lnTo>
                    <a:pt x="33" y="270"/>
                  </a:lnTo>
                  <a:lnTo>
                    <a:pt x="33" y="273"/>
                  </a:lnTo>
                  <a:lnTo>
                    <a:pt x="33" y="275"/>
                  </a:lnTo>
                  <a:lnTo>
                    <a:pt x="40" y="313"/>
                  </a:lnTo>
                  <a:lnTo>
                    <a:pt x="40" y="313"/>
                  </a:lnTo>
                  <a:lnTo>
                    <a:pt x="43" y="313"/>
                  </a:lnTo>
                  <a:lnTo>
                    <a:pt x="43" y="313"/>
                  </a:lnTo>
                  <a:lnTo>
                    <a:pt x="43" y="313"/>
                  </a:lnTo>
                  <a:lnTo>
                    <a:pt x="43" y="315"/>
                  </a:lnTo>
                  <a:lnTo>
                    <a:pt x="43" y="315"/>
                  </a:lnTo>
                  <a:lnTo>
                    <a:pt x="43" y="315"/>
                  </a:lnTo>
                  <a:lnTo>
                    <a:pt x="48" y="315"/>
                  </a:lnTo>
                  <a:lnTo>
                    <a:pt x="48" y="318"/>
                  </a:lnTo>
                  <a:lnTo>
                    <a:pt x="45" y="325"/>
                  </a:lnTo>
                  <a:lnTo>
                    <a:pt x="45" y="327"/>
                  </a:lnTo>
                  <a:lnTo>
                    <a:pt x="45" y="327"/>
                  </a:lnTo>
                  <a:lnTo>
                    <a:pt x="45" y="327"/>
                  </a:lnTo>
                  <a:lnTo>
                    <a:pt x="45" y="329"/>
                  </a:lnTo>
                  <a:lnTo>
                    <a:pt x="45" y="329"/>
                  </a:lnTo>
                  <a:lnTo>
                    <a:pt x="57" y="341"/>
                  </a:lnTo>
                  <a:lnTo>
                    <a:pt x="59" y="358"/>
                  </a:lnTo>
                  <a:lnTo>
                    <a:pt x="48" y="360"/>
                  </a:lnTo>
                  <a:lnTo>
                    <a:pt x="57" y="372"/>
                  </a:lnTo>
                  <a:lnTo>
                    <a:pt x="36" y="403"/>
                  </a:lnTo>
                  <a:lnTo>
                    <a:pt x="24" y="419"/>
                  </a:lnTo>
                  <a:lnTo>
                    <a:pt x="24" y="422"/>
                  </a:lnTo>
                  <a:lnTo>
                    <a:pt x="22" y="424"/>
                  </a:lnTo>
                  <a:lnTo>
                    <a:pt x="22" y="424"/>
                  </a:lnTo>
                  <a:lnTo>
                    <a:pt x="10" y="445"/>
                  </a:lnTo>
                  <a:lnTo>
                    <a:pt x="10" y="448"/>
                  </a:lnTo>
                  <a:lnTo>
                    <a:pt x="10" y="448"/>
                  </a:lnTo>
                  <a:lnTo>
                    <a:pt x="10" y="448"/>
                  </a:lnTo>
                  <a:lnTo>
                    <a:pt x="5" y="479"/>
                  </a:lnTo>
                  <a:lnTo>
                    <a:pt x="3" y="493"/>
                  </a:lnTo>
                  <a:lnTo>
                    <a:pt x="0" y="512"/>
                  </a:lnTo>
                  <a:lnTo>
                    <a:pt x="48" y="509"/>
                  </a:lnTo>
                  <a:lnTo>
                    <a:pt x="59" y="509"/>
                  </a:lnTo>
                  <a:lnTo>
                    <a:pt x="85" y="507"/>
                  </a:lnTo>
                  <a:lnTo>
                    <a:pt x="111" y="507"/>
                  </a:lnTo>
                  <a:lnTo>
                    <a:pt x="114" y="505"/>
                  </a:lnTo>
                  <a:lnTo>
                    <a:pt x="135" y="505"/>
                  </a:lnTo>
                  <a:lnTo>
                    <a:pt x="145" y="505"/>
                  </a:lnTo>
                  <a:lnTo>
                    <a:pt x="187" y="500"/>
                  </a:lnTo>
                  <a:lnTo>
                    <a:pt x="199" y="500"/>
                  </a:lnTo>
                  <a:lnTo>
                    <a:pt x="199" y="505"/>
                  </a:lnTo>
                  <a:lnTo>
                    <a:pt x="199" y="509"/>
                  </a:lnTo>
                  <a:lnTo>
                    <a:pt x="197" y="512"/>
                  </a:lnTo>
                  <a:lnTo>
                    <a:pt x="197" y="512"/>
                  </a:lnTo>
                  <a:lnTo>
                    <a:pt x="197" y="514"/>
                  </a:lnTo>
                  <a:lnTo>
                    <a:pt x="197" y="514"/>
                  </a:lnTo>
                  <a:lnTo>
                    <a:pt x="194" y="519"/>
                  </a:lnTo>
                  <a:lnTo>
                    <a:pt x="192" y="526"/>
                  </a:lnTo>
                  <a:lnTo>
                    <a:pt x="192" y="533"/>
                  </a:lnTo>
                  <a:lnTo>
                    <a:pt x="190" y="542"/>
                  </a:lnTo>
                  <a:lnTo>
                    <a:pt x="208" y="566"/>
                  </a:lnTo>
                  <a:lnTo>
                    <a:pt x="208" y="566"/>
                  </a:lnTo>
                  <a:lnTo>
                    <a:pt x="208" y="566"/>
                  </a:lnTo>
                  <a:lnTo>
                    <a:pt x="216" y="580"/>
                  </a:lnTo>
                  <a:lnTo>
                    <a:pt x="216" y="583"/>
                  </a:lnTo>
                  <a:lnTo>
                    <a:pt x="216" y="585"/>
                  </a:lnTo>
                  <a:lnTo>
                    <a:pt x="213" y="585"/>
                  </a:lnTo>
                  <a:lnTo>
                    <a:pt x="213" y="587"/>
                  </a:lnTo>
                  <a:lnTo>
                    <a:pt x="218" y="592"/>
                  </a:lnTo>
                  <a:lnTo>
                    <a:pt x="218" y="595"/>
                  </a:lnTo>
                  <a:lnTo>
                    <a:pt x="220" y="597"/>
                  </a:lnTo>
                  <a:lnTo>
                    <a:pt x="223" y="599"/>
                  </a:lnTo>
                  <a:lnTo>
                    <a:pt x="223" y="599"/>
                  </a:lnTo>
                  <a:lnTo>
                    <a:pt x="223" y="599"/>
                  </a:lnTo>
                  <a:lnTo>
                    <a:pt x="223" y="599"/>
                  </a:lnTo>
                  <a:lnTo>
                    <a:pt x="223" y="599"/>
                  </a:lnTo>
                  <a:lnTo>
                    <a:pt x="227" y="599"/>
                  </a:lnTo>
                  <a:lnTo>
                    <a:pt x="246" y="573"/>
                  </a:lnTo>
                  <a:lnTo>
                    <a:pt x="251" y="578"/>
                  </a:lnTo>
                  <a:lnTo>
                    <a:pt x="272" y="573"/>
                  </a:lnTo>
                  <a:lnTo>
                    <a:pt x="289" y="569"/>
                  </a:lnTo>
                  <a:lnTo>
                    <a:pt x="296" y="566"/>
                  </a:lnTo>
                  <a:lnTo>
                    <a:pt x="301" y="569"/>
                  </a:lnTo>
                  <a:lnTo>
                    <a:pt x="308" y="573"/>
                  </a:lnTo>
                  <a:lnTo>
                    <a:pt x="310" y="573"/>
                  </a:lnTo>
                  <a:lnTo>
                    <a:pt x="336" y="573"/>
                  </a:lnTo>
                  <a:lnTo>
                    <a:pt x="336" y="573"/>
                  </a:lnTo>
                  <a:lnTo>
                    <a:pt x="346" y="569"/>
                  </a:lnTo>
                  <a:lnTo>
                    <a:pt x="346" y="566"/>
                  </a:lnTo>
                  <a:lnTo>
                    <a:pt x="339" y="524"/>
                  </a:lnTo>
                  <a:lnTo>
                    <a:pt x="336" y="490"/>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8" name="Minnesota"/>
            <p:cNvSpPr>
              <a:spLocks/>
            </p:cNvSpPr>
            <p:nvPr/>
          </p:nvSpPr>
          <p:spPr bwMode="auto">
            <a:xfrm>
              <a:off x="4657477" y="1246287"/>
              <a:ext cx="1011238" cy="1138238"/>
            </a:xfrm>
            <a:custGeom>
              <a:avLst/>
              <a:gdLst>
                <a:gd name="T0" fmla="*/ 7 w 637"/>
                <a:gd name="T1" fmla="*/ 76 h 717"/>
                <a:gd name="T2" fmla="*/ 5 w 637"/>
                <a:gd name="T3" fmla="*/ 144 h 717"/>
                <a:gd name="T4" fmla="*/ 29 w 637"/>
                <a:gd name="T5" fmla="*/ 227 h 717"/>
                <a:gd name="T6" fmla="*/ 36 w 637"/>
                <a:gd name="T7" fmla="*/ 301 h 717"/>
                <a:gd name="T8" fmla="*/ 52 w 637"/>
                <a:gd name="T9" fmla="*/ 398 h 717"/>
                <a:gd name="T10" fmla="*/ 52 w 637"/>
                <a:gd name="T11" fmla="*/ 419 h 717"/>
                <a:gd name="T12" fmla="*/ 52 w 637"/>
                <a:gd name="T13" fmla="*/ 431 h 717"/>
                <a:gd name="T14" fmla="*/ 50 w 637"/>
                <a:gd name="T15" fmla="*/ 433 h 717"/>
                <a:gd name="T16" fmla="*/ 29 w 637"/>
                <a:gd name="T17" fmla="*/ 455 h 717"/>
                <a:gd name="T18" fmla="*/ 26 w 637"/>
                <a:gd name="T19" fmla="*/ 459 h 717"/>
                <a:gd name="T20" fmla="*/ 55 w 637"/>
                <a:gd name="T21" fmla="*/ 488 h 717"/>
                <a:gd name="T22" fmla="*/ 62 w 637"/>
                <a:gd name="T23" fmla="*/ 578 h 717"/>
                <a:gd name="T24" fmla="*/ 95 w 637"/>
                <a:gd name="T25" fmla="*/ 717 h 717"/>
                <a:gd name="T26" fmla="*/ 201 w 637"/>
                <a:gd name="T27" fmla="*/ 715 h 717"/>
                <a:gd name="T28" fmla="*/ 322 w 637"/>
                <a:gd name="T29" fmla="*/ 715 h 717"/>
                <a:gd name="T30" fmla="*/ 447 w 637"/>
                <a:gd name="T31" fmla="*/ 710 h 717"/>
                <a:gd name="T32" fmla="*/ 516 w 637"/>
                <a:gd name="T33" fmla="*/ 663 h 717"/>
                <a:gd name="T34" fmla="*/ 428 w 637"/>
                <a:gd name="T35" fmla="*/ 594 h 717"/>
                <a:gd name="T36" fmla="*/ 417 w 637"/>
                <a:gd name="T37" fmla="*/ 580 h 717"/>
                <a:gd name="T38" fmla="*/ 393 w 637"/>
                <a:gd name="T39" fmla="*/ 573 h 717"/>
                <a:gd name="T40" fmla="*/ 381 w 637"/>
                <a:gd name="T41" fmla="*/ 535 h 717"/>
                <a:gd name="T42" fmla="*/ 381 w 637"/>
                <a:gd name="T43" fmla="*/ 492 h 717"/>
                <a:gd name="T44" fmla="*/ 386 w 637"/>
                <a:gd name="T45" fmla="*/ 471 h 717"/>
                <a:gd name="T46" fmla="*/ 367 w 637"/>
                <a:gd name="T47" fmla="*/ 459 h 717"/>
                <a:gd name="T48" fmla="*/ 372 w 637"/>
                <a:gd name="T49" fmla="*/ 440 h 717"/>
                <a:gd name="T50" fmla="*/ 402 w 637"/>
                <a:gd name="T51" fmla="*/ 402 h 717"/>
                <a:gd name="T52" fmla="*/ 412 w 637"/>
                <a:gd name="T53" fmla="*/ 324 h 717"/>
                <a:gd name="T54" fmla="*/ 421 w 637"/>
                <a:gd name="T55" fmla="*/ 324 h 717"/>
                <a:gd name="T56" fmla="*/ 421 w 637"/>
                <a:gd name="T57" fmla="*/ 320 h 717"/>
                <a:gd name="T58" fmla="*/ 436 w 637"/>
                <a:gd name="T59" fmla="*/ 317 h 717"/>
                <a:gd name="T60" fmla="*/ 428 w 637"/>
                <a:gd name="T61" fmla="*/ 310 h 717"/>
                <a:gd name="T62" fmla="*/ 450 w 637"/>
                <a:gd name="T63" fmla="*/ 291 h 717"/>
                <a:gd name="T64" fmla="*/ 476 w 637"/>
                <a:gd name="T65" fmla="*/ 268 h 717"/>
                <a:gd name="T66" fmla="*/ 507 w 637"/>
                <a:gd name="T67" fmla="*/ 230 h 717"/>
                <a:gd name="T68" fmla="*/ 554 w 637"/>
                <a:gd name="T69" fmla="*/ 192 h 717"/>
                <a:gd name="T70" fmla="*/ 596 w 637"/>
                <a:gd name="T71" fmla="*/ 173 h 717"/>
                <a:gd name="T72" fmla="*/ 637 w 637"/>
                <a:gd name="T73" fmla="*/ 149 h 717"/>
                <a:gd name="T74" fmla="*/ 606 w 637"/>
                <a:gd name="T75" fmla="*/ 154 h 717"/>
                <a:gd name="T76" fmla="*/ 596 w 637"/>
                <a:gd name="T77" fmla="*/ 147 h 717"/>
                <a:gd name="T78" fmla="*/ 585 w 637"/>
                <a:gd name="T79" fmla="*/ 140 h 717"/>
                <a:gd name="T80" fmla="*/ 530 w 637"/>
                <a:gd name="T81" fmla="*/ 140 h 717"/>
                <a:gd name="T82" fmla="*/ 523 w 637"/>
                <a:gd name="T83" fmla="*/ 128 h 717"/>
                <a:gd name="T84" fmla="*/ 492 w 637"/>
                <a:gd name="T85" fmla="*/ 147 h 717"/>
                <a:gd name="T86" fmla="*/ 459 w 637"/>
                <a:gd name="T87" fmla="*/ 147 h 717"/>
                <a:gd name="T88" fmla="*/ 454 w 637"/>
                <a:gd name="T89" fmla="*/ 137 h 717"/>
                <a:gd name="T90" fmla="*/ 431 w 637"/>
                <a:gd name="T91" fmla="*/ 130 h 717"/>
                <a:gd name="T92" fmla="*/ 407 w 637"/>
                <a:gd name="T93" fmla="*/ 118 h 717"/>
                <a:gd name="T94" fmla="*/ 334 w 637"/>
                <a:gd name="T95" fmla="*/ 88 h 717"/>
                <a:gd name="T96" fmla="*/ 308 w 637"/>
                <a:gd name="T97" fmla="*/ 92 h 717"/>
                <a:gd name="T98" fmla="*/ 308 w 637"/>
                <a:gd name="T99" fmla="*/ 100 h 717"/>
                <a:gd name="T100" fmla="*/ 282 w 637"/>
                <a:gd name="T101" fmla="*/ 104 h 717"/>
                <a:gd name="T102" fmla="*/ 279 w 637"/>
                <a:gd name="T103" fmla="*/ 97 h 717"/>
                <a:gd name="T104" fmla="*/ 260 w 637"/>
                <a:gd name="T105" fmla="*/ 88 h 717"/>
                <a:gd name="T106" fmla="*/ 244 w 637"/>
                <a:gd name="T107" fmla="*/ 88 h 717"/>
                <a:gd name="T108" fmla="*/ 239 w 637"/>
                <a:gd name="T109" fmla="*/ 81 h 717"/>
                <a:gd name="T110" fmla="*/ 223 w 637"/>
                <a:gd name="T111" fmla="*/ 83 h 717"/>
                <a:gd name="T112" fmla="*/ 211 w 637"/>
                <a:gd name="T113" fmla="*/ 76 h 717"/>
                <a:gd name="T114" fmla="*/ 190 w 637"/>
                <a:gd name="T115" fmla="*/ 5 h 717"/>
                <a:gd name="T116" fmla="*/ 168 w 637"/>
                <a:gd name="T117" fmla="*/ 17 h 717"/>
                <a:gd name="T118" fmla="*/ 0 w 637"/>
                <a:gd name="T119" fmla="*/ 47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7" h="717">
                  <a:moveTo>
                    <a:pt x="0" y="47"/>
                  </a:moveTo>
                  <a:lnTo>
                    <a:pt x="0" y="50"/>
                  </a:lnTo>
                  <a:lnTo>
                    <a:pt x="0" y="52"/>
                  </a:lnTo>
                  <a:lnTo>
                    <a:pt x="5" y="71"/>
                  </a:lnTo>
                  <a:lnTo>
                    <a:pt x="7" y="76"/>
                  </a:lnTo>
                  <a:lnTo>
                    <a:pt x="12" y="85"/>
                  </a:lnTo>
                  <a:lnTo>
                    <a:pt x="5" y="102"/>
                  </a:lnTo>
                  <a:lnTo>
                    <a:pt x="7" y="104"/>
                  </a:lnTo>
                  <a:lnTo>
                    <a:pt x="10" y="133"/>
                  </a:lnTo>
                  <a:lnTo>
                    <a:pt x="5" y="144"/>
                  </a:lnTo>
                  <a:lnTo>
                    <a:pt x="5" y="147"/>
                  </a:lnTo>
                  <a:lnTo>
                    <a:pt x="7" y="154"/>
                  </a:lnTo>
                  <a:lnTo>
                    <a:pt x="17" y="182"/>
                  </a:lnTo>
                  <a:lnTo>
                    <a:pt x="26" y="208"/>
                  </a:lnTo>
                  <a:lnTo>
                    <a:pt x="29" y="227"/>
                  </a:lnTo>
                  <a:lnTo>
                    <a:pt x="31" y="260"/>
                  </a:lnTo>
                  <a:lnTo>
                    <a:pt x="31" y="270"/>
                  </a:lnTo>
                  <a:lnTo>
                    <a:pt x="31" y="287"/>
                  </a:lnTo>
                  <a:lnTo>
                    <a:pt x="36" y="298"/>
                  </a:lnTo>
                  <a:lnTo>
                    <a:pt x="36" y="301"/>
                  </a:lnTo>
                  <a:lnTo>
                    <a:pt x="33" y="327"/>
                  </a:lnTo>
                  <a:lnTo>
                    <a:pt x="33" y="334"/>
                  </a:lnTo>
                  <a:lnTo>
                    <a:pt x="38" y="343"/>
                  </a:lnTo>
                  <a:lnTo>
                    <a:pt x="50" y="372"/>
                  </a:lnTo>
                  <a:lnTo>
                    <a:pt x="52" y="398"/>
                  </a:lnTo>
                  <a:lnTo>
                    <a:pt x="52" y="400"/>
                  </a:lnTo>
                  <a:lnTo>
                    <a:pt x="52" y="402"/>
                  </a:lnTo>
                  <a:lnTo>
                    <a:pt x="52" y="405"/>
                  </a:lnTo>
                  <a:lnTo>
                    <a:pt x="52" y="407"/>
                  </a:lnTo>
                  <a:lnTo>
                    <a:pt x="52" y="419"/>
                  </a:lnTo>
                  <a:lnTo>
                    <a:pt x="52" y="424"/>
                  </a:lnTo>
                  <a:lnTo>
                    <a:pt x="52" y="424"/>
                  </a:lnTo>
                  <a:lnTo>
                    <a:pt x="52" y="424"/>
                  </a:lnTo>
                  <a:lnTo>
                    <a:pt x="52" y="429"/>
                  </a:lnTo>
                  <a:lnTo>
                    <a:pt x="52" y="431"/>
                  </a:lnTo>
                  <a:lnTo>
                    <a:pt x="50" y="431"/>
                  </a:lnTo>
                  <a:lnTo>
                    <a:pt x="50" y="431"/>
                  </a:lnTo>
                  <a:lnTo>
                    <a:pt x="50" y="433"/>
                  </a:lnTo>
                  <a:lnTo>
                    <a:pt x="50" y="433"/>
                  </a:lnTo>
                  <a:lnTo>
                    <a:pt x="50" y="433"/>
                  </a:lnTo>
                  <a:lnTo>
                    <a:pt x="45" y="443"/>
                  </a:lnTo>
                  <a:lnTo>
                    <a:pt x="43" y="443"/>
                  </a:lnTo>
                  <a:lnTo>
                    <a:pt x="40" y="445"/>
                  </a:lnTo>
                  <a:lnTo>
                    <a:pt x="36" y="447"/>
                  </a:lnTo>
                  <a:lnTo>
                    <a:pt x="29" y="455"/>
                  </a:lnTo>
                  <a:lnTo>
                    <a:pt x="29" y="455"/>
                  </a:lnTo>
                  <a:lnTo>
                    <a:pt x="29" y="455"/>
                  </a:lnTo>
                  <a:lnTo>
                    <a:pt x="29" y="455"/>
                  </a:lnTo>
                  <a:lnTo>
                    <a:pt x="29" y="455"/>
                  </a:lnTo>
                  <a:lnTo>
                    <a:pt x="26" y="459"/>
                  </a:lnTo>
                  <a:lnTo>
                    <a:pt x="26" y="459"/>
                  </a:lnTo>
                  <a:lnTo>
                    <a:pt x="29" y="462"/>
                  </a:lnTo>
                  <a:lnTo>
                    <a:pt x="36" y="469"/>
                  </a:lnTo>
                  <a:lnTo>
                    <a:pt x="48" y="483"/>
                  </a:lnTo>
                  <a:lnTo>
                    <a:pt x="55" y="488"/>
                  </a:lnTo>
                  <a:lnTo>
                    <a:pt x="59" y="490"/>
                  </a:lnTo>
                  <a:lnTo>
                    <a:pt x="59" y="492"/>
                  </a:lnTo>
                  <a:lnTo>
                    <a:pt x="62" y="500"/>
                  </a:lnTo>
                  <a:lnTo>
                    <a:pt x="62" y="535"/>
                  </a:lnTo>
                  <a:lnTo>
                    <a:pt x="62" y="578"/>
                  </a:lnTo>
                  <a:lnTo>
                    <a:pt x="62" y="589"/>
                  </a:lnTo>
                  <a:lnTo>
                    <a:pt x="62" y="632"/>
                  </a:lnTo>
                  <a:lnTo>
                    <a:pt x="62" y="675"/>
                  </a:lnTo>
                  <a:lnTo>
                    <a:pt x="59" y="717"/>
                  </a:lnTo>
                  <a:lnTo>
                    <a:pt x="95" y="717"/>
                  </a:lnTo>
                  <a:lnTo>
                    <a:pt x="114" y="717"/>
                  </a:lnTo>
                  <a:lnTo>
                    <a:pt x="149" y="717"/>
                  </a:lnTo>
                  <a:lnTo>
                    <a:pt x="154" y="717"/>
                  </a:lnTo>
                  <a:lnTo>
                    <a:pt x="197" y="715"/>
                  </a:lnTo>
                  <a:lnTo>
                    <a:pt x="201" y="715"/>
                  </a:lnTo>
                  <a:lnTo>
                    <a:pt x="239" y="715"/>
                  </a:lnTo>
                  <a:lnTo>
                    <a:pt x="256" y="715"/>
                  </a:lnTo>
                  <a:lnTo>
                    <a:pt x="279" y="715"/>
                  </a:lnTo>
                  <a:lnTo>
                    <a:pt x="308" y="715"/>
                  </a:lnTo>
                  <a:lnTo>
                    <a:pt x="322" y="715"/>
                  </a:lnTo>
                  <a:lnTo>
                    <a:pt x="362" y="713"/>
                  </a:lnTo>
                  <a:lnTo>
                    <a:pt x="362" y="713"/>
                  </a:lnTo>
                  <a:lnTo>
                    <a:pt x="405" y="710"/>
                  </a:lnTo>
                  <a:lnTo>
                    <a:pt x="414" y="710"/>
                  </a:lnTo>
                  <a:lnTo>
                    <a:pt x="447" y="710"/>
                  </a:lnTo>
                  <a:lnTo>
                    <a:pt x="478" y="708"/>
                  </a:lnTo>
                  <a:lnTo>
                    <a:pt x="488" y="708"/>
                  </a:lnTo>
                  <a:lnTo>
                    <a:pt x="523" y="705"/>
                  </a:lnTo>
                  <a:lnTo>
                    <a:pt x="516" y="679"/>
                  </a:lnTo>
                  <a:lnTo>
                    <a:pt x="516" y="663"/>
                  </a:lnTo>
                  <a:lnTo>
                    <a:pt x="502" y="649"/>
                  </a:lnTo>
                  <a:lnTo>
                    <a:pt x="490" y="644"/>
                  </a:lnTo>
                  <a:lnTo>
                    <a:pt x="462" y="625"/>
                  </a:lnTo>
                  <a:lnTo>
                    <a:pt x="443" y="599"/>
                  </a:lnTo>
                  <a:lnTo>
                    <a:pt x="428" y="594"/>
                  </a:lnTo>
                  <a:lnTo>
                    <a:pt x="421" y="582"/>
                  </a:lnTo>
                  <a:lnTo>
                    <a:pt x="421" y="582"/>
                  </a:lnTo>
                  <a:lnTo>
                    <a:pt x="419" y="582"/>
                  </a:lnTo>
                  <a:lnTo>
                    <a:pt x="419" y="582"/>
                  </a:lnTo>
                  <a:lnTo>
                    <a:pt x="417" y="580"/>
                  </a:lnTo>
                  <a:lnTo>
                    <a:pt x="405" y="580"/>
                  </a:lnTo>
                  <a:lnTo>
                    <a:pt x="402" y="580"/>
                  </a:lnTo>
                  <a:lnTo>
                    <a:pt x="400" y="580"/>
                  </a:lnTo>
                  <a:lnTo>
                    <a:pt x="395" y="573"/>
                  </a:lnTo>
                  <a:lnTo>
                    <a:pt x="393" y="573"/>
                  </a:lnTo>
                  <a:lnTo>
                    <a:pt x="393" y="571"/>
                  </a:lnTo>
                  <a:lnTo>
                    <a:pt x="384" y="563"/>
                  </a:lnTo>
                  <a:lnTo>
                    <a:pt x="379" y="559"/>
                  </a:lnTo>
                  <a:lnTo>
                    <a:pt x="381" y="545"/>
                  </a:lnTo>
                  <a:lnTo>
                    <a:pt x="381" y="535"/>
                  </a:lnTo>
                  <a:lnTo>
                    <a:pt x="379" y="528"/>
                  </a:lnTo>
                  <a:lnTo>
                    <a:pt x="376" y="523"/>
                  </a:lnTo>
                  <a:lnTo>
                    <a:pt x="376" y="518"/>
                  </a:lnTo>
                  <a:lnTo>
                    <a:pt x="379" y="502"/>
                  </a:lnTo>
                  <a:lnTo>
                    <a:pt x="381" y="492"/>
                  </a:lnTo>
                  <a:lnTo>
                    <a:pt x="381" y="490"/>
                  </a:lnTo>
                  <a:lnTo>
                    <a:pt x="381" y="490"/>
                  </a:lnTo>
                  <a:lnTo>
                    <a:pt x="384" y="488"/>
                  </a:lnTo>
                  <a:lnTo>
                    <a:pt x="388" y="481"/>
                  </a:lnTo>
                  <a:lnTo>
                    <a:pt x="386" y="471"/>
                  </a:lnTo>
                  <a:lnTo>
                    <a:pt x="381" y="464"/>
                  </a:lnTo>
                  <a:lnTo>
                    <a:pt x="374" y="459"/>
                  </a:lnTo>
                  <a:lnTo>
                    <a:pt x="372" y="459"/>
                  </a:lnTo>
                  <a:lnTo>
                    <a:pt x="369" y="459"/>
                  </a:lnTo>
                  <a:lnTo>
                    <a:pt x="367" y="459"/>
                  </a:lnTo>
                  <a:lnTo>
                    <a:pt x="367" y="457"/>
                  </a:lnTo>
                  <a:lnTo>
                    <a:pt x="367" y="452"/>
                  </a:lnTo>
                  <a:lnTo>
                    <a:pt x="367" y="452"/>
                  </a:lnTo>
                  <a:lnTo>
                    <a:pt x="367" y="450"/>
                  </a:lnTo>
                  <a:lnTo>
                    <a:pt x="372" y="440"/>
                  </a:lnTo>
                  <a:lnTo>
                    <a:pt x="379" y="421"/>
                  </a:lnTo>
                  <a:lnTo>
                    <a:pt x="381" y="421"/>
                  </a:lnTo>
                  <a:lnTo>
                    <a:pt x="381" y="419"/>
                  </a:lnTo>
                  <a:lnTo>
                    <a:pt x="386" y="414"/>
                  </a:lnTo>
                  <a:lnTo>
                    <a:pt x="402" y="402"/>
                  </a:lnTo>
                  <a:lnTo>
                    <a:pt x="417" y="395"/>
                  </a:lnTo>
                  <a:lnTo>
                    <a:pt x="417" y="391"/>
                  </a:lnTo>
                  <a:lnTo>
                    <a:pt x="414" y="386"/>
                  </a:lnTo>
                  <a:lnTo>
                    <a:pt x="414" y="355"/>
                  </a:lnTo>
                  <a:lnTo>
                    <a:pt x="412" y="324"/>
                  </a:lnTo>
                  <a:lnTo>
                    <a:pt x="414" y="324"/>
                  </a:lnTo>
                  <a:lnTo>
                    <a:pt x="417" y="327"/>
                  </a:lnTo>
                  <a:lnTo>
                    <a:pt x="419" y="324"/>
                  </a:lnTo>
                  <a:lnTo>
                    <a:pt x="421" y="324"/>
                  </a:lnTo>
                  <a:lnTo>
                    <a:pt x="421" y="324"/>
                  </a:lnTo>
                  <a:lnTo>
                    <a:pt x="421" y="322"/>
                  </a:lnTo>
                  <a:lnTo>
                    <a:pt x="421" y="320"/>
                  </a:lnTo>
                  <a:lnTo>
                    <a:pt x="421" y="320"/>
                  </a:lnTo>
                  <a:lnTo>
                    <a:pt x="421" y="320"/>
                  </a:lnTo>
                  <a:lnTo>
                    <a:pt x="421" y="320"/>
                  </a:lnTo>
                  <a:lnTo>
                    <a:pt x="421" y="317"/>
                  </a:lnTo>
                  <a:lnTo>
                    <a:pt x="421" y="317"/>
                  </a:lnTo>
                  <a:lnTo>
                    <a:pt x="428" y="313"/>
                  </a:lnTo>
                  <a:lnTo>
                    <a:pt x="428" y="313"/>
                  </a:lnTo>
                  <a:lnTo>
                    <a:pt x="436" y="317"/>
                  </a:lnTo>
                  <a:lnTo>
                    <a:pt x="436" y="317"/>
                  </a:lnTo>
                  <a:lnTo>
                    <a:pt x="436" y="317"/>
                  </a:lnTo>
                  <a:lnTo>
                    <a:pt x="436" y="317"/>
                  </a:lnTo>
                  <a:lnTo>
                    <a:pt x="431" y="313"/>
                  </a:lnTo>
                  <a:lnTo>
                    <a:pt x="428" y="310"/>
                  </a:lnTo>
                  <a:lnTo>
                    <a:pt x="428" y="308"/>
                  </a:lnTo>
                  <a:lnTo>
                    <a:pt x="431" y="308"/>
                  </a:lnTo>
                  <a:lnTo>
                    <a:pt x="431" y="305"/>
                  </a:lnTo>
                  <a:lnTo>
                    <a:pt x="445" y="294"/>
                  </a:lnTo>
                  <a:lnTo>
                    <a:pt x="450" y="291"/>
                  </a:lnTo>
                  <a:lnTo>
                    <a:pt x="454" y="289"/>
                  </a:lnTo>
                  <a:lnTo>
                    <a:pt x="457" y="284"/>
                  </a:lnTo>
                  <a:lnTo>
                    <a:pt x="462" y="279"/>
                  </a:lnTo>
                  <a:lnTo>
                    <a:pt x="471" y="270"/>
                  </a:lnTo>
                  <a:lnTo>
                    <a:pt x="476" y="268"/>
                  </a:lnTo>
                  <a:lnTo>
                    <a:pt x="478" y="265"/>
                  </a:lnTo>
                  <a:lnTo>
                    <a:pt x="481" y="263"/>
                  </a:lnTo>
                  <a:lnTo>
                    <a:pt x="495" y="246"/>
                  </a:lnTo>
                  <a:lnTo>
                    <a:pt x="504" y="232"/>
                  </a:lnTo>
                  <a:lnTo>
                    <a:pt x="507" y="230"/>
                  </a:lnTo>
                  <a:lnTo>
                    <a:pt x="514" y="223"/>
                  </a:lnTo>
                  <a:lnTo>
                    <a:pt x="514" y="223"/>
                  </a:lnTo>
                  <a:lnTo>
                    <a:pt x="528" y="211"/>
                  </a:lnTo>
                  <a:lnTo>
                    <a:pt x="537" y="201"/>
                  </a:lnTo>
                  <a:lnTo>
                    <a:pt x="554" y="192"/>
                  </a:lnTo>
                  <a:lnTo>
                    <a:pt x="561" y="187"/>
                  </a:lnTo>
                  <a:lnTo>
                    <a:pt x="578" y="180"/>
                  </a:lnTo>
                  <a:lnTo>
                    <a:pt x="582" y="180"/>
                  </a:lnTo>
                  <a:lnTo>
                    <a:pt x="589" y="178"/>
                  </a:lnTo>
                  <a:lnTo>
                    <a:pt x="596" y="173"/>
                  </a:lnTo>
                  <a:lnTo>
                    <a:pt x="604" y="171"/>
                  </a:lnTo>
                  <a:lnTo>
                    <a:pt x="613" y="163"/>
                  </a:lnTo>
                  <a:lnTo>
                    <a:pt x="632" y="154"/>
                  </a:lnTo>
                  <a:lnTo>
                    <a:pt x="632" y="154"/>
                  </a:lnTo>
                  <a:lnTo>
                    <a:pt x="637" y="149"/>
                  </a:lnTo>
                  <a:lnTo>
                    <a:pt x="637" y="149"/>
                  </a:lnTo>
                  <a:lnTo>
                    <a:pt x="637" y="147"/>
                  </a:lnTo>
                  <a:lnTo>
                    <a:pt x="625" y="149"/>
                  </a:lnTo>
                  <a:lnTo>
                    <a:pt x="608" y="152"/>
                  </a:lnTo>
                  <a:lnTo>
                    <a:pt x="606" y="154"/>
                  </a:lnTo>
                  <a:lnTo>
                    <a:pt x="604" y="154"/>
                  </a:lnTo>
                  <a:lnTo>
                    <a:pt x="599" y="149"/>
                  </a:lnTo>
                  <a:lnTo>
                    <a:pt x="596" y="149"/>
                  </a:lnTo>
                  <a:lnTo>
                    <a:pt x="596" y="147"/>
                  </a:lnTo>
                  <a:lnTo>
                    <a:pt x="596" y="147"/>
                  </a:lnTo>
                  <a:lnTo>
                    <a:pt x="596" y="144"/>
                  </a:lnTo>
                  <a:lnTo>
                    <a:pt x="594" y="142"/>
                  </a:lnTo>
                  <a:lnTo>
                    <a:pt x="589" y="140"/>
                  </a:lnTo>
                  <a:lnTo>
                    <a:pt x="587" y="140"/>
                  </a:lnTo>
                  <a:lnTo>
                    <a:pt x="585" y="140"/>
                  </a:lnTo>
                  <a:lnTo>
                    <a:pt x="580" y="140"/>
                  </a:lnTo>
                  <a:lnTo>
                    <a:pt x="549" y="142"/>
                  </a:lnTo>
                  <a:lnTo>
                    <a:pt x="533" y="144"/>
                  </a:lnTo>
                  <a:lnTo>
                    <a:pt x="533" y="144"/>
                  </a:lnTo>
                  <a:lnTo>
                    <a:pt x="530" y="140"/>
                  </a:lnTo>
                  <a:lnTo>
                    <a:pt x="530" y="140"/>
                  </a:lnTo>
                  <a:lnTo>
                    <a:pt x="528" y="135"/>
                  </a:lnTo>
                  <a:lnTo>
                    <a:pt x="525" y="128"/>
                  </a:lnTo>
                  <a:lnTo>
                    <a:pt x="525" y="128"/>
                  </a:lnTo>
                  <a:lnTo>
                    <a:pt x="523" y="128"/>
                  </a:lnTo>
                  <a:lnTo>
                    <a:pt x="521" y="128"/>
                  </a:lnTo>
                  <a:lnTo>
                    <a:pt x="514" y="130"/>
                  </a:lnTo>
                  <a:lnTo>
                    <a:pt x="509" y="135"/>
                  </a:lnTo>
                  <a:lnTo>
                    <a:pt x="492" y="147"/>
                  </a:lnTo>
                  <a:lnTo>
                    <a:pt x="492" y="147"/>
                  </a:lnTo>
                  <a:lnTo>
                    <a:pt x="490" y="149"/>
                  </a:lnTo>
                  <a:lnTo>
                    <a:pt x="490" y="149"/>
                  </a:lnTo>
                  <a:lnTo>
                    <a:pt x="485" y="149"/>
                  </a:lnTo>
                  <a:lnTo>
                    <a:pt x="473" y="152"/>
                  </a:lnTo>
                  <a:lnTo>
                    <a:pt x="459" y="147"/>
                  </a:lnTo>
                  <a:lnTo>
                    <a:pt x="454" y="147"/>
                  </a:lnTo>
                  <a:lnTo>
                    <a:pt x="454" y="147"/>
                  </a:lnTo>
                  <a:lnTo>
                    <a:pt x="454" y="144"/>
                  </a:lnTo>
                  <a:lnTo>
                    <a:pt x="454" y="142"/>
                  </a:lnTo>
                  <a:lnTo>
                    <a:pt x="454" y="137"/>
                  </a:lnTo>
                  <a:lnTo>
                    <a:pt x="452" y="135"/>
                  </a:lnTo>
                  <a:lnTo>
                    <a:pt x="452" y="135"/>
                  </a:lnTo>
                  <a:lnTo>
                    <a:pt x="452" y="135"/>
                  </a:lnTo>
                  <a:lnTo>
                    <a:pt x="447" y="135"/>
                  </a:lnTo>
                  <a:lnTo>
                    <a:pt x="431" y="130"/>
                  </a:lnTo>
                  <a:lnTo>
                    <a:pt x="431" y="130"/>
                  </a:lnTo>
                  <a:lnTo>
                    <a:pt x="431" y="130"/>
                  </a:lnTo>
                  <a:lnTo>
                    <a:pt x="426" y="121"/>
                  </a:lnTo>
                  <a:lnTo>
                    <a:pt x="424" y="118"/>
                  </a:lnTo>
                  <a:lnTo>
                    <a:pt x="407" y="118"/>
                  </a:lnTo>
                  <a:lnTo>
                    <a:pt x="405" y="121"/>
                  </a:lnTo>
                  <a:lnTo>
                    <a:pt x="348" y="88"/>
                  </a:lnTo>
                  <a:lnTo>
                    <a:pt x="339" y="88"/>
                  </a:lnTo>
                  <a:lnTo>
                    <a:pt x="334" y="88"/>
                  </a:lnTo>
                  <a:lnTo>
                    <a:pt x="334" y="88"/>
                  </a:lnTo>
                  <a:lnTo>
                    <a:pt x="331" y="90"/>
                  </a:lnTo>
                  <a:lnTo>
                    <a:pt x="329" y="88"/>
                  </a:lnTo>
                  <a:lnTo>
                    <a:pt x="324" y="88"/>
                  </a:lnTo>
                  <a:lnTo>
                    <a:pt x="317" y="90"/>
                  </a:lnTo>
                  <a:lnTo>
                    <a:pt x="308" y="92"/>
                  </a:lnTo>
                  <a:lnTo>
                    <a:pt x="308" y="95"/>
                  </a:lnTo>
                  <a:lnTo>
                    <a:pt x="308" y="95"/>
                  </a:lnTo>
                  <a:lnTo>
                    <a:pt x="308" y="97"/>
                  </a:lnTo>
                  <a:lnTo>
                    <a:pt x="308" y="97"/>
                  </a:lnTo>
                  <a:lnTo>
                    <a:pt x="308" y="100"/>
                  </a:lnTo>
                  <a:lnTo>
                    <a:pt x="308" y="100"/>
                  </a:lnTo>
                  <a:lnTo>
                    <a:pt x="301" y="102"/>
                  </a:lnTo>
                  <a:lnTo>
                    <a:pt x="291" y="104"/>
                  </a:lnTo>
                  <a:lnTo>
                    <a:pt x="284" y="104"/>
                  </a:lnTo>
                  <a:lnTo>
                    <a:pt x="282" y="104"/>
                  </a:lnTo>
                  <a:lnTo>
                    <a:pt x="279" y="102"/>
                  </a:lnTo>
                  <a:lnTo>
                    <a:pt x="279" y="102"/>
                  </a:lnTo>
                  <a:lnTo>
                    <a:pt x="279" y="102"/>
                  </a:lnTo>
                  <a:lnTo>
                    <a:pt x="279" y="100"/>
                  </a:lnTo>
                  <a:lnTo>
                    <a:pt x="279" y="97"/>
                  </a:lnTo>
                  <a:lnTo>
                    <a:pt x="279" y="97"/>
                  </a:lnTo>
                  <a:lnTo>
                    <a:pt x="279" y="92"/>
                  </a:lnTo>
                  <a:lnTo>
                    <a:pt x="277" y="90"/>
                  </a:lnTo>
                  <a:lnTo>
                    <a:pt x="277" y="90"/>
                  </a:lnTo>
                  <a:lnTo>
                    <a:pt x="260" y="88"/>
                  </a:lnTo>
                  <a:lnTo>
                    <a:pt x="253" y="88"/>
                  </a:lnTo>
                  <a:lnTo>
                    <a:pt x="246" y="88"/>
                  </a:lnTo>
                  <a:lnTo>
                    <a:pt x="244" y="88"/>
                  </a:lnTo>
                  <a:lnTo>
                    <a:pt x="244" y="88"/>
                  </a:lnTo>
                  <a:lnTo>
                    <a:pt x="244" y="88"/>
                  </a:lnTo>
                  <a:lnTo>
                    <a:pt x="244" y="85"/>
                  </a:lnTo>
                  <a:lnTo>
                    <a:pt x="244" y="83"/>
                  </a:lnTo>
                  <a:lnTo>
                    <a:pt x="242" y="83"/>
                  </a:lnTo>
                  <a:lnTo>
                    <a:pt x="239" y="81"/>
                  </a:lnTo>
                  <a:lnTo>
                    <a:pt x="239" y="81"/>
                  </a:lnTo>
                  <a:lnTo>
                    <a:pt x="232" y="81"/>
                  </a:lnTo>
                  <a:lnTo>
                    <a:pt x="230" y="81"/>
                  </a:lnTo>
                  <a:lnTo>
                    <a:pt x="230" y="81"/>
                  </a:lnTo>
                  <a:lnTo>
                    <a:pt x="225" y="83"/>
                  </a:lnTo>
                  <a:lnTo>
                    <a:pt x="223" y="83"/>
                  </a:lnTo>
                  <a:lnTo>
                    <a:pt x="220" y="83"/>
                  </a:lnTo>
                  <a:lnTo>
                    <a:pt x="220" y="83"/>
                  </a:lnTo>
                  <a:lnTo>
                    <a:pt x="218" y="81"/>
                  </a:lnTo>
                  <a:lnTo>
                    <a:pt x="213" y="78"/>
                  </a:lnTo>
                  <a:lnTo>
                    <a:pt x="211" y="76"/>
                  </a:lnTo>
                  <a:lnTo>
                    <a:pt x="208" y="73"/>
                  </a:lnTo>
                  <a:lnTo>
                    <a:pt x="201" y="47"/>
                  </a:lnTo>
                  <a:lnTo>
                    <a:pt x="199" y="31"/>
                  </a:lnTo>
                  <a:lnTo>
                    <a:pt x="197" y="10"/>
                  </a:lnTo>
                  <a:lnTo>
                    <a:pt x="190" y="5"/>
                  </a:lnTo>
                  <a:lnTo>
                    <a:pt x="185" y="2"/>
                  </a:lnTo>
                  <a:lnTo>
                    <a:pt x="168" y="0"/>
                  </a:lnTo>
                  <a:lnTo>
                    <a:pt x="168" y="0"/>
                  </a:lnTo>
                  <a:lnTo>
                    <a:pt x="168" y="5"/>
                  </a:lnTo>
                  <a:lnTo>
                    <a:pt x="168" y="17"/>
                  </a:lnTo>
                  <a:lnTo>
                    <a:pt x="168" y="24"/>
                  </a:lnTo>
                  <a:lnTo>
                    <a:pt x="168" y="47"/>
                  </a:lnTo>
                  <a:lnTo>
                    <a:pt x="156" y="47"/>
                  </a:lnTo>
                  <a:lnTo>
                    <a:pt x="66" y="47"/>
                  </a:lnTo>
                  <a:lnTo>
                    <a:pt x="0" y="47"/>
                  </a:lnTo>
                  <a:lnTo>
                    <a:pt x="0" y="47"/>
                  </a:lnTo>
                  <a:lnTo>
                    <a:pt x="0" y="47"/>
                  </a:lnTo>
                  <a:close/>
                </a:path>
              </a:pathLst>
            </a:custGeom>
            <a:solidFill>
              <a:srgbClr val="7030A0"/>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219" name="Michigan"/>
            <p:cNvSpPr>
              <a:spLocks noEditPoints="1"/>
            </p:cNvSpPr>
            <p:nvPr/>
          </p:nvSpPr>
          <p:spPr bwMode="auto">
            <a:xfrm>
              <a:off x="5562352" y="1447375"/>
              <a:ext cx="1162050" cy="1217613"/>
            </a:xfrm>
            <a:custGeom>
              <a:avLst/>
              <a:gdLst>
                <a:gd name="T0" fmla="*/ 721 w 732"/>
                <a:gd name="T1" fmla="*/ 628 h 767"/>
                <a:gd name="T2" fmla="*/ 721 w 732"/>
                <a:gd name="T3" fmla="*/ 614 h 767"/>
                <a:gd name="T4" fmla="*/ 702 w 732"/>
                <a:gd name="T5" fmla="*/ 649 h 767"/>
                <a:gd name="T6" fmla="*/ 685 w 732"/>
                <a:gd name="T7" fmla="*/ 666 h 767"/>
                <a:gd name="T8" fmla="*/ 664 w 732"/>
                <a:gd name="T9" fmla="*/ 725 h 767"/>
                <a:gd name="T10" fmla="*/ 539 w 732"/>
                <a:gd name="T11" fmla="*/ 749 h 767"/>
                <a:gd name="T12" fmla="*/ 359 w 732"/>
                <a:gd name="T13" fmla="*/ 767 h 767"/>
                <a:gd name="T14" fmla="*/ 388 w 732"/>
                <a:gd name="T15" fmla="*/ 720 h 767"/>
                <a:gd name="T16" fmla="*/ 376 w 732"/>
                <a:gd name="T17" fmla="*/ 564 h 767"/>
                <a:gd name="T18" fmla="*/ 364 w 732"/>
                <a:gd name="T19" fmla="*/ 531 h 767"/>
                <a:gd name="T20" fmla="*/ 366 w 732"/>
                <a:gd name="T21" fmla="*/ 477 h 767"/>
                <a:gd name="T22" fmla="*/ 378 w 732"/>
                <a:gd name="T23" fmla="*/ 416 h 767"/>
                <a:gd name="T24" fmla="*/ 388 w 732"/>
                <a:gd name="T25" fmla="*/ 399 h 767"/>
                <a:gd name="T26" fmla="*/ 423 w 732"/>
                <a:gd name="T27" fmla="*/ 340 h 767"/>
                <a:gd name="T28" fmla="*/ 425 w 732"/>
                <a:gd name="T29" fmla="*/ 385 h 767"/>
                <a:gd name="T30" fmla="*/ 442 w 732"/>
                <a:gd name="T31" fmla="*/ 335 h 767"/>
                <a:gd name="T32" fmla="*/ 468 w 732"/>
                <a:gd name="T33" fmla="*/ 314 h 767"/>
                <a:gd name="T34" fmla="*/ 473 w 732"/>
                <a:gd name="T35" fmla="*/ 305 h 767"/>
                <a:gd name="T36" fmla="*/ 463 w 732"/>
                <a:gd name="T37" fmla="*/ 281 h 767"/>
                <a:gd name="T38" fmla="*/ 525 w 732"/>
                <a:gd name="T39" fmla="*/ 269 h 767"/>
                <a:gd name="T40" fmla="*/ 603 w 732"/>
                <a:gd name="T41" fmla="*/ 298 h 767"/>
                <a:gd name="T42" fmla="*/ 617 w 732"/>
                <a:gd name="T43" fmla="*/ 333 h 767"/>
                <a:gd name="T44" fmla="*/ 614 w 732"/>
                <a:gd name="T45" fmla="*/ 350 h 767"/>
                <a:gd name="T46" fmla="*/ 631 w 732"/>
                <a:gd name="T47" fmla="*/ 411 h 767"/>
                <a:gd name="T48" fmla="*/ 614 w 732"/>
                <a:gd name="T49" fmla="*/ 435 h 767"/>
                <a:gd name="T50" fmla="*/ 593 w 732"/>
                <a:gd name="T51" fmla="*/ 468 h 767"/>
                <a:gd name="T52" fmla="*/ 631 w 732"/>
                <a:gd name="T53" fmla="*/ 494 h 767"/>
                <a:gd name="T54" fmla="*/ 692 w 732"/>
                <a:gd name="T55" fmla="*/ 458 h 767"/>
                <a:gd name="T56" fmla="*/ 721 w 732"/>
                <a:gd name="T57" fmla="*/ 543 h 767"/>
                <a:gd name="T58" fmla="*/ 567 w 732"/>
                <a:gd name="T59" fmla="*/ 220 h 767"/>
                <a:gd name="T60" fmla="*/ 586 w 732"/>
                <a:gd name="T61" fmla="*/ 231 h 767"/>
                <a:gd name="T62" fmla="*/ 577 w 732"/>
                <a:gd name="T63" fmla="*/ 210 h 767"/>
                <a:gd name="T64" fmla="*/ 116 w 732"/>
                <a:gd name="T65" fmla="*/ 40 h 767"/>
                <a:gd name="T66" fmla="*/ 133 w 732"/>
                <a:gd name="T67" fmla="*/ 10 h 767"/>
                <a:gd name="T68" fmla="*/ 88 w 732"/>
                <a:gd name="T69" fmla="*/ 43 h 767"/>
                <a:gd name="T70" fmla="*/ 409 w 732"/>
                <a:gd name="T71" fmla="*/ 246 h 767"/>
                <a:gd name="T72" fmla="*/ 428 w 732"/>
                <a:gd name="T73" fmla="*/ 229 h 767"/>
                <a:gd name="T74" fmla="*/ 541 w 732"/>
                <a:gd name="T75" fmla="*/ 231 h 767"/>
                <a:gd name="T76" fmla="*/ 532 w 732"/>
                <a:gd name="T77" fmla="*/ 206 h 767"/>
                <a:gd name="T78" fmla="*/ 492 w 732"/>
                <a:gd name="T79" fmla="*/ 177 h 767"/>
                <a:gd name="T80" fmla="*/ 451 w 732"/>
                <a:gd name="T81" fmla="*/ 154 h 767"/>
                <a:gd name="T82" fmla="*/ 409 w 732"/>
                <a:gd name="T83" fmla="*/ 161 h 767"/>
                <a:gd name="T84" fmla="*/ 303 w 732"/>
                <a:gd name="T85" fmla="*/ 201 h 767"/>
                <a:gd name="T86" fmla="*/ 279 w 732"/>
                <a:gd name="T87" fmla="*/ 196 h 767"/>
                <a:gd name="T88" fmla="*/ 237 w 732"/>
                <a:gd name="T89" fmla="*/ 168 h 767"/>
                <a:gd name="T90" fmla="*/ 187 w 732"/>
                <a:gd name="T91" fmla="*/ 146 h 767"/>
                <a:gd name="T92" fmla="*/ 161 w 732"/>
                <a:gd name="T93" fmla="*/ 165 h 767"/>
                <a:gd name="T94" fmla="*/ 220 w 732"/>
                <a:gd name="T95" fmla="*/ 90 h 767"/>
                <a:gd name="T96" fmla="*/ 180 w 732"/>
                <a:gd name="T97" fmla="*/ 87 h 767"/>
                <a:gd name="T98" fmla="*/ 126 w 732"/>
                <a:gd name="T99" fmla="*/ 135 h 767"/>
                <a:gd name="T100" fmla="*/ 62 w 732"/>
                <a:gd name="T101" fmla="*/ 172 h 767"/>
                <a:gd name="T102" fmla="*/ 31 w 732"/>
                <a:gd name="T103" fmla="*/ 194 h 767"/>
                <a:gd name="T104" fmla="*/ 45 w 732"/>
                <a:gd name="T105" fmla="*/ 239 h 767"/>
                <a:gd name="T106" fmla="*/ 168 w 732"/>
                <a:gd name="T107" fmla="*/ 267 h 767"/>
                <a:gd name="T108" fmla="*/ 206 w 732"/>
                <a:gd name="T109" fmla="*/ 279 h 767"/>
                <a:gd name="T110" fmla="*/ 206 w 732"/>
                <a:gd name="T111" fmla="*/ 288 h 767"/>
                <a:gd name="T112" fmla="*/ 232 w 732"/>
                <a:gd name="T113" fmla="*/ 300 h 767"/>
                <a:gd name="T114" fmla="*/ 255 w 732"/>
                <a:gd name="T115" fmla="*/ 368 h 767"/>
                <a:gd name="T116" fmla="*/ 293 w 732"/>
                <a:gd name="T117" fmla="*/ 274 h 767"/>
                <a:gd name="T118" fmla="*/ 338 w 732"/>
                <a:gd name="T119" fmla="*/ 281 h 767"/>
                <a:gd name="T120" fmla="*/ 357 w 732"/>
                <a:gd name="T121" fmla="*/ 255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2" h="767">
                  <a:moveTo>
                    <a:pt x="732" y="569"/>
                  </a:moveTo>
                  <a:lnTo>
                    <a:pt x="732" y="605"/>
                  </a:lnTo>
                  <a:lnTo>
                    <a:pt x="732" y="616"/>
                  </a:lnTo>
                  <a:lnTo>
                    <a:pt x="732" y="619"/>
                  </a:lnTo>
                  <a:lnTo>
                    <a:pt x="732" y="619"/>
                  </a:lnTo>
                  <a:lnTo>
                    <a:pt x="728" y="626"/>
                  </a:lnTo>
                  <a:lnTo>
                    <a:pt x="728" y="626"/>
                  </a:lnTo>
                  <a:lnTo>
                    <a:pt x="725" y="628"/>
                  </a:lnTo>
                  <a:lnTo>
                    <a:pt x="721" y="628"/>
                  </a:lnTo>
                  <a:lnTo>
                    <a:pt x="716" y="623"/>
                  </a:lnTo>
                  <a:lnTo>
                    <a:pt x="716" y="623"/>
                  </a:lnTo>
                  <a:lnTo>
                    <a:pt x="716" y="619"/>
                  </a:lnTo>
                  <a:lnTo>
                    <a:pt x="718" y="616"/>
                  </a:lnTo>
                  <a:lnTo>
                    <a:pt x="721" y="619"/>
                  </a:lnTo>
                  <a:lnTo>
                    <a:pt x="721" y="616"/>
                  </a:lnTo>
                  <a:lnTo>
                    <a:pt x="721" y="616"/>
                  </a:lnTo>
                  <a:lnTo>
                    <a:pt x="721" y="614"/>
                  </a:lnTo>
                  <a:lnTo>
                    <a:pt x="721" y="614"/>
                  </a:lnTo>
                  <a:lnTo>
                    <a:pt x="721" y="612"/>
                  </a:lnTo>
                  <a:lnTo>
                    <a:pt x="721" y="612"/>
                  </a:lnTo>
                  <a:lnTo>
                    <a:pt x="716" y="612"/>
                  </a:lnTo>
                  <a:lnTo>
                    <a:pt x="716" y="612"/>
                  </a:lnTo>
                  <a:lnTo>
                    <a:pt x="714" y="612"/>
                  </a:lnTo>
                  <a:lnTo>
                    <a:pt x="711" y="612"/>
                  </a:lnTo>
                  <a:lnTo>
                    <a:pt x="711" y="612"/>
                  </a:lnTo>
                  <a:lnTo>
                    <a:pt x="704" y="642"/>
                  </a:lnTo>
                  <a:lnTo>
                    <a:pt x="702" y="649"/>
                  </a:lnTo>
                  <a:lnTo>
                    <a:pt x="702" y="649"/>
                  </a:lnTo>
                  <a:lnTo>
                    <a:pt x="699" y="654"/>
                  </a:lnTo>
                  <a:lnTo>
                    <a:pt x="697" y="656"/>
                  </a:lnTo>
                  <a:lnTo>
                    <a:pt x="695" y="659"/>
                  </a:lnTo>
                  <a:lnTo>
                    <a:pt x="692" y="659"/>
                  </a:lnTo>
                  <a:lnTo>
                    <a:pt x="692" y="659"/>
                  </a:lnTo>
                  <a:lnTo>
                    <a:pt x="688" y="661"/>
                  </a:lnTo>
                  <a:lnTo>
                    <a:pt x="688" y="661"/>
                  </a:lnTo>
                  <a:lnTo>
                    <a:pt x="685" y="666"/>
                  </a:lnTo>
                  <a:lnTo>
                    <a:pt x="685" y="671"/>
                  </a:lnTo>
                  <a:lnTo>
                    <a:pt x="685" y="673"/>
                  </a:lnTo>
                  <a:lnTo>
                    <a:pt x="685" y="673"/>
                  </a:lnTo>
                  <a:lnTo>
                    <a:pt x="685" y="680"/>
                  </a:lnTo>
                  <a:lnTo>
                    <a:pt x="683" y="690"/>
                  </a:lnTo>
                  <a:lnTo>
                    <a:pt x="683" y="697"/>
                  </a:lnTo>
                  <a:lnTo>
                    <a:pt x="673" y="711"/>
                  </a:lnTo>
                  <a:lnTo>
                    <a:pt x="666" y="720"/>
                  </a:lnTo>
                  <a:lnTo>
                    <a:pt x="664" y="725"/>
                  </a:lnTo>
                  <a:lnTo>
                    <a:pt x="664" y="727"/>
                  </a:lnTo>
                  <a:lnTo>
                    <a:pt x="664" y="727"/>
                  </a:lnTo>
                  <a:lnTo>
                    <a:pt x="664" y="737"/>
                  </a:lnTo>
                  <a:lnTo>
                    <a:pt x="636" y="741"/>
                  </a:lnTo>
                  <a:lnTo>
                    <a:pt x="626" y="744"/>
                  </a:lnTo>
                  <a:lnTo>
                    <a:pt x="581" y="751"/>
                  </a:lnTo>
                  <a:lnTo>
                    <a:pt x="579" y="751"/>
                  </a:lnTo>
                  <a:lnTo>
                    <a:pt x="544" y="756"/>
                  </a:lnTo>
                  <a:lnTo>
                    <a:pt x="539" y="749"/>
                  </a:lnTo>
                  <a:lnTo>
                    <a:pt x="506" y="753"/>
                  </a:lnTo>
                  <a:lnTo>
                    <a:pt x="499" y="753"/>
                  </a:lnTo>
                  <a:lnTo>
                    <a:pt x="466" y="758"/>
                  </a:lnTo>
                  <a:lnTo>
                    <a:pt x="454" y="758"/>
                  </a:lnTo>
                  <a:lnTo>
                    <a:pt x="428" y="760"/>
                  </a:lnTo>
                  <a:lnTo>
                    <a:pt x="414" y="763"/>
                  </a:lnTo>
                  <a:lnTo>
                    <a:pt x="388" y="765"/>
                  </a:lnTo>
                  <a:lnTo>
                    <a:pt x="359" y="767"/>
                  </a:lnTo>
                  <a:lnTo>
                    <a:pt x="359" y="767"/>
                  </a:lnTo>
                  <a:lnTo>
                    <a:pt x="364" y="765"/>
                  </a:lnTo>
                  <a:lnTo>
                    <a:pt x="369" y="760"/>
                  </a:lnTo>
                  <a:lnTo>
                    <a:pt x="371" y="756"/>
                  </a:lnTo>
                  <a:lnTo>
                    <a:pt x="376" y="751"/>
                  </a:lnTo>
                  <a:lnTo>
                    <a:pt x="378" y="746"/>
                  </a:lnTo>
                  <a:lnTo>
                    <a:pt x="381" y="744"/>
                  </a:lnTo>
                  <a:lnTo>
                    <a:pt x="381" y="737"/>
                  </a:lnTo>
                  <a:lnTo>
                    <a:pt x="385" y="723"/>
                  </a:lnTo>
                  <a:lnTo>
                    <a:pt x="388" y="720"/>
                  </a:lnTo>
                  <a:lnTo>
                    <a:pt x="395" y="706"/>
                  </a:lnTo>
                  <a:lnTo>
                    <a:pt x="402" y="682"/>
                  </a:lnTo>
                  <a:lnTo>
                    <a:pt x="402" y="640"/>
                  </a:lnTo>
                  <a:lnTo>
                    <a:pt x="392" y="597"/>
                  </a:lnTo>
                  <a:lnTo>
                    <a:pt x="392" y="595"/>
                  </a:lnTo>
                  <a:lnTo>
                    <a:pt x="388" y="588"/>
                  </a:lnTo>
                  <a:lnTo>
                    <a:pt x="378" y="574"/>
                  </a:lnTo>
                  <a:lnTo>
                    <a:pt x="378" y="571"/>
                  </a:lnTo>
                  <a:lnTo>
                    <a:pt x="376" y="564"/>
                  </a:lnTo>
                  <a:lnTo>
                    <a:pt x="374" y="562"/>
                  </a:lnTo>
                  <a:lnTo>
                    <a:pt x="371" y="557"/>
                  </a:lnTo>
                  <a:lnTo>
                    <a:pt x="364" y="543"/>
                  </a:lnTo>
                  <a:lnTo>
                    <a:pt x="364" y="543"/>
                  </a:lnTo>
                  <a:lnTo>
                    <a:pt x="364" y="538"/>
                  </a:lnTo>
                  <a:lnTo>
                    <a:pt x="362" y="538"/>
                  </a:lnTo>
                  <a:lnTo>
                    <a:pt x="362" y="536"/>
                  </a:lnTo>
                  <a:lnTo>
                    <a:pt x="362" y="534"/>
                  </a:lnTo>
                  <a:lnTo>
                    <a:pt x="364" y="531"/>
                  </a:lnTo>
                  <a:lnTo>
                    <a:pt x="364" y="529"/>
                  </a:lnTo>
                  <a:lnTo>
                    <a:pt x="366" y="527"/>
                  </a:lnTo>
                  <a:lnTo>
                    <a:pt x="369" y="522"/>
                  </a:lnTo>
                  <a:lnTo>
                    <a:pt x="369" y="520"/>
                  </a:lnTo>
                  <a:lnTo>
                    <a:pt x="369" y="517"/>
                  </a:lnTo>
                  <a:lnTo>
                    <a:pt x="371" y="515"/>
                  </a:lnTo>
                  <a:lnTo>
                    <a:pt x="371" y="515"/>
                  </a:lnTo>
                  <a:lnTo>
                    <a:pt x="366" y="496"/>
                  </a:lnTo>
                  <a:lnTo>
                    <a:pt x="366" y="477"/>
                  </a:lnTo>
                  <a:lnTo>
                    <a:pt x="369" y="470"/>
                  </a:lnTo>
                  <a:lnTo>
                    <a:pt x="378" y="449"/>
                  </a:lnTo>
                  <a:lnTo>
                    <a:pt x="378" y="442"/>
                  </a:lnTo>
                  <a:lnTo>
                    <a:pt x="378" y="439"/>
                  </a:lnTo>
                  <a:lnTo>
                    <a:pt x="378" y="427"/>
                  </a:lnTo>
                  <a:lnTo>
                    <a:pt x="378" y="423"/>
                  </a:lnTo>
                  <a:lnTo>
                    <a:pt x="378" y="420"/>
                  </a:lnTo>
                  <a:lnTo>
                    <a:pt x="378" y="418"/>
                  </a:lnTo>
                  <a:lnTo>
                    <a:pt x="378" y="416"/>
                  </a:lnTo>
                  <a:lnTo>
                    <a:pt x="376" y="411"/>
                  </a:lnTo>
                  <a:lnTo>
                    <a:pt x="374" y="411"/>
                  </a:lnTo>
                  <a:lnTo>
                    <a:pt x="374" y="406"/>
                  </a:lnTo>
                  <a:lnTo>
                    <a:pt x="374" y="406"/>
                  </a:lnTo>
                  <a:lnTo>
                    <a:pt x="376" y="406"/>
                  </a:lnTo>
                  <a:lnTo>
                    <a:pt x="376" y="404"/>
                  </a:lnTo>
                  <a:lnTo>
                    <a:pt x="381" y="401"/>
                  </a:lnTo>
                  <a:lnTo>
                    <a:pt x="388" y="401"/>
                  </a:lnTo>
                  <a:lnTo>
                    <a:pt x="388" y="399"/>
                  </a:lnTo>
                  <a:lnTo>
                    <a:pt x="390" y="397"/>
                  </a:lnTo>
                  <a:lnTo>
                    <a:pt x="390" y="394"/>
                  </a:lnTo>
                  <a:lnTo>
                    <a:pt x="390" y="394"/>
                  </a:lnTo>
                  <a:lnTo>
                    <a:pt x="388" y="383"/>
                  </a:lnTo>
                  <a:lnTo>
                    <a:pt x="390" y="378"/>
                  </a:lnTo>
                  <a:lnTo>
                    <a:pt x="397" y="371"/>
                  </a:lnTo>
                  <a:lnTo>
                    <a:pt x="411" y="364"/>
                  </a:lnTo>
                  <a:lnTo>
                    <a:pt x="414" y="359"/>
                  </a:lnTo>
                  <a:lnTo>
                    <a:pt x="423" y="340"/>
                  </a:lnTo>
                  <a:lnTo>
                    <a:pt x="428" y="338"/>
                  </a:lnTo>
                  <a:lnTo>
                    <a:pt x="430" y="338"/>
                  </a:lnTo>
                  <a:lnTo>
                    <a:pt x="430" y="340"/>
                  </a:lnTo>
                  <a:lnTo>
                    <a:pt x="425" y="373"/>
                  </a:lnTo>
                  <a:lnTo>
                    <a:pt x="425" y="373"/>
                  </a:lnTo>
                  <a:lnTo>
                    <a:pt x="425" y="378"/>
                  </a:lnTo>
                  <a:lnTo>
                    <a:pt x="423" y="378"/>
                  </a:lnTo>
                  <a:lnTo>
                    <a:pt x="425" y="383"/>
                  </a:lnTo>
                  <a:lnTo>
                    <a:pt x="425" y="385"/>
                  </a:lnTo>
                  <a:lnTo>
                    <a:pt x="425" y="390"/>
                  </a:lnTo>
                  <a:lnTo>
                    <a:pt x="442" y="378"/>
                  </a:lnTo>
                  <a:lnTo>
                    <a:pt x="444" y="376"/>
                  </a:lnTo>
                  <a:lnTo>
                    <a:pt x="444" y="371"/>
                  </a:lnTo>
                  <a:lnTo>
                    <a:pt x="444" y="368"/>
                  </a:lnTo>
                  <a:lnTo>
                    <a:pt x="447" y="361"/>
                  </a:lnTo>
                  <a:lnTo>
                    <a:pt x="447" y="352"/>
                  </a:lnTo>
                  <a:lnTo>
                    <a:pt x="444" y="347"/>
                  </a:lnTo>
                  <a:lnTo>
                    <a:pt x="442" y="335"/>
                  </a:lnTo>
                  <a:lnTo>
                    <a:pt x="442" y="333"/>
                  </a:lnTo>
                  <a:lnTo>
                    <a:pt x="442" y="328"/>
                  </a:lnTo>
                  <a:lnTo>
                    <a:pt x="444" y="326"/>
                  </a:lnTo>
                  <a:lnTo>
                    <a:pt x="447" y="324"/>
                  </a:lnTo>
                  <a:lnTo>
                    <a:pt x="447" y="321"/>
                  </a:lnTo>
                  <a:lnTo>
                    <a:pt x="456" y="316"/>
                  </a:lnTo>
                  <a:lnTo>
                    <a:pt x="456" y="316"/>
                  </a:lnTo>
                  <a:lnTo>
                    <a:pt x="461" y="314"/>
                  </a:lnTo>
                  <a:lnTo>
                    <a:pt x="468" y="314"/>
                  </a:lnTo>
                  <a:lnTo>
                    <a:pt x="470" y="314"/>
                  </a:lnTo>
                  <a:lnTo>
                    <a:pt x="477" y="312"/>
                  </a:lnTo>
                  <a:lnTo>
                    <a:pt x="480" y="309"/>
                  </a:lnTo>
                  <a:lnTo>
                    <a:pt x="480" y="307"/>
                  </a:lnTo>
                  <a:lnTo>
                    <a:pt x="480" y="307"/>
                  </a:lnTo>
                  <a:lnTo>
                    <a:pt x="480" y="305"/>
                  </a:lnTo>
                  <a:lnTo>
                    <a:pt x="480" y="305"/>
                  </a:lnTo>
                  <a:lnTo>
                    <a:pt x="473" y="305"/>
                  </a:lnTo>
                  <a:lnTo>
                    <a:pt x="473" y="305"/>
                  </a:lnTo>
                  <a:lnTo>
                    <a:pt x="468" y="305"/>
                  </a:lnTo>
                  <a:lnTo>
                    <a:pt x="466" y="302"/>
                  </a:lnTo>
                  <a:lnTo>
                    <a:pt x="463" y="300"/>
                  </a:lnTo>
                  <a:lnTo>
                    <a:pt x="461" y="295"/>
                  </a:lnTo>
                  <a:lnTo>
                    <a:pt x="461" y="293"/>
                  </a:lnTo>
                  <a:lnTo>
                    <a:pt x="461" y="291"/>
                  </a:lnTo>
                  <a:lnTo>
                    <a:pt x="461" y="288"/>
                  </a:lnTo>
                  <a:lnTo>
                    <a:pt x="461" y="288"/>
                  </a:lnTo>
                  <a:lnTo>
                    <a:pt x="463" y="281"/>
                  </a:lnTo>
                  <a:lnTo>
                    <a:pt x="463" y="281"/>
                  </a:lnTo>
                  <a:lnTo>
                    <a:pt x="473" y="272"/>
                  </a:lnTo>
                  <a:lnTo>
                    <a:pt x="485" y="265"/>
                  </a:lnTo>
                  <a:lnTo>
                    <a:pt x="485" y="265"/>
                  </a:lnTo>
                  <a:lnTo>
                    <a:pt x="489" y="260"/>
                  </a:lnTo>
                  <a:lnTo>
                    <a:pt x="492" y="262"/>
                  </a:lnTo>
                  <a:lnTo>
                    <a:pt x="515" y="274"/>
                  </a:lnTo>
                  <a:lnTo>
                    <a:pt x="522" y="272"/>
                  </a:lnTo>
                  <a:lnTo>
                    <a:pt x="525" y="269"/>
                  </a:lnTo>
                  <a:lnTo>
                    <a:pt x="536" y="272"/>
                  </a:lnTo>
                  <a:lnTo>
                    <a:pt x="536" y="274"/>
                  </a:lnTo>
                  <a:lnTo>
                    <a:pt x="546" y="283"/>
                  </a:lnTo>
                  <a:lnTo>
                    <a:pt x="574" y="293"/>
                  </a:lnTo>
                  <a:lnTo>
                    <a:pt x="593" y="300"/>
                  </a:lnTo>
                  <a:lnTo>
                    <a:pt x="595" y="300"/>
                  </a:lnTo>
                  <a:lnTo>
                    <a:pt x="600" y="300"/>
                  </a:lnTo>
                  <a:lnTo>
                    <a:pt x="600" y="298"/>
                  </a:lnTo>
                  <a:lnTo>
                    <a:pt x="603" y="298"/>
                  </a:lnTo>
                  <a:lnTo>
                    <a:pt x="607" y="302"/>
                  </a:lnTo>
                  <a:lnTo>
                    <a:pt x="612" y="314"/>
                  </a:lnTo>
                  <a:lnTo>
                    <a:pt x="619" y="324"/>
                  </a:lnTo>
                  <a:lnTo>
                    <a:pt x="626" y="335"/>
                  </a:lnTo>
                  <a:lnTo>
                    <a:pt x="626" y="335"/>
                  </a:lnTo>
                  <a:lnTo>
                    <a:pt x="624" y="335"/>
                  </a:lnTo>
                  <a:lnTo>
                    <a:pt x="619" y="335"/>
                  </a:lnTo>
                  <a:lnTo>
                    <a:pt x="619" y="333"/>
                  </a:lnTo>
                  <a:lnTo>
                    <a:pt x="617" y="333"/>
                  </a:lnTo>
                  <a:lnTo>
                    <a:pt x="614" y="331"/>
                  </a:lnTo>
                  <a:lnTo>
                    <a:pt x="612" y="333"/>
                  </a:lnTo>
                  <a:lnTo>
                    <a:pt x="610" y="335"/>
                  </a:lnTo>
                  <a:lnTo>
                    <a:pt x="610" y="335"/>
                  </a:lnTo>
                  <a:lnTo>
                    <a:pt x="610" y="338"/>
                  </a:lnTo>
                  <a:lnTo>
                    <a:pt x="612" y="342"/>
                  </a:lnTo>
                  <a:lnTo>
                    <a:pt x="612" y="347"/>
                  </a:lnTo>
                  <a:lnTo>
                    <a:pt x="612" y="347"/>
                  </a:lnTo>
                  <a:lnTo>
                    <a:pt x="614" y="350"/>
                  </a:lnTo>
                  <a:lnTo>
                    <a:pt x="614" y="350"/>
                  </a:lnTo>
                  <a:lnTo>
                    <a:pt x="617" y="352"/>
                  </a:lnTo>
                  <a:lnTo>
                    <a:pt x="624" y="357"/>
                  </a:lnTo>
                  <a:lnTo>
                    <a:pt x="626" y="359"/>
                  </a:lnTo>
                  <a:lnTo>
                    <a:pt x="631" y="373"/>
                  </a:lnTo>
                  <a:lnTo>
                    <a:pt x="631" y="376"/>
                  </a:lnTo>
                  <a:lnTo>
                    <a:pt x="631" y="399"/>
                  </a:lnTo>
                  <a:lnTo>
                    <a:pt x="631" y="401"/>
                  </a:lnTo>
                  <a:lnTo>
                    <a:pt x="631" y="411"/>
                  </a:lnTo>
                  <a:lnTo>
                    <a:pt x="631" y="420"/>
                  </a:lnTo>
                  <a:lnTo>
                    <a:pt x="624" y="427"/>
                  </a:lnTo>
                  <a:lnTo>
                    <a:pt x="621" y="427"/>
                  </a:lnTo>
                  <a:lnTo>
                    <a:pt x="619" y="427"/>
                  </a:lnTo>
                  <a:lnTo>
                    <a:pt x="619" y="430"/>
                  </a:lnTo>
                  <a:lnTo>
                    <a:pt x="617" y="430"/>
                  </a:lnTo>
                  <a:lnTo>
                    <a:pt x="617" y="430"/>
                  </a:lnTo>
                  <a:lnTo>
                    <a:pt x="614" y="432"/>
                  </a:lnTo>
                  <a:lnTo>
                    <a:pt x="614" y="435"/>
                  </a:lnTo>
                  <a:lnTo>
                    <a:pt x="614" y="444"/>
                  </a:lnTo>
                  <a:lnTo>
                    <a:pt x="614" y="449"/>
                  </a:lnTo>
                  <a:lnTo>
                    <a:pt x="614" y="451"/>
                  </a:lnTo>
                  <a:lnTo>
                    <a:pt x="614" y="456"/>
                  </a:lnTo>
                  <a:lnTo>
                    <a:pt x="607" y="465"/>
                  </a:lnTo>
                  <a:lnTo>
                    <a:pt x="600" y="468"/>
                  </a:lnTo>
                  <a:lnTo>
                    <a:pt x="598" y="468"/>
                  </a:lnTo>
                  <a:lnTo>
                    <a:pt x="593" y="468"/>
                  </a:lnTo>
                  <a:lnTo>
                    <a:pt x="593" y="468"/>
                  </a:lnTo>
                  <a:lnTo>
                    <a:pt x="593" y="470"/>
                  </a:lnTo>
                  <a:lnTo>
                    <a:pt x="591" y="472"/>
                  </a:lnTo>
                  <a:lnTo>
                    <a:pt x="588" y="477"/>
                  </a:lnTo>
                  <a:lnTo>
                    <a:pt x="588" y="477"/>
                  </a:lnTo>
                  <a:lnTo>
                    <a:pt x="588" y="496"/>
                  </a:lnTo>
                  <a:lnTo>
                    <a:pt x="600" y="510"/>
                  </a:lnTo>
                  <a:lnTo>
                    <a:pt x="612" y="512"/>
                  </a:lnTo>
                  <a:lnTo>
                    <a:pt x="631" y="494"/>
                  </a:lnTo>
                  <a:lnTo>
                    <a:pt x="631" y="494"/>
                  </a:lnTo>
                  <a:lnTo>
                    <a:pt x="631" y="489"/>
                  </a:lnTo>
                  <a:lnTo>
                    <a:pt x="633" y="482"/>
                  </a:lnTo>
                  <a:lnTo>
                    <a:pt x="643" y="463"/>
                  </a:lnTo>
                  <a:lnTo>
                    <a:pt x="669" y="449"/>
                  </a:lnTo>
                  <a:lnTo>
                    <a:pt x="671" y="446"/>
                  </a:lnTo>
                  <a:lnTo>
                    <a:pt x="683" y="451"/>
                  </a:lnTo>
                  <a:lnTo>
                    <a:pt x="688" y="453"/>
                  </a:lnTo>
                  <a:lnTo>
                    <a:pt x="690" y="453"/>
                  </a:lnTo>
                  <a:lnTo>
                    <a:pt x="692" y="458"/>
                  </a:lnTo>
                  <a:lnTo>
                    <a:pt x="699" y="470"/>
                  </a:lnTo>
                  <a:lnTo>
                    <a:pt x="702" y="472"/>
                  </a:lnTo>
                  <a:lnTo>
                    <a:pt x="704" y="479"/>
                  </a:lnTo>
                  <a:lnTo>
                    <a:pt x="704" y="484"/>
                  </a:lnTo>
                  <a:lnTo>
                    <a:pt x="706" y="489"/>
                  </a:lnTo>
                  <a:lnTo>
                    <a:pt x="706" y="491"/>
                  </a:lnTo>
                  <a:lnTo>
                    <a:pt x="706" y="501"/>
                  </a:lnTo>
                  <a:lnTo>
                    <a:pt x="709" y="501"/>
                  </a:lnTo>
                  <a:lnTo>
                    <a:pt x="721" y="543"/>
                  </a:lnTo>
                  <a:lnTo>
                    <a:pt x="721" y="546"/>
                  </a:lnTo>
                  <a:lnTo>
                    <a:pt x="723" y="550"/>
                  </a:lnTo>
                  <a:lnTo>
                    <a:pt x="723" y="553"/>
                  </a:lnTo>
                  <a:lnTo>
                    <a:pt x="725" y="557"/>
                  </a:lnTo>
                  <a:lnTo>
                    <a:pt x="725" y="560"/>
                  </a:lnTo>
                  <a:lnTo>
                    <a:pt x="732" y="569"/>
                  </a:lnTo>
                  <a:close/>
                  <a:moveTo>
                    <a:pt x="565" y="217"/>
                  </a:moveTo>
                  <a:lnTo>
                    <a:pt x="567" y="217"/>
                  </a:lnTo>
                  <a:lnTo>
                    <a:pt x="567" y="220"/>
                  </a:lnTo>
                  <a:lnTo>
                    <a:pt x="567" y="222"/>
                  </a:lnTo>
                  <a:lnTo>
                    <a:pt x="567" y="222"/>
                  </a:lnTo>
                  <a:lnTo>
                    <a:pt x="567" y="224"/>
                  </a:lnTo>
                  <a:lnTo>
                    <a:pt x="567" y="224"/>
                  </a:lnTo>
                  <a:lnTo>
                    <a:pt x="567" y="227"/>
                  </a:lnTo>
                  <a:lnTo>
                    <a:pt x="570" y="229"/>
                  </a:lnTo>
                  <a:lnTo>
                    <a:pt x="570" y="229"/>
                  </a:lnTo>
                  <a:lnTo>
                    <a:pt x="572" y="231"/>
                  </a:lnTo>
                  <a:lnTo>
                    <a:pt x="586" y="231"/>
                  </a:lnTo>
                  <a:lnTo>
                    <a:pt x="591" y="231"/>
                  </a:lnTo>
                  <a:lnTo>
                    <a:pt x="591" y="229"/>
                  </a:lnTo>
                  <a:lnTo>
                    <a:pt x="591" y="229"/>
                  </a:lnTo>
                  <a:lnTo>
                    <a:pt x="593" y="222"/>
                  </a:lnTo>
                  <a:lnTo>
                    <a:pt x="593" y="222"/>
                  </a:lnTo>
                  <a:lnTo>
                    <a:pt x="593" y="220"/>
                  </a:lnTo>
                  <a:lnTo>
                    <a:pt x="581" y="210"/>
                  </a:lnTo>
                  <a:lnTo>
                    <a:pt x="579" y="210"/>
                  </a:lnTo>
                  <a:lnTo>
                    <a:pt x="577" y="210"/>
                  </a:lnTo>
                  <a:lnTo>
                    <a:pt x="562" y="210"/>
                  </a:lnTo>
                  <a:lnTo>
                    <a:pt x="562" y="210"/>
                  </a:lnTo>
                  <a:lnTo>
                    <a:pt x="562" y="213"/>
                  </a:lnTo>
                  <a:lnTo>
                    <a:pt x="562" y="215"/>
                  </a:lnTo>
                  <a:lnTo>
                    <a:pt x="565" y="217"/>
                  </a:lnTo>
                  <a:close/>
                  <a:moveTo>
                    <a:pt x="95" y="47"/>
                  </a:moveTo>
                  <a:lnTo>
                    <a:pt x="97" y="50"/>
                  </a:lnTo>
                  <a:lnTo>
                    <a:pt x="100" y="47"/>
                  </a:lnTo>
                  <a:lnTo>
                    <a:pt x="116" y="40"/>
                  </a:lnTo>
                  <a:lnTo>
                    <a:pt x="135" y="24"/>
                  </a:lnTo>
                  <a:lnTo>
                    <a:pt x="142" y="17"/>
                  </a:lnTo>
                  <a:lnTo>
                    <a:pt x="154" y="2"/>
                  </a:lnTo>
                  <a:lnTo>
                    <a:pt x="154" y="0"/>
                  </a:lnTo>
                  <a:lnTo>
                    <a:pt x="154" y="0"/>
                  </a:lnTo>
                  <a:lnTo>
                    <a:pt x="145" y="2"/>
                  </a:lnTo>
                  <a:lnTo>
                    <a:pt x="137" y="5"/>
                  </a:lnTo>
                  <a:lnTo>
                    <a:pt x="135" y="7"/>
                  </a:lnTo>
                  <a:lnTo>
                    <a:pt x="133" y="10"/>
                  </a:lnTo>
                  <a:lnTo>
                    <a:pt x="133" y="10"/>
                  </a:lnTo>
                  <a:lnTo>
                    <a:pt x="133" y="12"/>
                  </a:lnTo>
                  <a:lnTo>
                    <a:pt x="126" y="14"/>
                  </a:lnTo>
                  <a:lnTo>
                    <a:pt x="109" y="26"/>
                  </a:lnTo>
                  <a:lnTo>
                    <a:pt x="100" y="31"/>
                  </a:lnTo>
                  <a:lnTo>
                    <a:pt x="95" y="36"/>
                  </a:lnTo>
                  <a:lnTo>
                    <a:pt x="90" y="38"/>
                  </a:lnTo>
                  <a:lnTo>
                    <a:pt x="88" y="43"/>
                  </a:lnTo>
                  <a:lnTo>
                    <a:pt x="88" y="43"/>
                  </a:lnTo>
                  <a:lnTo>
                    <a:pt x="90" y="45"/>
                  </a:lnTo>
                  <a:lnTo>
                    <a:pt x="95" y="47"/>
                  </a:lnTo>
                  <a:close/>
                  <a:moveTo>
                    <a:pt x="364" y="253"/>
                  </a:moveTo>
                  <a:lnTo>
                    <a:pt x="371" y="250"/>
                  </a:lnTo>
                  <a:lnTo>
                    <a:pt x="374" y="250"/>
                  </a:lnTo>
                  <a:lnTo>
                    <a:pt x="388" y="250"/>
                  </a:lnTo>
                  <a:lnTo>
                    <a:pt x="392" y="248"/>
                  </a:lnTo>
                  <a:lnTo>
                    <a:pt x="407" y="248"/>
                  </a:lnTo>
                  <a:lnTo>
                    <a:pt x="409" y="246"/>
                  </a:lnTo>
                  <a:lnTo>
                    <a:pt x="409" y="246"/>
                  </a:lnTo>
                  <a:lnTo>
                    <a:pt x="411" y="241"/>
                  </a:lnTo>
                  <a:lnTo>
                    <a:pt x="414" y="239"/>
                  </a:lnTo>
                  <a:lnTo>
                    <a:pt x="418" y="231"/>
                  </a:lnTo>
                  <a:lnTo>
                    <a:pt x="418" y="229"/>
                  </a:lnTo>
                  <a:lnTo>
                    <a:pt x="421" y="229"/>
                  </a:lnTo>
                  <a:lnTo>
                    <a:pt x="421" y="229"/>
                  </a:lnTo>
                  <a:lnTo>
                    <a:pt x="428" y="229"/>
                  </a:lnTo>
                  <a:lnTo>
                    <a:pt x="428" y="229"/>
                  </a:lnTo>
                  <a:lnTo>
                    <a:pt x="435" y="229"/>
                  </a:lnTo>
                  <a:lnTo>
                    <a:pt x="451" y="231"/>
                  </a:lnTo>
                  <a:lnTo>
                    <a:pt x="463" y="236"/>
                  </a:lnTo>
                  <a:lnTo>
                    <a:pt x="487" y="241"/>
                  </a:lnTo>
                  <a:lnTo>
                    <a:pt x="503" y="231"/>
                  </a:lnTo>
                  <a:lnTo>
                    <a:pt x="522" y="234"/>
                  </a:lnTo>
                  <a:lnTo>
                    <a:pt x="539" y="229"/>
                  </a:lnTo>
                  <a:lnTo>
                    <a:pt x="541" y="231"/>
                  </a:lnTo>
                  <a:lnTo>
                    <a:pt x="541" y="231"/>
                  </a:lnTo>
                  <a:lnTo>
                    <a:pt x="548" y="231"/>
                  </a:lnTo>
                  <a:lnTo>
                    <a:pt x="560" y="231"/>
                  </a:lnTo>
                  <a:lnTo>
                    <a:pt x="560" y="229"/>
                  </a:lnTo>
                  <a:lnTo>
                    <a:pt x="560" y="224"/>
                  </a:lnTo>
                  <a:lnTo>
                    <a:pt x="558" y="224"/>
                  </a:lnTo>
                  <a:lnTo>
                    <a:pt x="548" y="222"/>
                  </a:lnTo>
                  <a:lnTo>
                    <a:pt x="546" y="220"/>
                  </a:lnTo>
                  <a:lnTo>
                    <a:pt x="541" y="217"/>
                  </a:lnTo>
                  <a:lnTo>
                    <a:pt x="532" y="206"/>
                  </a:lnTo>
                  <a:lnTo>
                    <a:pt x="532" y="182"/>
                  </a:lnTo>
                  <a:lnTo>
                    <a:pt x="532" y="165"/>
                  </a:lnTo>
                  <a:lnTo>
                    <a:pt x="532" y="165"/>
                  </a:lnTo>
                  <a:lnTo>
                    <a:pt x="529" y="163"/>
                  </a:lnTo>
                  <a:lnTo>
                    <a:pt x="529" y="163"/>
                  </a:lnTo>
                  <a:lnTo>
                    <a:pt x="525" y="163"/>
                  </a:lnTo>
                  <a:lnTo>
                    <a:pt x="506" y="170"/>
                  </a:lnTo>
                  <a:lnTo>
                    <a:pt x="503" y="172"/>
                  </a:lnTo>
                  <a:lnTo>
                    <a:pt x="492" y="177"/>
                  </a:lnTo>
                  <a:lnTo>
                    <a:pt x="473" y="182"/>
                  </a:lnTo>
                  <a:lnTo>
                    <a:pt x="456" y="180"/>
                  </a:lnTo>
                  <a:lnTo>
                    <a:pt x="456" y="177"/>
                  </a:lnTo>
                  <a:lnTo>
                    <a:pt x="454" y="177"/>
                  </a:lnTo>
                  <a:lnTo>
                    <a:pt x="454" y="175"/>
                  </a:lnTo>
                  <a:lnTo>
                    <a:pt x="451" y="175"/>
                  </a:lnTo>
                  <a:lnTo>
                    <a:pt x="451" y="172"/>
                  </a:lnTo>
                  <a:lnTo>
                    <a:pt x="451" y="154"/>
                  </a:lnTo>
                  <a:lnTo>
                    <a:pt x="451" y="154"/>
                  </a:lnTo>
                  <a:lnTo>
                    <a:pt x="451" y="151"/>
                  </a:lnTo>
                  <a:lnTo>
                    <a:pt x="454" y="149"/>
                  </a:lnTo>
                  <a:lnTo>
                    <a:pt x="451" y="144"/>
                  </a:lnTo>
                  <a:lnTo>
                    <a:pt x="440" y="146"/>
                  </a:lnTo>
                  <a:lnTo>
                    <a:pt x="435" y="146"/>
                  </a:lnTo>
                  <a:lnTo>
                    <a:pt x="423" y="154"/>
                  </a:lnTo>
                  <a:lnTo>
                    <a:pt x="414" y="158"/>
                  </a:lnTo>
                  <a:lnTo>
                    <a:pt x="411" y="161"/>
                  </a:lnTo>
                  <a:lnTo>
                    <a:pt x="409" y="161"/>
                  </a:lnTo>
                  <a:lnTo>
                    <a:pt x="407" y="161"/>
                  </a:lnTo>
                  <a:lnTo>
                    <a:pt x="392" y="161"/>
                  </a:lnTo>
                  <a:lnTo>
                    <a:pt x="388" y="161"/>
                  </a:lnTo>
                  <a:lnTo>
                    <a:pt x="383" y="161"/>
                  </a:lnTo>
                  <a:lnTo>
                    <a:pt x="378" y="163"/>
                  </a:lnTo>
                  <a:lnTo>
                    <a:pt x="355" y="168"/>
                  </a:lnTo>
                  <a:lnTo>
                    <a:pt x="340" y="182"/>
                  </a:lnTo>
                  <a:lnTo>
                    <a:pt x="324" y="194"/>
                  </a:lnTo>
                  <a:lnTo>
                    <a:pt x="303" y="201"/>
                  </a:lnTo>
                  <a:lnTo>
                    <a:pt x="300" y="201"/>
                  </a:lnTo>
                  <a:lnTo>
                    <a:pt x="300" y="201"/>
                  </a:lnTo>
                  <a:lnTo>
                    <a:pt x="293" y="196"/>
                  </a:lnTo>
                  <a:lnTo>
                    <a:pt x="293" y="191"/>
                  </a:lnTo>
                  <a:lnTo>
                    <a:pt x="291" y="191"/>
                  </a:lnTo>
                  <a:lnTo>
                    <a:pt x="289" y="189"/>
                  </a:lnTo>
                  <a:lnTo>
                    <a:pt x="289" y="189"/>
                  </a:lnTo>
                  <a:lnTo>
                    <a:pt x="284" y="191"/>
                  </a:lnTo>
                  <a:lnTo>
                    <a:pt x="279" y="196"/>
                  </a:lnTo>
                  <a:lnTo>
                    <a:pt x="279" y="196"/>
                  </a:lnTo>
                  <a:lnTo>
                    <a:pt x="267" y="196"/>
                  </a:lnTo>
                  <a:lnTo>
                    <a:pt x="263" y="196"/>
                  </a:lnTo>
                  <a:lnTo>
                    <a:pt x="260" y="196"/>
                  </a:lnTo>
                  <a:lnTo>
                    <a:pt x="258" y="196"/>
                  </a:lnTo>
                  <a:lnTo>
                    <a:pt x="258" y="194"/>
                  </a:lnTo>
                  <a:lnTo>
                    <a:pt x="255" y="194"/>
                  </a:lnTo>
                  <a:lnTo>
                    <a:pt x="239" y="170"/>
                  </a:lnTo>
                  <a:lnTo>
                    <a:pt x="237" y="168"/>
                  </a:lnTo>
                  <a:lnTo>
                    <a:pt x="237" y="163"/>
                  </a:lnTo>
                  <a:lnTo>
                    <a:pt x="232" y="161"/>
                  </a:lnTo>
                  <a:lnTo>
                    <a:pt x="220" y="154"/>
                  </a:lnTo>
                  <a:lnTo>
                    <a:pt x="218" y="154"/>
                  </a:lnTo>
                  <a:lnTo>
                    <a:pt x="211" y="151"/>
                  </a:lnTo>
                  <a:lnTo>
                    <a:pt x="196" y="151"/>
                  </a:lnTo>
                  <a:lnTo>
                    <a:pt x="189" y="146"/>
                  </a:lnTo>
                  <a:lnTo>
                    <a:pt x="189" y="146"/>
                  </a:lnTo>
                  <a:lnTo>
                    <a:pt x="187" y="146"/>
                  </a:lnTo>
                  <a:lnTo>
                    <a:pt x="180" y="151"/>
                  </a:lnTo>
                  <a:lnTo>
                    <a:pt x="170" y="161"/>
                  </a:lnTo>
                  <a:lnTo>
                    <a:pt x="168" y="165"/>
                  </a:lnTo>
                  <a:lnTo>
                    <a:pt x="166" y="168"/>
                  </a:lnTo>
                  <a:lnTo>
                    <a:pt x="166" y="170"/>
                  </a:lnTo>
                  <a:lnTo>
                    <a:pt x="163" y="170"/>
                  </a:lnTo>
                  <a:lnTo>
                    <a:pt x="163" y="168"/>
                  </a:lnTo>
                  <a:lnTo>
                    <a:pt x="161" y="165"/>
                  </a:lnTo>
                  <a:lnTo>
                    <a:pt x="161" y="165"/>
                  </a:lnTo>
                  <a:lnTo>
                    <a:pt x="161" y="158"/>
                  </a:lnTo>
                  <a:lnTo>
                    <a:pt x="163" y="151"/>
                  </a:lnTo>
                  <a:lnTo>
                    <a:pt x="180" y="118"/>
                  </a:lnTo>
                  <a:lnTo>
                    <a:pt x="185" y="116"/>
                  </a:lnTo>
                  <a:lnTo>
                    <a:pt x="187" y="113"/>
                  </a:lnTo>
                  <a:lnTo>
                    <a:pt x="199" y="95"/>
                  </a:lnTo>
                  <a:lnTo>
                    <a:pt x="211" y="92"/>
                  </a:lnTo>
                  <a:lnTo>
                    <a:pt x="211" y="92"/>
                  </a:lnTo>
                  <a:lnTo>
                    <a:pt x="220" y="90"/>
                  </a:lnTo>
                  <a:lnTo>
                    <a:pt x="220" y="90"/>
                  </a:lnTo>
                  <a:lnTo>
                    <a:pt x="220" y="85"/>
                  </a:lnTo>
                  <a:lnTo>
                    <a:pt x="218" y="85"/>
                  </a:lnTo>
                  <a:lnTo>
                    <a:pt x="215" y="83"/>
                  </a:lnTo>
                  <a:lnTo>
                    <a:pt x="213" y="83"/>
                  </a:lnTo>
                  <a:lnTo>
                    <a:pt x="201" y="83"/>
                  </a:lnTo>
                  <a:lnTo>
                    <a:pt x="196" y="83"/>
                  </a:lnTo>
                  <a:lnTo>
                    <a:pt x="192" y="83"/>
                  </a:lnTo>
                  <a:lnTo>
                    <a:pt x="180" y="87"/>
                  </a:lnTo>
                  <a:lnTo>
                    <a:pt x="178" y="87"/>
                  </a:lnTo>
                  <a:lnTo>
                    <a:pt x="163" y="97"/>
                  </a:lnTo>
                  <a:lnTo>
                    <a:pt x="161" y="99"/>
                  </a:lnTo>
                  <a:lnTo>
                    <a:pt x="159" y="104"/>
                  </a:lnTo>
                  <a:lnTo>
                    <a:pt x="154" y="109"/>
                  </a:lnTo>
                  <a:lnTo>
                    <a:pt x="142" y="118"/>
                  </a:lnTo>
                  <a:lnTo>
                    <a:pt x="140" y="121"/>
                  </a:lnTo>
                  <a:lnTo>
                    <a:pt x="130" y="130"/>
                  </a:lnTo>
                  <a:lnTo>
                    <a:pt x="126" y="135"/>
                  </a:lnTo>
                  <a:lnTo>
                    <a:pt x="123" y="137"/>
                  </a:lnTo>
                  <a:lnTo>
                    <a:pt x="123" y="144"/>
                  </a:lnTo>
                  <a:lnTo>
                    <a:pt x="116" y="149"/>
                  </a:lnTo>
                  <a:lnTo>
                    <a:pt x="88" y="168"/>
                  </a:lnTo>
                  <a:lnTo>
                    <a:pt x="83" y="168"/>
                  </a:lnTo>
                  <a:lnTo>
                    <a:pt x="81" y="170"/>
                  </a:lnTo>
                  <a:lnTo>
                    <a:pt x="64" y="172"/>
                  </a:lnTo>
                  <a:lnTo>
                    <a:pt x="64" y="172"/>
                  </a:lnTo>
                  <a:lnTo>
                    <a:pt x="62" y="172"/>
                  </a:lnTo>
                  <a:lnTo>
                    <a:pt x="57" y="172"/>
                  </a:lnTo>
                  <a:lnTo>
                    <a:pt x="52" y="175"/>
                  </a:lnTo>
                  <a:lnTo>
                    <a:pt x="50" y="175"/>
                  </a:lnTo>
                  <a:lnTo>
                    <a:pt x="48" y="177"/>
                  </a:lnTo>
                  <a:lnTo>
                    <a:pt x="45" y="182"/>
                  </a:lnTo>
                  <a:lnTo>
                    <a:pt x="43" y="184"/>
                  </a:lnTo>
                  <a:lnTo>
                    <a:pt x="36" y="191"/>
                  </a:lnTo>
                  <a:lnTo>
                    <a:pt x="34" y="194"/>
                  </a:lnTo>
                  <a:lnTo>
                    <a:pt x="31" y="194"/>
                  </a:lnTo>
                  <a:lnTo>
                    <a:pt x="26" y="196"/>
                  </a:lnTo>
                  <a:lnTo>
                    <a:pt x="22" y="196"/>
                  </a:lnTo>
                  <a:lnTo>
                    <a:pt x="10" y="203"/>
                  </a:lnTo>
                  <a:lnTo>
                    <a:pt x="8" y="203"/>
                  </a:lnTo>
                  <a:lnTo>
                    <a:pt x="0" y="208"/>
                  </a:lnTo>
                  <a:lnTo>
                    <a:pt x="12" y="213"/>
                  </a:lnTo>
                  <a:lnTo>
                    <a:pt x="29" y="234"/>
                  </a:lnTo>
                  <a:lnTo>
                    <a:pt x="36" y="236"/>
                  </a:lnTo>
                  <a:lnTo>
                    <a:pt x="45" y="239"/>
                  </a:lnTo>
                  <a:lnTo>
                    <a:pt x="107" y="250"/>
                  </a:lnTo>
                  <a:lnTo>
                    <a:pt x="111" y="250"/>
                  </a:lnTo>
                  <a:lnTo>
                    <a:pt x="114" y="253"/>
                  </a:lnTo>
                  <a:lnTo>
                    <a:pt x="121" y="253"/>
                  </a:lnTo>
                  <a:lnTo>
                    <a:pt x="126" y="257"/>
                  </a:lnTo>
                  <a:lnTo>
                    <a:pt x="130" y="260"/>
                  </a:lnTo>
                  <a:lnTo>
                    <a:pt x="152" y="265"/>
                  </a:lnTo>
                  <a:lnTo>
                    <a:pt x="154" y="267"/>
                  </a:lnTo>
                  <a:lnTo>
                    <a:pt x="168" y="267"/>
                  </a:lnTo>
                  <a:lnTo>
                    <a:pt x="194" y="269"/>
                  </a:lnTo>
                  <a:lnTo>
                    <a:pt x="194" y="269"/>
                  </a:lnTo>
                  <a:lnTo>
                    <a:pt x="196" y="269"/>
                  </a:lnTo>
                  <a:lnTo>
                    <a:pt x="199" y="272"/>
                  </a:lnTo>
                  <a:lnTo>
                    <a:pt x="201" y="272"/>
                  </a:lnTo>
                  <a:lnTo>
                    <a:pt x="204" y="274"/>
                  </a:lnTo>
                  <a:lnTo>
                    <a:pt x="206" y="276"/>
                  </a:lnTo>
                  <a:lnTo>
                    <a:pt x="206" y="276"/>
                  </a:lnTo>
                  <a:lnTo>
                    <a:pt x="206" y="279"/>
                  </a:lnTo>
                  <a:lnTo>
                    <a:pt x="204" y="279"/>
                  </a:lnTo>
                  <a:lnTo>
                    <a:pt x="204" y="281"/>
                  </a:lnTo>
                  <a:lnTo>
                    <a:pt x="204" y="281"/>
                  </a:lnTo>
                  <a:lnTo>
                    <a:pt x="201" y="283"/>
                  </a:lnTo>
                  <a:lnTo>
                    <a:pt x="201" y="283"/>
                  </a:lnTo>
                  <a:lnTo>
                    <a:pt x="201" y="286"/>
                  </a:lnTo>
                  <a:lnTo>
                    <a:pt x="201" y="286"/>
                  </a:lnTo>
                  <a:lnTo>
                    <a:pt x="201" y="286"/>
                  </a:lnTo>
                  <a:lnTo>
                    <a:pt x="206" y="288"/>
                  </a:lnTo>
                  <a:lnTo>
                    <a:pt x="206" y="288"/>
                  </a:lnTo>
                  <a:lnTo>
                    <a:pt x="206" y="288"/>
                  </a:lnTo>
                  <a:lnTo>
                    <a:pt x="206" y="288"/>
                  </a:lnTo>
                  <a:lnTo>
                    <a:pt x="208" y="288"/>
                  </a:lnTo>
                  <a:lnTo>
                    <a:pt x="227" y="295"/>
                  </a:lnTo>
                  <a:lnTo>
                    <a:pt x="230" y="295"/>
                  </a:lnTo>
                  <a:lnTo>
                    <a:pt x="230" y="295"/>
                  </a:lnTo>
                  <a:lnTo>
                    <a:pt x="230" y="295"/>
                  </a:lnTo>
                  <a:lnTo>
                    <a:pt x="232" y="300"/>
                  </a:lnTo>
                  <a:lnTo>
                    <a:pt x="234" y="321"/>
                  </a:lnTo>
                  <a:lnTo>
                    <a:pt x="241" y="357"/>
                  </a:lnTo>
                  <a:lnTo>
                    <a:pt x="241" y="357"/>
                  </a:lnTo>
                  <a:lnTo>
                    <a:pt x="241" y="359"/>
                  </a:lnTo>
                  <a:lnTo>
                    <a:pt x="241" y="361"/>
                  </a:lnTo>
                  <a:lnTo>
                    <a:pt x="248" y="368"/>
                  </a:lnTo>
                  <a:lnTo>
                    <a:pt x="248" y="368"/>
                  </a:lnTo>
                  <a:lnTo>
                    <a:pt x="251" y="368"/>
                  </a:lnTo>
                  <a:lnTo>
                    <a:pt x="255" y="368"/>
                  </a:lnTo>
                  <a:lnTo>
                    <a:pt x="260" y="352"/>
                  </a:lnTo>
                  <a:lnTo>
                    <a:pt x="265" y="342"/>
                  </a:lnTo>
                  <a:lnTo>
                    <a:pt x="274" y="326"/>
                  </a:lnTo>
                  <a:lnTo>
                    <a:pt x="277" y="316"/>
                  </a:lnTo>
                  <a:lnTo>
                    <a:pt x="277" y="312"/>
                  </a:lnTo>
                  <a:lnTo>
                    <a:pt x="277" y="309"/>
                  </a:lnTo>
                  <a:lnTo>
                    <a:pt x="279" y="305"/>
                  </a:lnTo>
                  <a:lnTo>
                    <a:pt x="293" y="276"/>
                  </a:lnTo>
                  <a:lnTo>
                    <a:pt x="293" y="274"/>
                  </a:lnTo>
                  <a:lnTo>
                    <a:pt x="293" y="274"/>
                  </a:lnTo>
                  <a:lnTo>
                    <a:pt x="296" y="274"/>
                  </a:lnTo>
                  <a:lnTo>
                    <a:pt x="296" y="274"/>
                  </a:lnTo>
                  <a:lnTo>
                    <a:pt x="298" y="276"/>
                  </a:lnTo>
                  <a:lnTo>
                    <a:pt x="298" y="279"/>
                  </a:lnTo>
                  <a:lnTo>
                    <a:pt x="300" y="283"/>
                  </a:lnTo>
                  <a:lnTo>
                    <a:pt x="317" y="276"/>
                  </a:lnTo>
                  <a:lnTo>
                    <a:pt x="336" y="267"/>
                  </a:lnTo>
                  <a:lnTo>
                    <a:pt x="338" y="281"/>
                  </a:lnTo>
                  <a:lnTo>
                    <a:pt x="343" y="279"/>
                  </a:lnTo>
                  <a:lnTo>
                    <a:pt x="345" y="279"/>
                  </a:lnTo>
                  <a:lnTo>
                    <a:pt x="345" y="279"/>
                  </a:lnTo>
                  <a:lnTo>
                    <a:pt x="352" y="274"/>
                  </a:lnTo>
                  <a:lnTo>
                    <a:pt x="352" y="274"/>
                  </a:lnTo>
                  <a:lnTo>
                    <a:pt x="352" y="267"/>
                  </a:lnTo>
                  <a:lnTo>
                    <a:pt x="355" y="260"/>
                  </a:lnTo>
                  <a:lnTo>
                    <a:pt x="355" y="260"/>
                  </a:lnTo>
                  <a:lnTo>
                    <a:pt x="357" y="255"/>
                  </a:lnTo>
                  <a:lnTo>
                    <a:pt x="362" y="253"/>
                  </a:lnTo>
                  <a:lnTo>
                    <a:pt x="364" y="253"/>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de-DE" sz="1350">
                <a:solidFill>
                  <a:prstClr val="black"/>
                </a:solidFill>
                <a:latin typeface="Arial" charset="0"/>
              </a:endParaRPr>
            </a:p>
          </p:txBody>
        </p:sp>
        <p:sp>
          <p:nvSpPr>
            <p:cNvPr id="183" name="Massachusetts"/>
            <p:cNvSpPr>
              <a:spLocks/>
            </p:cNvSpPr>
            <p:nvPr/>
          </p:nvSpPr>
          <p:spPr bwMode="auto">
            <a:xfrm>
              <a:off x="8008689" y="2035275"/>
              <a:ext cx="517525" cy="277813"/>
            </a:xfrm>
            <a:custGeom>
              <a:avLst/>
              <a:gdLst>
                <a:gd name="T0" fmla="*/ 198 w 326"/>
                <a:gd name="T1" fmla="*/ 3 h 175"/>
                <a:gd name="T2" fmla="*/ 182 w 326"/>
                <a:gd name="T3" fmla="*/ 14 h 175"/>
                <a:gd name="T4" fmla="*/ 175 w 326"/>
                <a:gd name="T5" fmla="*/ 26 h 175"/>
                <a:gd name="T6" fmla="*/ 144 w 326"/>
                <a:gd name="T7" fmla="*/ 40 h 175"/>
                <a:gd name="T8" fmla="*/ 118 w 326"/>
                <a:gd name="T9" fmla="*/ 45 h 175"/>
                <a:gd name="T10" fmla="*/ 30 w 326"/>
                <a:gd name="T11" fmla="*/ 64 h 175"/>
                <a:gd name="T12" fmla="*/ 0 w 326"/>
                <a:gd name="T13" fmla="*/ 100 h 175"/>
                <a:gd name="T14" fmla="*/ 2 w 326"/>
                <a:gd name="T15" fmla="*/ 159 h 175"/>
                <a:gd name="T16" fmla="*/ 87 w 326"/>
                <a:gd name="T17" fmla="*/ 137 h 175"/>
                <a:gd name="T18" fmla="*/ 127 w 326"/>
                <a:gd name="T19" fmla="*/ 130 h 175"/>
                <a:gd name="T20" fmla="*/ 177 w 326"/>
                <a:gd name="T21" fmla="*/ 119 h 175"/>
                <a:gd name="T22" fmla="*/ 210 w 326"/>
                <a:gd name="T23" fmla="*/ 147 h 175"/>
                <a:gd name="T24" fmla="*/ 234 w 326"/>
                <a:gd name="T25" fmla="*/ 168 h 175"/>
                <a:gd name="T26" fmla="*/ 241 w 326"/>
                <a:gd name="T27" fmla="*/ 156 h 175"/>
                <a:gd name="T28" fmla="*/ 241 w 326"/>
                <a:gd name="T29" fmla="*/ 152 h 175"/>
                <a:gd name="T30" fmla="*/ 248 w 326"/>
                <a:gd name="T31" fmla="*/ 149 h 175"/>
                <a:gd name="T32" fmla="*/ 260 w 326"/>
                <a:gd name="T33" fmla="*/ 161 h 175"/>
                <a:gd name="T34" fmla="*/ 248 w 326"/>
                <a:gd name="T35" fmla="*/ 175 h 175"/>
                <a:gd name="T36" fmla="*/ 260 w 326"/>
                <a:gd name="T37" fmla="*/ 166 h 175"/>
                <a:gd name="T38" fmla="*/ 291 w 326"/>
                <a:gd name="T39" fmla="*/ 135 h 175"/>
                <a:gd name="T40" fmla="*/ 319 w 326"/>
                <a:gd name="T41" fmla="*/ 123 h 175"/>
                <a:gd name="T42" fmla="*/ 321 w 326"/>
                <a:gd name="T43" fmla="*/ 126 h 175"/>
                <a:gd name="T44" fmla="*/ 324 w 326"/>
                <a:gd name="T45" fmla="*/ 133 h 175"/>
                <a:gd name="T46" fmla="*/ 324 w 326"/>
                <a:gd name="T47" fmla="*/ 114 h 175"/>
                <a:gd name="T48" fmla="*/ 314 w 326"/>
                <a:gd name="T49" fmla="*/ 95 h 175"/>
                <a:gd name="T50" fmla="*/ 305 w 326"/>
                <a:gd name="T51" fmla="*/ 83 h 175"/>
                <a:gd name="T52" fmla="*/ 295 w 326"/>
                <a:gd name="T53" fmla="*/ 78 h 175"/>
                <a:gd name="T54" fmla="*/ 288 w 326"/>
                <a:gd name="T55" fmla="*/ 81 h 175"/>
                <a:gd name="T56" fmla="*/ 286 w 326"/>
                <a:gd name="T57" fmla="*/ 83 h 175"/>
                <a:gd name="T58" fmla="*/ 291 w 326"/>
                <a:gd name="T59" fmla="*/ 85 h 175"/>
                <a:gd name="T60" fmla="*/ 291 w 326"/>
                <a:gd name="T61" fmla="*/ 81 h 175"/>
                <a:gd name="T62" fmla="*/ 295 w 326"/>
                <a:gd name="T63" fmla="*/ 81 h 175"/>
                <a:gd name="T64" fmla="*/ 307 w 326"/>
                <a:gd name="T65" fmla="*/ 92 h 175"/>
                <a:gd name="T66" fmla="*/ 314 w 326"/>
                <a:gd name="T67" fmla="*/ 104 h 175"/>
                <a:gd name="T68" fmla="*/ 314 w 326"/>
                <a:gd name="T69" fmla="*/ 109 h 175"/>
                <a:gd name="T70" fmla="*/ 293 w 326"/>
                <a:gd name="T71" fmla="*/ 123 h 175"/>
                <a:gd name="T72" fmla="*/ 274 w 326"/>
                <a:gd name="T73" fmla="*/ 123 h 175"/>
                <a:gd name="T74" fmla="*/ 269 w 326"/>
                <a:gd name="T75" fmla="*/ 121 h 175"/>
                <a:gd name="T76" fmla="*/ 265 w 326"/>
                <a:gd name="T77" fmla="*/ 111 h 175"/>
                <a:gd name="T78" fmla="*/ 234 w 326"/>
                <a:gd name="T79" fmla="*/ 74 h 175"/>
                <a:gd name="T80" fmla="*/ 227 w 326"/>
                <a:gd name="T81" fmla="*/ 74 h 175"/>
                <a:gd name="T82" fmla="*/ 210 w 326"/>
                <a:gd name="T83" fmla="*/ 57 h 175"/>
                <a:gd name="T84" fmla="*/ 217 w 326"/>
                <a:gd name="T85" fmla="*/ 21 h 175"/>
                <a:gd name="T86" fmla="*/ 210 w 326"/>
                <a:gd name="T87"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6" h="175">
                  <a:moveTo>
                    <a:pt x="201" y="0"/>
                  </a:moveTo>
                  <a:lnTo>
                    <a:pt x="201" y="3"/>
                  </a:lnTo>
                  <a:lnTo>
                    <a:pt x="198" y="3"/>
                  </a:lnTo>
                  <a:lnTo>
                    <a:pt x="191" y="7"/>
                  </a:lnTo>
                  <a:lnTo>
                    <a:pt x="184" y="14"/>
                  </a:lnTo>
                  <a:lnTo>
                    <a:pt x="182" y="14"/>
                  </a:lnTo>
                  <a:lnTo>
                    <a:pt x="182" y="17"/>
                  </a:lnTo>
                  <a:lnTo>
                    <a:pt x="177" y="26"/>
                  </a:lnTo>
                  <a:lnTo>
                    <a:pt x="175" y="26"/>
                  </a:lnTo>
                  <a:lnTo>
                    <a:pt x="172" y="33"/>
                  </a:lnTo>
                  <a:lnTo>
                    <a:pt x="144" y="40"/>
                  </a:lnTo>
                  <a:lnTo>
                    <a:pt x="144" y="40"/>
                  </a:lnTo>
                  <a:lnTo>
                    <a:pt x="142" y="40"/>
                  </a:lnTo>
                  <a:lnTo>
                    <a:pt x="120" y="45"/>
                  </a:lnTo>
                  <a:lnTo>
                    <a:pt x="118" y="45"/>
                  </a:lnTo>
                  <a:lnTo>
                    <a:pt x="87" y="52"/>
                  </a:lnTo>
                  <a:lnTo>
                    <a:pt x="73" y="55"/>
                  </a:lnTo>
                  <a:lnTo>
                    <a:pt x="30" y="64"/>
                  </a:lnTo>
                  <a:lnTo>
                    <a:pt x="23" y="66"/>
                  </a:lnTo>
                  <a:lnTo>
                    <a:pt x="2" y="71"/>
                  </a:lnTo>
                  <a:lnTo>
                    <a:pt x="0" y="100"/>
                  </a:lnTo>
                  <a:lnTo>
                    <a:pt x="0" y="154"/>
                  </a:lnTo>
                  <a:lnTo>
                    <a:pt x="2" y="159"/>
                  </a:lnTo>
                  <a:lnTo>
                    <a:pt x="2" y="159"/>
                  </a:lnTo>
                  <a:lnTo>
                    <a:pt x="40" y="149"/>
                  </a:lnTo>
                  <a:lnTo>
                    <a:pt x="45" y="149"/>
                  </a:lnTo>
                  <a:lnTo>
                    <a:pt x="87" y="137"/>
                  </a:lnTo>
                  <a:lnTo>
                    <a:pt x="120" y="130"/>
                  </a:lnTo>
                  <a:lnTo>
                    <a:pt x="125" y="130"/>
                  </a:lnTo>
                  <a:lnTo>
                    <a:pt x="127" y="130"/>
                  </a:lnTo>
                  <a:lnTo>
                    <a:pt x="151" y="123"/>
                  </a:lnTo>
                  <a:lnTo>
                    <a:pt x="151" y="126"/>
                  </a:lnTo>
                  <a:lnTo>
                    <a:pt x="177" y="119"/>
                  </a:lnTo>
                  <a:lnTo>
                    <a:pt x="189" y="119"/>
                  </a:lnTo>
                  <a:lnTo>
                    <a:pt x="201" y="142"/>
                  </a:lnTo>
                  <a:lnTo>
                    <a:pt x="210" y="147"/>
                  </a:lnTo>
                  <a:lnTo>
                    <a:pt x="215" y="152"/>
                  </a:lnTo>
                  <a:lnTo>
                    <a:pt x="227" y="171"/>
                  </a:lnTo>
                  <a:lnTo>
                    <a:pt x="234" y="168"/>
                  </a:lnTo>
                  <a:lnTo>
                    <a:pt x="241" y="161"/>
                  </a:lnTo>
                  <a:lnTo>
                    <a:pt x="241" y="159"/>
                  </a:lnTo>
                  <a:lnTo>
                    <a:pt x="241" y="156"/>
                  </a:lnTo>
                  <a:lnTo>
                    <a:pt x="239" y="154"/>
                  </a:lnTo>
                  <a:lnTo>
                    <a:pt x="241" y="152"/>
                  </a:lnTo>
                  <a:lnTo>
                    <a:pt x="241" y="152"/>
                  </a:lnTo>
                  <a:lnTo>
                    <a:pt x="243" y="149"/>
                  </a:lnTo>
                  <a:lnTo>
                    <a:pt x="246" y="149"/>
                  </a:lnTo>
                  <a:lnTo>
                    <a:pt x="248" y="149"/>
                  </a:lnTo>
                  <a:lnTo>
                    <a:pt x="262" y="133"/>
                  </a:lnTo>
                  <a:lnTo>
                    <a:pt x="262" y="156"/>
                  </a:lnTo>
                  <a:lnTo>
                    <a:pt x="260" y="161"/>
                  </a:lnTo>
                  <a:lnTo>
                    <a:pt x="250" y="171"/>
                  </a:lnTo>
                  <a:lnTo>
                    <a:pt x="248" y="175"/>
                  </a:lnTo>
                  <a:lnTo>
                    <a:pt x="248" y="175"/>
                  </a:lnTo>
                  <a:lnTo>
                    <a:pt x="250" y="173"/>
                  </a:lnTo>
                  <a:lnTo>
                    <a:pt x="258" y="168"/>
                  </a:lnTo>
                  <a:lnTo>
                    <a:pt x="260" y="166"/>
                  </a:lnTo>
                  <a:lnTo>
                    <a:pt x="267" y="156"/>
                  </a:lnTo>
                  <a:lnTo>
                    <a:pt x="269" y="154"/>
                  </a:lnTo>
                  <a:lnTo>
                    <a:pt x="291" y="135"/>
                  </a:lnTo>
                  <a:lnTo>
                    <a:pt x="291" y="135"/>
                  </a:lnTo>
                  <a:lnTo>
                    <a:pt x="319" y="123"/>
                  </a:lnTo>
                  <a:lnTo>
                    <a:pt x="319" y="123"/>
                  </a:lnTo>
                  <a:lnTo>
                    <a:pt x="319" y="123"/>
                  </a:lnTo>
                  <a:lnTo>
                    <a:pt x="321" y="126"/>
                  </a:lnTo>
                  <a:lnTo>
                    <a:pt x="321" y="126"/>
                  </a:lnTo>
                  <a:lnTo>
                    <a:pt x="321" y="126"/>
                  </a:lnTo>
                  <a:lnTo>
                    <a:pt x="324" y="135"/>
                  </a:lnTo>
                  <a:lnTo>
                    <a:pt x="324" y="133"/>
                  </a:lnTo>
                  <a:lnTo>
                    <a:pt x="326" y="121"/>
                  </a:lnTo>
                  <a:lnTo>
                    <a:pt x="324" y="119"/>
                  </a:lnTo>
                  <a:lnTo>
                    <a:pt x="324" y="114"/>
                  </a:lnTo>
                  <a:lnTo>
                    <a:pt x="319" y="104"/>
                  </a:lnTo>
                  <a:lnTo>
                    <a:pt x="319" y="102"/>
                  </a:lnTo>
                  <a:lnTo>
                    <a:pt x="314" y="95"/>
                  </a:lnTo>
                  <a:lnTo>
                    <a:pt x="312" y="90"/>
                  </a:lnTo>
                  <a:lnTo>
                    <a:pt x="307" y="85"/>
                  </a:lnTo>
                  <a:lnTo>
                    <a:pt x="305" y="83"/>
                  </a:lnTo>
                  <a:lnTo>
                    <a:pt x="302" y="81"/>
                  </a:lnTo>
                  <a:lnTo>
                    <a:pt x="300" y="81"/>
                  </a:lnTo>
                  <a:lnTo>
                    <a:pt x="295" y="78"/>
                  </a:lnTo>
                  <a:lnTo>
                    <a:pt x="291" y="78"/>
                  </a:lnTo>
                  <a:lnTo>
                    <a:pt x="288" y="78"/>
                  </a:lnTo>
                  <a:lnTo>
                    <a:pt x="288" y="81"/>
                  </a:lnTo>
                  <a:lnTo>
                    <a:pt x="286" y="81"/>
                  </a:lnTo>
                  <a:lnTo>
                    <a:pt x="286" y="81"/>
                  </a:lnTo>
                  <a:lnTo>
                    <a:pt x="286" y="83"/>
                  </a:lnTo>
                  <a:lnTo>
                    <a:pt x="286" y="83"/>
                  </a:lnTo>
                  <a:lnTo>
                    <a:pt x="291" y="85"/>
                  </a:lnTo>
                  <a:lnTo>
                    <a:pt x="291" y="85"/>
                  </a:lnTo>
                  <a:lnTo>
                    <a:pt x="291" y="83"/>
                  </a:lnTo>
                  <a:lnTo>
                    <a:pt x="291" y="83"/>
                  </a:lnTo>
                  <a:lnTo>
                    <a:pt x="291" y="81"/>
                  </a:lnTo>
                  <a:lnTo>
                    <a:pt x="293" y="81"/>
                  </a:lnTo>
                  <a:lnTo>
                    <a:pt x="293" y="81"/>
                  </a:lnTo>
                  <a:lnTo>
                    <a:pt x="295" y="81"/>
                  </a:lnTo>
                  <a:lnTo>
                    <a:pt x="298" y="83"/>
                  </a:lnTo>
                  <a:lnTo>
                    <a:pt x="298" y="83"/>
                  </a:lnTo>
                  <a:lnTo>
                    <a:pt x="307" y="92"/>
                  </a:lnTo>
                  <a:lnTo>
                    <a:pt x="310" y="97"/>
                  </a:lnTo>
                  <a:lnTo>
                    <a:pt x="312" y="100"/>
                  </a:lnTo>
                  <a:lnTo>
                    <a:pt x="314" y="104"/>
                  </a:lnTo>
                  <a:lnTo>
                    <a:pt x="314" y="107"/>
                  </a:lnTo>
                  <a:lnTo>
                    <a:pt x="314" y="109"/>
                  </a:lnTo>
                  <a:lnTo>
                    <a:pt x="314" y="109"/>
                  </a:lnTo>
                  <a:lnTo>
                    <a:pt x="310" y="114"/>
                  </a:lnTo>
                  <a:lnTo>
                    <a:pt x="305" y="116"/>
                  </a:lnTo>
                  <a:lnTo>
                    <a:pt x="293" y="123"/>
                  </a:lnTo>
                  <a:lnTo>
                    <a:pt x="284" y="126"/>
                  </a:lnTo>
                  <a:lnTo>
                    <a:pt x="281" y="126"/>
                  </a:lnTo>
                  <a:lnTo>
                    <a:pt x="274" y="123"/>
                  </a:lnTo>
                  <a:lnTo>
                    <a:pt x="272" y="123"/>
                  </a:lnTo>
                  <a:lnTo>
                    <a:pt x="269" y="121"/>
                  </a:lnTo>
                  <a:lnTo>
                    <a:pt x="269" y="121"/>
                  </a:lnTo>
                  <a:lnTo>
                    <a:pt x="267" y="121"/>
                  </a:lnTo>
                  <a:lnTo>
                    <a:pt x="267" y="114"/>
                  </a:lnTo>
                  <a:lnTo>
                    <a:pt x="265" y="111"/>
                  </a:lnTo>
                  <a:lnTo>
                    <a:pt x="250" y="90"/>
                  </a:lnTo>
                  <a:lnTo>
                    <a:pt x="239" y="78"/>
                  </a:lnTo>
                  <a:lnTo>
                    <a:pt x="234" y="74"/>
                  </a:lnTo>
                  <a:lnTo>
                    <a:pt x="234" y="74"/>
                  </a:lnTo>
                  <a:lnTo>
                    <a:pt x="231" y="74"/>
                  </a:lnTo>
                  <a:lnTo>
                    <a:pt x="227" y="74"/>
                  </a:lnTo>
                  <a:lnTo>
                    <a:pt x="220" y="76"/>
                  </a:lnTo>
                  <a:lnTo>
                    <a:pt x="210" y="71"/>
                  </a:lnTo>
                  <a:lnTo>
                    <a:pt x="210" y="57"/>
                  </a:lnTo>
                  <a:lnTo>
                    <a:pt x="215" y="40"/>
                  </a:lnTo>
                  <a:lnTo>
                    <a:pt x="224" y="24"/>
                  </a:lnTo>
                  <a:lnTo>
                    <a:pt x="217" y="21"/>
                  </a:lnTo>
                  <a:lnTo>
                    <a:pt x="213" y="12"/>
                  </a:lnTo>
                  <a:lnTo>
                    <a:pt x="210" y="3"/>
                  </a:lnTo>
                  <a:lnTo>
                    <a:pt x="210" y="0"/>
                  </a:lnTo>
                  <a:lnTo>
                    <a:pt x="203" y="0"/>
                  </a:lnTo>
                  <a:lnTo>
                    <a:pt x="201" y="0"/>
                  </a:lnTo>
                  <a:close/>
                </a:path>
              </a:pathLst>
            </a:custGeom>
            <a:solidFill>
              <a:srgbClr val="7030A0"/>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4" name="Maryland"/>
            <p:cNvSpPr>
              <a:spLocks/>
            </p:cNvSpPr>
            <p:nvPr/>
          </p:nvSpPr>
          <p:spPr bwMode="auto">
            <a:xfrm>
              <a:off x="7249864" y="2802037"/>
              <a:ext cx="698500" cy="334963"/>
            </a:xfrm>
            <a:custGeom>
              <a:avLst/>
              <a:gdLst>
                <a:gd name="T0" fmla="*/ 404 w 440"/>
                <a:gd name="T1" fmla="*/ 147 h 211"/>
                <a:gd name="T2" fmla="*/ 392 w 440"/>
                <a:gd name="T3" fmla="*/ 149 h 211"/>
                <a:gd name="T4" fmla="*/ 381 w 440"/>
                <a:gd name="T5" fmla="*/ 152 h 211"/>
                <a:gd name="T6" fmla="*/ 374 w 440"/>
                <a:gd name="T7" fmla="*/ 130 h 211"/>
                <a:gd name="T8" fmla="*/ 352 w 440"/>
                <a:gd name="T9" fmla="*/ 52 h 211"/>
                <a:gd name="T10" fmla="*/ 298 w 440"/>
                <a:gd name="T11" fmla="*/ 10 h 211"/>
                <a:gd name="T12" fmla="*/ 227 w 440"/>
                <a:gd name="T13" fmla="*/ 24 h 211"/>
                <a:gd name="T14" fmla="*/ 127 w 440"/>
                <a:gd name="T15" fmla="*/ 45 h 211"/>
                <a:gd name="T16" fmla="*/ 52 w 440"/>
                <a:gd name="T17" fmla="*/ 59 h 211"/>
                <a:gd name="T18" fmla="*/ 26 w 440"/>
                <a:gd name="T19" fmla="*/ 111 h 211"/>
                <a:gd name="T20" fmla="*/ 80 w 440"/>
                <a:gd name="T21" fmla="*/ 76 h 211"/>
                <a:gd name="T22" fmla="*/ 113 w 440"/>
                <a:gd name="T23" fmla="*/ 59 h 211"/>
                <a:gd name="T24" fmla="*/ 120 w 440"/>
                <a:gd name="T25" fmla="*/ 47 h 211"/>
                <a:gd name="T26" fmla="*/ 135 w 440"/>
                <a:gd name="T27" fmla="*/ 55 h 211"/>
                <a:gd name="T28" fmla="*/ 175 w 440"/>
                <a:gd name="T29" fmla="*/ 85 h 211"/>
                <a:gd name="T30" fmla="*/ 194 w 440"/>
                <a:gd name="T31" fmla="*/ 102 h 211"/>
                <a:gd name="T32" fmla="*/ 194 w 440"/>
                <a:gd name="T33" fmla="*/ 107 h 211"/>
                <a:gd name="T34" fmla="*/ 201 w 440"/>
                <a:gd name="T35" fmla="*/ 111 h 211"/>
                <a:gd name="T36" fmla="*/ 236 w 440"/>
                <a:gd name="T37" fmla="*/ 121 h 211"/>
                <a:gd name="T38" fmla="*/ 246 w 440"/>
                <a:gd name="T39" fmla="*/ 137 h 211"/>
                <a:gd name="T40" fmla="*/ 239 w 440"/>
                <a:gd name="T41" fmla="*/ 163 h 211"/>
                <a:gd name="T42" fmla="*/ 234 w 440"/>
                <a:gd name="T43" fmla="*/ 187 h 211"/>
                <a:gd name="T44" fmla="*/ 279 w 440"/>
                <a:gd name="T45" fmla="*/ 199 h 211"/>
                <a:gd name="T46" fmla="*/ 281 w 440"/>
                <a:gd name="T47" fmla="*/ 199 h 211"/>
                <a:gd name="T48" fmla="*/ 317 w 440"/>
                <a:gd name="T49" fmla="*/ 178 h 211"/>
                <a:gd name="T50" fmla="*/ 305 w 440"/>
                <a:gd name="T51" fmla="*/ 163 h 211"/>
                <a:gd name="T52" fmla="*/ 295 w 440"/>
                <a:gd name="T53" fmla="*/ 142 h 211"/>
                <a:gd name="T54" fmla="*/ 293 w 440"/>
                <a:gd name="T55" fmla="*/ 133 h 211"/>
                <a:gd name="T56" fmla="*/ 300 w 440"/>
                <a:gd name="T57" fmla="*/ 99 h 211"/>
                <a:gd name="T58" fmla="*/ 286 w 440"/>
                <a:gd name="T59" fmla="*/ 76 h 211"/>
                <a:gd name="T60" fmla="*/ 295 w 440"/>
                <a:gd name="T61" fmla="*/ 71 h 211"/>
                <a:gd name="T62" fmla="*/ 295 w 440"/>
                <a:gd name="T63" fmla="*/ 64 h 211"/>
                <a:gd name="T64" fmla="*/ 300 w 440"/>
                <a:gd name="T65" fmla="*/ 57 h 211"/>
                <a:gd name="T66" fmla="*/ 319 w 440"/>
                <a:gd name="T67" fmla="*/ 40 h 211"/>
                <a:gd name="T68" fmla="*/ 317 w 440"/>
                <a:gd name="T69" fmla="*/ 50 h 211"/>
                <a:gd name="T70" fmla="*/ 307 w 440"/>
                <a:gd name="T71" fmla="*/ 78 h 211"/>
                <a:gd name="T72" fmla="*/ 321 w 440"/>
                <a:gd name="T73" fmla="*/ 83 h 211"/>
                <a:gd name="T74" fmla="*/ 314 w 440"/>
                <a:gd name="T75" fmla="*/ 118 h 211"/>
                <a:gd name="T76" fmla="*/ 314 w 440"/>
                <a:gd name="T77" fmla="*/ 137 h 211"/>
                <a:gd name="T78" fmla="*/ 314 w 440"/>
                <a:gd name="T79" fmla="*/ 133 h 211"/>
                <a:gd name="T80" fmla="*/ 321 w 440"/>
                <a:gd name="T81" fmla="*/ 128 h 211"/>
                <a:gd name="T82" fmla="*/ 324 w 440"/>
                <a:gd name="T83" fmla="*/ 142 h 211"/>
                <a:gd name="T84" fmla="*/ 321 w 440"/>
                <a:gd name="T85" fmla="*/ 159 h 211"/>
                <a:gd name="T86" fmla="*/ 331 w 440"/>
                <a:gd name="T87" fmla="*/ 180 h 211"/>
                <a:gd name="T88" fmla="*/ 364 w 440"/>
                <a:gd name="T89" fmla="*/ 180 h 211"/>
                <a:gd name="T90" fmla="*/ 395 w 440"/>
                <a:gd name="T91" fmla="*/ 211 h 211"/>
                <a:gd name="T92" fmla="*/ 435 w 440"/>
                <a:gd name="T93" fmla="*/ 187 h 211"/>
                <a:gd name="T94" fmla="*/ 440 w 440"/>
                <a:gd name="T95" fmla="*/ 154 h 211"/>
                <a:gd name="T96" fmla="*/ 440 w 440"/>
                <a:gd name="T97" fmla="*/ 14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0" h="211">
                  <a:moveTo>
                    <a:pt x="411" y="144"/>
                  </a:moveTo>
                  <a:lnTo>
                    <a:pt x="407" y="147"/>
                  </a:lnTo>
                  <a:lnTo>
                    <a:pt x="407" y="147"/>
                  </a:lnTo>
                  <a:lnTo>
                    <a:pt x="404" y="147"/>
                  </a:lnTo>
                  <a:lnTo>
                    <a:pt x="404" y="147"/>
                  </a:lnTo>
                  <a:lnTo>
                    <a:pt x="400" y="147"/>
                  </a:lnTo>
                  <a:lnTo>
                    <a:pt x="397" y="147"/>
                  </a:lnTo>
                  <a:lnTo>
                    <a:pt x="392" y="149"/>
                  </a:lnTo>
                  <a:lnTo>
                    <a:pt x="390" y="149"/>
                  </a:lnTo>
                  <a:lnTo>
                    <a:pt x="390" y="149"/>
                  </a:lnTo>
                  <a:lnTo>
                    <a:pt x="383" y="152"/>
                  </a:lnTo>
                  <a:lnTo>
                    <a:pt x="381" y="152"/>
                  </a:lnTo>
                  <a:lnTo>
                    <a:pt x="378" y="147"/>
                  </a:lnTo>
                  <a:lnTo>
                    <a:pt x="378" y="144"/>
                  </a:lnTo>
                  <a:lnTo>
                    <a:pt x="376" y="140"/>
                  </a:lnTo>
                  <a:lnTo>
                    <a:pt x="374" y="130"/>
                  </a:lnTo>
                  <a:lnTo>
                    <a:pt x="366" y="107"/>
                  </a:lnTo>
                  <a:lnTo>
                    <a:pt x="357" y="71"/>
                  </a:lnTo>
                  <a:lnTo>
                    <a:pt x="352" y="57"/>
                  </a:lnTo>
                  <a:lnTo>
                    <a:pt x="352" y="52"/>
                  </a:lnTo>
                  <a:lnTo>
                    <a:pt x="350" y="43"/>
                  </a:lnTo>
                  <a:lnTo>
                    <a:pt x="338" y="0"/>
                  </a:lnTo>
                  <a:lnTo>
                    <a:pt x="307" y="7"/>
                  </a:lnTo>
                  <a:lnTo>
                    <a:pt x="298" y="10"/>
                  </a:lnTo>
                  <a:lnTo>
                    <a:pt x="298" y="10"/>
                  </a:lnTo>
                  <a:lnTo>
                    <a:pt x="267" y="17"/>
                  </a:lnTo>
                  <a:lnTo>
                    <a:pt x="246" y="21"/>
                  </a:lnTo>
                  <a:lnTo>
                    <a:pt x="227" y="24"/>
                  </a:lnTo>
                  <a:lnTo>
                    <a:pt x="208" y="28"/>
                  </a:lnTo>
                  <a:lnTo>
                    <a:pt x="187" y="33"/>
                  </a:lnTo>
                  <a:lnTo>
                    <a:pt x="184" y="33"/>
                  </a:lnTo>
                  <a:lnTo>
                    <a:pt x="127" y="45"/>
                  </a:lnTo>
                  <a:lnTo>
                    <a:pt x="104" y="47"/>
                  </a:lnTo>
                  <a:lnTo>
                    <a:pt x="101" y="50"/>
                  </a:lnTo>
                  <a:lnTo>
                    <a:pt x="61" y="57"/>
                  </a:lnTo>
                  <a:lnTo>
                    <a:pt x="52" y="59"/>
                  </a:lnTo>
                  <a:lnTo>
                    <a:pt x="9" y="66"/>
                  </a:lnTo>
                  <a:lnTo>
                    <a:pt x="0" y="66"/>
                  </a:lnTo>
                  <a:lnTo>
                    <a:pt x="12" y="130"/>
                  </a:lnTo>
                  <a:lnTo>
                    <a:pt x="26" y="111"/>
                  </a:lnTo>
                  <a:lnTo>
                    <a:pt x="42" y="90"/>
                  </a:lnTo>
                  <a:lnTo>
                    <a:pt x="54" y="92"/>
                  </a:lnTo>
                  <a:lnTo>
                    <a:pt x="68" y="71"/>
                  </a:lnTo>
                  <a:lnTo>
                    <a:pt x="80" y="76"/>
                  </a:lnTo>
                  <a:lnTo>
                    <a:pt x="97" y="76"/>
                  </a:lnTo>
                  <a:lnTo>
                    <a:pt x="109" y="59"/>
                  </a:lnTo>
                  <a:lnTo>
                    <a:pt x="113" y="59"/>
                  </a:lnTo>
                  <a:lnTo>
                    <a:pt x="113" y="59"/>
                  </a:lnTo>
                  <a:lnTo>
                    <a:pt x="116" y="55"/>
                  </a:lnTo>
                  <a:lnTo>
                    <a:pt x="118" y="50"/>
                  </a:lnTo>
                  <a:lnTo>
                    <a:pt x="120" y="50"/>
                  </a:lnTo>
                  <a:lnTo>
                    <a:pt x="120" y="47"/>
                  </a:lnTo>
                  <a:lnTo>
                    <a:pt x="123" y="50"/>
                  </a:lnTo>
                  <a:lnTo>
                    <a:pt x="127" y="50"/>
                  </a:lnTo>
                  <a:lnTo>
                    <a:pt x="130" y="50"/>
                  </a:lnTo>
                  <a:lnTo>
                    <a:pt x="135" y="55"/>
                  </a:lnTo>
                  <a:lnTo>
                    <a:pt x="137" y="55"/>
                  </a:lnTo>
                  <a:lnTo>
                    <a:pt x="158" y="66"/>
                  </a:lnTo>
                  <a:lnTo>
                    <a:pt x="170" y="85"/>
                  </a:lnTo>
                  <a:lnTo>
                    <a:pt x="175" y="85"/>
                  </a:lnTo>
                  <a:lnTo>
                    <a:pt x="198" y="92"/>
                  </a:lnTo>
                  <a:lnTo>
                    <a:pt x="194" y="99"/>
                  </a:lnTo>
                  <a:lnTo>
                    <a:pt x="194" y="99"/>
                  </a:lnTo>
                  <a:lnTo>
                    <a:pt x="194" y="102"/>
                  </a:lnTo>
                  <a:lnTo>
                    <a:pt x="194" y="102"/>
                  </a:lnTo>
                  <a:lnTo>
                    <a:pt x="194" y="104"/>
                  </a:lnTo>
                  <a:lnTo>
                    <a:pt x="194" y="104"/>
                  </a:lnTo>
                  <a:lnTo>
                    <a:pt x="194" y="107"/>
                  </a:lnTo>
                  <a:lnTo>
                    <a:pt x="194" y="107"/>
                  </a:lnTo>
                  <a:lnTo>
                    <a:pt x="194" y="107"/>
                  </a:lnTo>
                  <a:lnTo>
                    <a:pt x="201" y="111"/>
                  </a:lnTo>
                  <a:lnTo>
                    <a:pt x="201" y="111"/>
                  </a:lnTo>
                  <a:lnTo>
                    <a:pt x="206" y="111"/>
                  </a:lnTo>
                  <a:lnTo>
                    <a:pt x="208" y="111"/>
                  </a:lnTo>
                  <a:lnTo>
                    <a:pt x="213" y="111"/>
                  </a:lnTo>
                  <a:lnTo>
                    <a:pt x="236" y="121"/>
                  </a:lnTo>
                  <a:lnTo>
                    <a:pt x="241" y="114"/>
                  </a:lnTo>
                  <a:lnTo>
                    <a:pt x="246" y="116"/>
                  </a:lnTo>
                  <a:lnTo>
                    <a:pt x="258" y="121"/>
                  </a:lnTo>
                  <a:lnTo>
                    <a:pt x="246" y="137"/>
                  </a:lnTo>
                  <a:lnTo>
                    <a:pt x="246" y="137"/>
                  </a:lnTo>
                  <a:lnTo>
                    <a:pt x="243" y="149"/>
                  </a:lnTo>
                  <a:lnTo>
                    <a:pt x="241" y="159"/>
                  </a:lnTo>
                  <a:lnTo>
                    <a:pt x="239" y="163"/>
                  </a:lnTo>
                  <a:lnTo>
                    <a:pt x="234" y="170"/>
                  </a:lnTo>
                  <a:lnTo>
                    <a:pt x="232" y="175"/>
                  </a:lnTo>
                  <a:lnTo>
                    <a:pt x="232" y="180"/>
                  </a:lnTo>
                  <a:lnTo>
                    <a:pt x="234" y="187"/>
                  </a:lnTo>
                  <a:lnTo>
                    <a:pt x="236" y="189"/>
                  </a:lnTo>
                  <a:lnTo>
                    <a:pt x="241" y="192"/>
                  </a:lnTo>
                  <a:lnTo>
                    <a:pt x="241" y="192"/>
                  </a:lnTo>
                  <a:lnTo>
                    <a:pt x="279" y="199"/>
                  </a:lnTo>
                  <a:lnTo>
                    <a:pt x="279" y="197"/>
                  </a:lnTo>
                  <a:lnTo>
                    <a:pt x="279" y="197"/>
                  </a:lnTo>
                  <a:lnTo>
                    <a:pt x="279" y="192"/>
                  </a:lnTo>
                  <a:lnTo>
                    <a:pt x="281" y="199"/>
                  </a:lnTo>
                  <a:lnTo>
                    <a:pt x="317" y="204"/>
                  </a:lnTo>
                  <a:lnTo>
                    <a:pt x="321" y="194"/>
                  </a:lnTo>
                  <a:lnTo>
                    <a:pt x="317" y="182"/>
                  </a:lnTo>
                  <a:lnTo>
                    <a:pt x="317" y="178"/>
                  </a:lnTo>
                  <a:lnTo>
                    <a:pt x="317" y="175"/>
                  </a:lnTo>
                  <a:lnTo>
                    <a:pt x="317" y="173"/>
                  </a:lnTo>
                  <a:lnTo>
                    <a:pt x="310" y="168"/>
                  </a:lnTo>
                  <a:lnTo>
                    <a:pt x="305" y="163"/>
                  </a:lnTo>
                  <a:lnTo>
                    <a:pt x="303" y="161"/>
                  </a:lnTo>
                  <a:lnTo>
                    <a:pt x="303" y="159"/>
                  </a:lnTo>
                  <a:lnTo>
                    <a:pt x="300" y="159"/>
                  </a:lnTo>
                  <a:lnTo>
                    <a:pt x="295" y="142"/>
                  </a:lnTo>
                  <a:lnTo>
                    <a:pt x="295" y="140"/>
                  </a:lnTo>
                  <a:lnTo>
                    <a:pt x="295" y="137"/>
                  </a:lnTo>
                  <a:lnTo>
                    <a:pt x="293" y="135"/>
                  </a:lnTo>
                  <a:lnTo>
                    <a:pt x="293" y="133"/>
                  </a:lnTo>
                  <a:lnTo>
                    <a:pt x="291" y="130"/>
                  </a:lnTo>
                  <a:lnTo>
                    <a:pt x="295" y="116"/>
                  </a:lnTo>
                  <a:lnTo>
                    <a:pt x="298" y="109"/>
                  </a:lnTo>
                  <a:lnTo>
                    <a:pt x="300" y="99"/>
                  </a:lnTo>
                  <a:lnTo>
                    <a:pt x="300" y="97"/>
                  </a:lnTo>
                  <a:lnTo>
                    <a:pt x="295" y="88"/>
                  </a:lnTo>
                  <a:lnTo>
                    <a:pt x="284" y="76"/>
                  </a:lnTo>
                  <a:lnTo>
                    <a:pt x="286" y="76"/>
                  </a:lnTo>
                  <a:lnTo>
                    <a:pt x="291" y="78"/>
                  </a:lnTo>
                  <a:lnTo>
                    <a:pt x="293" y="76"/>
                  </a:lnTo>
                  <a:lnTo>
                    <a:pt x="295" y="71"/>
                  </a:lnTo>
                  <a:lnTo>
                    <a:pt x="295" y="71"/>
                  </a:lnTo>
                  <a:lnTo>
                    <a:pt x="295" y="69"/>
                  </a:lnTo>
                  <a:lnTo>
                    <a:pt x="295" y="69"/>
                  </a:lnTo>
                  <a:lnTo>
                    <a:pt x="293" y="69"/>
                  </a:lnTo>
                  <a:lnTo>
                    <a:pt x="295" y="64"/>
                  </a:lnTo>
                  <a:lnTo>
                    <a:pt x="298" y="57"/>
                  </a:lnTo>
                  <a:lnTo>
                    <a:pt x="298" y="55"/>
                  </a:lnTo>
                  <a:lnTo>
                    <a:pt x="298" y="55"/>
                  </a:lnTo>
                  <a:lnTo>
                    <a:pt x="300" y="57"/>
                  </a:lnTo>
                  <a:lnTo>
                    <a:pt x="303" y="59"/>
                  </a:lnTo>
                  <a:lnTo>
                    <a:pt x="307" y="55"/>
                  </a:lnTo>
                  <a:lnTo>
                    <a:pt x="312" y="50"/>
                  </a:lnTo>
                  <a:lnTo>
                    <a:pt x="319" y="40"/>
                  </a:lnTo>
                  <a:lnTo>
                    <a:pt x="319" y="38"/>
                  </a:lnTo>
                  <a:lnTo>
                    <a:pt x="317" y="28"/>
                  </a:lnTo>
                  <a:lnTo>
                    <a:pt x="329" y="47"/>
                  </a:lnTo>
                  <a:lnTo>
                    <a:pt x="317" y="50"/>
                  </a:lnTo>
                  <a:lnTo>
                    <a:pt x="312" y="55"/>
                  </a:lnTo>
                  <a:lnTo>
                    <a:pt x="312" y="57"/>
                  </a:lnTo>
                  <a:lnTo>
                    <a:pt x="307" y="76"/>
                  </a:lnTo>
                  <a:lnTo>
                    <a:pt x="307" y="78"/>
                  </a:lnTo>
                  <a:lnTo>
                    <a:pt x="307" y="81"/>
                  </a:lnTo>
                  <a:lnTo>
                    <a:pt x="314" y="85"/>
                  </a:lnTo>
                  <a:lnTo>
                    <a:pt x="317" y="85"/>
                  </a:lnTo>
                  <a:lnTo>
                    <a:pt x="321" y="83"/>
                  </a:lnTo>
                  <a:lnTo>
                    <a:pt x="324" y="116"/>
                  </a:lnTo>
                  <a:lnTo>
                    <a:pt x="317" y="116"/>
                  </a:lnTo>
                  <a:lnTo>
                    <a:pt x="314" y="118"/>
                  </a:lnTo>
                  <a:lnTo>
                    <a:pt x="314" y="118"/>
                  </a:lnTo>
                  <a:lnTo>
                    <a:pt x="312" y="126"/>
                  </a:lnTo>
                  <a:lnTo>
                    <a:pt x="312" y="128"/>
                  </a:lnTo>
                  <a:lnTo>
                    <a:pt x="312" y="137"/>
                  </a:lnTo>
                  <a:lnTo>
                    <a:pt x="314" y="137"/>
                  </a:lnTo>
                  <a:lnTo>
                    <a:pt x="317" y="137"/>
                  </a:lnTo>
                  <a:lnTo>
                    <a:pt x="314" y="135"/>
                  </a:lnTo>
                  <a:lnTo>
                    <a:pt x="314" y="135"/>
                  </a:lnTo>
                  <a:lnTo>
                    <a:pt x="314" y="133"/>
                  </a:lnTo>
                  <a:lnTo>
                    <a:pt x="314" y="130"/>
                  </a:lnTo>
                  <a:lnTo>
                    <a:pt x="314" y="130"/>
                  </a:lnTo>
                  <a:lnTo>
                    <a:pt x="321" y="128"/>
                  </a:lnTo>
                  <a:lnTo>
                    <a:pt x="321" y="128"/>
                  </a:lnTo>
                  <a:lnTo>
                    <a:pt x="331" y="137"/>
                  </a:lnTo>
                  <a:lnTo>
                    <a:pt x="333" y="140"/>
                  </a:lnTo>
                  <a:lnTo>
                    <a:pt x="333" y="140"/>
                  </a:lnTo>
                  <a:lnTo>
                    <a:pt x="324" y="142"/>
                  </a:lnTo>
                  <a:lnTo>
                    <a:pt x="324" y="142"/>
                  </a:lnTo>
                  <a:lnTo>
                    <a:pt x="321" y="144"/>
                  </a:lnTo>
                  <a:lnTo>
                    <a:pt x="321" y="144"/>
                  </a:lnTo>
                  <a:lnTo>
                    <a:pt x="321" y="159"/>
                  </a:lnTo>
                  <a:lnTo>
                    <a:pt x="324" y="166"/>
                  </a:lnTo>
                  <a:lnTo>
                    <a:pt x="329" y="178"/>
                  </a:lnTo>
                  <a:lnTo>
                    <a:pt x="331" y="180"/>
                  </a:lnTo>
                  <a:lnTo>
                    <a:pt x="331" y="180"/>
                  </a:lnTo>
                  <a:lnTo>
                    <a:pt x="338" y="185"/>
                  </a:lnTo>
                  <a:lnTo>
                    <a:pt x="340" y="185"/>
                  </a:lnTo>
                  <a:lnTo>
                    <a:pt x="352" y="182"/>
                  </a:lnTo>
                  <a:lnTo>
                    <a:pt x="364" y="180"/>
                  </a:lnTo>
                  <a:lnTo>
                    <a:pt x="369" y="182"/>
                  </a:lnTo>
                  <a:lnTo>
                    <a:pt x="376" y="194"/>
                  </a:lnTo>
                  <a:lnTo>
                    <a:pt x="383" y="211"/>
                  </a:lnTo>
                  <a:lnTo>
                    <a:pt x="395" y="211"/>
                  </a:lnTo>
                  <a:lnTo>
                    <a:pt x="397" y="206"/>
                  </a:lnTo>
                  <a:lnTo>
                    <a:pt x="433" y="194"/>
                  </a:lnTo>
                  <a:lnTo>
                    <a:pt x="435" y="189"/>
                  </a:lnTo>
                  <a:lnTo>
                    <a:pt x="435" y="187"/>
                  </a:lnTo>
                  <a:lnTo>
                    <a:pt x="435" y="185"/>
                  </a:lnTo>
                  <a:lnTo>
                    <a:pt x="435" y="185"/>
                  </a:lnTo>
                  <a:lnTo>
                    <a:pt x="435" y="182"/>
                  </a:lnTo>
                  <a:lnTo>
                    <a:pt x="440" y="154"/>
                  </a:lnTo>
                  <a:lnTo>
                    <a:pt x="440" y="152"/>
                  </a:lnTo>
                  <a:lnTo>
                    <a:pt x="440" y="147"/>
                  </a:lnTo>
                  <a:lnTo>
                    <a:pt x="440" y="144"/>
                  </a:lnTo>
                  <a:lnTo>
                    <a:pt x="440" y="140"/>
                  </a:lnTo>
                  <a:lnTo>
                    <a:pt x="411" y="144"/>
                  </a:lnTo>
                  <a:lnTo>
                    <a:pt x="411" y="144"/>
                  </a:lnTo>
                  <a:close/>
                </a:path>
              </a:pathLst>
            </a:custGeom>
            <a:solidFill>
              <a:srgbClr val="7030A0"/>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9" name="Maine"/>
            <p:cNvSpPr>
              <a:spLocks/>
            </p:cNvSpPr>
            <p:nvPr/>
          </p:nvSpPr>
          <p:spPr bwMode="auto">
            <a:xfrm>
              <a:off x="8180139" y="1103412"/>
              <a:ext cx="568325" cy="895350"/>
            </a:xfrm>
            <a:custGeom>
              <a:avLst/>
              <a:gdLst>
                <a:gd name="T0" fmla="*/ 334 w 358"/>
                <a:gd name="T1" fmla="*/ 232 h 564"/>
                <a:gd name="T2" fmla="*/ 317 w 358"/>
                <a:gd name="T3" fmla="*/ 230 h 564"/>
                <a:gd name="T4" fmla="*/ 315 w 358"/>
                <a:gd name="T5" fmla="*/ 237 h 564"/>
                <a:gd name="T6" fmla="*/ 299 w 358"/>
                <a:gd name="T7" fmla="*/ 223 h 564"/>
                <a:gd name="T8" fmla="*/ 301 w 358"/>
                <a:gd name="T9" fmla="*/ 211 h 564"/>
                <a:gd name="T10" fmla="*/ 289 w 358"/>
                <a:gd name="T11" fmla="*/ 185 h 564"/>
                <a:gd name="T12" fmla="*/ 254 w 358"/>
                <a:gd name="T13" fmla="*/ 171 h 564"/>
                <a:gd name="T14" fmla="*/ 192 w 358"/>
                <a:gd name="T15" fmla="*/ 12 h 564"/>
                <a:gd name="T16" fmla="*/ 157 w 358"/>
                <a:gd name="T17" fmla="*/ 3 h 564"/>
                <a:gd name="T18" fmla="*/ 119 w 358"/>
                <a:gd name="T19" fmla="*/ 36 h 564"/>
                <a:gd name="T20" fmla="*/ 100 w 358"/>
                <a:gd name="T21" fmla="*/ 14 h 564"/>
                <a:gd name="T22" fmla="*/ 97 w 358"/>
                <a:gd name="T23" fmla="*/ 10 h 564"/>
                <a:gd name="T24" fmla="*/ 48 w 358"/>
                <a:gd name="T25" fmla="*/ 111 h 564"/>
                <a:gd name="T26" fmla="*/ 48 w 358"/>
                <a:gd name="T27" fmla="*/ 145 h 564"/>
                <a:gd name="T28" fmla="*/ 43 w 358"/>
                <a:gd name="T29" fmla="*/ 161 h 564"/>
                <a:gd name="T30" fmla="*/ 38 w 358"/>
                <a:gd name="T31" fmla="*/ 185 h 564"/>
                <a:gd name="T32" fmla="*/ 48 w 358"/>
                <a:gd name="T33" fmla="*/ 211 h 564"/>
                <a:gd name="T34" fmla="*/ 34 w 358"/>
                <a:gd name="T35" fmla="*/ 251 h 564"/>
                <a:gd name="T36" fmla="*/ 26 w 358"/>
                <a:gd name="T37" fmla="*/ 263 h 564"/>
                <a:gd name="T38" fmla="*/ 24 w 358"/>
                <a:gd name="T39" fmla="*/ 301 h 564"/>
                <a:gd name="T40" fmla="*/ 22 w 358"/>
                <a:gd name="T41" fmla="*/ 310 h 564"/>
                <a:gd name="T42" fmla="*/ 5 w 358"/>
                <a:gd name="T43" fmla="*/ 315 h 564"/>
                <a:gd name="T44" fmla="*/ 67 w 358"/>
                <a:gd name="T45" fmla="*/ 511 h 564"/>
                <a:gd name="T46" fmla="*/ 74 w 358"/>
                <a:gd name="T47" fmla="*/ 535 h 564"/>
                <a:gd name="T48" fmla="*/ 105 w 358"/>
                <a:gd name="T49" fmla="*/ 564 h 564"/>
                <a:gd name="T50" fmla="*/ 119 w 358"/>
                <a:gd name="T51" fmla="*/ 497 h 564"/>
                <a:gd name="T52" fmla="*/ 126 w 358"/>
                <a:gd name="T53" fmla="*/ 469 h 564"/>
                <a:gd name="T54" fmla="*/ 140 w 358"/>
                <a:gd name="T55" fmla="*/ 459 h 564"/>
                <a:gd name="T56" fmla="*/ 168 w 358"/>
                <a:gd name="T57" fmla="*/ 448 h 564"/>
                <a:gd name="T58" fmla="*/ 183 w 358"/>
                <a:gd name="T59" fmla="*/ 426 h 564"/>
                <a:gd name="T60" fmla="*/ 197 w 358"/>
                <a:gd name="T61" fmla="*/ 424 h 564"/>
                <a:gd name="T62" fmla="*/ 206 w 358"/>
                <a:gd name="T63" fmla="*/ 395 h 564"/>
                <a:gd name="T64" fmla="*/ 211 w 358"/>
                <a:gd name="T65" fmla="*/ 372 h 564"/>
                <a:gd name="T66" fmla="*/ 206 w 358"/>
                <a:gd name="T67" fmla="*/ 365 h 564"/>
                <a:gd name="T68" fmla="*/ 218 w 358"/>
                <a:gd name="T69" fmla="*/ 350 h 564"/>
                <a:gd name="T70" fmla="*/ 218 w 358"/>
                <a:gd name="T71" fmla="*/ 355 h 564"/>
                <a:gd name="T72" fmla="*/ 228 w 358"/>
                <a:gd name="T73" fmla="*/ 367 h 564"/>
                <a:gd name="T74" fmla="*/ 249 w 358"/>
                <a:gd name="T75" fmla="*/ 372 h 564"/>
                <a:gd name="T76" fmla="*/ 249 w 358"/>
                <a:gd name="T77" fmla="*/ 369 h 564"/>
                <a:gd name="T78" fmla="*/ 244 w 358"/>
                <a:gd name="T79" fmla="*/ 365 h 564"/>
                <a:gd name="T80" fmla="*/ 247 w 358"/>
                <a:gd name="T81" fmla="*/ 350 h 564"/>
                <a:gd name="T82" fmla="*/ 251 w 358"/>
                <a:gd name="T83" fmla="*/ 353 h 564"/>
                <a:gd name="T84" fmla="*/ 249 w 358"/>
                <a:gd name="T85" fmla="*/ 346 h 564"/>
                <a:gd name="T86" fmla="*/ 254 w 358"/>
                <a:gd name="T87" fmla="*/ 350 h 564"/>
                <a:gd name="T88" fmla="*/ 261 w 358"/>
                <a:gd name="T89" fmla="*/ 343 h 564"/>
                <a:gd name="T90" fmla="*/ 273 w 358"/>
                <a:gd name="T91" fmla="*/ 334 h 564"/>
                <a:gd name="T92" fmla="*/ 277 w 358"/>
                <a:gd name="T93" fmla="*/ 336 h 564"/>
                <a:gd name="T94" fmla="*/ 284 w 358"/>
                <a:gd name="T95" fmla="*/ 348 h 564"/>
                <a:gd name="T96" fmla="*/ 287 w 358"/>
                <a:gd name="T97" fmla="*/ 343 h 564"/>
                <a:gd name="T98" fmla="*/ 291 w 358"/>
                <a:gd name="T99" fmla="*/ 341 h 564"/>
                <a:gd name="T100" fmla="*/ 299 w 358"/>
                <a:gd name="T101" fmla="*/ 334 h 564"/>
                <a:gd name="T102" fmla="*/ 348 w 358"/>
                <a:gd name="T103" fmla="*/ 287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8" h="564">
                  <a:moveTo>
                    <a:pt x="358" y="265"/>
                  </a:moveTo>
                  <a:lnTo>
                    <a:pt x="355" y="258"/>
                  </a:lnTo>
                  <a:lnTo>
                    <a:pt x="353" y="256"/>
                  </a:lnTo>
                  <a:lnTo>
                    <a:pt x="336" y="232"/>
                  </a:lnTo>
                  <a:lnTo>
                    <a:pt x="334" y="232"/>
                  </a:lnTo>
                  <a:lnTo>
                    <a:pt x="329" y="227"/>
                  </a:lnTo>
                  <a:lnTo>
                    <a:pt x="329" y="227"/>
                  </a:lnTo>
                  <a:lnTo>
                    <a:pt x="320" y="227"/>
                  </a:lnTo>
                  <a:lnTo>
                    <a:pt x="320" y="227"/>
                  </a:lnTo>
                  <a:lnTo>
                    <a:pt x="317" y="230"/>
                  </a:lnTo>
                  <a:lnTo>
                    <a:pt x="317" y="232"/>
                  </a:lnTo>
                  <a:lnTo>
                    <a:pt x="320" y="234"/>
                  </a:lnTo>
                  <a:lnTo>
                    <a:pt x="317" y="237"/>
                  </a:lnTo>
                  <a:lnTo>
                    <a:pt x="317" y="237"/>
                  </a:lnTo>
                  <a:lnTo>
                    <a:pt x="315" y="237"/>
                  </a:lnTo>
                  <a:lnTo>
                    <a:pt x="315" y="237"/>
                  </a:lnTo>
                  <a:lnTo>
                    <a:pt x="315" y="237"/>
                  </a:lnTo>
                  <a:lnTo>
                    <a:pt x="310" y="234"/>
                  </a:lnTo>
                  <a:lnTo>
                    <a:pt x="303" y="227"/>
                  </a:lnTo>
                  <a:lnTo>
                    <a:pt x="299" y="223"/>
                  </a:lnTo>
                  <a:lnTo>
                    <a:pt x="299" y="223"/>
                  </a:lnTo>
                  <a:lnTo>
                    <a:pt x="301" y="220"/>
                  </a:lnTo>
                  <a:lnTo>
                    <a:pt x="301" y="220"/>
                  </a:lnTo>
                  <a:lnTo>
                    <a:pt x="301" y="213"/>
                  </a:lnTo>
                  <a:lnTo>
                    <a:pt x="301" y="211"/>
                  </a:lnTo>
                  <a:lnTo>
                    <a:pt x="294" y="187"/>
                  </a:lnTo>
                  <a:lnTo>
                    <a:pt x="294" y="187"/>
                  </a:lnTo>
                  <a:lnTo>
                    <a:pt x="291" y="185"/>
                  </a:lnTo>
                  <a:lnTo>
                    <a:pt x="289" y="185"/>
                  </a:lnTo>
                  <a:lnTo>
                    <a:pt x="289" y="185"/>
                  </a:lnTo>
                  <a:lnTo>
                    <a:pt x="287" y="185"/>
                  </a:lnTo>
                  <a:lnTo>
                    <a:pt x="258" y="185"/>
                  </a:lnTo>
                  <a:lnTo>
                    <a:pt x="256" y="182"/>
                  </a:lnTo>
                  <a:lnTo>
                    <a:pt x="254" y="171"/>
                  </a:lnTo>
                  <a:lnTo>
                    <a:pt x="254" y="171"/>
                  </a:lnTo>
                  <a:lnTo>
                    <a:pt x="256" y="168"/>
                  </a:lnTo>
                  <a:lnTo>
                    <a:pt x="239" y="114"/>
                  </a:lnTo>
                  <a:lnTo>
                    <a:pt x="211" y="24"/>
                  </a:lnTo>
                  <a:lnTo>
                    <a:pt x="211" y="21"/>
                  </a:lnTo>
                  <a:lnTo>
                    <a:pt x="192" y="12"/>
                  </a:lnTo>
                  <a:lnTo>
                    <a:pt x="173" y="3"/>
                  </a:lnTo>
                  <a:lnTo>
                    <a:pt x="166" y="0"/>
                  </a:lnTo>
                  <a:lnTo>
                    <a:pt x="164" y="0"/>
                  </a:lnTo>
                  <a:lnTo>
                    <a:pt x="161" y="0"/>
                  </a:lnTo>
                  <a:lnTo>
                    <a:pt x="157" y="3"/>
                  </a:lnTo>
                  <a:lnTo>
                    <a:pt x="154" y="3"/>
                  </a:lnTo>
                  <a:lnTo>
                    <a:pt x="140" y="17"/>
                  </a:lnTo>
                  <a:lnTo>
                    <a:pt x="131" y="26"/>
                  </a:lnTo>
                  <a:lnTo>
                    <a:pt x="121" y="33"/>
                  </a:lnTo>
                  <a:lnTo>
                    <a:pt x="119" y="36"/>
                  </a:lnTo>
                  <a:lnTo>
                    <a:pt x="105" y="33"/>
                  </a:lnTo>
                  <a:lnTo>
                    <a:pt x="105" y="31"/>
                  </a:lnTo>
                  <a:lnTo>
                    <a:pt x="102" y="31"/>
                  </a:lnTo>
                  <a:lnTo>
                    <a:pt x="100" y="17"/>
                  </a:lnTo>
                  <a:lnTo>
                    <a:pt x="100" y="14"/>
                  </a:lnTo>
                  <a:lnTo>
                    <a:pt x="100" y="14"/>
                  </a:lnTo>
                  <a:lnTo>
                    <a:pt x="100" y="14"/>
                  </a:lnTo>
                  <a:lnTo>
                    <a:pt x="100" y="12"/>
                  </a:lnTo>
                  <a:lnTo>
                    <a:pt x="97" y="12"/>
                  </a:lnTo>
                  <a:lnTo>
                    <a:pt x="97" y="10"/>
                  </a:lnTo>
                  <a:lnTo>
                    <a:pt x="88" y="10"/>
                  </a:lnTo>
                  <a:lnTo>
                    <a:pt x="83" y="12"/>
                  </a:lnTo>
                  <a:lnTo>
                    <a:pt x="67" y="59"/>
                  </a:lnTo>
                  <a:lnTo>
                    <a:pt x="55" y="92"/>
                  </a:lnTo>
                  <a:lnTo>
                    <a:pt x="48" y="111"/>
                  </a:lnTo>
                  <a:lnTo>
                    <a:pt x="45" y="118"/>
                  </a:lnTo>
                  <a:lnTo>
                    <a:pt x="45" y="118"/>
                  </a:lnTo>
                  <a:lnTo>
                    <a:pt x="45" y="118"/>
                  </a:lnTo>
                  <a:lnTo>
                    <a:pt x="48" y="133"/>
                  </a:lnTo>
                  <a:lnTo>
                    <a:pt x="48" y="145"/>
                  </a:lnTo>
                  <a:lnTo>
                    <a:pt x="50" y="152"/>
                  </a:lnTo>
                  <a:lnTo>
                    <a:pt x="45" y="159"/>
                  </a:lnTo>
                  <a:lnTo>
                    <a:pt x="43" y="161"/>
                  </a:lnTo>
                  <a:lnTo>
                    <a:pt x="43" y="161"/>
                  </a:lnTo>
                  <a:lnTo>
                    <a:pt x="43" y="161"/>
                  </a:lnTo>
                  <a:lnTo>
                    <a:pt x="41" y="163"/>
                  </a:lnTo>
                  <a:lnTo>
                    <a:pt x="41" y="166"/>
                  </a:lnTo>
                  <a:lnTo>
                    <a:pt x="41" y="166"/>
                  </a:lnTo>
                  <a:lnTo>
                    <a:pt x="38" y="175"/>
                  </a:lnTo>
                  <a:lnTo>
                    <a:pt x="38" y="185"/>
                  </a:lnTo>
                  <a:lnTo>
                    <a:pt x="41" y="199"/>
                  </a:lnTo>
                  <a:lnTo>
                    <a:pt x="41" y="206"/>
                  </a:lnTo>
                  <a:lnTo>
                    <a:pt x="43" y="211"/>
                  </a:lnTo>
                  <a:lnTo>
                    <a:pt x="48" y="211"/>
                  </a:lnTo>
                  <a:lnTo>
                    <a:pt x="48" y="211"/>
                  </a:lnTo>
                  <a:lnTo>
                    <a:pt x="50" y="211"/>
                  </a:lnTo>
                  <a:lnTo>
                    <a:pt x="50" y="218"/>
                  </a:lnTo>
                  <a:lnTo>
                    <a:pt x="50" y="218"/>
                  </a:lnTo>
                  <a:lnTo>
                    <a:pt x="38" y="246"/>
                  </a:lnTo>
                  <a:lnTo>
                    <a:pt x="34" y="251"/>
                  </a:lnTo>
                  <a:lnTo>
                    <a:pt x="34" y="251"/>
                  </a:lnTo>
                  <a:lnTo>
                    <a:pt x="34" y="253"/>
                  </a:lnTo>
                  <a:lnTo>
                    <a:pt x="34" y="253"/>
                  </a:lnTo>
                  <a:lnTo>
                    <a:pt x="29" y="261"/>
                  </a:lnTo>
                  <a:lnTo>
                    <a:pt x="26" y="263"/>
                  </a:lnTo>
                  <a:lnTo>
                    <a:pt x="26" y="265"/>
                  </a:lnTo>
                  <a:lnTo>
                    <a:pt x="26" y="268"/>
                  </a:lnTo>
                  <a:lnTo>
                    <a:pt x="24" y="272"/>
                  </a:lnTo>
                  <a:lnTo>
                    <a:pt x="24" y="298"/>
                  </a:lnTo>
                  <a:lnTo>
                    <a:pt x="24" y="301"/>
                  </a:lnTo>
                  <a:lnTo>
                    <a:pt x="24" y="305"/>
                  </a:lnTo>
                  <a:lnTo>
                    <a:pt x="24" y="308"/>
                  </a:lnTo>
                  <a:lnTo>
                    <a:pt x="24" y="310"/>
                  </a:lnTo>
                  <a:lnTo>
                    <a:pt x="22" y="310"/>
                  </a:lnTo>
                  <a:lnTo>
                    <a:pt x="22" y="310"/>
                  </a:lnTo>
                  <a:lnTo>
                    <a:pt x="19" y="310"/>
                  </a:lnTo>
                  <a:lnTo>
                    <a:pt x="19" y="310"/>
                  </a:lnTo>
                  <a:lnTo>
                    <a:pt x="8" y="303"/>
                  </a:lnTo>
                  <a:lnTo>
                    <a:pt x="0" y="305"/>
                  </a:lnTo>
                  <a:lnTo>
                    <a:pt x="5" y="315"/>
                  </a:lnTo>
                  <a:lnTo>
                    <a:pt x="22" y="369"/>
                  </a:lnTo>
                  <a:lnTo>
                    <a:pt x="24" y="374"/>
                  </a:lnTo>
                  <a:lnTo>
                    <a:pt x="38" y="424"/>
                  </a:lnTo>
                  <a:lnTo>
                    <a:pt x="57" y="483"/>
                  </a:lnTo>
                  <a:lnTo>
                    <a:pt x="67" y="511"/>
                  </a:lnTo>
                  <a:lnTo>
                    <a:pt x="69" y="528"/>
                  </a:lnTo>
                  <a:lnTo>
                    <a:pt x="69" y="530"/>
                  </a:lnTo>
                  <a:lnTo>
                    <a:pt x="71" y="533"/>
                  </a:lnTo>
                  <a:lnTo>
                    <a:pt x="74" y="535"/>
                  </a:lnTo>
                  <a:lnTo>
                    <a:pt x="74" y="535"/>
                  </a:lnTo>
                  <a:lnTo>
                    <a:pt x="79" y="537"/>
                  </a:lnTo>
                  <a:lnTo>
                    <a:pt x="90" y="545"/>
                  </a:lnTo>
                  <a:lnTo>
                    <a:pt x="90" y="545"/>
                  </a:lnTo>
                  <a:lnTo>
                    <a:pt x="93" y="559"/>
                  </a:lnTo>
                  <a:lnTo>
                    <a:pt x="105" y="564"/>
                  </a:lnTo>
                  <a:lnTo>
                    <a:pt x="107" y="561"/>
                  </a:lnTo>
                  <a:lnTo>
                    <a:pt x="107" y="561"/>
                  </a:lnTo>
                  <a:lnTo>
                    <a:pt x="109" y="554"/>
                  </a:lnTo>
                  <a:lnTo>
                    <a:pt x="119" y="507"/>
                  </a:lnTo>
                  <a:lnTo>
                    <a:pt x="119" y="497"/>
                  </a:lnTo>
                  <a:lnTo>
                    <a:pt x="126" y="492"/>
                  </a:lnTo>
                  <a:lnTo>
                    <a:pt x="126" y="481"/>
                  </a:lnTo>
                  <a:lnTo>
                    <a:pt x="123" y="478"/>
                  </a:lnTo>
                  <a:lnTo>
                    <a:pt x="123" y="478"/>
                  </a:lnTo>
                  <a:lnTo>
                    <a:pt x="126" y="469"/>
                  </a:lnTo>
                  <a:lnTo>
                    <a:pt x="128" y="464"/>
                  </a:lnTo>
                  <a:lnTo>
                    <a:pt x="138" y="452"/>
                  </a:lnTo>
                  <a:lnTo>
                    <a:pt x="138" y="452"/>
                  </a:lnTo>
                  <a:lnTo>
                    <a:pt x="138" y="452"/>
                  </a:lnTo>
                  <a:lnTo>
                    <a:pt x="140" y="459"/>
                  </a:lnTo>
                  <a:lnTo>
                    <a:pt x="145" y="462"/>
                  </a:lnTo>
                  <a:lnTo>
                    <a:pt x="152" y="459"/>
                  </a:lnTo>
                  <a:lnTo>
                    <a:pt x="164" y="450"/>
                  </a:lnTo>
                  <a:lnTo>
                    <a:pt x="166" y="450"/>
                  </a:lnTo>
                  <a:lnTo>
                    <a:pt x="168" y="448"/>
                  </a:lnTo>
                  <a:lnTo>
                    <a:pt x="180" y="443"/>
                  </a:lnTo>
                  <a:lnTo>
                    <a:pt x="180" y="443"/>
                  </a:lnTo>
                  <a:lnTo>
                    <a:pt x="183" y="433"/>
                  </a:lnTo>
                  <a:lnTo>
                    <a:pt x="183" y="429"/>
                  </a:lnTo>
                  <a:lnTo>
                    <a:pt x="183" y="426"/>
                  </a:lnTo>
                  <a:lnTo>
                    <a:pt x="183" y="426"/>
                  </a:lnTo>
                  <a:lnTo>
                    <a:pt x="185" y="424"/>
                  </a:lnTo>
                  <a:lnTo>
                    <a:pt x="185" y="424"/>
                  </a:lnTo>
                  <a:lnTo>
                    <a:pt x="187" y="424"/>
                  </a:lnTo>
                  <a:lnTo>
                    <a:pt x="197" y="424"/>
                  </a:lnTo>
                  <a:lnTo>
                    <a:pt x="204" y="419"/>
                  </a:lnTo>
                  <a:lnTo>
                    <a:pt x="211" y="405"/>
                  </a:lnTo>
                  <a:lnTo>
                    <a:pt x="209" y="403"/>
                  </a:lnTo>
                  <a:lnTo>
                    <a:pt x="206" y="400"/>
                  </a:lnTo>
                  <a:lnTo>
                    <a:pt x="206" y="395"/>
                  </a:lnTo>
                  <a:lnTo>
                    <a:pt x="206" y="393"/>
                  </a:lnTo>
                  <a:lnTo>
                    <a:pt x="206" y="393"/>
                  </a:lnTo>
                  <a:lnTo>
                    <a:pt x="206" y="386"/>
                  </a:lnTo>
                  <a:lnTo>
                    <a:pt x="211" y="374"/>
                  </a:lnTo>
                  <a:lnTo>
                    <a:pt x="211" y="372"/>
                  </a:lnTo>
                  <a:lnTo>
                    <a:pt x="211" y="367"/>
                  </a:lnTo>
                  <a:lnTo>
                    <a:pt x="209" y="367"/>
                  </a:lnTo>
                  <a:lnTo>
                    <a:pt x="209" y="365"/>
                  </a:lnTo>
                  <a:lnTo>
                    <a:pt x="206" y="365"/>
                  </a:lnTo>
                  <a:lnTo>
                    <a:pt x="206" y="365"/>
                  </a:lnTo>
                  <a:lnTo>
                    <a:pt x="204" y="362"/>
                  </a:lnTo>
                  <a:lnTo>
                    <a:pt x="206" y="360"/>
                  </a:lnTo>
                  <a:lnTo>
                    <a:pt x="209" y="358"/>
                  </a:lnTo>
                  <a:lnTo>
                    <a:pt x="218" y="350"/>
                  </a:lnTo>
                  <a:lnTo>
                    <a:pt x="218" y="350"/>
                  </a:lnTo>
                  <a:lnTo>
                    <a:pt x="220" y="350"/>
                  </a:lnTo>
                  <a:lnTo>
                    <a:pt x="220" y="350"/>
                  </a:lnTo>
                  <a:lnTo>
                    <a:pt x="220" y="355"/>
                  </a:lnTo>
                  <a:lnTo>
                    <a:pt x="218" y="355"/>
                  </a:lnTo>
                  <a:lnTo>
                    <a:pt x="218" y="355"/>
                  </a:lnTo>
                  <a:lnTo>
                    <a:pt x="218" y="358"/>
                  </a:lnTo>
                  <a:lnTo>
                    <a:pt x="223" y="369"/>
                  </a:lnTo>
                  <a:lnTo>
                    <a:pt x="223" y="369"/>
                  </a:lnTo>
                  <a:lnTo>
                    <a:pt x="225" y="369"/>
                  </a:lnTo>
                  <a:lnTo>
                    <a:pt x="228" y="367"/>
                  </a:lnTo>
                  <a:lnTo>
                    <a:pt x="230" y="367"/>
                  </a:lnTo>
                  <a:lnTo>
                    <a:pt x="239" y="369"/>
                  </a:lnTo>
                  <a:lnTo>
                    <a:pt x="242" y="369"/>
                  </a:lnTo>
                  <a:lnTo>
                    <a:pt x="247" y="372"/>
                  </a:lnTo>
                  <a:lnTo>
                    <a:pt x="249" y="372"/>
                  </a:lnTo>
                  <a:lnTo>
                    <a:pt x="249" y="372"/>
                  </a:lnTo>
                  <a:lnTo>
                    <a:pt x="249" y="372"/>
                  </a:lnTo>
                  <a:lnTo>
                    <a:pt x="251" y="372"/>
                  </a:lnTo>
                  <a:lnTo>
                    <a:pt x="251" y="372"/>
                  </a:lnTo>
                  <a:lnTo>
                    <a:pt x="249" y="369"/>
                  </a:lnTo>
                  <a:lnTo>
                    <a:pt x="249" y="367"/>
                  </a:lnTo>
                  <a:lnTo>
                    <a:pt x="247" y="365"/>
                  </a:lnTo>
                  <a:lnTo>
                    <a:pt x="247" y="365"/>
                  </a:lnTo>
                  <a:lnTo>
                    <a:pt x="244" y="365"/>
                  </a:lnTo>
                  <a:lnTo>
                    <a:pt x="244" y="365"/>
                  </a:lnTo>
                  <a:lnTo>
                    <a:pt x="244" y="365"/>
                  </a:lnTo>
                  <a:lnTo>
                    <a:pt x="244" y="362"/>
                  </a:lnTo>
                  <a:lnTo>
                    <a:pt x="242" y="355"/>
                  </a:lnTo>
                  <a:lnTo>
                    <a:pt x="244" y="353"/>
                  </a:lnTo>
                  <a:lnTo>
                    <a:pt x="247" y="350"/>
                  </a:lnTo>
                  <a:lnTo>
                    <a:pt x="249" y="350"/>
                  </a:lnTo>
                  <a:lnTo>
                    <a:pt x="249" y="353"/>
                  </a:lnTo>
                  <a:lnTo>
                    <a:pt x="249" y="353"/>
                  </a:lnTo>
                  <a:lnTo>
                    <a:pt x="249" y="353"/>
                  </a:lnTo>
                  <a:lnTo>
                    <a:pt x="251" y="353"/>
                  </a:lnTo>
                  <a:lnTo>
                    <a:pt x="249" y="350"/>
                  </a:lnTo>
                  <a:lnTo>
                    <a:pt x="249" y="346"/>
                  </a:lnTo>
                  <a:lnTo>
                    <a:pt x="249" y="346"/>
                  </a:lnTo>
                  <a:lnTo>
                    <a:pt x="249" y="346"/>
                  </a:lnTo>
                  <a:lnTo>
                    <a:pt x="249" y="346"/>
                  </a:lnTo>
                  <a:lnTo>
                    <a:pt x="249" y="343"/>
                  </a:lnTo>
                  <a:lnTo>
                    <a:pt x="251" y="346"/>
                  </a:lnTo>
                  <a:lnTo>
                    <a:pt x="251" y="346"/>
                  </a:lnTo>
                  <a:lnTo>
                    <a:pt x="251" y="350"/>
                  </a:lnTo>
                  <a:lnTo>
                    <a:pt x="254" y="350"/>
                  </a:lnTo>
                  <a:lnTo>
                    <a:pt x="254" y="350"/>
                  </a:lnTo>
                  <a:lnTo>
                    <a:pt x="254" y="350"/>
                  </a:lnTo>
                  <a:lnTo>
                    <a:pt x="256" y="348"/>
                  </a:lnTo>
                  <a:lnTo>
                    <a:pt x="256" y="346"/>
                  </a:lnTo>
                  <a:lnTo>
                    <a:pt x="261" y="343"/>
                  </a:lnTo>
                  <a:lnTo>
                    <a:pt x="263" y="341"/>
                  </a:lnTo>
                  <a:lnTo>
                    <a:pt x="263" y="336"/>
                  </a:lnTo>
                  <a:lnTo>
                    <a:pt x="265" y="334"/>
                  </a:lnTo>
                  <a:lnTo>
                    <a:pt x="270" y="334"/>
                  </a:lnTo>
                  <a:lnTo>
                    <a:pt x="273" y="334"/>
                  </a:lnTo>
                  <a:lnTo>
                    <a:pt x="275" y="334"/>
                  </a:lnTo>
                  <a:lnTo>
                    <a:pt x="275" y="334"/>
                  </a:lnTo>
                  <a:lnTo>
                    <a:pt x="277" y="334"/>
                  </a:lnTo>
                  <a:lnTo>
                    <a:pt x="275" y="336"/>
                  </a:lnTo>
                  <a:lnTo>
                    <a:pt x="277" y="336"/>
                  </a:lnTo>
                  <a:lnTo>
                    <a:pt x="280" y="341"/>
                  </a:lnTo>
                  <a:lnTo>
                    <a:pt x="280" y="343"/>
                  </a:lnTo>
                  <a:lnTo>
                    <a:pt x="284" y="348"/>
                  </a:lnTo>
                  <a:lnTo>
                    <a:pt x="284" y="348"/>
                  </a:lnTo>
                  <a:lnTo>
                    <a:pt x="284" y="348"/>
                  </a:lnTo>
                  <a:lnTo>
                    <a:pt x="287" y="348"/>
                  </a:lnTo>
                  <a:lnTo>
                    <a:pt x="287" y="348"/>
                  </a:lnTo>
                  <a:lnTo>
                    <a:pt x="287" y="346"/>
                  </a:lnTo>
                  <a:lnTo>
                    <a:pt x="287" y="346"/>
                  </a:lnTo>
                  <a:lnTo>
                    <a:pt x="287" y="343"/>
                  </a:lnTo>
                  <a:lnTo>
                    <a:pt x="287" y="341"/>
                  </a:lnTo>
                  <a:lnTo>
                    <a:pt x="289" y="339"/>
                  </a:lnTo>
                  <a:lnTo>
                    <a:pt x="289" y="341"/>
                  </a:lnTo>
                  <a:lnTo>
                    <a:pt x="289" y="341"/>
                  </a:lnTo>
                  <a:lnTo>
                    <a:pt x="291" y="341"/>
                  </a:lnTo>
                  <a:lnTo>
                    <a:pt x="291" y="339"/>
                  </a:lnTo>
                  <a:lnTo>
                    <a:pt x="291" y="336"/>
                  </a:lnTo>
                  <a:lnTo>
                    <a:pt x="291" y="336"/>
                  </a:lnTo>
                  <a:lnTo>
                    <a:pt x="294" y="334"/>
                  </a:lnTo>
                  <a:lnTo>
                    <a:pt x="299" y="334"/>
                  </a:lnTo>
                  <a:lnTo>
                    <a:pt x="327" y="303"/>
                  </a:lnTo>
                  <a:lnTo>
                    <a:pt x="339" y="296"/>
                  </a:lnTo>
                  <a:lnTo>
                    <a:pt x="341" y="296"/>
                  </a:lnTo>
                  <a:lnTo>
                    <a:pt x="346" y="289"/>
                  </a:lnTo>
                  <a:lnTo>
                    <a:pt x="348" y="287"/>
                  </a:lnTo>
                  <a:lnTo>
                    <a:pt x="355" y="270"/>
                  </a:lnTo>
                  <a:lnTo>
                    <a:pt x="358" y="265"/>
                  </a:lnTo>
                  <a:lnTo>
                    <a:pt x="358" y="265"/>
                  </a:lnTo>
                  <a:close/>
                </a:path>
              </a:pathLst>
            </a:custGeom>
            <a:solidFill>
              <a:srgbClr val="7030A0"/>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5" name="Louisiana"/>
            <p:cNvSpPr>
              <a:spLocks/>
            </p:cNvSpPr>
            <p:nvPr/>
          </p:nvSpPr>
          <p:spPr bwMode="auto">
            <a:xfrm>
              <a:off x="5135314" y="4410175"/>
              <a:ext cx="866775" cy="766763"/>
            </a:xfrm>
            <a:custGeom>
              <a:avLst/>
              <a:gdLst>
                <a:gd name="T0" fmla="*/ 473 w 546"/>
                <a:gd name="T1" fmla="*/ 332 h 483"/>
                <a:gd name="T2" fmla="*/ 471 w 546"/>
                <a:gd name="T3" fmla="*/ 317 h 483"/>
                <a:gd name="T4" fmla="*/ 447 w 546"/>
                <a:gd name="T5" fmla="*/ 263 h 483"/>
                <a:gd name="T6" fmla="*/ 454 w 546"/>
                <a:gd name="T7" fmla="*/ 246 h 483"/>
                <a:gd name="T8" fmla="*/ 369 w 546"/>
                <a:gd name="T9" fmla="*/ 242 h 483"/>
                <a:gd name="T10" fmla="*/ 258 w 546"/>
                <a:gd name="T11" fmla="*/ 230 h 483"/>
                <a:gd name="T12" fmla="*/ 277 w 546"/>
                <a:gd name="T13" fmla="*/ 161 h 483"/>
                <a:gd name="T14" fmla="*/ 303 w 546"/>
                <a:gd name="T15" fmla="*/ 97 h 483"/>
                <a:gd name="T16" fmla="*/ 300 w 546"/>
                <a:gd name="T17" fmla="*/ 64 h 483"/>
                <a:gd name="T18" fmla="*/ 298 w 546"/>
                <a:gd name="T19" fmla="*/ 52 h 483"/>
                <a:gd name="T20" fmla="*/ 295 w 546"/>
                <a:gd name="T21" fmla="*/ 50 h 483"/>
                <a:gd name="T22" fmla="*/ 265 w 546"/>
                <a:gd name="T23" fmla="*/ 3 h 483"/>
                <a:gd name="T24" fmla="*/ 54 w 546"/>
                <a:gd name="T25" fmla="*/ 10 h 483"/>
                <a:gd name="T26" fmla="*/ 0 w 546"/>
                <a:gd name="T27" fmla="*/ 50 h 483"/>
                <a:gd name="T28" fmla="*/ 35 w 546"/>
                <a:gd name="T29" fmla="*/ 197 h 483"/>
                <a:gd name="T30" fmla="*/ 54 w 546"/>
                <a:gd name="T31" fmla="*/ 272 h 483"/>
                <a:gd name="T32" fmla="*/ 40 w 546"/>
                <a:gd name="T33" fmla="*/ 317 h 483"/>
                <a:gd name="T34" fmla="*/ 40 w 546"/>
                <a:gd name="T35" fmla="*/ 372 h 483"/>
                <a:gd name="T36" fmla="*/ 38 w 546"/>
                <a:gd name="T37" fmla="*/ 410 h 483"/>
                <a:gd name="T38" fmla="*/ 68 w 546"/>
                <a:gd name="T39" fmla="*/ 405 h 483"/>
                <a:gd name="T40" fmla="*/ 120 w 546"/>
                <a:gd name="T41" fmla="*/ 410 h 483"/>
                <a:gd name="T42" fmla="*/ 158 w 546"/>
                <a:gd name="T43" fmla="*/ 426 h 483"/>
                <a:gd name="T44" fmla="*/ 196 w 546"/>
                <a:gd name="T45" fmla="*/ 431 h 483"/>
                <a:gd name="T46" fmla="*/ 213 w 546"/>
                <a:gd name="T47" fmla="*/ 424 h 483"/>
                <a:gd name="T48" fmla="*/ 248 w 546"/>
                <a:gd name="T49" fmla="*/ 433 h 483"/>
                <a:gd name="T50" fmla="*/ 236 w 546"/>
                <a:gd name="T51" fmla="*/ 417 h 483"/>
                <a:gd name="T52" fmla="*/ 208 w 546"/>
                <a:gd name="T53" fmla="*/ 410 h 483"/>
                <a:gd name="T54" fmla="*/ 236 w 546"/>
                <a:gd name="T55" fmla="*/ 405 h 483"/>
                <a:gd name="T56" fmla="*/ 274 w 546"/>
                <a:gd name="T57" fmla="*/ 419 h 483"/>
                <a:gd name="T58" fmla="*/ 307 w 546"/>
                <a:gd name="T59" fmla="*/ 438 h 483"/>
                <a:gd name="T60" fmla="*/ 303 w 546"/>
                <a:gd name="T61" fmla="*/ 450 h 483"/>
                <a:gd name="T62" fmla="*/ 374 w 546"/>
                <a:gd name="T63" fmla="*/ 478 h 483"/>
                <a:gd name="T64" fmla="*/ 404 w 546"/>
                <a:gd name="T65" fmla="*/ 450 h 483"/>
                <a:gd name="T66" fmla="*/ 414 w 546"/>
                <a:gd name="T67" fmla="*/ 474 h 483"/>
                <a:gd name="T68" fmla="*/ 404 w 546"/>
                <a:gd name="T69" fmla="*/ 476 h 483"/>
                <a:gd name="T70" fmla="*/ 423 w 546"/>
                <a:gd name="T71" fmla="*/ 471 h 483"/>
                <a:gd name="T72" fmla="*/ 433 w 546"/>
                <a:gd name="T73" fmla="*/ 462 h 483"/>
                <a:gd name="T74" fmla="*/ 445 w 546"/>
                <a:gd name="T75" fmla="*/ 450 h 483"/>
                <a:gd name="T76" fmla="*/ 435 w 546"/>
                <a:gd name="T77" fmla="*/ 443 h 483"/>
                <a:gd name="T78" fmla="*/ 447 w 546"/>
                <a:gd name="T79" fmla="*/ 429 h 483"/>
                <a:gd name="T80" fmla="*/ 456 w 546"/>
                <a:gd name="T81" fmla="*/ 424 h 483"/>
                <a:gd name="T82" fmla="*/ 456 w 546"/>
                <a:gd name="T83" fmla="*/ 438 h 483"/>
                <a:gd name="T84" fmla="*/ 468 w 546"/>
                <a:gd name="T85" fmla="*/ 443 h 483"/>
                <a:gd name="T86" fmla="*/ 494 w 546"/>
                <a:gd name="T87" fmla="*/ 452 h 483"/>
                <a:gd name="T88" fmla="*/ 499 w 546"/>
                <a:gd name="T89" fmla="*/ 455 h 483"/>
                <a:gd name="T90" fmla="*/ 546 w 546"/>
                <a:gd name="T91" fmla="*/ 455 h 483"/>
                <a:gd name="T92" fmla="*/ 544 w 546"/>
                <a:gd name="T93" fmla="*/ 448 h 483"/>
                <a:gd name="T94" fmla="*/ 497 w 546"/>
                <a:gd name="T95" fmla="*/ 431 h 483"/>
                <a:gd name="T96" fmla="*/ 471 w 546"/>
                <a:gd name="T97" fmla="*/ 407 h 483"/>
                <a:gd name="T98" fmla="*/ 492 w 546"/>
                <a:gd name="T99" fmla="*/ 403 h 483"/>
                <a:gd name="T100" fmla="*/ 480 w 546"/>
                <a:gd name="T101" fmla="*/ 395 h 483"/>
                <a:gd name="T102" fmla="*/ 489 w 546"/>
                <a:gd name="T103" fmla="*/ 391 h 483"/>
                <a:gd name="T104" fmla="*/ 501 w 546"/>
                <a:gd name="T105" fmla="*/ 367 h 483"/>
                <a:gd name="T106" fmla="*/ 497 w 546"/>
                <a:gd name="T107" fmla="*/ 353 h 483"/>
                <a:gd name="T108" fmla="*/ 478 w 546"/>
                <a:gd name="T109" fmla="*/ 372 h 483"/>
                <a:gd name="T110" fmla="*/ 452 w 546"/>
                <a:gd name="T111" fmla="*/ 367 h 483"/>
                <a:gd name="T112" fmla="*/ 468 w 546"/>
                <a:gd name="T113" fmla="*/ 346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6" h="483">
                  <a:moveTo>
                    <a:pt x="478" y="336"/>
                  </a:moveTo>
                  <a:lnTo>
                    <a:pt x="478" y="336"/>
                  </a:lnTo>
                  <a:lnTo>
                    <a:pt x="478" y="336"/>
                  </a:lnTo>
                  <a:lnTo>
                    <a:pt x="478" y="336"/>
                  </a:lnTo>
                  <a:lnTo>
                    <a:pt x="475" y="334"/>
                  </a:lnTo>
                  <a:lnTo>
                    <a:pt x="473" y="332"/>
                  </a:lnTo>
                  <a:lnTo>
                    <a:pt x="473" y="329"/>
                  </a:lnTo>
                  <a:lnTo>
                    <a:pt x="468" y="324"/>
                  </a:lnTo>
                  <a:lnTo>
                    <a:pt x="468" y="322"/>
                  </a:lnTo>
                  <a:lnTo>
                    <a:pt x="471" y="322"/>
                  </a:lnTo>
                  <a:lnTo>
                    <a:pt x="471" y="320"/>
                  </a:lnTo>
                  <a:lnTo>
                    <a:pt x="471" y="317"/>
                  </a:lnTo>
                  <a:lnTo>
                    <a:pt x="463" y="303"/>
                  </a:lnTo>
                  <a:lnTo>
                    <a:pt x="463" y="303"/>
                  </a:lnTo>
                  <a:lnTo>
                    <a:pt x="463" y="303"/>
                  </a:lnTo>
                  <a:lnTo>
                    <a:pt x="445" y="279"/>
                  </a:lnTo>
                  <a:lnTo>
                    <a:pt x="447" y="270"/>
                  </a:lnTo>
                  <a:lnTo>
                    <a:pt x="447" y="263"/>
                  </a:lnTo>
                  <a:lnTo>
                    <a:pt x="449" y="256"/>
                  </a:lnTo>
                  <a:lnTo>
                    <a:pt x="452" y="251"/>
                  </a:lnTo>
                  <a:lnTo>
                    <a:pt x="452" y="251"/>
                  </a:lnTo>
                  <a:lnTo>
                    <a:pt x="452" y="249"/>
                  </a:lnTo>
                  <a:lnTo>
                    <a:pt x="452" y="249"/>
                  </a:lnTo>
                  <a:lnTo>
                    <a:pt x="454" y="246"/>
                  </a:lnTo>
                  <a:lnTo>
                    <a:pt x="454" y="242"/>
                  </a:lnTo>
                  <a:lnTo>
                    <a:pt x="454" y="237"/>
                  </a:lnTo>
                  <a:lnTo>
                    <a:pt x="442" y="237"/>
                  </a:lnTo>
                  <a:lnTo>
                    <a:pt x="400" y="242"/>
                  </a:lnTo>
                  <a:lnTo>
                    <a:pt x="390" y="242"/>
                  </a:lnTo>
                  <a:lnTo>
                    <a:pt x="369" y="242"/>
                  </a:lnTo>
                  <a:lnTo>
                    <a:pt x="366" y="244"/>
                  </a:lnTo>
                  <a:lnTo>
                    <a:pt x="340" y="244"/>
                  </a:lnTo>
                  <a:lnTo>
                    <a:pt x="314" y="246"/>
                  </a:lnTo>
                  <a:lnTo>
                    <a:pt x="303" y="246"/>
                  </a:lnTo>
                  <a:lnTo>
                    <a:pt x="255" y="249"/>
                  </a:lnTo>
                  <a:lnTo>
                    <a:pt x="258" y="230"/>
                  </a:lnTo>
                  <a:lnTo>
                    <a:pt x="260" y="216"/>
                  </a:lnTo>
                  <a:lnTo>
                    <a:pt x="265" y="185"/>
                  </a:lnTo>
                  <a:lnTo>
                    <a:pt x="265" y="185"/>
                  </a:lnTo>
                  <a:lnTo>
                    <a:pt x="265" y="185"/>
                  </a:lnTo>
                  <a:lnTo>
                    <a:pt x="265" y="182"/>
                  </a:lnTo>
                  <a:lnTo>
                    <a:pt x="277" y="161"/>
                  </a:lnTo>
                  <a:lnTo>
                    <a:pt x="277" y="161"/>
                  </a:lnTo>
                  <a:lnTo>
                    <a:pt x="279" y="159"/>
                  </a:lnTo>
                  <a:lnTo>
                    <a:pt x="279" y="156"/>
                  </a:lnTo>
                  <a:lnTo>
                    <a:pt x="291" y="140"/>
                  </a:lnTo>
                  <a:lnTo>
                    <a:pt x="312" y="109"/>
                  </a:lnTo>
                  <a:lnTo>
                    <a:pt x="303" y="97"/>
                  </a:lnTo>
                  <a:lnTo>
                    <a:pt x="314" y="95"/>
                  </a:lnTo>
                  <a:lnTo>
                    <a:pt x="312" y="78"/>
                  </a:lnTo>
                  <a:lnTo>
                    <a:pt x="300" y="66"/>
                  </a:lnTo>
                  <a:lnTo>
                    <a:pt x="300" y="66"/>
                  </a:lnTo>
                  <a:lnTo>
                    <a:pt x="300" y="64"/>
                  </a:lnTo>
                  <a:lnTo>
                    <a:pt x="300" y="64"/>
                  </a:lnTo>
                  <a:lnTo>
                    <a:pt x="300" y="64"/>
                  </a:lnTo>
                  <a:lnTo>
                    <a:pt x="300" y="62"/>
                  </a:lnTo>
                  <a:lnTo>
                    <a:pt x="303" y="55"/>
                  </a:lnTo>
                  <a:lnTo>
                    <a:pt x="303" y="52"/>
                  </a:lnTo>
                  <a:lnTo>
                    <a:pt x="298" y="52"/>
                  </a:lnTo>
                  <a:lnTo>
                    <a:pt x="298" y="52"/>
                  </a:lnTo>
                  <a:lnTo>
                    <a:pt x="298" y="52"/>
                  </a:lnTo>
                  <a:lnTo>
                    <a:pt x="298" y="50"/>
                  </a:lnTo>
                  <a:lnTo>
                    <a:pt x="298" y="50"/>
                  </a:lnTo>
                  <a:lnTo>
                    <a:pt x="298" y="50"/>
                  </a:lnTo>
                  <a:lnTo>
                    <a:pt x="295" y="50"/>
                  </a:lnTo>
                  <a:lnTo>
                    <a:pt x="295" y="50"/>
                  </a:lnTo>
                  <a:lnTo>
                    <a:pt x="288" y="12"/>
                  </a:lnTo>
                  <a:lnTo>
                    <a:pt x="288" y="10"/>
                  </a:lnTo>
                  <a:lnTo>
                    <a:pt x="288" y="7"/>
                  </a:lnTo>
                  <a:lnTo>
                    <a:pt x="293" y="0"/>
                  </a:lnTo>
                  <a:lnTo>
                    <a:pt x="281" y="3"/>
                  </a:lnTo>
                  <a:lnTo>
                    <a:pt x="265" y="3"/>
                  </a:lnTo>
                  <a:lnTo>
                    <a:pt x="262" y="3"/>
                  </a:lnTo>
                  <a:lnTo>
                    <a:pt x="201" y="5"/>
                  </a:lnTo>
                  <a:lnTo>
                    <a:pt x="132" y="7"/>
                  </a:lnTo>
                  <a:lnTo>
                    <a:pt x="106" y="7"/>
                  </a:lnTo>
                  <a:lnTo>
                    <a:pt x="80" y="7"/>
                  </a:lnTo>
                  <a:lnTo>
                    <a:pt x="54" y="10"/>
                  </a:lnTo>
                  <a:lnTo>
                    <a:pt x="52" y="10"/>
                  </a:lnTo>
                  <a:lnTo>
                    <a:pt x="23" y="10"/>
                  </a:lnTo>
                  <a:lnTo>
                    <a:pt x="23" y="10"/>
                  </a:lnTo>
                  <a:lnTo>
                    <a:pt x="0" y="10"/>
                  </a:lnTo>
                  <a:lnTo>
                    <a:pt x="0" y="26"/>
                  </a:lnTo>
                  <a:lnTo>
                    <a:pt x="0" y="50"/>
                  </a:lnTo>
                  <a:lnTo>
                    <a:pt x="0" y="88"/>
                  </a:lnTo>
                  <a:lnTo>
                    <a:pt x="2" y="111"/>
                  </a:lnTo>
                  <a:lnTo>
                    <a:pt x="4" y="137"/>
                  </a:lnTo>
                  <a:lnTo>
                    <a:pt x="19" y="154"/>
                  </a:lnTo>
                  <a:lnTo>
                    <a:pt x="23" y="185"/>
                  </a:lnTo>
                  <a:lnTo>
                    <a:pt x="35" y="197"/>
                  </a:lnTo>
                  <a:lnTo>
                    <a:pt x="45" y="211"/>
                  </a:lnTo>
                  <a:lnTo>
                    <a:pt x="47" y="225"/>
                  </a:lnTo>
                  <a:lnTo>
                    <a:pt x="49" y="227"/>
                  </a:lnTo>
                  <a:lnTo>
                    <a:pt x="49" y="235"/>
                  </a:lnTo>
                  <a:lnTo>
                    <a:pt x="54" y="232"/>
                  </a:lnTo>
                  <a:lnTo>
                    <a:pt x="54" y="272"/>
                  </a:lnTo>
                  <a:lnTo>
                    <a:pt x="54" y="279"/>
                  </a:lnTo>
                  <a:lnTo>
                    <a:pt x="38" y="308"/>
                  </a:lnTo>
                  <a:lnTo>
                    <a:pt x="38" y="313"/>
                  </a:lnTo>
                  <a:lnTo>
                    <a:pt x="38" y="313"/>
                  </a:lnTo>
                  <a:lnTo>
                    <a:pt x="38" y="313"/>
                  </a:lnTo>
                  <a:lnTo>
                    <a:pt x="40" y="317"/>
                  </a:lnTo>
                  <a:lnTo>
                    <a:pt x="42" y="324"/>
                  </a:lnTo>
                  <a:lnTo>
                    <a:pt x="42" y="324"/>
                  </a:lnTo>
                  <a:lnTo>
                    <a:pt x="42" y="327"/>
                  </a:lnTo>
                  <a:lnTo>
                    <a:pt x="38" y="329"/>
                  </a:lnTo>
                  <a:lnTo>
                    <a:pt x="40" y="348"/>
                  </a:lnTo>
                  <a:lnTo>
                    <a:pt x="40" y="372"/>
                  </a:lnTo>
                  <a:lnTo>
                    <a:pt x="28" y="388"/>
                  </a:lnTo>
                  <a:lnTo>
                    <a:pt x="28" y="417"/>
                  </a:lnTo>
                  <a:lnTo>
                    <a:pt x="30" y="414"/>
                  </a:lnTo>
                  <a:lnTo>
                    <a:pt x="33" y="412"/>
                  </a:lnTo>
                  <a:lnTo>
                    <a:pt x="38" y="412"/>
                  </a:lnTo>
                  <a:lnTo>
                    <a:pt x="38" y="410"/>
                  </a:lnTo>
                  <a:lnTo>
                    <a:pt x="40" y="410"/>
                  </a:lnTo>
                  <a:lnTo>
                    <a:pt x="40" y="410"/>
                  </a:lnTo>
                  <a:lnTo>
                    <a:pt x="45" y="410"/>
                  </a:lnTo>
                  <a:lnTo>
                    <a:pt x="49" y="407"/>
                  </a:lnTo>
                  <a:lnTo>
                    <a:pt x="61" y="407"/>
                  </a:lnTo>
                  <a:lnTo>
                    <a:pt x="68" y="405"/>
                  </a:lnTo>
                  <a:lnTo>
                    <a:pt x="90" y="405"/>
                  </a:lnTo>
                  <a:lnTo>
                    <a:pt x="94" y="405"/>
                  </a:lnTo>
                  <a:lnTo>
                    <a:pt x="99" y="405"/>
                  </a:lnTo>
                  <a:lnTo>
                    <a:pt x="109" y="407"/>
                  </a:lnTo>
                  <a:lnTo>
                    <a:pt x="120" y="410"/>
                  </a:lnTo>
                  <a:lnTo>
                    <a:pt x="120" y="410"/>
                  </a:lnTo>
                  <a:lnTo>
                    <a:pt x="125" y="412"/>
                  </a:lnTo>
                  <a:lnTo>
                    <a:pt x="132" y="417"/>
                  </a:lnTo>
                  <a:lnTo>
                    <a:pt x="137" y="417"/>
                  </a:lnTo>
                  <a:lnTo>
                    <a:pt x="146" y="422"/>
                  </a:lnTo>
                  <a:lnTo>
                    <a:pt x="156" y="424"/>
                  </a:lnTo>
                  <a:lnTo>
                    <a:pt x="158" y="426"/>
                  </a:lnTo>
                  <a:lnTo>
                    <a:pt x="158" y="426"/>
                  </a:lnTo>
                  <a:lnTo>
                    <a:pt x="165" y="426"/>
                  </a:lnTo>
                  <a:lnTo>
                    <a:pt x="191" y="431"/>
                  </a:lnTo>
                  <a:lnTo>
                    <a:pt x="194" y="431"/>
                  </a:lnTo>
                  <a:lnTo>
                    <a:pt x="194" y="431"/>
                  </a:lnTo>
                  <a:lnTo>
                    <a:pt x="196" y="431"/>
                  </a:lnTo>
                  <a:lnTo>
                    <a:pt x="196" y="431"/>
                  </a:lnTo>
                  <a:lnTo>
                    <a:pt x="198" y="429"/>
                  </a:lnTo>
                  <a:lnTo>
                    <a:pt x="203" y="426"/>
                  </a:lnTo>
                  <a:lnTo>
                    <a:pt x="208" y="424"/>
                  </a:lnTo>
                  <a:lnTo>
                    <a:pt x="208" y="424"/>
                  </a:lnTo>
                  <a:lnTo>
                    <a:pt x="213" y="424"/>
                  </a:lnTo>
                  <a:lnTo>
                    <a:pt x="220" y="424"/>
                  </a:lnTo>
                  <a:lnTo>
                    <a:pt x="220" y="424"/>
                  </a:lnTo>
                  <a:lnTo>
                    <a:pt x="222" y="424"/>
                  </a:lnTo>
                  <a:lnTo>
                    <a:pt x="243" y="436"/>
                  </a:lnTo>
                  <a:lnTo>
                    <a:pt x="243" y="436"/>
                  </a:lnTo>
                  <a:lnTo>
                    <a:pt x="248" y="433"/>
                  </a:lnTo>
                  <a:lnTo>
                    <a:pt x="251" y="433"/>
                  </a:lnTo>
                  <a:lnTo>
                    <a:pt x="255" y="424"/>
                  </a:lnTo>
                  <a:lnTo>
                    <a:pt x="255" y="424"/>
                  </a:lnTo>
                  <a:lnTo>
                    <a:pt x="255" y="424"/>
                  </a:lnTo>
                  <a:lnTo>
                    <a:pt x="239" y="417"/>
                  </a:lnTo>
                  <a:lnTo>
                    <a:pt x="236" y="417"/>
                  </a:lnTo>
                  <a:lnTo>
                    <a:pt x="232" y="417"/>
                  </a:lnTo>
                  <a:lnTo>
                    <a:pt x="224" y="419"/>
                  </a:lnTo>
                  <a:lnTo>
                    <a:pt x="215" y="419"/>
                  </a:lnTo>
                  <a:lnTo>
                    <a:pt x="213" y="419"/>
                  </a:lnTo>
                  <a:lnTo>
                    <a:pt x="210" y="414"/>
                  </a:lnTo>
                  <a:lnTo>
                    <a:pt x="208" y="410"/>
                  </a:lnTo>
                  <a:lnTo>
                    <a:pt x="208" y="407"/>
                  </a:lnTo>
                  <a:lnTo>
                    <a:pt x="213" y="403"/>
                  </a:lnTo>
                  <a:lnTo>
                    <a:pt x="217" y="400"/>
                  </a:lnTo>
                  <a:lnTo>
                    <a:pt x="220" y="398"/>
                  </a:lnTo>
                  <a:lnTo>
                    <a:pt x="227" y="395"/>
                  </a:lnTo>
                  <a:lnTo>
                    <a:pt x="236" y="405"/>
                  </a:lnTo>
                  <a:lnTo>
                    <a:pt x="251" y="403"/>
                  </a:lnTo>
                  <a:lnTo>
                    <a:pt x="253" y="403"/>
                  </a:lnTo>
                  <a:lnTo>
                    <a:pt x="262" y="403"/>
                  </a:lnTo>
                  <a:lnTo>
                    <a:pt x="265" y="403"/>
                  </a:lnTo>
                  <a:lnTo>
                    <a:pt x="272" y="414"/>
                  </a:lnTo>
                  <a:lnTo>
                    <a:pt x="274" y="419"/>
                  </a:lnTo>
                  <a:lnTo>
                    <a:pt x="274" y="424"/>
                  </a:lnTo>
                  <a:lnTo>
                    <a:pt x="274" y="426"/>
                  </a:lnTo>
                  <a:lnTo>
                    <a:pt x="295" y="431"/>
                  </a:lnTo>
                  <a:lnTo>
                    <a:pt x="300" y="433"/>
                  </a:lnTo>
                  <a:lnTo>
                    <a:pt x="303" y="433"/>
                  </a:lnTo>
                  <a:lnTo>
                    <a:pt x="307" y="438"/>
                  </a:lnTo>
                  <a:lnTo>
                    <a:pt x="310" y="438"/>
                  </a:lnTo>
                  <a:lnTo>
                    <a:pt x="310" y="438"/>
                  </a:lnTo>
                  <a:lnTo>
                    <a:pt x="312" y="443"/>
                  </a:lnTo>
                  <a:lnTo>
                    <a:pt x="312" y="445"/>
                  </a:lnTo>
                  <a:lnTo>
                    <a:pt x="310" y="445"/>
                  </a:lnTo>
                  <a:lnTo>
                    <a:pt x="303" y="450"/>
                  </a:lnTo>
                  <a:lnTo>
                    <a:pt x="298" y="452"/>
                  </a:lnTo>
                  <a:lnTo>
                    <a:pt x="298" y="455"/>
                  </a:lnTo>
                  <a:lnTo>
                    <a:pt x="300" y="457"/>
                  </a:lnTo>
                  <a:lnTo>
                    <a:pt x="303" y="459"/>
                  </a:lnTo>
                  <a:lnTo>
                    <a:pt x="352" y="483"/>
                  </a:lnTo>
                  <a:lnTo>
                    <a:pt x="374" y="478"/>
                  </a:lnTo>
                  <a:lnTo>
                    <a:pt x="371" y="471"/>
                  </a:lnTo>
                  <a:lnTo>
                    <a:pt x="381" y="462"/>
                  </a:lnTo>
                  <a:lnTo>
                    <a:pt x="397" y="462"/>
                  </a:lnTo>
                  <a:lnTo>
                    <a:pt x="397" y="455"/>
                  </a:lnTo>
                  <a:lnTo>
                    <a:pt x="400" y="452"/>
                  </a:lnTo>
                  <a:lnTo>
                    <a:pt x="404" y="450"/>
                  </a:lnTo>
                  <a:lnTo>
                    <a:pt x="407" y="452"/>
                  </a:lnTo>
                  <a:lnTo>
                    <a:pt x="409" y="457"/>
                  </a:lnTo>
                  <a:lnTo>
                    <a:pt x="411" y="459"/>
                  </a:lnTo>
                  <a:lnTo>
                    <a:pt x="416" y="469"/>
                  </a:lnTo>
                  <a:lnTo>
                    <a:pt x="416" y="471"/>
                  </a:lnTo>
                  <a:lnTo>
                    <a:pt x="414" y="474"/>
                  </a:lnTo>
                  <a:lnTo>
                    <a:pt x="414" y="474"/>
                  </a:lnTo>
                  <a:lnTo>
                    <a:pt x="411" y="474"/>
                  </a:lnTo>
                  <a:lnTo>
                    <a:pt x="409" y="476"/>
                  </a:lnTo>
                  <a:lnTo>
                    <a:pt x="409" y="476"/>
                  </a:lnTo>
                  <a:lnTo>
                    <a:pt x="407" y="476"/>
                  </a:lnTo>
                  <a:lnTo>
                    <a:pt x="404" y="476"/>
                  </a:lnTo>
                  <a:lnTo>
                    <a:pt x="404" y="478"/>
                  </a:lnTo>
                  <a:lnTo>
                    <a:pt x="404" y="478"/>
                  </a:lnTo>
                  <a:lnTo>
                    <a:pt x="404" y="478"/>
                  </a:lnTo>
                  <a:lnTo>
                    <a:pt x="416" y="474"/>
                  </a:lnTo>
                  <a:lnTo>
                    <a:pt x="421" y="471"/>
                  </a:lnTo>
                  <a:lnTo>
                    <a:pt x="423" y="471"/>
                  </a:lnTo>
                  <a:lnTo>
                    <a:pt x="423" y="471"/>
                  </a:lnTo>
                  <a:lnTo>
                    <a:pt x="430" y="464"/>
                  </a:lnTo>
                  <a:lnTo>
                    <a:pt x="430" y="464"/>
                  </a:lnTo>
                  <a:lnTo>
                    <a:pt x="430" y="464"/>
                  </a:lnTo>
                  <a:lnTo>
                    <a:pt x="430" y="464"/>
                  </a:lnTo>
                  <a:lnTo>
                    <a:pt x="433" y="462"/>
                  </a:lnTo>
                  <a:lnTo>
                    <a:pt x="437" y="457"/>
                  </a:lnTo>
                  <a:lnTo>
                    <a:pt x="445" y="452"/>
                  </a:lnTo>
                  <a:lnTo>
                    <a:pt x="445" y="450"/>
                  </a:lnTo>
                  <a:lnTo>
                    <a:pt x="445" y="450"/>
                  </a:lnTo>
                  <a:lnTo>
                    <a:pt x="445" y="450"/>
                  </a:lnTo>
                  <a:lnTo>
                    <a:pt x="445" y="450"/>
                  </a:lnTo>
                  <a:lnTo>
                    <a:pt x="437" y="455"/>
                  </a:lnTo>
                  <a:lnTo>
                    <a:pt x="435" y="457"/>
                  </a:lnTo>
                  <a:lnTo>
                    <a:pt x="433" y="457"/>
                  </a:lnTo>
                  <a:lnTo>
                    <a:pt x="433" y="457"/>
                  </a:lnTo>
                  <a:lnTo>
                    <a:pt x="430" y="452"/>
                  </a:lnTo>
                  <a:lnTo>
                    <a:pt x="435" y="443"/>
                  </a:lnTo>
                  <a:lnTo>
                    <a:pt x="435" y="429"/>
                  </a:lnTo>
                  <a:lnTo>
                    <a:pt x="440" y="429"/>
                  </a:lnTo>
                  <a:lnTo>
                    <a:pt x="442" y="429"/>
                  </a:lnTo>
                  <a:lnTo>
                    <a:pt x="442" y="431"/>
                  </a:lnTo>
                  <a:lnTo>
                    <a:pt x="445" y="431"/>
                  </a:lnTo>
                  <a:lnTo>
                    <a:pt x="447" y="429"/>
                  </a:lnTo>
                  <a:lnTo>
                    <a:pt x="449" y="426"/>
                  </a:lnTo>
                  <a:lnTo>
                    <a:pt x="452" y="424"/>
                  </a:lnTo>
                  <a:lnTo>
                    <a:pt x="452" y="424"/>
                  </a:lnTo>
                  <a:lnTo>
                    <a:pt x="454" y="424"/>
                  </a:lnTo>
                  <a:lnTo>
                    <a:pt x="454" y="424"/>
                  </a:lnTo>
                  <a:lnTo>
                    <a:pt x="456" y="424"/>
                  </a:lnTo>
                  <a:lnTo>
                    <a:pt x="456" y="424"/>
                  </a:lnTo>
                  <a:lnTo>
                    <a:pt x="459" y="433"/>
                  </a:lnTo>
                  <a:lnTo>
                    <a:pt x="459" y="433"/>
                  </a:lnTo>
                  <a:lnTo>
                    <a:pt x="459" y="436"/>
                  </a:lnTo>
                  <a:lnTo>
                    <a:pt x="459" y="436"/>
                  </a:lnTo>
                  <a:lnTo>
                    <a:pt x="456" y="438"/>
                  </a:lnTo>
                  <a:lnTo>
                    <a:pt x="463" y="443"/>
                  </a:lnTo>
                  <a:lnTo>
                    <a:pt x="466" y="443"/>
                  </a:lnTo>
                  <a:lnTo>
                    <a:pt x="468" y="443"/>
                  </a:lnTo>
                  <a:lnTo>
                    <a:pt x="468" y="443"/>
                  </a:lnTo>
                  <a:lnTo>
                    <a:pt x="468" y="443"/>
                  </a:lnTo>
                  <a:lnTo>
                    <a:pt x="468" y="443"/>
                  </a:lnTo>
                  <a:lnTo>
                    <a:pt x="471" y="445"/>
                  </a:lnTo>
                  <a:lnTo>
                    <a:pt x="473" y="445"/>
                  </a:lnTo>
                  <a:lnTo>
                    <a:pt x="475" y="445"/>
                  </a:lnTo>
                  <a:lnTo>
                    <a:pt x="489" y="450"/>
                  </a:lnTo>
                  <a:lnTo>
                    <a:pt x="492" y="452"/>
                  </a:lnTo>
                  <a:lnTo>
                    <a:pt x="494" y="452"/>
                  </a:lnTo>
                  <a:lnTo>
                    <a:pt x="494" y="452"/>
                  </a:lnTo>
                  <a:lnTo>
                    <a:pt x="494" y="452"/>
                  </a:lnTo>
                  <a:lnTo>
                    <a:pt x="497" y="455"/>
                  </a:lnTo>
                  <a:lnTo>
                    <a:pt x="497" y="455"/>
                  </a:lnTo>
                  <a:lnTo>
                    <a:pt x="499" y="455"/>
                  </a:lnTo>
                  <a:lnTo>
                    <a:pt x="499" y="455"/>
                  </a:lnTo>
                  <a:lnTo>
                    <a:pt x="511" y="469"/>
                  </a:lnTo>
                  <a:lnTo>
                    <a:pt x="525" y="469"/>
                  </a:lnTo>
                  <a:lnTo>
                    <a:pt x="532" y="474"/>
                  </a:lnTo>
                  <a:lnTo>
                    <a:pt x="542" y="466"/>
                  </a:lnTo>
                  <a:lnTo>
                    <a:pt x="544" y="459"/>
                  </a:lnTo>
                  <a:lnTo>
                    <a:pt x="546" y="455"/>
                  </a:lnTo>
                  <a:lnTo>
                    <a:pt x="546" y="455"/>
                  </a:lnTo>
                  <a:lnTo>
                    <a:pt x="546" y="455"/>
                  </a:lnTo>
                  <a:lnTo>
                    <a:pt x="546" y="452"/>
                  </a:lnTo>
                  <a:lnTo>
                    <a:pt x="544" y="450"/>
                  </a:lnTo>
                  <a:lnTo>
                    <a:pt x="544" y="450"/>
                  </a:lnTo>
                  <a:lnTo>
                    <a:pt x="544" y="448"/>
                  </a:lnTo>
                  <a:lnTo>
                    <a:pt x="539" y="450"/>
                  </a:lnTo>
                  <a:lnTo>
                    <a:pt x="534" y="448"/>
                  </a:lnTo>
                  <a:lnTo>
                    <a:pt x="532" y="443"/>
                  </a:lnTo>
                  <a:lnTo>
                    <a:pt x="527" y="438"/>
                  </a:lnTo>
                  <a:lnTo>
                    <a:pt x="504" y="431"/>
                  </a:lnTo>
                  <a:lnTo>
                    <a:pt x="497" y="431"/>
                  </a:lnTo>
                  <a:lnTo>
                    <a:pt x="494" y="431"/>
                  </a:lnTo>
                  <a:lnTo>
                    <a:pt x="473" y="422"/>
                  </a:lnTo>
                  <a:lnTo>
                    <a:pt x="471" y="419"/>
                  </a:lnTo>
                  <a:lnTo>
                    <a:pt x="471" y="417"/>
                  </a:lnTo>
                  <a:lnTo>
                    <a:pt x="468" y="417"/>
                  </a:lnTo>
                  <a:lnTo>
                    <a:pt x="471" y="407"/>
                  </a:lnTo>
                  <a:lnTo>
                    <a:pt x="471" y="405"/>
                  </a:lnTo>
                  <a:lnTo>
                    <a:pt x="475" y="400"/>
                  </a:lnTo>
                  <a:lnTo>
                    <a:pt x="478" y="400"/>
                  </a:lnTo>
                  <a:lnTo>
                    <a:pt x="485" y="400"/>
                  </a:lnTo>
                  <a:lnTo>
                    <a:pt x="489" y="403"/>
                  </a:lnTo>
                  <a:lnTo>
                    <a:pt x="492" y="403"/>
                  </a:lnTo>
                  <a:lnTo>
                    <a:pt x="492" y="403"/>
                  </a:lnTo>
                  <a:lnTo>
                    <a:pt x="492" y="403"/>
                  </a:lnTo>
                  <a:lnTo>
                    <a:pt x="485" y="398"/>
                  </a:lnTo>
                  <a:lnTo>
                    <a:pt x="482" y="398"/>
                  </a:lnTo>
                  <a:lnTo>
                    <a:pt x="482" y="398"/>
                  </a:lnTo>
                  <a:lnTo>
                    <a:pt x="480" y="395"/>
                  </a:lnTo>
                  <a:lnTo>
                    <a:pt x="473" y="393"/>
                  </a:lnTo>
                  <a:lnTo>
                    <a:pt x="473" y="393"/>
                  </a:lnTo>
                  <a:lnTo>
                    <a:pt x="473" y="388"/>
                  </a:lnTo>
                  <a:lnTo>
                    <a:pt x="475" y="388"/>
                  </a:lnTo>
                  <a:lnTo>
                    <a:pt x="485" y="388"/>
                  </a:lnTo>
                  <a:lnTo>
                    <a:pt x="489" y="391"/>
                  </a:lnTo>
                  <a:lnTo>
                    <a:pt x="497" y="388"/>
                  </a:lnTo>
                  <a:lnTo>
                    <a:pt x="501" y="381"/>
                  </a:lnTo>
                  <a:lnTo>
                    <a:pt x="508" y="369"/>
                  </a:lnTo>
                  <a:lnTo>
                    <a:pt x="506" y="369"/>
                  </a:lnTo>
                  <a:lnTo>
                    <a:pt x="501" y="367"/>
                  </a:lnTo>
                  <a:lnTo>
                    <a:pt x="501" y="367"/>
                  </a:lnTo>
                  <a:lnTo>
                    <a:pt x="494" y="360"/>
                  </a:lnTo>
                  <a:lnTo>
                    <a:pt x="494" y="358"/>
                  </a:lnTo>
                  <a:lnTo>
                    <a:pt x="494" y="355"/>
                  </a:lnTo>
                  <a:lnTo>
                    <a:pt x="494" y="355"/>
                  </a:lnTo>
                  <a:lnTo>
                    <a:pt x="494" y="355"/>
                  </a:lnTo>
                  <a:lnTo>
                    <a:pt x="497" y="353"/>
                  </a:lnTo>
                  <a:lnTo>
                    <a:pt x="494" y="350"/>
                  </a:lnTo>
                  <a:lnTo>
                    <a:pt x="489" y="350"/>
                  </a:lnTo>
                  <a:lnTo>
                    <a:pt x="487" y="350"/>
                  </a:lnTo>
                  <a:lnTo>
                    <a:pt x="480" y="360"/>
                  </a:lnTo>
                  <a:lnTo>
                    <a:pt x="480" y="362"/>
                  </a:lnTo>
                  <a:lnTo>
                    <a:pt x="478" y="372"/>
                  </a:lnTo>
                  <a:lnTo>
                    <a:pt x="478" y="372"/>
                  </a:lnTo>
                  <a:lnTo>
                    <a:pt x="475" y="374"/>
                  </a:lnTo>
                  <a:lnTo>
                    <a:pt x="473" y="374"/>
                  </a:lnTo>
                  <a:lnTo>
                    <a:pt x="471" y="374"/>
                  </a:lnTo>
                  <a:lnTo>
                    <a:pt x="468" y="374"/>
                  </a:lnTo>
                  <a:lnTo>
                    <a:pt x="452" y="367"/>
                  </a:lnTo>
                  <a:lnTo>
                    <a:pt x="452" y="367"/>
                  </a:lnTo>
                  <a:lnTo>
                    <a:pt x="452" y="365"/>
                  </a:lnTo>
                  <a:lnTo>
                    <a:pt x="449" y="362"/>
                  </a:lnTo>
                  <a:lnTo>
                    <a:pt x="449" y="360"/>
                  </a:lnTo>
                  <a:lnTo>
                    <a:pt x="454" y="355"/>
                  </a:lnTo>
                  <a:lnTo>
                    <a:pt x="468" y="346"/>
                  </a:lnTo>
                  <a:lnTo>
                    <a:pt x="473" y="341"/>
                  </a:lnTo>
                  <a:lnTo>
                    <a:pt x="482" y="336"/>
                  </a:lnTo>
                  <a:lnTo>
                    <a:pt x="478" y="336"/>
                  </a:lnTo>
                  <a:lnTo>
                    <a:pt x="478" y="336"/>
                  </a:lnTo>
                  <a:close/>
                </a:path>
              </a:pathLst>
            </a:custGeom>
            <a:solidFill>
              <a:schemeClr val="accent6">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1" name="Kentucky"/>
            <p:cNvSpPr>
              <a:spLocks/>
            </p:cNvSpPr>
            <p:nvPr/>
          </p:nvSpPr>
          <p:spPr bwMode="auto">
            <a:xfrm>
              <a:off x="5833814" y="3140175"/>
              <a:ext cx="1114425" cy="574675"/>
            </a:xfrm>
            <a:custGeom>
              <a:avLst/>
              <a:gdLst>
                <a:gd name="T0" fmla="*/ 665 w 702"/>
                <a:gd name="T1" fmla="*/ 137 h 362"/>
                <a:gd name="T2" fmla="*/ 648 w 702"/>
                <a:gd name="T3" fmla="*/ 111 h 362"/>
                <a:gd name="T4" fmla="*/ 631 w 702"/>
                <a:gd name="T5" fmla="*/ 95 h 362"/>
                <a:gd name="T6" fmla="*/ 629 w 702"/>
                <a:gd name="T7" fmla="*/ 92 h 362"/>
                <a:gd name="T8" fmla="*/ 629 w 702"/>
                <a:gd name="T9" fmla="*/ 59 h 362"/>
                <a:gd name="T10" fmla="*/ 603 w 702"/>
                <a:gd name="T11" fmla="*/ 40 h 362"/>
                <a:gd name="T12" fmla="*/ 601 w 702"/>
                <a:gd name="T13" fmla="*/ 38 h 362"/>
                <a:gd name="T14" fmla="*/ 596 w 702"/>
                <a:gd name="T15" fmla="*/ 26 h 362"/>
                <a:gd name="T16" fmla="*/ 596 w 702"/>
                <a:gd name="T17" fmla="*/ 24 h 362"/>
                <a:gd name="T18" fmla="*/ 596 w 702"/>
                <a:gd name="T19" fmla="*/ 21 h 362"/>
                <a:gd name="T20" fmla="*/ 594 w 702"/>
                <a:gd name="T21" fmla="*/ 21 h 362"/>
                <a:gd name="T22" fmla="*/ 560 w 702"/>
                <a:gd name="T23" fmla="*/ 45 h 362"/>
                <a:gd name="T24" fmla="*/ 542 w 702"/>
                <a:gd name="T25" fmla="*/ 38 h 362"/>
                <a:gd name="T26" fmla="*/ 534 w 702"/>
                <a:gd name="T27" fmla="*/ 36 h 362"/>
                <a:gd name="T28" fmla="*/ 525 w 702"/>
                <a:gd name="T29" fmla="*/ 45 h 362"/>
                <a:gd name="T30" fmla="*/ 504 w 702"/>
                <a:gd name="T31" fmla="*/ 33 h 362"/>
                <a:gd name="T32" fmla="*/ 468 w 702"/>
                <a:gd name="T33" fmla="*/ 28 h 362"/>
                <a:gd name="T34" fmla="*/ 428 w 702"/>
                <a:gd name="T35" fmla="*/ 2 h 362"/>
                <a:gd name="T36" fmla="*/ 414 w 702"/>
                <a:gd name="T37" fmla="*/ 33 h 362"/>
                <a:gd name="T38" fmla="*/ 359 w 702"/>
                <a:gd name="T39" fmla="*/ 71 h 362"/>
                <a:gd name="T40" fmla="*/ 319 w 702"/>
                <a:gd name="T41" fmla="*/ 128 h 362"/>
                <a:gd name="T42" fmla="*/ 296 w 702"/>
                <a:gd name="T43" fmla="*/ 149 h 362"/>
                <a:gd name="T44" fmla="*/ 286 w 702"/>
                <a:gd name="T45" fmla="*/ 144 h 362"/>
                <a:gd name="T46" fmla="*/ 286 w 702"/>
                <a:gd name="T47" fmla="*/ 142 h 362"/>
                <a:gd name="T48" fmla="*/ 286 w 702"/>
                <a:gd name="T49" fmla="*/ 137 h 362"/>
                <a:gd name="T50" fmla="*/ 262 w 702"/>
                <a:gd name="T51" fmla="*/ 149 h 362"/>
                <a:gd name="T52" fmla="*/ 258 w 702"/>
                <a:gd name="T53" fmla="*/ 173 h 362"/>
                <a:gd name="T54" fmla="*/ 236 w 702"/>
                <a:gd name="T55" fmla="*/ 159 h 362"/>
                <a:gd name="T56" fmla="*/ 194 w 702"/>
                <a:gd name="T57" fmla="*/ 178 h 362"/>
                <a:gd name="T58" fmla="*/ 130 w 702"/>
                <a:gd name="T59" fmla="*/ 180 h 362"/>
                <a:gd name="T60" fmla="*/ 120 w 702"/>
                <a:gd name="T61" fmla="*/ 199 h 362"/>
                <a:gd name="T62" fmla="*/ 113 w 702"/>
                <a:gd name="T63" fmla="*/ 206 h 362"/>
                <a:gd name="T64" fmla="*/ 111 w 702"/>
                <a:gd name="T65" fmla="*/ 211 h 362"/>
                <a:gd name="T66" fmla="*/ 113 w 702"/>
                <a:gd name="T67" fmla="*/ 220 h 362"/>
                <a:gd name="T68" fmla="*/ 120 w 702"/>
                <a:gd name="T69" fmla="*/ 232 h 362"/>
                <a:gd name="T70" fmla="*/ 102 w 702"/>
                <a:gd name="T71" fmla="*/ 237 h 362"/>
                <a:gd name="T72" fmla="*/ 99 w 702"/>
                <a:gd name="T73" fmla="*/ 239 h 362"/>
                <a:gd name="T74" fmla="*/ 90 w 702"/>
                <a:gd name="T75" fmla="*/ 242 h 362"/>
                <a:gd name="T76" fmla="*/ 85 w 702"/>
                <a:gd name="T77" fmla="*/ 244 h 362"/>
                <a:gd name="T78" fmla="*/ 80 w 702"/>
                <a:gd name="T79" fmla="*/ 260 h 362"/>
                <a:gd name="T80" fmla="*/ 87 w 702"/>
                <a:gd name="T81" fmla="*/ 270 h 362"/>
                <a:gd name="T82" fmla="*/ 85 w 702"/>
                <a:gd name="T83" fmla="*/ 287 h 362"/>
                <a:gd name="T84" fmla="*/ 40 w 702"/>
                <a:gd name="T85" fmla="*/ 270 h 362"/>
                <a:gd name="T86" fmla="*/ 23 w 702"/>
                <a:gd name="T87" fmla="*/ 317 h 362"/>
                <a:gd name="T88" fmla="*/ 23 w 702"/>
                <a:gd name="T89" fmla="*/ 341 h 362"/>
                <a:gd name="T90" fmla="*/ 57 w 702"/>
                <a:gd name="T91" fmla="*/ 358 h 362"/>
                <a:gd name="T92" fmla="*/ 90 w 702"/>
                <a:gd name="T93" fmla="*/ 355 h 362"/>
                <a:gd name="T94" fmla="*/ 151 w 702"/>
                <a:gd name="T95" fmla="*/ 331 h 362"/>
                <a:gd name="T96" fmla="*/ 201 w 702"/>
                <a:gd name="T97" fmla="*/ 329 h 362"/>
                <a:gd name="T98" fmla="*/ 277 w 702"/>
                <a:gd name="T99" fmla="*/ 322 h 362"/>
                <a:gd name="T100" fmla="*/ 350 w 702"/>
                <a:gd name="T101" fmla="*/ 317 h 362"/>
                <a:gd name="T102" fmla="*/ 430 w 702"/>
                <a:gd name="T103" fmla="*/ 308 h 362"/>
                <a:gd name="T104" fmla="*/ 501 w 702"/>
                <a:gd name="T105" fmla="*/ 303 h 362"/>
                <a:gd name="T106" fmla="*/ 575 w 702"/>
                <a:gd name="T107" fmla="*/ 284 h 362"/>
                <a:gd name="T108" fmla="*/ 627 w 702"/>
                <a:gd name="T109" fmla="*/ 249 h 362"/>
                <a:gd name="T110" fmla="*/ 657 w 702"/>
                <a:gd name="T111" fmla="*/ 204 h 362"/>
                <a:gd name="T112" fmla="*/ 700 w 702"/>
                <a:gd name="T113" fmla="*/ 159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 h="362">
                  <a:moveTo>
                    <a:pt x="695" y="159"/>
                  </a:moveTo>
                  <a:lnTo>
                    <a:pt x="688" y="156"/>
                  </a:lnTo>
                  <a:lnTo>
                    <a:pt x="669" y="144"/>
                  </a:lnTo>
                  <a:lnTo>
                    <a:pt x="665" y="137"/>
                  </a:lnTo>
                  <a:lnTo>
                    <a:pt x="665" y="137"/>
                  </a:lnTo>
                  <a:lnTo>
                    <a:pt x="655" y="123"/>
                  </a:lnTo>
                  <a:lnTo>
                    <a:pt x="646" y="116"/>
                  </a:lnTo>
                  <a:lnTo>
                    <a:pt x="648" y="111"/>
                  </a:lnTo>
                  <a:lnTo>
                    <a:pt x="648" y="109"/>
                  </a:lnTo>
                  <a:lnTo>
                    <a:pt x="648" y="109"/>
                  </a:lnTo>
                  <a:lnTo>
                    <a:pt x="648" y="109"/>
                  </a:lnTo>
                  <a:lnTo>
                    <a:pt x="631" y="95"/>
                  </a:lnTo>
                  <a:lnTo>
                    <a:pt x="631" y="95"/>
                  </a:lnTo>
                  <a:lnTo>
                    <a:pt x="631" y="95"/>
                  </a:lnTo>
                  <a:lnTo>
                    <a:pt x="629" y="92"/>
                  </a:lnTo>
                  <a:lnTo>
                    <a:pt x="629" y="92"/>
                  </a:lnTo>
                  <a:lnTo>
                    <a:pt x="629" y="90"/>
                  </a:lnTo>
                  <a:lnTo>
                    <a:pt x="627" y="90"/>
                  </a:lnTo>
                  <a:lnTo>
                    <a:pt x="629" y="81"/>
                  </a:lnTo>
                  <a:lnTo>
                    <a:pt x="629" y="59"/>
                  </a:lnTo>
                  <a:lnTo>
                    <a:pt x="620" y="50"/>
                  </a:lnTo>
                  <a:lnTo>
                    <a:pt x="605" y="43"/>
                  </a:lnTo>
                  <a:lnTo>
                    <a:pt x="603" y="43"/>
                  </a:lnTo>
                  <a:lnTo>
                    <a:pt x="603" y="40"/>
                  </a:lnTo>
                  <a:lnTo>
                    <a:pt x="603" y="40"/>
                  </a:lnTo>
                  <a:lnTo>
                    <a:pt x="601" y="40"/>
                  </a:lnTo>
                  <a:lnTo>
                    <a:pt x="601" y="38"/>
                  </a:lnTo>
                  <a:lnTo>
                    <a:pt x="601" y="38"/>
                  </a:lnTo>
                  <a:lnTo>
                    <a:pt x="598" y="31"/>
                  </a:lnTo>
                  <a:lnTo>
                    <a:pt x="596" y="26"/>
                  </a:lnTo>
                  <a:lnTo>
                    <a:pt x="596" y="26"/>
                  </a:lnTo>
                  <a:lnTo>
                    <a:pt x="596" y="26"/>
                  </a:lnTo>
                  <a:lnTo>
                    <a:pt x="596" y="26"/>
                  </a:lnTo>
                  <a:lnTo>
                    <a:pt x="596" y="24"/>
                  </a:lnTo>
                  <a:lnTo>
                    <a:pt x="596" y="24"/>
                  </a:lnTo>
                  <a:lnTo>
                    <a:pt x="596" y="24"/>
                  </a:lnTo>
                  <a:lnTo>
                    <a:pt x="596" y="24"/>
                  </a:lnTo>
                  <a:lnTo>
                    <a:pt x="596" y="24"/>
                  </a:lnTo>
                  <a:lnTo>
                    <a:pt x="596" y="21"/>
                  </a:lnTo>
                  <a:lnTo>
                    <a:pt x="596" y="21"/>
                  </a:lnTo>
                  <a:lnTo>
                    <a:pt x="596" y="21"/>
                  </a:lnTo>
                  <a:lnTo>
                    <a:pt x="594" y="21"/>
                  </a:lnTo>
                  <a:lnTo>
                    <a:pt x="594" y="21"/>
                  </a:lnTo>
                  <a:lnTo>
                    <a:pt x="594" y="21"/>
                  </a:lnTo>
                  <a:lnTo>
                    <a:pt x="591" y="21"/>
                  </a:lnTo>
                  <a:lnTo>
                    <a:pt x="584" y="26"/>
                  </a:lnTo>
                  <a:lnTo>
                    <a:pt x="582" y="26"/>
                  </a:lnTo>
                  <a:lnTo>
                    <a:pt x="560" y="45"/>
                  </a:lnTo>
                  <a:lnTo>
                    <a:pt x="556" y="40"/>
                  </a:lnTo>
                  <a:lnTo>
                    <a:pt x="551" y="40"/>
                  </a:lnTo>
                  <a:lnTo>
                    <a:pt x="551" y="40"/>
                  </a:lnTo>
                  <a:lnTo>
                    <a:pt x="542" y="38"/>
                  </a:lnTo>
                  <a:lnTo>
                    <a:pt x="537" y="36"/>
                  </a:lnTo>
                  <a:lnTo>
                    <a:pt x="537" y="36"/>
                  </a:lnTo>
                  <a:lnTo>
                    <a:pt x="537" y="36"/>
                  </a:lnTo>
                  <a:lnTo>
                    <a:pt x="534" y="36"/>
                  </a:lnTo>
                  <a:lnTo>
                    <a:pt x="527" y="40"/>
                  </a:lnTo>
                  <a:lnTo>
                    <a:pt x="527" y="40"/>
                  </a:lnTo>
                  <a:lnTo>
                    <a:pt x="525" y="40"/>
                  </a:lnTo>
                  <a:lnTo>
                    <a:pt x="525" y="45"/>
                  </a:lnTo>
                  <a:lnTo>
                    <a:pt x="520" y="45"/>
                  </a:lnTo>
                  <a:lnTo>
                    <a:pt x="513" y="43"/>
                  </a:lnTo>
                  <a:lnTo>
                    <a:pt x="504" y="33"/>
                  </a:lnTo>
                  <a:lnTo>
                    <a:pt x="504" y="33"/>
                  </a:lnTo>
                  <a:lnTo>
                    <a:pt x="504" y="33"/>
                  </a:lnTo>
                  <a:lnTo>
                    <a:pt x="499" y="33"/>
                  </a:lnTo>
                  <a:lnTo>
                    <a:pt x="485" y="33"/>
                  </a:lnTo>
                  <a:lnTo>
                    <a:pt x="468" y="28"/>
                  </a:lnTo>
                  <a:lnTo>
                    <a:pt x="466" y="24"/>
                  </a:lnTo>
                  <a:lnTo>
                    <a:pt x="456" y="7"/>
                  </a:lnTo>
                  <a:lnTo>
                    <a:pt x="437" y="0"/>
                  </a:lnTo>
                  <a:lnTo>
                    <a:pt x="428" y="2"/>
                  </a:lnTo>
                  <a:lnTo>
                    <a:pt x="409" y="2"/>
                  </a:lnTo>
                  <a:lnTo>
                    <a:pt x="404" y="12"/>
                  </a:lnTo>
                  <a:lnTo>
                    <a:pt x="414" y="26"/>
                  </a:lnTo>
                  <a:lnTo>
                    <a:pt x="414" y="33"/>
                  </a:lnTo>
                  <a:lnTo>
                    <a:pt x="395" y="45"/>
                  </a:lnTo>
                  <a:lnTo>
                    <a:pt x="378" y="57"/>
                  </a:lnTo>
                  <a:lnTo>
                    <a:pt x="366" y="52"/>
                  </a:lnTo>
                  <a:lnTo>
                    <a:pt x="359" y="71"/>
                  </a:lnTo>
                  <a:lnTo>
                    <a:pt x="359" y="81"/>
                  </a:lnTo>
                  <a:lnTo>
                    <a:pt x="343" y="100"/>
                  </a:lnTo>
                  <a:lnTo>
                    <a:pt x="329" y="111"/>
                  </a:lnTo>
                  <a:lnTo>
                    <a:pt x="319" y="128"/>
                  </a:lnTo>
                  <a:lnTo>
                    <a:pt x="317" y="149"/>
                  </a:lnTo>
                  <a:lnTo>
                    <a:pt x="312" y="149"/>
                  </a:lnTo>
                  <a:lnTo>
                    <a:pt x="310" y="152"/>
                  </a:lnTo>
                  <a:lnTo>
                    <a:pt x="296" y="149"/>
                  </a:lnTo>
                  <a:lnTo>
                    <a:pt x="296" y="149"/>
                  </a:lnTo>
                  <a:lnTo>
                    <a:pt x="291" y="149"/>
                  </a:lnTo>
                  <a:lnTo>
                    <a:pt x="286" y="144"/>
                  </a:lnTo>
                  <a:lnTo>
                    <a:pt x="286" y="144"/>
                  </a:lnTo>
                  <a:lnTo>
                    <a:pt x="286" y="144"/>
                  </a:lnTo>
                  <a:lnTo>
                    <a:pt x="286" y="144"/>
                  </a:lnTo>
                  <a:lnTo>
                    <a:pt x="286" y="142"/>
                  </a:lnTo>
                  <a:lnTo>
                    <a:pt x="286" y="142"/>
                  </a:lnTo>
                  <a:lnTo>
                    <a:pt x="286" y="140"/>
                  </a:lnTo>
                  <a:lnTo>
                    <a:pt x="284" y="140"/>
                  </a:lnTo>
                  <a:lnTo>
                    <a:pt x="284" y="140"/>
                  </a:lnTo>
                  <a:lnTo>
                    <a:pt x="286" y="137"/>
                  </a:lnTo>
                  <a:lnTo>
                    <a:pt x="265" y="149"/>
                  </a:lnTo>
                  <a:lnTo>
                    <a:pt x="265" y="149"/>
                  </a:lnTo>
                  <a:lnTo>
                    <a:pt x="262" y="149"/>
                  </a:lnTo>
                  <a:lnTo>
                    <a:pt x="262" y="149"/>
                  </a:lnTo>
                  <a:lnTo>
                    <a:pt x="262" y="149"/>
                  </a:lnTo>
                  <a:lnTo>
                    <a:pt x="262" y="152"/>
                  </a:lnTo>
                  <a:lnTo>
                    <a:pt x="262" y="159"/>
                  </a:lnTo>
                  <a:lnTo>
                    <a:pt x="258" y="173"/>
                  </a:lnTo>
                  <a:lnTo>
                    <a:pt x="255" y="175"/>
                  </a:lnTo>
                  <a:lnTo>
                    <a:pt x="253" y="175"/>
                  </a:lnTo>
                  <a:lnTo>
                    <a:pt x="253" y="175"/>
                  </a:lnTo>
                  <a:lnTo>
                    <a:pt x="236" y="159"/>
                  </a:lnTo>
                  <a:lnTo>
                    <a:pt x="220" y="168"/>
                  </a:lnTo>
                  <a:lnTo>
                    <a:pt x="215" y="173"/>
                  </a:lnTo>
                  <a:lnTo>
                    <a:pt x="208" y="187"/>
                  </a:lnTo>
                  <a:lnTo>
                    <a:pt x="194" y="178"/>
                  </a:lnTo>
                  <a:lnTo>
                    <a:pt x="189" y="175"/>
                  </a:lnTo>
                  <a:lnTo>
                    <a:pt x="175" y="171"/>
                  </a:lnTo>
                  <a:lnTo>
                    <a:pt x="151" y="178"/>
                  </a:lnTo>
                  <a:lnTo>
                    <a:pt x="130" y="180"/>
                  </a:lnTo>
                  <a:lnTo>
                    <a:pt x="123" y="192"/>
                  </a:lnTo>
                  <a:lnTo>
                    <a:pt x="120" y="197"/>
                  </a:lnTo>
                  <a:lnTo>
                    <a:pt x="120" y="199"/>
                  </a:lnTo>
                  <a:lnTo>
                    <a:pt x="120" y="199"/>
                  </a:lnTo>
                  <a:lnTo>
                    <a:pt x="118" y="201"/>
                  </a:lnTo>
                  <a:lnTo>
                    <a:pt x="113" y="204"/>
                  </a:lnTo>
                  <a:lnTo>
                    <a:pt x="113" y="204"/>
                  </a:lnTo>
                  <a:lnTo>
                    <a:pt x="113" y="206"/>
                  </a:lnTo>
                  <a:lnTo>
                    <a:pt x="111" y="208"/>
                  </a:lnTo>
                  <a:lnTo>
                    <a:pt x="111" y="208"/>
                  </a:lnTo>
                  <a:lnTo>
                    <a:pt x="111" y="211"/>
                  </a:lnTo>
                  <a:lnTo>
                    <a:pt x="111" y="211"/>
                  </a:lnTo>
                  <a:lnTo>
                    <a:pt x="111" y="211"/>
                  </a:lnTo>
                  <a:lnTo>
                    <a:pt x="111" y="213"/>
                  </a:lnTo>
                  <a:lnTo>
                    <a:pt x="111" y="213"/>
                  </a:lnTo>
                  <a:lnTo>
                    <a:pt x="113" y="220"/>
                  </a:lnTo>
                  <a:lnTo>
                    <a:pt x="113" y="220"/>
                  </a:lnTo>
                  <a:lnTo>
                    <a:pt x="123" y="230"/>
                  </a:lnTo>
                  <a:lnTo>
                    <a:pt x="123" y="230"/>
                  </a:lnTo>
                  <a:lnTo>
                    <a:pt x="120" y="232"/>
                  </a:lnTo>
                  <a:lnTo>
                    <a:pt x="118" y="232"/>
                  </a:lnTo>
                  <a:lnTo>
                    <a:pt x="106" y="237"/>
                  </a:lnTo>
                  <a:lnTo>
                    <a:pt x="104" y="237"/>
                  </a:lnTo>
                  <a:lnTo>
                    <a:pt x="102" y="237"/>
                  </a:lnTo>
                  <a:lnTo>
                    <a:pt x="102" y="237"/>
                  </a:lnTo>
                  <a:lnTo>
                    <a:pt x="102" y="237"/>
                  </a:lnTo>
                  <a:lnTo>
                    <a:pt x="99" y="239"/>
                  </a:lnTo>
                  <a:lnTo>
                    <a:pt x="99" y="239"/>
                  </a:lnTo>
                  <a:lnTo>
                    <a:pt x="99" y="239"/>
                  </a:lnTo>
                  <a:lnTo>
                    <a:pt x="97" y="239"/>
                  </a:lnTo>
                  <a:lnTo>
                    <a:pt x="94" y="244"/>
                  </a:lnTo>
                  <a:lnTo>
                    <a:pt x="90" y="242"/>
                  </a:lnTo>
                  <a:lnTo>
                    <a:pt x="87" y="242"/>
                  </a:lnTo>
                  <a:lnTo>
                    <a:pt x="87" y="242"/>
                  </a:lnTo>
                  <a:lnTo>
                    <a:pt x="85" y="244"/>
                  </a:lnTo>
                  <a:lnTo>
                    <a:pt x="85" y="244"/>
                  </a:lnTo>
                  <a:lnTo>
                    <a:pt x="83" y="246"/>
                  </a:lnTo>
                  <a:lnTo>
                    <a:pt x="83" y="246"/>
                  </a:lnTo>
                  <a:lnTo>
                    <a:pt x="80" y="258"/>
                  </a:lnTo>
                  <a:lnTo>
                    <a:pt x="80" y="260"/>
                  </a:lnTo>
                  <a:lnTo>
                    <a:pt x="80" y="263"/>
                  </a:lnTo>
                  <a:lnTo>
                    <a:pt x="85" y="268"/>
                  </a:lnTo>
                  <a:lnTo>
                    <a:pt x="87" y="268"/>
                  </a:lnTo>
                  <a:lnTo>
                    <a:pt x="87" y="270"/>
                  </a:lnTo>
                  <a:lnTo>
                    <a:pt x="90" y="275"/>
                  </a:lnTo>
                  <a:lnTo>
                    <a:pt x="90" y="282"/>
                  </a:lnTo>
                  <a:lnTo>
                    <a:pt x="87" y="284"/>
                  </a:lnTo>
                  <a:lnTo>
                    <a:pt x="85" y="287"/>
                  </a:lnTo>
                  <a:lnTo>
                    <a:pt x="85" y="287"/>
                  </a:lnTo>
                  <a:lnTo>
                    <a:pt x="78" y="284"/>
                  </a:lnTo>
                  <a:lnTo>
                    <a:pt x="40" y="270"/>
                  </a:lnTo>
                  <a:lnTo>
                    <a:pt x="40" y="270"/>
                  </a:lnTo>
                  <a:lnTo>
                    <a:pt x="19" y="291"/>
                  </a:lnTo>
                  <a:lnTo>
                    <a:pt x="23" y="301"/>
                  </a:lnTo>
                  <a:lnTo>
                    <a:pt x="28" y="305"/>
                  </a:lnTo>
                  <a:lnTo>
                    <a:pt x="23" y="317"/>
                  </a:lnTo>
                  <a:lnTo>
                    <a:pt x="21" y="320"/>
                  </a:lnTo>
                  <a:lnTo>
                    <a:pt x="21" y="322"/>
                  </a:lnTo>
                  <a:lnTo>
                    <a:pt x="26" y="324"/>
                  </a:lnTo>
                  <a:lnTo>
                    <a:pt x="23" y="341"/>
                  </a:lnTo>
                  <a:lnTo>
                    <a:pt x="7" y="346"/>
                  </a:lnTo>
                  <a:lnTo>
                    <a:pt x="0" y="362"/>
                  </a:lnTo>
                  <a:lnTo>
                    <a:pt x="7" y="362"/>
                  </a:lnTo>
                  <a:lnTo>
                    <a:pt x="57" y="358"/>
                  </a:lnTo>
                  <a:lnTo>
                    <a:pt x="57" y="358"/>
                  </a:lnTo>
                  <a:lnTo>
                    <a:pt x="59" y="358"/>
                  </a:lnTo>
                  <a:lnTo>
                    <a:pt x="87" y="355"/>
                  </a:lnTo>
                  <a:lnTo>
                    <a:pt x="90" y="355"/>
                  </a:lnTo>
                  <a:lnTo>
                    <a:pt x="132" y="353"/>
                  </a:lnTo>
                  <a:lnTo>
                    <a:pt x="130" y="331"/>
                  </a:lnTo>
                  <a:lnTo>
                    <a:pt x="135" y="329"/>
                  </a:lnTo>
                  <a:lnTo>
                    <a:pt x="151" y="331"/>
                  </a:lnTo>
                  <a:lnTo>
                    <a:pt x="151" y="334"/>
                  </a:lnTo>
                  <a:lnTo>
                    <a:pt x="165" y="331"/>
                  </a:lnTo>
                  <a:lnTo>
                    <a:pt x="172" y="331"/>
                  </a:lnTo>
                  <a:lnTo>
                    <a:pt x="201" y="329"/>
                  </a:lnTo>
                  <a:lnTo>
                    <a:pt x="222" y="327"/>
                  </a:lnTo>
                  <a:lnTo>
                    <a:pt x="227" y="327"/>
                  </a:lnTo>
                  <a:lnTo>
                    <a:pt x="255" y="322"/>
                  </a:lnTo>
                  <a:lnTo>
                    <a:pt x="277" y="322"/>
                  </a:lnTo>
                  <a:lnTo>
                    <a:pt x="291" y="320"/>
                  </a:lnTo>
                  <a:lnTo>
                    <a:pt x="310" y="317"/>
                  </a:lnTo>
                  <a:lnTo>
                    <a:pt x="333" y="317"/>
                  </a:lnTo>
                  <a:lnTo>
                    <a:pt x="350" y="317"/>
                  </a:lnTo>
                  <a:lnTo>
                    <a:pt x="385" y="313"/>
                  </a:lnTo>
                  <a:lnTo>
                    <a:pt x="397" y="310"/>
                  </a:lnTo>
                  <a:lnTo>
                    <a:pt x="400" y="310"/>
                  </a:lnTo>
                  <a:lnTo>
                    <a:pt x="430" y="308"/>
                  </a:lnTo>
                  <a:lnTo>
                    <a:pt x="447" y="308"/>
                  </a:lnTo>
                  <a:lnTo>
                    <a:pt x="449" y="308"/>
                  </a:lnTo>
                  <a:lnTo>
                    <a:pt x="499" y="303"/>
                  </a:lnTo>
                  <a:lnTo>
                    <a:pt x="501" y="303"/>
                  </a:lnTo>
                  <a:lnTo>
                    <a:pt x="525" y="301"/>
                  </a:lnTo>
                  <a:lnTo>
                    <a:pt x="530" y="298"/>
                  </a:lnTo>
                  <a:lnTo>
                    <a:pt x="556" y="294"/>
                  </a:lnTo>
                  <a:lnTo>
                    <a:pt x="575" y="284"/>
                  </a:lnTo>
                  <a:lnTo>
                    <a:pt x="584" y="279"/>
                  </a:lnTo>
                  <a:lnTo>
                    <a:pt x="605" y="268"/>
                  </a:lnTo>
                  <a:lnTo>
                    <a:pt x="624" y="251"/>
                  </a:lnTo>
                  <a:lnTo>
                    <a:pt x="627" y="249"/>
                  </a:lnTo>
                  <a:lnTo>
                    <a:pt x="627" y="239"/>
                  </a:lnTo>
                  <a:lnTo>
                    <a:pt x="653" y="208"/>
                  </a:lnTo>
                  <a:lnTo>
                    <a:pt x="653" y="206"/>
                  </a:lnTo>
                  <a:lnTo>
                    <a:pt x="657" y="204"/>
                  </a:lnTo>
                  <a:lnTo>
                    <a:pt x="672" y="197"/>
                  </a:lnTo>
                  <a:lnTo>
                    <a:pt x="674" y="192"/>
                  </a:lnTo>
                  <a:lnTo>
                    <a:pt x="702" y="156"/>
                  </a:lnTo>
                  <a:lnTo>
                    <a:pt x="700" y="159"/>
                  </a:lnTo>
                  <a:lnTo>
                    <a:pt x="695" y="159"/>
                  </a:lnTo>
                  <a:close/>
                </a:path>
              </a:pathLst>
            </a:custGeom>
            <a:solidFill>
              <a:srgbClr val="7030A0"/>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7" name="Kauai"/>
            <p:cNvSpPr>
              <a:spLocks noEditPoints="1"/>
            </p:cNvSpPr>
            <p:nvPr/>
          </p:nvSpPr>
          <p:spPr bwMode="auto">
            <a:xfrm>
              <a:off x="2881064" y="5462687"/>
              <a:ext cx="169863" cy="90488"/>
            </a:xfrm>
            <a:custGeom>
              <a:avLst/>
              <a:gdLst>
                <a:gd name="T0" fmla="*/ 104 w 107"/>
                <a:gd name="T1" fmla="*/ 2 h 57"/>
                <a:gd name="T2" fmla="*/ 107 w 107"/>
                <a:gd name="T3" fmla="*/ 7 h 57"/>
                <a:gd name="T4" fmla="*/ 107 w 107"/>
                <a:gd name="T5" fmla="*/ 12 h 57"/>
                <a:gd name="T6" fmla="*/ 102 w 107"/>
                <a:gd name="T7" fmla="*/ 21 h 57"/>
                <a:gd name="T8" fmla="*/ 102 w 107"/>
                <a:gd name="T9" fmla="*/ 31 h 57"/>
                <a:gd name="T10" fmla="*/ 95 w 107"/>
                <a:gd name="T11" fmla="*/ 38 h 57"/>
                <a:gd name="T12" fmla="*/ 90 w 107"/>
                <a:gd name="T13" fmla="*/ 43 h 57"/>
                <a:gd name="T14" fmla="*/ 71 w 107"/>
                <a:gd name="T15" fmla="*/ 40 h 57"/>
                <a:gd name="T16" fmla="*/ 64 w 107"/>
                <a:gd name="T17" fmla="*/ 33 h 57"/>
                <a:gd name="T18" fmla="*/ 55 w 107"/>
                <a:gd name="T19" fmla="*/ 31 h 57"/>
                <a:gd name="T20" fmla="*/ 50 w 107"/>
                <a:gd name="T21" fmla="*/ 26 h 57"/>
                <a:gd name="T22" fmla="*/ 50 w 107"/>
                <a:gd name="T23" fmla="*/ 21 h 57"/>
                <a:gd name="T24" fmla="*/ 55 w 107"/>
                <a:gd name="T25" fmla="*/ 14 h 57"/>
                <a:gd name="T26" fmla="*/ 74 w 107"/>
                <a:gd name="T27" fmla="*/ 0 h 57"/>
                <a:gd name="T28" fmla="*/ 85 w 107"/>
                <a:gd name="T29" fmla="*/ 0 h 57"/>
                <a:gd name="T30" fmla="*/ 97 w 107"/>
                <a:gd name="T31" fmla="*/ 0 h 57"/>
                <a:gd name="T32" fmla="*/ 104 w 107"/>
                <a:gd name="T33" fmla="*/ 2 h 57"/>
                <a:gd name="T34" fmla="*/ 12 w 107"/>
                <a:gd name="T35" fmla="*/ 38 h 57"/>
                <a:gd name="T36" fmla="*/ 3 w 107"/>
                <a:gd name="T37" fmla="*/ 45 h 57"/>
                <a:gd name="T38" fmla="*/ 0 w 107"/>
                <a:gd name="T39" fmla="*/ 54 h 57"/>
                <a:gd name="T40" fmla="*/ 3 w 107"/>
                <a:gd name="T41" fmla="*/ 57 h 57"/>
                <a:gd name="T42" fmla="*/ 5 w 107"/>
                <a:gd name="T43" fmla="*/ 57 h 57"/>
                <a:gd name="T44" fmla="*/ 10 w 107"/>
                <a:gd name="T45" fmla="*/ 47 h 57"/>
                <a:gd name="T46" fmla="*/ 19 w 107"/>
                <a:gd name="T47" fmla="*/ 45 h 57"/>
                <a:gd name="T48" fmla="*/ 19 w 107"/>
                <a:gd name="T49" fmla="*/ 31 h 57"/>
                <a:gd name="T50" fmla="*/ 14 w 107"/>
                <a:gd name="T51" fmla="*/ 31 h 57"/>
                <a:gd name="T52" fmla="*/ 12 w 107"/>
                <a:gd name="T53" fmla="*/ 3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 h="57">
                  <a:moveTo>
                    <a:pt x="104" y="2"/>
                  </a:moveTo>
                  <a:lnTo>
                    <a:pt x="107" y="7"/>
                  </a:lnTo>
                  <a:lnTo>
                    <a:pt x="107" y="12"/>
                  </a:lnTo>
                  <a:lnTo>
                    <a:pt x="102" y="21"/>
                  </a:lnTo>
                  <a:lnTo>
                    <a:pt x="102" y="31"/>
                  </a:lnTo>
                  <a:lnTo>
                    <a:pt x="95" y="38"/>
                  </a:lnTo>
                  <a:lnTo>
                    <a:pt x="90" y="43"/>
                  </a:lnTo>
                  <a:lnTo>
                    <a:pt x="71" y="40"/>
                  </a:lnTo>
                  <a:lnTo>
                    <a:pt x="64" y="33"/>
                  </a:lnTo>
                  <a:lnTo>
                    <a:pt x="55" y="31"/>
                  </a:lnTo>
                  <a:lnTo>
                    <a:pt x="50" y="26"/>
                  </a:lnTo>
                  <a:lnTo>
                    <a:pt x="50" y="21"/>
                  </a:lnTo>
                  <a:lnTo>
                    <a:pt x="55" y="14"/>
                  </a:lnTo>
                  <a:lnTo>
                    <a:pt x="74" y="0"/>
                  </a:lnTo>
                  <a:lnTo>
                    <a:pt x="85" y="0"/>
                  </a:lnTo>
                  <a:lnTo>
                    <a:pt x="97" y="0"/>
                  </a:lnTo>
                  <a:lnTo>
                    <a:pt x="104" y="2"/>
                  </a:lnTo>
                  <a:close/>
                  <a:moveTo>
                    <a:pt x="12" y="38"/>
                  </a:moveTo>
                  <a:lnTo>
                    <a:pt x="3" y="45"/>
                  </a:lnTo>
                  <a:lnTo>
                    <a:pt x="0" y="54"/>
                  </a:lnTo>
                  <a:lnTo>
                    <a:pt x="3" y="57"/>
                  </a:lnTo>
                  <a:lnTo>
                    <a:pt x="5" y="57"/>
                  </a:lnTo>
                  <a:lnTo>
                    <a:pt x="10" y="47"/>
                  </a:lnTo>
                  <a:lnTo>
                    <a:pt x="19" y="45"/>
                  </a:lnTo>
                  <a:lnTo>
                    <a:pt x="19" y="31"/>
                  </a:lnTo>
                  <a:lnTo>
                    <a:pt x="14" y="31"/>
                  </a:lnTo>
                  <a:lnTo>
                    <a:pt x="12" y="38"/>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3" name="Kansas"/>
            <p:cNvSpPr>
              <a:spLocks/>
            </p:cNvSpPr>
            <p:nvPr/>
          </p:nvSpPr>
          <p:spPr bwMode="auto">
            <a:xfrm>
              <a:off x="3887539" y="3038575"/>
              <a:ext cx="1141413" cy="612775"/>
            </a:xfrm>
            <a:custGeom>
              <a:avLst/>
              <a:gdLst>
                <a:gd name="T0" fmla="*/ 719 w 719"/>
                <a:gd name="T1" fmla="*/ 341 h 386"/>
                <a:gd name="T2" fmla="*/ 717 w 719"/>
                <a:gd name="T3" fmla="*/ 303 h 386"/>
                <a:gd name="T4" fmla="*/ 717 w 719"/>
                <a:gd name="T5" fmla="*/ 256 h 386"/>
                <a:gd name="T6" fmla="*/ 717 w 719"/>
                <a:gd name="T7" fmla="*/ 204 h 386"/>
                <a:gd name="T8" fmla="*/ 717 w 719"/>
                <a:gd name="T9" fmla="*/ 159 h 386"/>
                <a:gd name="T10" fmla="*/ 717 w 719"/>
                <a:gd name="T11" fmla="*/ 126 h 386"/>
                <a:gd name="T12" fmla="*/ 698 w 719"/>
                <a:gd name="T13" fmla="*/ 116 h 386"/>
                <a:gd name="T14" fmla="*/ 670 w 719"/>
                <a:gd name="T15" fmla="*/ 74 h 386"/>
                <a:gd name="T16" fmla="*/ 675 w 719"/>
                <a:gd name="T17" fmla="*/ 62 h 386"/>
                <a:gd name="T18" fmla="*/ 677 w 719"/>
                <a:gd name="T19" fmla="*/ 57 h 386"/>
                <a:gd name="T20" fmla="*/ 686 w 719"/>
                <a:gd name="T21" fmla="*/ 50 h 386"/>
                <a:gd name="T22" fmla="*/ 689 w 719"/>
                <a:gd name="T23" fmla="*/ 43 h 386"/>
                <a:gd name="T24" fmla="*/ 679 w 719"/>
                <a:gd name="T25" fmla="*/ 29 h 386"/>
                <a:gd name="T26" fmla="*/ 677 w 719"/>
                <a:gd name="T27" fmla="*/ 33 h 386"/>
                <a:gd name="T28" fmla="*/ 675 w 719"/>
                <a:gd name="T29" fmla="*/ 33 h 386"/>
                <a:gd name="T30" fmla="*/ 670 w 719"/>
                <a:gd name="T31" fmla="*/ 33 h 386"/>
                <a:gd name="T32" fmla="*/ 667 w 719"/>
                <a:gd name="T33" fmla="*/ 33 h 386"/>
                <a:gd name="T34" fmla="*/ 663 w 719"/>
                <a:gd name="T35" fmla="*/ 29 h 386"/>
                <a:gd name="T36" fmla="*/ 651 w 719"/>
                <a:gd name="T37" fmla="*/ 19 h 386"/>
                <a:gd name="T38" fmla="*/ 646 w 719"/>
                <a:gd name="T39" fmla="*/ 17 h 386"/>
                <a:gd name="T40" fmla="*/ 585 w 719"/>
                <a:gd name="T41" fmla="*/ 17 h 386"/>
                <a:gd name="T42" fmla="*/ 542 w 719"/>
                <a:gd name="T43" fmla="*/ 17 h 386"/>
                <a:gd name="T44" fmla="*/ 499 w 719"/>
                <a:gd name="T45" fmla="*/ 17 h 386"/>
                <a:gd name="T46" fmla="*/ 417 w 719"/>
                <a:gd name="T47" fmla="*/ 17 h 386"/>
                <a:gd name="T48" fmla="*/ 374 w 719"/>
                <a:gd name="T49" fmla="*/ 14 h 386"/>
                <a:gd name="T50" fmla="*/ 331 w 719"/>
                <a:gd name="T51" fmla="*/ 14 h 386"/>
                <a:gd name="T52" fmla="*/ 291 w 719"/>
                <a:gd name="T53" fmla="*/ 12 h 386"/>
                <a:gd name="T54" fmla="*/ 197 w 719"/>
                <a:gd name="T55" fmla="*/ 10 h 386"/>
                <a:gd name="T56" fmla="*/ 145 w 719"/>
                <a:gd name="T57" fmla="*/ 7 h 386"/>
                <a:gd name="T58" fmla="*/ 90 w 719"/>
                <a:gd name="T59" fmla="*/ 3 h 386"/>
                <a:gd name="T60" fmla="*/ 24 w 719"/>
                <a:gd name="T61" fmla="*/ 0 h 386"/>
                <a:gd name="T62" fmla="*/ 22 w 719"/>
                <a:gd name="T63" fmla="*/ 52 h 386"/>
                <a:gd name="T64" fmla="*/ 17 w 719"/>
                <a:gd name="T65" fmla="*/ 116 h 386"/>
                <a:gd name="T66" fmla="*/ 14 w 719"/>
                <a:gd name="T67" fmla="*/ 171 h 386"/>
                <a:gd name="T68" fmla="*/ 10 w 719"/>
                <a:gd name="T69" fmla="*/ 213 h 386"/>
                <a:gd name="T70" fmla="*/ 7 w 719"/>
                <a:gd name="T71" fmla="*/ 289 h 386"/>
                <a:gd name="T72" fmla="*/ 0 w 719"/>
                <a:gd name="T73" fmla="*/ 369 h 386"/>
                <a:gd name="T74" fmla="*/ 48 w 719"/>
                <a:gd name="T75" fmla="*/ 372 h 386"/>
                <a:gd name="T76" fmla="*/ 107 w 719"/>
                <a:gd name="T77" fmla="*/ 374 h 386"/>
                <a:gd name="T78" fmla="*/ 190 w 719"/>
                <a:gd name="T79" fmla="*/ 379 h 386"/>
                <a:gd name="T80" fmla="*/ 244 w 719"/>
                <a:gd name="T81" fmla="*/ 381 h 386"/>
                <a:gd name="T82" fmla="*/ 296 w 719"/>
                <a:gd name="T83" fmla="*/ 381 h 386"/>
                <a:gd name="T84" fmla="*/ 357 w 719"/>
                <a:gd name="T85" fmla="*/ 384 h 386"/>
                <a:gd name="T86" fmla="*/ 412 w 719"/>
                <a:gd name="T87" fmla="*/ 386 h 386"/>
                <a:gd name="T88" fmla="*/ 473 w 719"/>
                <a:gd name="T89" fmla="*/ 386 h 386"/>
                <a:gd name="T90" fmla="*/ 535 w 719"/>
                <a:gd name="T91" fmla="*/ 386 h 386"/>
                <a:gd name="T92" fmla="*/ 606 w 719"/>
                <a:gd name="T93" fmla="*/ 386 h 386"/>
                <a:gd name="T94" fmla="*/ 644 w 719"/>
                <a:gd name="T95" fmla="*/ 386 h 386"/>
                <a:gd name="T96" fmla="*/ 682 w 719"/>
                <a:gd name="T97" fmla="*/ 386 h 386"/>
                <a:gd name="T98" fmla="*/ 719 w 719"/>
                <a:gd name="T99" fmla="*/ 379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19" h="386">
                  <a:moveTo>
                    <a:pt x="719" y="343"/>
                  </a:moveTo>
                  <a:lnTo>
                    <a:pt x="719" y="341"/>
                  </a:lnTo>
                  <a:lnTo>
                    <a:pt x="717" y="306"/>
                  </a:lnTo>
                  <a:lnTo>
                    <a:pt x="717" y="303"/>
                  </a:lnTo>
                  <a:lnTo>
                    <a:pt x="717" y="258"/>
                  </a:lnTo>
                  <a:lnTo>
                    <a:pt x="717" y="256"/>
                  </a:lnTo>
                  <a:lnTo>
                    <a:pt x="717" y="216"/>
                  </a:lnTo>
                  <a:lnTo>
                    <a:pt x="717" y="204"/>
                  </a:lnTo>
                  <a:lnTo>
                    <a:pt x="717" y="173"/>
                  </a:lnTo>
                  <a:lnTo>
                    <a:pt x="717" y="159"/>
                  </a:lnTo>
                  <a:lnTo>
                    <a:pt x="717" y="135"/>
                  </a:lnTo>
                  <a:lnTo>
                    <a:pt x="717" y="126"/>
                  </a:lnTo>
                  <a:lnTo>
                    <a:pt x="717" y="121"/>
                  </a:lnTo>
                  <a:lnTo>
                    <a:pt x="698" y="116"/>
                  </a:lnTo>
                  <a:lnTo>
                    <a:pt x="682" y="88"/>
                  </a:lnTo>
                  <a:lnTo>
                    <a:pt x="670" y="74"/>
                  </a:lnTo>
                  <a:lnTo>
                    <a:pt x="672" y="64"/>
                  </a:lnTo>
                  <a:lnTo>
                    <a:pt x="675" y="62"/>
                  </a:lnTo>
                  <a:lnTo>
                    <a:pt x="677" y="57"/>
                  </a:lnTo>
                  <a:lnTo>
                    <a:pt x="677" y="57"/>
                  </a:lnTo>
                  <a:lnTo>
                    <a:pt x="684" y="50"/>
                  </a:lnTo>
                  <a:lnTo>
                    <a:pt x="686" y="50"/>
                  </a:lnTo>
                  <a:lnTo>
                    <a:pt x="689" y="45"/>
                  </a:lnTo>
                  <a:lnTo>
                    <a:pt x="689" y="43"/>
                  </a:lnTo>
                  <a:lnTo>
                    <a:pt x="686" y="38"/>
                  </a:lnTo>
                  <a:lnTo>
                    <a:pt x="679" y="29"/>
                  </a:lnTo>
                  <a:lnTo>
                    <a:pt x="677" y="33"/>
                  </a:lnTo>
                  <a:lnTo>
                    <a:pt x="677" y="33"/>
                  </a:lnTo>
                  <a:lnTo>
                    <a:pt x="675" y="33"/>
                  </a:lnTo>
                  <a:lnTo>
                    <a:pt x="675" y="33"/>
                  </a:lnTo>
                  <a:lnTo>
                    <a:pt x="672" y="33"/>
                  </a:lnTo>
                  <a:lnTo>
                    <a:pt x="670" y="33"/>
                  </a:lnTo>
                  <a:lnTo>
                    <a:pt x="670" y="33"/>
                  </a:lnTo>
                  <a:lnTo>
                    <a:pt x="667" y="33"/>
                  </a:lnTo>
                  <a:lnTo>
                    <a:pt x="665" y="33"/>
                  </a:lnTo>
                  <a:lnTo>
                    <a:pt x="663" y="29"/>
                  </a:lnTo>
                  <a:lnTo>
                    <a:pt x="651" y="19"/>
                  </a:lnTo>
                  <a:lnTo>
                    <a:pt x="651" y="19"/>
                  </a:lnTo>
                  <a:lnTo>
                    <a:pt x="651" y="17"/>
                  </a:lnTo>
                  <a:lnTo>
                    <a:pt x="646" y="17"/>
                  </a:lnTo>
                  <a:lnTo>
                    <a:pt x="606" y="17"/>
                  </a:lnTo>
                  <a:lnTo>
                    <a:pt x="585" y="17"/>
                  </a:lnTo>
                  <a:lnTo>
                    <a:pt x="563" y="17"/>
                  </a:lnTo>
                  <a:lnTo>
                    <a:pt x="542" y="17"/>
                  </a:lnTo>
                  <a:lnTo>
                    <a:pt x="511" y="17"/>
                  </a:lnTo>
                  <a:lnTo>
                    <a:pt x="499" y="17"/>
                  </a:lnTo>
                  <a:lnTo>
                    <a:pt x="459" y="17"/>
                  </a:lnTo>
                  <a:lnTo>
                    <a:pt x="417" y="17"/>
                  </a:lnTo>
                  <a:lnTo>
                    <a:pt x="407" y="17"/>
                  </a:lnTo>
                  <a:lnTo>
                    <a:pt x="374" y="14"/>
                  </a:lnTo>
                  <a:lnTo>
                    <a:pt x="353" y="14"/>
                  </a:lnTo>
                  <a:lnTo>
                    <a:pt x="331" y="14"/>
                  </a:lnTo>
                  <a:lnTo>
                    <a:pt x="301" y="12"/>
                  </a:lnTo>
                  <a:lnTo>
                    <a:pt x="291" y="12"/>
                  </a:lnTo>
                  <a:lnTo>
                    <a:pt x="249" y="12"/>
                  </a:lnTo>
                  <a:lnTo>
                    <a:pt x="197" y="10"/>
                  </a:lnTo>
                  <a:lnTo>
                    <a:pt x="197" y="10"/>
                  </a:lnTo>
                  <a:lnTo>
                    <a:pt x="145" y="7"/>
                  </a:lnTo>
                  <a:lnTo>
                    <a:pt x="145" y="7"/>
                  </a:lnTo>
                  <a:lnTo>
                    <a:pt x="90" y="3"/>
                  </a:lnTo>
                  <a:lnTo>
                    <a:pt x="83" y="3"/>
                  </a:lnTo>
                  <a:lnTo>
                    <a:pt x="24" y="0"/>
                  </a:lnTo>
                  <a:lnTo>
                    <a:pt x="22" y="52"/>
                  </a:lnTo>
                  <a:lnTo>
                    <a:pt x="22" y="52"/>
                  </a:lnTo>
                  <a:lnTo>
                    <a:pt x="17" y="107"/>
                  </a:lnTo>
                  <a:lnTo>
                    <a:pt x="17" y="116"/>
                  </a:lnTo>
                  <a:lnTo>
                    <a:pt x="14" y="159"/>
                  </a:lnTo>
                  <a:lnTo>
                    <a:pt x="14" y="171"/>
                  </a:lnTo>
                  <a:lnTo>
                    <a:pt x="10" y="213"/>
                  </a:lnTo>
                  <a:lnTo>
                    <a:pt x="10" y="213"/>
                  </a:lnTo>
                  <a:lnTo>
                    <a:pt x="7" y="277"/>
                  </a:lnTo>
                  <a:lnTo>
                    <a:pt x="7" y="289"/>
                  </a:lnTo>
                  <a:lnTo>
                    <a:pt x="5" y="320"/>
                  </a:lnTo>
                  <a:lnTo>
                    <a:pt x="0" y="369"/>
                  </a:lnTo>
                  <a:lnTo>
                    <a:pt x="3" y="369"/>
                  </a:lnTo>
                  <a:lnTo>
                    <a:pt x="48" y="372"/>
                  </a:lnTo>
                  <a:lnTo>
                    <a:pt x="95" y="374"/>
                  </a:lnTo>
                  <a:lnTo>
                    <a:pt x="107" y="374"/>
                  </a:lnTo>
                  <a:lnTo>
                    <a:pt x="137" y="377"/>
                  </a:lnTo>
                  <a:lnTo>
                    <a:pt x="190" y="379"/>
                  </a:lnTo>
                  <a:lnTo>
                    <a:pt x="199" y="379"/>
                  </a:lnTo>
                  <a:lnTo>
                    <a:pt x="244" y="381"/>
                  </a:lnTo>
                  <a:lnTo>
                    <a:pt x="251" y="381"/>
                  </a:lnTo>
                  <a:lnTo>
                    <a:pt x="296" y="381"/>
                  </a:lnTo>
                  <a:lnTo>
                    <a:pt x="339" y="384"/>
                  </a:lnTo>
                  <a:lnTo>
                    <a:pt x="357" y="384"/>
                  </a:lnTo>
                  <a:lnTo>
                    <a:pt x="381" y="386"/>
                  </a:lnTo>
                  <a:lnTo>
                    <a:pt x="412" y="386"/>
                  </a:lnTo>
                  <a:lnTo>
                    <a:pt x="445" y="386"/>
                  </a:lnTo>
                  <a:lnTo>
                    <a:pt x="473" y="386"/>
                  </a:lnTo>
                  <a:lnTo>
                    <a:pt x="514" y="386"/>
                  </a:lnTo>
                  <a:lnTo>
                    <a:pt x="535" y="386"/>
                  </a:lnTo>
                  <a:lnTo>
                    <a:pt x="585" y="386"/>
                  </a:lnTo>
                  <a:lnTo>
                    <a:pt x="606" y="386"/>
                  </a:lnTo>
                  <a:lnTo>
                    <a:pt x="632" y="386"/>
                  </a:lnTo>
                  <a:lnTo>
                    <a:pt x="644" y="386"/>
                  </a:lnTo>
                  <a:lnTo>
                    <a:pt x="675" y="386"/>
                  </a:lnTo>
                  <a:lnTo>
                    <a:pt x="682" y="386"/>
                  </a:lnTo>
                  <a:lnTo>
                    <a:pt x="719" y="386"/>
                  </a:lnTo>
                  <a:lnTo>
                    <a:pt x="719" y="379"/>
                  </a:lnTo>
                  <a:lnTo>
                    <a:pt x="719" y="343"/>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9" name="Iowa"/>
            <p:cNvSpPr>
              <a:spLocks/>
            </p:cNvSpPr>
            <p:nvPr/>
          </p:nvSpPr>
          <p:spPr bwMode="auto">
            <a:xfrm>
              <a:off x="4733677" y="2365475"/>
              <a:ext cx="923925" cy="609600"/>
            </a:xfrm>
            <a:custGeom>
              <a:avLst/>
              <a:gdLst>
                <a:gd name="T0" fmla="*/ 9 w 582"/>
                <a:gd name="T1" fmla="*/ 45 h 384"/>
                <a:gd name="T2" fmla="*/ 14 w 582"/>
                <a:gd name="T3" fmla="*/ 60 h 384"/>
                <a:gd name="T4" fmla="*/ 2 w 582"/>
                <a:gd name="T5" fmla="*/ 93 h 384"/>
                <a:gd name="T6" fmla="*/ 4 w 582"/>
                <a:gd name="T7" fmla="*/ 114 h 384"/>
                <a:gd name="T8" fmla="*/ 14 w 582"/>
                <a:gd name="T9" fmla="*/ 135 h 384"/>
                <a:gd name="T10" fmla="*/ 18 w 582"/>
                <a:gd name="T11" fmla="*/ 138 h 384"/>
                <a:gd name="T12" fmla="*/ 18 w 582"/>
                <a:gd name="T13" fmla="*/ 143 h 384"/>
                <a:gd name="T14" fmla="*/ 21 w 582"/>
                <a:gd name="T15" fmla="*/ 169 h 384"/>
                <a:gd name="T16" fmla="*/ 42 w 582"/>
                <a:gd name="T17" fmla="*/ 235 h 384"/>
                <a:gd name="T18" fmla="*/ 59 w 582"/>
                <a:gd name="T19" fmla="*/ 294 h 384"/>
                <a:gd name="T20" fmla="*/ 68 w 582"/>
                <a:gd name="T21" fmla="*/ 332 h 384"/>
                <a:gd name="T22" fmla="*/ 111 w 582"/>
                <a:gd name="T23" fmla="*/ 370 h 384"/>
                <a:gd name="T24" fmla="*/ 179 w 582"/>
                <a:gd name="T25" fmla="*/ 370 h 384"/>
                <a:gd name="T26" fmla="*/ 236 w 582"/>
                <a:gd name="T27" fmla="*/ 370 h 384"/>
                <a:gd name="T28" fmla="*/ 295 w 582"/>
                <a:gd name="T29" fmla="*/ 367 h 384"/>
                <a:gd name="T30" fmla="*/ 362 w 582"/>
                <a:gd name="T31" fmla="*/ 363 h 384"/>
                <a:gd name="T32" fmla="*/ 425 w 582"/>
                <a:gd name="T33" fmla="*/ 360 h 384"/>
                <a:gd name="T34" fmla="*/ 456 w 582"/>
                <a:gd name="T35" fmla="*/ 365 h 384"/>
                <a:gd name="T36" fmla="*/ 456 w 582"/>
                <a:gd name="T37" fmla="*/ 370 h 384"/>
                <a:gd name="T38" fmla="*/ 475 w 582"/>
                <a:gd name="T39" fmla="*/ 384 h 384"/>
                <a:gd name="T40" fmla="*/ 480 w 582"/>
                <a:gd name="T41" fmla="*/ 382 h 384"/>
                <a:gd name="T42" fmla="*/ 480 w 582"/>
                <a:gd name="T43" fmla="*/ 367 h 384"/>
                <a:gd name="T44" fmla="*/ 475 w 582"/>
                <a:gd name="T45" fmla="*/ 365 h 384"/>
                <a:gd name="T46" fmla="*/ 480 w 582"/>
                <a:gd name="T47" fmla="*/ 358 h 384"/>
                <a:gd name="T48" fmla="*/ 482 w 582"/>
                <a:gd name="T49" fmla="*/ 356 h 384"/>
                <a:gd name="T50" fmla="*/ 489 w 582"/>
                <a:gd name="T51" fmla="*/ 353 h 384"/>
                <a:gd name="T52" fmla="*/ 496 w 582"/>
                <a:gd name="T53" fmla="*/ 351 h 384"/>
                <a:gd name="T54" fmla="*/ 504 w 582"/>
                <a:gd name="T55" fmla="*/ 330 h 384"/>
                <a:gd name="T56" fmla="*/ 513 w 582"/>
                <a:gd name="T57" fmla="*/ 315 h 384"/>
                <a:gd name="T58" fmla="*/ 515 w 582"/>
                <a:gd name="T59" fmla="*/ 301 h 384"/>
                <a:gd name="T60" fmla="*/ 515 w 582"/>
                <a:gd name="T61" fmla="*/ 296 h 384"/>
                <a:gd name="T62" fmla="*/ 511 w 582"/>
                <a:gd name="T63" fmla="*/ 287 h 384"/>
                <a:gd name="T64" fmla="*/ 504 w 582"/>
                <a:gd name="T65" fmla="*/ 285 h 384"/>
                <a:gd name="T66" fmla="*/ 501 w 582"/>
                <a:gd name="T67" fmla="*/ 266 h 384"/>
                <a:gd name="T68" fmla="*/ 504 w 582"/>
                <a:gd name="T69" fmla="*/ 256 h 384"/>
                <a:gd name="T70" fmla="*/ 504 w 582"/>
                <a:gd name="T71" fmla="*/ 256 h 384"/>
                <a:gd name="T72" fmla="*/ 520 w 582"/>
                <a:gd name="T73" fmla="*/ 249 h 384"/>
                <a:gd name="T74" fmla="*/ 532 w 582"/>
                <a:gd name="T75" fmla="*/ 249 h 384"/>
                <a:gd name="T76" fmla="*/ 560 w 582"/>
                <a:gd name="T77" fmla="*/ 232 h 384"/>
                <a:gd name="T78" fmla="*/ 574 w 582"/>
                <a:gd name="T79" fmla="*/ 206 h 384"/>
                <a:gd name="T80" fmla="*/ 565 w 582"/>
                <a:gd name="T81" fmla="*/ 157 h 384"/>
                <a:gd name="T82" fmla="*/ 558 w 582"/>
                <a:gd name="T83" fmla="*/ 152 h 384"/>
                <a:gd name="T84" fmla="*/ 553 w 582"/>
                <a:gd name="T85" fmla="*/ 150 h 384"/>
                <a:gd name="T86" fmla="*/ 553 w 582"/>
                <a:gd name="T87" fmla="*/ 145 h 384"/>
                <a:gd name="T88" fmla="*/ 553 w 582"/>
                <a:gd name="T89" fmla="*/ 140 h 384"/>
                <a:gd name="T90" fmla="*/ 548 w 582"/>
                <a:gd name="T91" fmla="*/ 133 h 384"/>
                <a:gd name="T92" fmla="*/ 532 w 582"/>
                <a:gd name="T93" fmla="*/ 124 h 384"/>
                <a:gd name="T94" fmla="*/ 532 w 582"/>
                <a:gd name="T95" fmla="*/ 121 h 384"/>
                <a:gd name="T96" fmla="*/ 532 w 582"/>
                <a:gd name="T97" fmla="*/ 119 h 384"/>
                <a:gd name="T98" fmla="*/ 527 w 582"/>
                <a:gd name="T99" fmla="*/ 105 h 384"/>
                <a:gd name="T100" fmla="*/ 520 w 582"/>
                <a:gd name="T101" fmla="*/ 102 h 384"/>
                <a:gd name="T102" fmla="*/ 501 w 582"/>
                <a:gd name="T103" fmla="*/ 98 h 384"/>
                <a:gd name="T104" fmla="*/ 485 w 582"/>
                <a:gd name="T105" fmla="*/ 74 h 384"/>
                <a:gd name="T106" fmla="*/ 485 w 582"/>
                <a:gd name="T107" fmla="*/ 43 h 384"/>
                <a:gd name="T108" fmla="*/ 487 w 582"/>
                <a:gd name="T109" fmla="*/ 27 h 384"/>
                <a:gd name="T110" fmla="*/ 477 w 582"/>
                <a:gd name="T111" fmla="*/ 10 h 384"/>
                <a:gd name="T112" fmla="*/ 430 w 582"/>
                <a:gd name="T113" fmla="*/ 3 h 384"/>
                <a:gd name="T114" fmla="*/ 357 w 582"/>
                <a:gd name="T115" fmla="*/ 5 h 384"/>
                <a:gd name="T116" fmla="*/ 274 w 582"/>
                <a:gd name="T117" fmla="*/ 10 h 384"/>
                <a:gd name="T118" fmla="*/ 208 w 582"/>
                <a:gd name="T119" fmla="*/ 10 h 384"/>
                <a:gd name="T120" fmla="*/ 149 w 582"/>
                <a:gd name="T121" fmla="*/ 10 h 384"/>
                <a:gd name="T122" fmla="*/ 66 w 582"/>
                <a:gd name="T123" fmla="*/ 12 h 384"/>
                <a:gd name="T124" fmla="*/ 0 w 582"/>
                <a:gd name="T125" fmla="*/ 1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2" h="384">
                  <a:moveTo>
                    <a:pt x="2" y="41"/>
                  </a:moveTo>
                  <a:lnTo>
                    <a:pt x="2" y="45"/>
                  </a:lnTo>
                  <a:lnTo>
                    <a:pt x="9" y="45"/>
                  </a:lnTo>
                  <a:lnTo>
                    <a:pt x="11" y="45"/>
                  </a:lnTo>
                  <a:lnTo>
                    <a:pt x="14" y="57"/>
                  </a:lnTo>
                  <a:lnTo>
                    <a:pt x="14" y="60"/>
                  </a:lnTo>
                  <a:lnTo>
                    <a:pt x="11" y="62"/>
                  </a:lnTo>
                  <a:lnTo>
                    <a:pt x="7" y="83"/>
                  </a:lnTo>
                  <a:lnTo>
                    <a:pt x="2" y="93"/>
                  </a:lnTo>
                  <a:lnTo>
                    <a:pt x="0" y="109"/>
                  </a:lnTo>
                  <a:lnTo>
                    <a:pt x="2" y="112"/>
                  </a:lnTo>
                  <a:lnTo>
                    <a:pt x="4" y="114"/>
                  </a:lnTo>
                  <a:lnTo>
                    <a:pt x="7" y="119"/>
                  </a:lnTo>
                  <a:lnTo>
                    <a:pt x="9" y="126"/>
                  </a:lnTo>
                  <a:lnTo>
                    <a:pt x="14" y="135"/>
                  </a:lnTo>
                  <a:lnTo>
                    <a:pt x="16" y="135"/>
                  </a:lnTo>
                  <a:lnTo>
                    <a:pt x="16" y="135"/>
                  </a:lnTo>
                  <a:lnTo>
                    <a:pt x="18" y="138"/>
                  </a:lnTo>
                  <a:lnTo>
                    <a:pt x="18" y="140"/>
                  </a:lnTo>
                  <a:lnTo>
                    <a:pt x="18" y="140"/>
                  </a:lnTo>
                  <a:lnTo>
                    <a:pt x="18" y="143"/>
                  </a:lnTo>
                  <a:lnTo>
                    <a:pt x="18" y="157"/>
                  </a:lnTo>
                  <a:lnTo>
                    <a:pt x="21" y="161"/>
                  </a:lnTo>
                  <a:lnTo>
                    <a:pt x="21" y="169"/>
                  </a:lnTo>
                  <a:lnTo>
                    <a:pt x="28" y="190"/>
                  </a:lnTo>
                  <a:lnTo>
                    <a:pt x="40" y="211"/>
                  </a:lnTo>
                  <a:lnTo>
                    <a:pt x="42" y="235"/>
                  </a:lnTo>
                  <a:lnTo>
                    <a:pt x="54" y="256"/>
                  </a:lnTo>
                  <a:lnTo>
                    <a:pt x="59" y="270"/>
                  </a:lnTo>
                  <a:lnTo>
                    <a:pt x="59" y="294"/>
                  </a:lnTo>
                  <a:lnTo>
                    <a:pt x="66" y="299"/>
                  </a:lnTo>
                  <a:lnTo>
                    <a:pt x="66" y="313"/>
                  </a:lnTo>
                  <a:lnTo>
                    <a:pt x="68" y="332"/>
                  </a:lnTo>
                  <a:lnTo>
                    <a:pt x="66" y="346"/>
                  </a:lnTo>
                  <a:lnTo>
                    <a:pt x="75" y="370"/>
                  </a:lnTo>
                  <a:lnTo>
                    <a:pt x="111" y="370"/>
                  </a:lnTo>
                  <a:lnTo>
                    <a:pt x="125" y="370"/>
                  </a:lnTo>
                  <a:lnTo>
                    <a:pt x="153" y="370"/>
                  </a:lnTo>
                  <a:lnTo>
                    <a:pt x="179" y="370"/>
                  </a:lnTo>
                  <a:lnTo>
                    <a:pt x="194" y="370"/>
                  </a:lnTo>
                  <a:lnTo>
                    <a:pt x="215" y="370"/>
                  </a:lnTo>
                  <a:lnTo>
                    <a:pt x="236" y="370"/>
                  </a:lnTo>
                  <a:lnTo>
                    <a:pt x="257" y="367"/>
                  </a:lnTo>
                  <a:lnTo>
                    <a:pt x="279" y="367"/>
                  </a:lnTo>
                  <a:lnTo>
                    <a:pt x="295" y="367"/>
                  </a:lnTo>
                  <a:lnTo>
                    <a:pt x="319" y="365"/>
                  </a:lnTo>
                  <a:lnTo>
                    <a:pt x="354" y="365"/>
                  </a:lnTo>
                  <a:lnTo>
                    <a:pt x="362" y="363"/>
                  </a:lnTo>
                  <a:lnTo>
                    <a:pt x="388" y="363"/>
                  </a:lnTo>
                  <a:lnTo>
                    <a:pt x="404" y="360"/>
                  </a:lnTo>
                  <a:lnTo>
                    <a:pt x="425" y="360"/>
                  </a:lnTo>
                  <a:lnTo>
                    <a:pt x="447" y="360"/>
                  </a:lnTo>
                  <a:lnTo>
                    <a:pt x="449" y="360"/>
                  </a:lnTo>
                  <a:lnTo>
                    <a:pt x="456" y="365"/>
                  </a:lnTo>
                  <a:lnTo>
                    <a:pt x="456" y="367"/>
                  </a:lnTo>
                  <a:lnTo>
                    <a:pt x="456" y="370"/>
                  </a:lnTo>
                  <a:lnTo>
                    <a:pt x="456" y="370"/>
                  </a:lnTo>
                  <a:lnTo>
                    <a:pt x="466" y="382"/>
                  </a:lnTo>
                  <a:lnTo>
                    <a:pt x="470" y="384"/>
                  </a:lnTo>
                  <a:lnTo>
                    <a:pt x="475" y="384"/>
                  </a:lnTo>
                  <a:lnTo>
                    <a:pt x="477" y="384"/>
                  </a:lnTo>
                  <a:lnTo>
                    <a:pt x="480" y="384"/>
                  </a:lnTo>
                  <a:lnTo>
                    <a:pt x="480" y="382"/>
                  </a:lnTo>
                  <a:lnTo>
                    <a:pt x="480" y="372"/>
                  </a:lnTo>
                  <a:lnTo>
                    <a:pt x="480" y="370"/>
                  </a:lnTo>
                  <a:lnTo>
                    <a:pt x="480" y="367"/>
                  </a:lnTo>
                  <a:lnTo>
                    <a:pt x="477" y="365"/>
                  </a:lnTo>
                  <a:lnTo>
                    <a:pt x="475" y="365"/>
                  </a:lnTo>
                  <a:lnTo>
                    <a:pt x="475" y="365"/>
                  </a:lnTo>
                  <a:lnTo>
                    <a:pt x="475" y="363"/>
                  </a:lnTo>
                  <a:lnTo>
                    <a:pt x="480" y="358"/>
                  </a:lnTo>
                  <a:lnTo>
                    <a:pt x="480" y="358"/>
                  </a:lnTo>
                  <a:lnTo>
                    <a:pt x="480" y="356"/>
                  </a:lnTo>
                  <a:lnTo>
                    <a:pt x="480" y="356"/>
                  </a:lnTo>
                  <a:lnTo>
                    <a:pt x="482" y="356"/>
                  </a:lnTo>
                  <a:lnTo>
                    <a:pt x="485" y="353"/>
                  </a:lnTo>
                  <a:lnTo>
                    <a:pt x="485" y="353"/>
                  </a:lnTo>
                  <a:lnTo>
                    <a:pt x="489" y="353"/>
                  </a:lnTo>
                  <a:lnTo>
                    <a:pt x="489" y="353"/>
                  </a:lnTo>
                  <a:lnTo>
                    <a:pt x="492" y="353"/>
                  </a:lnTo>
                  <a:lnTo>
                    <a:pt x="496" y="351"/>
                  </a:lnTo>
                  <a:lnTo>
                    <a:pt x="501" y="344"/>
                  </a:lnTo>
                  <a:lnTo>
                    <a:pt x="504" y="330"/>
                  </a:lnTo>
                  <a:lnTo>
                    <a:pt x="504" y="330"/>
                  </a:lnTo>
                  <a:lnTo>
                    <a:pt x="511" y="320"/>
                  </a:lnTo>
                  <a:lnTo>
                    <a:pt x="511" y="318"/>
                  </a:lnTo>
                  <a:lnTo>
                    <a:pt x="513" y="315"/>
                  </a:lnTo>
                  <a:lnTo>
                    <a:pt x="515" y="315"/>
                  </a:lnTo>
                  <a:lnTo>
                    <a:pt x="515" y="313"/>
                  </a:lnTo>
                  <a:lnTo>
                    <a:pt x="515" y="301"/>
                  </a:lnTo>
                  <a:lnTo>
                    <a:pt x="515" y="299"/>
                  </a:lnTo>
                  <a:lnTo>
                    <a:pt x="515" y="299"/>
                  </a:lnTo>
                  <a:lnTo>
                    <a:pt x="515" y="296"/>
                  </a:lnTo>
                  <a:lnTo>
                    <a:pt x="515" y="294"/>
                  </a:lnTo>
                  <a:lnTo>
                    <a:pt x="511" y="287"/>
                  </a:lnTo>
                  <a:lnTo>
                    <a:pt x="511" y="287"/>
                  </a:lnTo>
                  <a:lnTo>
                    <a:pt x="508" y="287"/>
                  </a:lnTo>
                  <a:lnTo>
                    <a:pt x="508" y="287"/>
                  </a:lnTo>
                  <a:lnTo>
                    <a:pt x="504" y="285"/>
                  </a:lnTo>
                  <a:lnTo>
                    <a:pt x="499" y="277"/>
                  </a:lnTo>
                  <a:lnTo>
                    <a:pt x="499" y="277"/>
                  </a:lnTo>
                  <a:lnTo>
                    <a:pt x="501" y="266"/>
                  </a:lnTo>
                  <a:lnTo>
                    <a:pt x="501" y="261"/>
                  </a:lnTo>
                  <a:lnTo>
                    <a:pt x="504" y="256"/>
                  </a:lnTo>
                  <a:lnTo>
                    <a:pt x="504" y="256"/>
                  </a:lnTo>
                  <a:lnTo>
                    <a:pt x="504" y="256"/>
                  </a:lnTo>
                  <a:lnTo>
                    <a:pt x="504" y="256"/>
                  </a:lnTo>
                  <a:lnTo>
                    <a:pt x="504" y="256"/>
                  </a:lnTo>
                  <a:lnTo>
                    <a:pt x="506" y="254"/>
                  </a:lnTo>
                  <a:lnTo>
                    <a:pt x="508" y="254"/>
                  </a:lnTo>
                  <a:lnTo>
                    <a:pt x="520" y="249"/>
                  </a:lnTo>
                  <a:lnTo>
                    <a:pt x="527" y="249"/>
                  </a:lnTo>
                  <a:lnTo>
                    <a:pt x="527" y="249"/>
                  </a:lnTo>
                  <a:lnTo>
                    <a:pt x="532" y="249"/>
                  </a:lnTo>
                  <a:lnTo>
                    <a:pt x="539" y="249"/>
                  </a:lnTo>
                  <a:lnTo>
                    <a:pt x="556" y="240"/>
                  </a:lnTo>
                  <a:lnTo>
                    <a:pt x="560" y="232"/>
                  </a:lnTo>
                  <a:lnTo>
                    <a:pt x="565" y="228"/>
                  </a:lnTo>
                  <a:lnTo>
                    <a:pt x="567" y="214"/>
                  </a:lnTo>
                  <a:lnTo>
                    <a:pt x="574" y="206"/>
                  </a:lnTo>
                  <a:lnTo>
                    <a:pt x="582" y="187"/>
                  </a:lnTo>
                  <a:lnTo>
                    <a:pt x="579" y="176"/>
                  </a:lnTo>
                  <a:lnTo>
                    <a:pt x="565" y="157"/>
                  </a:lnTo>
                  <a:lnTo>
                    <a:pt x="560" y="154"/>
                  </a:lnTo>
                  <a:lnTo>
                    <a:pt x="558" y="154"/>
                  </a:lnTo>
                  <a:lnTo>
                    <a:pt x="558" y="152"/>
                  </a:lnTo>
                  <a:lnTo>
                    <a:pt x="558" y="152"/>
                  </a:lnTo>
                  <a:lnTo>
                    <a:pt x="556" y="150"/>
                  </a:lnTo>
                  <a:lnTo>
                    <a:pt x="553" y="150"/>
                  </a:lnTo>
                  <a:lnTo>
                    <a:pt x="553" y="147"/>
                  </a:lnTo>
                  <a:lnTo>
                    <a:pt x="553" y="147"/>
                  </a:lnTo>
                  <a:lnTo>
                    <a:pt x="553" y="145"/>
                  </a:lnTo>
                  <a:lnTo>
                    <a:pt x="553" y="143"/>
                  </a:lnTo>
                  <a:lnTo>
                    <a:pt x="553" y="140"/>
                  </a:lnTo>
                  <a:lnTo>
                    <a:pt x="553" y="140"/>
                  </a:lnTo>
                  <a:lnTo>
                    <a:pt x="548" y="135"/>
                  </a:lnTo>
                  <a:lnTo>
                    <a:pt x="548" y="135"/>
                  </a:lnTo>
                  <a:lnTo>
                    <a:pt x="548" y="133"/>
                  </a:lnTo>
                  <a:lnTo>
                    <a:pt x="541" y="128"/>
                  </a:lnTo>
                  <a:lnTo>
                    <a:pt x="534" y="126"/>
                  </a:lnTo>
                  <a:lnTo>
                    <a:pt x="532" y="124"/>
                  </a:lnTo>
                  <a:lnTo>
                    <a:pt x="532" y="124"/>
                  </a:lnTo>
                  <a:lnTo>
                    <a:pt x="532" y="124"/>
                  </a:lnTo>
                  <a:lnTo>
                    <a:pt x="532" y="121"/>
                  </a:lnTo>
                  <a:lnTo>
                    <a:pt x="532" y="121"/>
                  </a:lnTo>
                  <a:lnTo>
                    <a:pt x="532" y="119"/>
                  </a:lnTo>
                  <a:lnTo>
                    <a:pt x="532" y="119"/>
                  </a:lnTo>
                  <a:lnTo>
                    <a:pt x="532" y="119"/>
                  </a:lnTo>
                  <a:lnTo>
                    <a:pt x="532" y="116"/>
                  </a:lnTo>
                  <a:lnTo>
                    <a:pt x="527" y="105"/>
                  </a:lnTo>
                  <a:lnTo>
                    <a:pt x="525" y="105"/>
                  </a:lnTo>
                  <a:lnTo>
                    <a:pt x="525" y="105"/>
                  </a:lnTo>
                  <a:lnTo>
                    <a:pt x="520" y="102"/>
                  </a:lnTo>
                  <a:lnTo>
                    <a:pt x="508" y="100"/>
                  </a:lnTo>
                  <a:lnTo>
                    <a:pt x="504" y="100"/>
                  </a:lnTo>
                  <a:lnTo>
                    <a:pt x="501" y="98"/>
                  </a:lnTo>
                  <a:lnTo>
                    <a:pt x="494" y="93"/>
                  </a:lnTo>
                  <a:lnTo>
                    <a:pt x="494" y="90"/>
                  </a:lnTo>
                  <a:lnTo>
                    <a:pt x="485" y="74"/>
                  </a:lnTo>
                  <a:lnTo>
                    <a:pt x="482" y="64"/>
                  </a:lnTo>
                  <a:lnTo>
                    <a:pt x="482" y="53"/>
                  </a:lnTo>
                  <a:lnTo>
                    <a:pt x="485" y="43"/>
                  </a:lnTo>
                  <a:lnTo>
                    <a:pt x="489" y="31"/>
                  </a:lnTo>
                  <a:lnTo>
                    <a:pt x="492" y="31"/>
                  </a:lnTo>
                  <a:lnTo>
                    <a:pt x="487" y="27"/>
                  </a:lnTo>
                  <a:lnTo>
                    <a:pt x="487" y="24"/>
                  </a:lnTo>
                  <a:lnTo>
                    <a:pt x="477" y="17"/>
                  </a:lnTo>
                  <a:lnTo>
                    <a:pt x="477" y="10"/>
                  </a:lnTo>
                  <a:lnTo>
                    <a:pt x="475" y="0"/>
                  </a:lnTo>
                  <a:lnTo>
                    <a:pt x="440" y="3"/>
                  </a:lnTo>
                  <a:lnTo>
                    <a:pt x="430" y="3"/>
                  </a:lnTo>
                  <a:lnTo>
                    <a:pt x="399" y="5"/>
                  </a:lnTo>
                  <a:lnTo>
                    <a:pt x="366" y="5"/>
                  </a:lnTo>
                  <a:lnTo>
                    <a:pt x="357" y="5"/>
                  </a:lnTo>
                  <a:lnTo>
                    <a:pt x="314" y="8"/>
                  </a:lnTo>
                  <a:lnTo>
                    <a:pt x="314" y="8"/>
                  </a:lnTo>
                  <a:lnTo>
                    <a:pt x="274" y="10"/>
                  </a:lnTo>
                  <a:lnTo>
                    <a:pt x="260" y="10"/>
                  </a:lnTo>
                  <a:lnTo>
                    <a:pt x="231" y="10"/>
                  </a:lnTo>
                  <a:lnTo>
                    <a:pt x="208" y="10"/>
                  </a:lnTo>
                  <a:lnTo>
                    <a:pt x="191" y="10"/>
                  </a:lnTo>
                  <a:lnTo>
                    <a:pt x="153" y="10"/>
                  </a:lnTo>
                  <a:lnTo>
                    <a:pt x="149" y="10"/>
                  </a:lnTo>
                  <a:lnTo>
                    <a:pt x="106" y="12"/>
                  </a:lnTo>
                  <a:lnTo>
                    <a:pt x="101" y="12"/>
                  </a:lnTo>
                  <a:lnTo>
                    <a:pt x="66" y="12"/>
                  </a:lnTo>
                  <a:lnTo>
                    <a:pt x="47" y="12"/>
                  </a:lnTo>
                  <a:lnTo>
                    <a:pt x="11" y="12"/>
                  </a:lnTo>
                  <a:lnTo>
                    <a:pt x="0" y="12"/>
                  </a:lnTo>
                  <a:lnTo>
                    <a:pt x="2" y="41"/>
                  </a:lnTo>
                  <a:close/>
                </a:path>
              </a:pathLst>
            </a:custGeom>
            <a:solidFill>
              <a:srgbClr val="7030A0"/>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9" name="Indiana"/>
            <p:cNvSpPr>
              <a:spLocks/>
            </p:cNvSpPr>
            <p:nvPr/>
          </p:nvSpPr>
          <p:spPr bwMode="auto">
            <a:xfrm>
              <a:off x="6021139" y="2629000"/>
              <a:ext cx="469900" cy="815975"/>
            </a:xfrm>
            <a:custGeom>
              <a:avLst/>
              <a:gdLst>
                <a:gd name="T0" fmla="*/ 14 w 296"/>
                <a:gd name="T1" fmla="*/ 97 h 514"/>
                <a:gd name="T2" fmla="*/ 19 w 296"/>
                <a:gd name="T3" fmla="*/ 149 h 514"/>
                <a:gd name="T4" fmla="*/ 21 w 296"/>
                <a:gd name="T5" fmla="*/ 182 h 514"/>
                <a:gd name="T6" fmla="*/ 28 w 296"/>
                <a:gd name="T7" fmla="*/ 256 h 514"/>
                <a:gd name="T8" fmla="*/ 33 w 296"/>
                <a:gd name="T9" fmla="*/ 306 h 514"/>
                <a:gd name="T10" fmla="*/ 26 w 296"/>
                <a:gd name="T11" fmla="*/ 346 h 514"/>
                <a:gd name="T12" fmla="*/ 33 w 296"/>
                <a:gd name="T13" fmla="*/ 358 h 514"/>
                <a:gd name="T14" fmla="*/ 40 w 296"/>
                <a:gd name="T15" fmla="*/ 372 h 514"/>
                <a:gd name="T16" fmla="*/ 38 w 296"/>
                <a:gd name="T17" fmla="*/ 374 h 514"/>
                <a:gd name="T18" fmla="*/ 40 w 296"/>
                <a:gd name="T19" fmla="*/ 381 h 514"/>
                <a:gd name="T20" fmla="*/ 43 w 296"/>
                <a:gd name="T21" fmla="*/ 388 h 514"/>
                <a:gd name="T22" fmla="*/ 43 w 296"/>
                <a:gd name="T23" fmla="*/ 400 h 514"/>
                <a:gd name="T24" fmla="*/ 40 w 296"/>
                <a:gd name="T25" fmla="*/ 403 h 514"/>
                <a:gd name="T26" fmla="*/ 31 w 296"/>
                <a:gd name="T27" fmla="*/ 417 h 514"/>
                <a:gd name="T28" fmla="*/ 7 w 296"/>
                <a:gd name="T29" fmla="*/ 462 h 514"/>
                <a:gd name="T30" fmla="*/ 5 w 296"/>
                <a:gd name="T31" fmla="*/ 474 h 514"/>
                <a:gd name="T32" fmla="*/ 5 w 296"/>
                <a:gd name="T33" fmla="*/ 504 h 514"/>
                <a:gd name="T34" fmla="*/ 5 w 296"/>
                <a:gd name="T35" fmla="*/ 504 h 514"/>
                <a:gd name="T36" fmla="*/ 0 w 296"/>
                <a:gd name="T37" fmla="*/ 504 h 514"/>
                <a:gd name="T38" fmla="*/ 12 w 296"/>
                <a:gd name="T39" fmla="*/ 502 h 514"/>
                <a:gd name="T40" fmla="*/ 57 w 296"/>
                <a:gd name="T41" fmla="*/ 493 h 514"/>
                <a:gd name="T42" fmla="*/ 76 w 296"/>
                <a:gd name="T43" fmla="*/ 500 h 514"/>
                <a:gd name="T44" fmla="*/ 97 w 296"/>
                <a:gd name="T45" fmla="*/ 495 h 514"/>
                <a:gd name="T46" fmla="*/ 118 w 296"/>
                <a:gd name="T47" fmla="*/ 481 h 514"/>
                <a:gd name="T48" fmla="*/ 135 w 296"/>
                <a:gd name="T49" fmla="*/ 497 h 514"/>
                <a:gd name="T50" fmla="*/ 140 w 296"/>
                <a:gd name="T51" fmla="*/ 495 h 514"/>
                <a:gd name="T52" fmla="*/ 144 w 296"/>
                <a:gd name="T53" fmla="*/ 474 h 514"/>
                <a:gd name="T54" fmla="*/ 144 w 296"/>
                <a:gd name="T55" fmla="*/ 471 h 514"/>
                <a:gd name="T56" fmla="*/ 147 w 296"/>
                <a:gd name="T57" fmla="*/ 471 h 514"/>
                <a:gd name="T58" fmla="*/ 168 w 296"/>
                <a:gd name="T59" fmla="*/ 459 h 514"/>
                <a:gd name="T60" fmla="*/ 166 w 296"/>
                <a:gd name="T61" fmla="*/ 462 h 514"/>
                <a:gd name="T62" fmla="*/ 168 w 296"/>
                <a:gd name="T63" fmla="*/ 464 h 514"/>
                <a:gd name="T64" fmla="*/ 168 w 296"/>
                <a:gd name="T65" fmla="*/ 466 h 514"/>
                <a:gd name="T66" fmla="*/ 168 w 296"/>
                <a:gd name="T67" fmla="*/ 466 h 514"/>
                <a:gd name="T68" fmla="*/ 173 w 296"/>
                <a:gd name="T69" fmla="*/ 471 h 514"/>
                <a:gd name="T70" fmla="*/ 178 w 296"/>
                <a:gd name="T71" fmla="*/ 471 h 514"/>
                <a:gd name="T72" fmla="*/ 194 w 296"/>
                <a:gd name="T73" fmla="*/ 471 h 514"/>
                <a:gd name="T74" fmla="*/ 201 w 296"/>
                <a:gd name="T75" fmla="*/ 450 h 514"/>
                <a:gd name="T76" fmla="*/ 225 w 296"/>
                <a:gd name="T77" fmla="*/ 422 h 514"/>
                <a:gd name="T78" fmla="*/ 241 w 296"/>
                <a:gd name="T79" fmla="*/ 393 h 514"/>
                <a:gd name="T80" fmla="*/ 260 w 296"/>
                <a:gd name="T81" fmla="*/ 379 h 514"/>
                <a:gd name="T82" fmla="*/ 296 w 296"/>
                <a:gd name="T83" fmla="*/ 355 h 514"/>
                <a:gd name="T84" fmla="*/ 286 w 296"/>
                <a:gd name="T85" fmla="*/ 334 h 514"/>
                <a:gd name="T86" fmla="*/ 289 w 296"/>
                <a:gd name="T87" fmla="*/ 298 h 514"/>
                <a:gd name="T88" fmla="*/ 284 w 296"/>
                <a:gd name="T89" fmla="*/ 268 h 514"/>
                <a:gd name="T90" fmla="*/ 279 w 296"/>
                <a:gd name="T91" fmla="*/ 225 h 514"/>
                <a:gd name="T92" fmla="*/ 275 w 296"/>
                <a:gd name="T93" fmla="*/ 178 h 514"/>
                <a:gd name="T94" fmla="*/ 272 w 296"/>
                <a:gd name="T95" fmla="*/ 145 h 514"/>
                <a:gd name="T96" fmla="*/ 265 w 296"/>
                <a:gd name="T97" fmla="*/ 102 h 514"/>
                <a:gd name="T98" fmla="*/ 260 w 296"/>
                <a:gd name="T99" fmla="*/ 62 h 514"/>
                <a:gd name="T100" fmla="*/ 258 w 296"/>
                <a:gd name="T101" fmla="*/ 40 h 514"/>
                <a:gd name="T102" fmla="*/ 256 w 296"/>
                <a:gd name="T103" fmla="*/ 7 h 514"/>
                <a:gd name="T104" fmla="*/ 218 w 296"/>
                <a:gd name="T105" fmla="*/ 3 h 514"/>
                <a:gd name="T106" fmla="*/ 178 w 296"/>
                <a:gd name="T107" fmla="*/ 7 h 514"/>
                <a:gd name="T108" fmla="*/ 140 w 296"/>
                <a:gd name="T109" fmla="*/ 12 h 514"/>
                <a:gd name="T110" fmla="*/ 99 w 296"/>
                <a:gd name="T111" fmla="*/ 17 h 514"/>
                <a:gd name="T112" fmla="*/ 62 w 296"/>
                <a:gd name="T113" fmla="*/ 26 h 514"/>
                <a:gd name="T114" fmla="*/ 10 w 296"/>
                <a:gd name="T115" fmla="*/ 31 h 514"/>
                <a:gd name="T116" fmla="*/ 14 w 296"/>
                <a:gd name="T117" fmla="*/ 81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6" h="514">
                  <a:moveTo>
                    <a:pt x="14" y="81"/>
                  </a:moveTo>
                  <a:lnTo>
                    <a:pt x="14" y="97"/>
                  </a:lnTo>
                  <a:lnTo>
                    <a:pt x="17" y="116"/>
                  </a:lnTo>
                  <a:lnTo>
                    <a:pt x="19" y="149"/>
                  </a:lnTo>
                  <a:lnTo>
                    <a:pt x="21" y="180"/>
                  </a:lnTo>
                  <a:lnTo>
                    <a:pt x="21" y="182"/>
                  </a:lnTo>
                  <a:lnTo>
                    <a:pt x="26" y="223"/>
                  </a:lnTo>
                  <a:lnTo>
                    <a:pt x="28" y="256"/>
                  </a:lnTo>
                  <a:lnTo>
                    <a:pt x="31" y="289"/>
                  </a:lnTo>
                  <a:lnTo>
                    <a:pt x="33" y="306"/>
                  </a:lnTo>
                  <a:lnTo>
                    <a:pt x="28" y="332"/>
                  </a:lnTo>
                  <a:lnTo>
                    <a:pt x="26" y="346"/>
                  </a:lnTo>
                  <a:lnTo>
                    <a:pt x="28" y="350"/>
                  </a:lnTo>
                  <a:lnTo>
                    <a:pt x="33" y="358"/>
                  </a:lnTo>
                  <a:lnTo>
                    <a:pt x="40" y="369"/>
                  </a:lnTo>
                  <a:lnTo>
                    <a:pt x="40" y="372"/>
                  </a:lnTo>
                  <a:lnTo>
                    <a:pt x="40" y="374"/>
                  </a:lnTo>
                  <a:lnTo>
                    <a:pt x="38" y="374"/>
                  </a:lnTo>
                  <a:lnTo>
                    <a:pt x="40" y="381"/>
                  </a:lnTo>
                  <a:lnTo>
                    <a:pt x="40" y="381"/>
                  </a:lnTo>
                  <a:lnTo>
                    <a:pt x="40" y="381"/>
                  </a:lnTo>
                  <a:lnTo>
                    <a:pt x="43" y="388"/>
                  </a:lnTo>
                  <a:lnTo>
                    <a:pt x="43" y="393"/>
                  </a:lnTo>
                  <a:lnTo>
                    <a:pt x="43" y="400"/>
                  </a:lnTo>
                  <a:lnTo>
                    <a:pt x="43" y="403"/>
                  </a:lnTo>
                  <a:lnTo>
                    <a:pt x="40" y="403"/>
                  </a:lnTo>
                  <a:lnTo>
                    <a:pt x="33" y="412"/>
                  </a:lnTo>
                  <a:lnTo>
                    <a:pt x="31" y="417"/>
                  </a:lnTo>
                  <a:lnTo>
                    <a:pt x="24" y="436"/>
                  </a:lnTo>
                  <a:lnTo>
                    <a:pt x="7" y="462"/>
                  </a:lnTo>
                  <a:lnTo>
                    <a:pt x="7" y="462"/>
                  </a:lnTo>
                  <a:lnTo>
                    <a:pt x="5" y="474"/>
                  </a:lnTo>
                  <a:lnTo>
                    <a:pt x="5" y="502"/>
                  </a:lnTo>
                  <a:lnTo>
                    <a:pt x="5" y="504"/>
                  </a:lnTo>
                  <a:lnTo>
                    <a:pt x="5" y="504"/>
                  </a:lnTo>
                  <a:lnTo>
                    <a:pt x="5" y="504"/>
                  </a:lnTo>
                  <a:lnTo>
                    <a:pt x="2" y="504"/>
                  </a:lnTo>
                  <a:lnTo>
                    <a:pt x="0" y="504"/>
                  </a:lnTo>
                  <a:lnTo>
                    <a:pt x="5" y="514"/>
                  </a:lnTo>
                  <a:lnTo>
                    <a:pt x="12" y="502"/>
                  </a:lnTo>
                  <a:lnTo>
                    <a:pt x="33" y="500"/>
                  </a:lnTo>
                  <a:lnTo>
                    <a:pt x="57" y="493"/>
                  </a:lnTo>
                  <a:lnTo>
                    <a:pt x="71" y="497"/>
                  </a:lnTo>
                  <a:lnTo>
                    <a:pt x="76" y="500"/>
                  </a:lnTo>
                  <a:lnTo>
                    <a:pt x="90" y="509"/>
                  </a:lnTo>
                  <a:lnTo>
                    <a:pt x="97" y="495"/>
                  </a:lnTo>
                  <a:lnTo>
                    <a:pt x="102" y="490"/>
                  </a:lnTo>
                  <a:lnTo>
                    <a:pt x="118" y="481"/>
                  </a:lnTo>
                  <a:lnTo>
                    <a:pt x="135" y="497"/>
                  </a:lnTo>
                  <a:lnTo>
                    <a:pt x="135" y="497"/>
                  </a:lnTo>
                  <a:lnTo>
                    <a:pt x="137" y="497"/>
                  </a:lnTo>
                  <a:lnTo>
                    <a:pt x="140" y="495"/>
                  </a:lnTo>
                  <a:lnTo>
                    <a:pt x="144" y="481"/>
                  </a:lnTo>
                  <a:lnTo>
                    <a:pt x="144" y="474"/>
                  </a:lnTo>
                  <a:lnTo>
                    <a:pt x="144" y="471"/>
                  </a:lnTo>
                  <a:lnTo>
                    <a:pt x="144" y="471"/>
                  </a:lnTo>
                  <a:lnTo>
                    <a:pt x="144" y="471"/>
                  </a:lnTo>
                  <a:lnTo>
                    <a:pt x="147" y="471"/>
                  </a:lnTo>
                  <a:lnTo>
                    <a:pt x="147" y="471"/>
                  </a:lnTo>
                  <a:lnTo>
                    <a:pt x="168" y="459"/>
                  </a:lnTo>
                  <a:lnTo>
                    <a:pt x="166" y="462"/>
                  </a:lnTo>
                  <a:lnTo>
                    <a:pt x="166" y="462"/>
                  </a:lnTo>
                  <a:lnTo>
                    <a:pt x="168" y="462"/>
                  </a:lnTo>
                  <a:lnTo>
                    <a:pt x="168" y="464"/>
                  </a:lnTo>
                  <a:lnTo>
                    <a:pt x="168" y="464"/>
                  </a:lnTo>
                  <a:lnTo>
                    <a:pt x="168" y="466"/>
                  </a:lnTo>
                  <a:lnTo>
                    <a:pt x="168" y="466"/>
                  </a:lnTo>
                  <a:lnTo>
                    <a:pt x="168" y="466"/>
                  </a:lnTo>
                  <a:lnTo>
                    <a:pt x="168" y="466"/>
                  </a:lnTo>
                  <a:lnTo>
                    <a:pt x="173" y="471"/>
                  </a:lnTo>
                  <a:lnTo>
                    <a:pt x="178" y="471"/>
                  </a:lnTo>
                  <a:lnTo>
                    <a:pt x="178" y="471"/>
                  </a:lnTo>
                  <a:lnTo>
                    <a:pt x="192" y="474"/>
                  </a:lnTo>
                  <a:lnTo>
                    <a:pt x="194" y="471"/>
                  </a:lnTo>
                  <a:lnTo>
                    <a:pt x="199" y="471"/>
                  </a:lnTo>
                  <a:lnTo>
                    <a:pt x="201" y="450"/>
                  </a:lnTo>
                  <a:lnTo>
                    <a:pt x="211" y="433"/>
                  </a:lnTo>
                  <a:lnTo>
                    <a:pt x="225" y="422"/>
                  </a:lnTo>
                  <a:lnTo>
                    <a:pt x="241" y="403"/>
                  </a:lnTo>
                  <a:lnTo>
                    <a:pt x="241" y="393"/>
                  </a:lnTo>
                  <a:lnTo>
                    <a:pt x="248" y="374"/>
                  </a:lnTo>
                  <a:lnTo>
                    <a:pt x="260" y="379"/>
                  </a:lnTo>
                  <a:lnTo>
                    <a:pt x="277" y="367"/>
                  </a:lnTo>
                  <a:lnTo>
                    <a:pt x="296" y="355"/>
                  </a:lnTo>
                  <a:lnTo>
                    <a:pt x="296" y="348"/>
                  </a:lnTo>
                  <a:lnTo>
                    <a:pt x="286" y="334"/>
                  </a:lnTo>
                  <a:lnTo>
                    <a:pt x="291" y="324"/>
                  </a:lnTo>
                  <a:lnTo>
                    <a:pt x="289" y="298"/>
                  </a:lnTo>
                  <a:lnTo>
                    <a:pt x="284" y="272"/>
                  </a:lnTo>
                  <a:lnTo>
                    <a:pt x="284" y="268"/>
                  </a:lnTo>
                  <a:lnTo>
                    <a:pt x="282" y="249"/>
                  </a:lnTo>
                  <a:lnTo>
                    <a:pt x="279" y="225"/>
                  </a:lnTo>
                  <a:lnTo>
                    <a:pt x="279" y="213"/>
                  </a:lnTo>
                  <a:lnTo>
                    <a:pt x="275" y="178"/>
                  </a:lnTo>
                  <a:lnTo>
                    <a:pt x="275" y="171"/>
                  </a:lnTo>
                  <a:lnTo>
                    <a:pt x="272" y="145"/>
                  </a:lnTo>
                  <a:lnTo>
                    <a:pt x="270" y="126"/>
                  </a:lnTo>
                  <a:lnTo>
                    <a:pt x="265" y="102"/>
                  </a:lnTo>
                  <a:lnTo>
                    <a:pt x="265" y="92"/>
                  </a:lnTo>
                  <a:lnTo>
                    <a:pt x="260" y="62"/>
                  </a:lnTo>
                  <a:lnTo>
                    <a:pt x="260" y="59"/>
                  </a:lnTo>
                  <a:lnTo>
                    <a:pt x="258" y="40"/>
                  </a:lnTo>
                  <a:lnTo>
                    <a:pt x="258" y="29"/>
                  </a:lnTo>
                  <a:lnTo>
                    <a:pt x="256" y="7"/>
                  </a:lnTo>
                  <a:lnTo>
                    <a:pt x="251" y="0"/>
                  </a:lnTo>
                  <a:lnTo>
                    <a:pt x="218" y="3"/>
                  </a:lnTo>
                  <a:lnTo>
                    <a:pt x="211" y="5"/>
                  </a:lnTo>
                  <a:lnTo>
                    <a:pt x="178" y="7"/>
                  </a:lnTo>
                  <a:lnTo>
                    <a:pt x="166" y="10"/>
                  </a:lnTo>
                  <a:lnTo>
                    <a:pt x="140" y="12"/>
                  </a:lnTo>
                  <a:lnTo>
                    <a:pt x="125" y="14"/>
                  </a:lnTo>
                  <a:lnTo>
                    <a:pt x="99" y="17"/>
                  </a:lnTo>
                  <a:lnTo>
                    <a:pt x="71" y="19"/>
                  </a:lnTo>
                  <a:lnTo>
                    <a:pt x="62" y="26"/>
                  </a:lnTo>
                  <a:lnTo>
                    <a:pt x="38" y="38"/>
                  </a:lnTo>
                  <a:lnTo>
                    <a:pt x="10" y="31"/>
                  </a:lnTo>
                  <a:lnTo>
                    <a:pt x="12" y="59"/>
                  </a:lnTo>
                  <a:lnTo>
                    <a:pt x="14" y="81"/>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7" name="Illinois"/>
            <p:cNvSpPr>
              <a:spLocks/>
            </p:cNvSpPr>
            <p:nvPr/>
          </p:nvSpPr>
          <p:spPr bwMode="auto">
            <a:xfrm>
              <a:off x="5476627" y="2532162"/>
              <a:ext cx="612775" cy="1085850"/>
            </a:xfrm>
            <a:custGeom>
              <a:avLst/>
              <a:gdLst>
                <a:gd name="T0" fmla="*/ 180 w 386"/>
                <a:gd name="T1" fmla="*/ 9 h 684"/>
                <a:gd name="T2" fmla="*/ 64 w 386"/>
                <a:gd name="T3" fmla="*/ 14 h 684"/>
                <a:gd name="T4" fmla="*/ 64 w 386"/>
                <a:gd name="T5" fmla="*/ 19 h 684"/>
                <a:gd name="T6" fmla="*/ 80 w 386"/>
                <a:gd name="T7" fmla="*/ 30 h 684"/>
                <a:gd name="T8" fmla="*/ 85 w 386"/>
                <a:gd name="T9" fmla="*/ 42 h 684"/>
                <a:gd name="T10" fmla="*/ 90 w 386"/>
                <a:gd name="T11" fmla="*/ 47 h 684"/>
                <a:gd name="T12" fmla="*/ 114 w 386"/>
                <a:gd name="T13" fmla="*/ 82 h 684"/>
                <a:gd name="T14" fmla="*/ 88 w 386"/>
                <a:gd name="T15" fmla="*/ 135 h 684"/>
                <a:gd name="T16" fmla="*/ 52 w 386"/>
                <a:gd name="T17" fmla="*/ 144 h 684"/>
                <a:gd name="T18" fmla="*/ 36 w 386"/>
                <a:gd name="T19" fmla="*/ 151 h 684"/>
                <a:gd name="T20" fmla="*/ 31 w 386"/>
                <a:gd name="T21" fmla="*/ 172 h 684"/>
                <a:gd name="T22" fmla="*/ 43 w 386"/>
                <a:gd name="T23" fmla="*/ 182 h 684"/>
                <a:gd name="T24" fmla="*/ 47 w 386"/>
                <a:gd name="T25" fmla="*/ 194 h 684"/>
                <a:gd name="T26" fmla="*/ 43 w 386"/>
                <a:gd name="T27" fmla="*/ 213 h 684"/>
                <a:gd name="T28" fmla="*/ 28 w 386"/>
                <a:gd name="T29" fmla="*/ 246 h 684"/>
                <a:gd name="T30" fmla="*/ 17 w 386"/>
                <a:gd name="T31" fmla="*/ 248 h 684"/>
                <a:gd name="T32" fmla="*/ 12 w 386"/>
                <a:gd name="T33" fmla="*/ 253 h 684"/>
                <a:gd name="T34" fmla="*/ 12 w 386"/>
                <a:gd name="T35" fmla="*/ 262 h 684"/>
                <a:gd name="T36" fmla="*/ 9 w 386"/>
                <a:gd name="T37" fmla="*/ 279 h 684"/>
                <a:gd name="T38" fmla="*/ 17 w 386"/>
                <a:gd name="T39" fmla="*/ 355 h 684"/>
                <a:gd name="T40" fmla="*/ 85 w 386"/>
                <a:gd name="T41" fmla="*/ 433 h 684"/>
                <a:gd name="T42" fmla="*/ 83 w 386"/>
                <a:gd name="T43" fmla="*/ 440 h 684"/>
                <a:gd name="T44" fmla="*/ 128 w 386"/>
                <a:gd name="T45" fmla="*/ 454 h 684"/>
                <a:gd name="T46" fmla="*/ 140 w 386"/>
                <a:gd name="T47" fmla="*/ 466 h 684"/>
                <a:gd name="T48" fmla="*/ 128 w 386"/>
                <a:gd name="T49" fmla="*/ 501 h 684"/>
                <a:gd name="T50" fmla="*/ 118 w 386"/>
                <a:gd name="T51" fmla="*/ 525 h 684"/>
                <a:gd name="T52" fmla="*/ 123 w 386"/>
                <a:gd name="T53" fmla="*/ 544 h 684"/>
                <a:gd name="T54" fmla="*/ 163 w 386"/>
                <a:gd name="T55" fmla="*/ 580 h 684"/>
                <a:gd name="T56" fmla="*/ 206 w 386"/>
                <a:gd name="T57" fmla="*/ 617 h 684"/>
                <a:gd name="T58" fmla="*/ 215 w 386"/>
                <a:gd name="T59" fmla="*/ 629 h 684"/>
                <a:gd name="T60" fmla="*/ 218 w 386"/>
                <a:gd name="T61" fmla="*/ 636 h 684"/>
                <a:gd name="T62" fmla="*/ 215 w 386"/>
                <a:gd name="T63" fmla="*/ 641 h 684"/>
                <a:gd name="T64" fmla="*/ 215 w 386"/>
                <a:gd name="T65" fmla="*/ 658 h 684"/>
                <a:gd name="T66" fmla="*/ 244 w 386"/>
                <a:gd name="T67" fmla="*/ 674 h 684"/>
                <a:gd name="T68" fmla="*/ 310 w 386"/>
                <a:gd name="T69" fmla="*/ 670 h 684"/>
                <a:gd name="T70" fmla="*/ 312 w 386"/>
                <a:gd name="T71" fmla="*/ 651 h 684"/>
                <a:gd name="T72" fmla="*/ 308 w 386"/>
                <a:gd name="T73" fmla="*/ 629 h 684"/>
                <a:gd name="T74" fmla="*/ 312 w 386"/>
                <a:gd name="T75" fmla="*/ 625 h 684"/>
                <a:gd name="T76" fmla="*/ 324 w 386"/>
                <a:gd name="T77" fmla="*/ 622 h 684"/>
                <a:gd name="T78" fmla="*/ 329 w 386"/>
                <a:gd name="T79" fmla="*/ 620 h 684"/>
                <a:gd name="T80" fmla="*/ 348 w 386"/>
                <a:gd name="T81" fmla="*/ 613 h 684"/>
                <a:gd name="T82" fmla="*/ 336 w 386"/>
                <a:gd name="T83" fmla="*/ 594 h 684"/>
                <a:gd name="T84" fmla="*/ 338 w 386"/>
                <a:gd name="T85" fmla="*/ 589 h 684"/>
                <a:gd name="T86" fmla="*/ 345 w 386"/>
                <a:gd name="T87" fmla="*/ 582 h 684"/>
                <a:gd name="T88" fmla="*/ 348 w 386"/>
                <a:gd name="T89" fmla="*/ 565 h 684"/>
                <a:gd name="T90" fmla="*/ 350 w 386"/>
                <a:gd name="T91" fmla="*/ 523 h 684"/>
                <a:gd name="T92" fmla="*/ 383 w 386"/>
                <a:gd name="T93" fmla="*/ 464 h 684"/>
                <a:gd name="T94" fmla="*/ 383 w 386"/>
                <a:gd name="T95" fmla="*/ 442 h 684"/>
                <a:gd name="T96" fmla="*/ 383 w 386"/>
                <a:gd name="T97" fmla="*/ 433 h 684"/>
                <a:gd name="T98" fmla="*/ 371 w 386"/>
                <a:gd name="T99" fmla="*/ 393 h 684"/>
                <a:gd name="T100" fmla="*/ 364 w 386"/>
                <a:gd name="T101" fmla="*/ 243 h 684"/>
                <a:gd name="T102" fmla="*/ 357 w 386"/>
                <a:gd name="T103" fmla="*/ 142 h 684"/>
                <a:gd name="T104" fmla="*/ 343 w 386"/>
                <a:gd name="T105" fmla="*/ 78 h 684"/>
                <a:gd name="T106" fmla="*/ 336 w 386"/>
                <a:gd name="T107" fmla="*/ 52 h 684"/>
                <a:gd name="T108" fmla="*/ 317 w 386"/>
                <a:gd name="T109" fmla="*/ 23 h 684"/>
                <a:gd name="T110" fmla="*/ 319 w 386"/>
                <a:gd name="T111" fmla="*/ 2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684">
                  <a:moveTo>
                    <a:pt x="274" y="2"/>
                  </a:moveTo>
                  <a:lnTo>
                    <a:pt x="237" y="4"/>
                  </a:lnTo>
                  <a:lnTo>
                    <a:pt x="232" y="4"/>
                  </a:lnTo>
                  <a:lnTo>
                    <a:pt x="218" y="7"/>
                  </a:lnTo>
                  <a:lnTo>
                    <a:pt x="180" y="9"/>
                  </a:lnTo>
                  <a:lnTo>
                    <a:pt x="175" y="9"/>
                  </a:lnTo>
                  <a:lnTo>
                    <a:pt x="137" y="11"/>
                  </a:lnTo>
                  <a:lnTo>
                    <a:pt x="128" y="11"/>
                  </a:lnTo>
                  <a:lnTo>
                    <a:pt x="83" y="14"/>
                  </a:lnTo>
                  <a:lnTo>
                    <a:pt x="64" y="14"/>
                  </a:lnTo>
                  <a:lnTo>
                    <a:pt x="64" y="16"/>
                  </a:lnTo>
                  <a:lnTo>
                    <a:pt x="64" y="16"/>
                  </a:lnTo>
                  <a:lnTo>
                    <a:pt x="64" y="19"/>
                  </a:lnTo>
                  <a:lnTo>
                    <a:pt x="64" y="19"/>
                  </a:lnTo>
                  <a:lnTo>
                    <a:pt x="64" y="19"/>
                  </a:lnTo>
                  <a:lnTo>
                    <a:pt x="66" y="21"/>
                  </a:lnTo>
                  <a:lnTo>
                    <a:pt x="73" y="23"/>
                  </a:lnTo>
                  <a:lnTo>
                    <a:pt x="80" y="28"/>
                  </a:lnTo>
                  <a:lnTo>
                    <a:pt x="80" y="30"/>
                  </a:lnTo>
                  <a:lnTo>
                    <a:pt x="80" y="30"/>
                  </a:lnTo>
                  <a:lnTo>
                    <a:pt x="85" y="35"/>
                  </a:lnTo>
                  <a:lnTo>
                    <a:pt x="85" y="35"/>
                  </a:lnTo>
                  <a:lnTo>
                    <a:pt x="85" y="38"/>
                  </a:lnTo>
                  <a:lnTo>
                    <a:pt x="85" y="40"/>
                  </a:lnTo>
                  <a:lnTo>
                    <a:pt x="85" y="42"/>
                  </a:lnTo>
                  <a:lnTo>
                    <a:pt x="85" y="42"/>
                  </a:lnTo>
                  <a:lnTo>
                    <a:pt x="85" y="45"/>
                  </a:lnTo>
                  <a:lnTo>
                    <a:pt x="88" y="45"/>
                  </a:lnTo>
                  <a:lnTo>
                    <a:pt x="90" y="47"/>
                  </a:lnTo>
                  <a:lnTo>
                    <a:pt x="90" y="47"/>
                  </a:lnTo>
                  <a:lnTo>
                    <a:pt x="90" y="49"/>
                  </a:lnTo>
                  <a:lnTo>
                    <a:pt x="92" y="49"/>
                  </a:lnTo>
                  <a:lnTo>
                    <a:pt x="97" y="52"/>
                  </a:lnTo>
                  <a:lnTo>
                    <a:pt x="111" y="71"/>
                  </a:lnTo>
                  <a:lnTo>
                    <a:pt x="114" y="82"/>
                  </a:lnTo>
                  <a:lnTo>
                    <a:pt x="106" y="101"/>
                  </a:lnTo>
                  <a:lnTo>
                    <a:pt x="99" y="109"/>
                  </a:lnTo>
                  <a:lnTo>
                    <a:pt x="97" y="123"/>
                  </a:lnTo>
                  <a:lnTo>
                    <a:pt x="92" y="127"/>
                  </a:lnTo>
                  <a:lnTo>
                    <a:pt x="88" y="135"/>
                  </a:lnTo>
                  <a:lnTo>
                    <a:pt x="71" y="144"/>
                  </a:lnTo>
                  <a:lnTo>
                    <a:pt x="64" y="144"/>
                  </a:lnTo>
                  <a:lnTo>
                    <a:pt x="59" y="144"/>
                  </a:lnTo>
                  <a:lnTo>
                    <a:pt x="59" y="144"/>
                  </a:lnTo>
                  <a:lnTo>
                    <a:pt x="52" y="144"/>
                  </a:lnTo>
                  <a:lnTo>
                    <a:pt x="40" y="149"/>
                  </a:lnTo>
                  <a:lnTo>
                    <a:pt x="38" y="149"/>
                  </a:lnTo>
                  <a:lnTo>
                    <a:pt x="36" y="151"/>
                  </a:lnTo>
                  <a:lnTo>
                    <a:pt x="36" y="151"/>
                  </a:lnTo>
                  <a:lnTo>
                    <a:pt x="36" y="151"/>
                  </a:lnTo>
                  <a:lnTo>
                    <a:pt x="36" y="151"/>
                  </a:lnTo>
                  <a:lnTo>
                    <a:pt x="36" y="151"/>
                  </a:lnTo>
                  <a:lnTo>
                    <a:pt x="33" y="156"/>
                  </a:lnTo>
                  <a:lnTo>
                    <a:pt x="33" y="161"/>
                  </a:lnTo>
                  <a:lnTo>
                    <a:pt x="31" y="172"/>
                  </a:lnTo>
                  <a:lnTo>
                    <a:pt x="31" y="172"/>
                  </a:lnTo>
                  <a:lnTo>
                    <a:pt x="36" y="180"/>
                  </a:lnTo>
                  <a:lnTo>
                    <a:pt x="40" y="182"/>
                  </a:lnTo>
                  <a:lnTo>
                    <a:pt x="40" y="182"/>
                  </a:lnTo>
                  <a:lnTo>
                    <a:pt x="43" y="182"/>
                  </a:lnTo>
                  <a:lnTo>
                    <a:pt x="43" y="182"/>
                  </a:lnTo>
                  <a:lnTo>
                    <a:pt x="47" y="189"/>
                  </a:lnTo>
                  <a:lnTo>
                    <a:pt x="47" y="191"/>
                  </a:lnTo>
                  <a:lnTo>
                    <a:pt x="47" y="194"/>
                  </a:lnTo>
                  <a:lnTo>
                    <a:pt x="47" y="194"/>
                  </a:lnTo>
                  <a:lnTo>
                    <a:pt x="47" y="196"/>
                  </a:lnTo>
                  <a:lnTo>
                    <a:pt x="47" y="208"/>
                  </a:lnTo>
                  <a:lnTo>
                    <a:pt x="47" y="210"/>
                  </a:lnTo>
                  <a:lnTo>
                    <a:pt x="45" y="210"/>
                  </a:lnTo>
                  <a:lnTo>
                    <a:pt x="43" y="213"/>
                  </a:lnTo>
                  <a:lnTo>
                    <a:pt x="43" y="215"/>
                  </a:lnTo>
                  <a:lnTo>
                    <a:pt x="36" y="225"/>
                  </a:lnTo>
                  <a:lnTo>
                    <a:pt x="36" y="225"/>
                  </a:lnTo>
                  <a:lnTo>
                    <a:pt x="33" y="239"/>
                  </a:lnTo>
                  <a:lnTo>
                    <a:pt x="28" y="246"/>
                  </a:lnTo>
                  <a:lnTo>
                    <a:pt x="24" y="248"/>
                  </a:lnTo>
                  <a:lnTo>
                    <a:pt x="21" y="248"/>
                  </a:lnTo>
                  <a:lnTo>
                    <a:pt x="21" y="248"/>
                  </a:lnTo>
                  <a:lnTo>
                    <a:pt x="17" y="248"/>
                  </a:lnTo>
                  <a:lnTo>
                    <a:pt x="17" y="248"/>
                  </a:lnTo>
                  <a:lnTo>
                    <a:pt x="14" y="251"/>
                  </a:lnTo>
                  <a:lnTo>
                    <a:pt x="12" y="251"/>
                  </a:lnTo>
                  <a:lnTo>
                    <a:pt x="12" y="251"/>
                  </a:lnTo>
                  <a:lnTo>
                    <a:pt x="12" y="253"/>
                  </a:lnTo>
                  <a:lnTo>
                    <a:pt x="12" y="253"/>
                  </a:lnTo>
                  <a:lnTo>
                    <a:pt x="7" y="258"/>
                  </a:lnTo>
                  <a:lnTo>
                    <a:pt x="7" y="260"/>
                  </a:lnTo>
                  <a:lnTo>
                    <a:pt x="7" y="260"/>
                  </a:lnTo>
                  <a:lnTo>
                    <a:pt x="9" y="260"/>
                  </a:lnTo>
                  <a:lnTo>
                    <a:pt x="12" y="262"/>
                  </a:lnTo>
                  <a:lnTo>
                    <a:pt x="12" y="265"/>
                  </a:lnTo>
                  <a:lnTo>
                    <a:pt x="12" y="267"/>
                  </a:lnTo>
                  <a:lnTo>
                    <a:pt x="12" y="277"/>
                  </a:lnTo>
                  <a:lnTo>
                    <a:pt x="12" y="279"/>
                  </a:lnTo>
                  <a:lnTo>
                    <a:pt x="9" y="279"/>
                  </a:lnTo>
                  <a:lnTo>
                    <a:pt x="7" y="279"/>
                  </a:lnTo>
                  <a:lnTo>
                    <a:pt x="0" y="296"/>
                  </a:lnTo>
                  <a:lnTo>
                    <a:pt x="0" y="303"/>
                  </a:lnTo>
                  <a:lnTo>
                    <a:pt x="7" y="333"/>
                  </a:lnTo>
                  <a:lnTo>
                    <a:pt x="17" y="355"/>
                  </a:lnTo>
                  <a:lnTo>
                    <a:pt x="21" y="364"/>
                  </a:lnTo>
                  <a:lnTo>
                    <a:pt x="36" y="374"/>
                  </a:lnTo>
                  <a:lnTo>
                    <a:pt x="57" y="397"/>
                  </a:lnTo>
                  <a:lnTo>
                    <a:pt x="80" y="419"/>
                  </a:lnTo>
                  <a:lnTo>
                    <a:pt x="85" y="433"/>
                  </a:lnTo>
                  <a:lnTo>
                    <a:pt x="85" y="435"/>
                  </a:lnTo>
                  <a:lnTo>
                    <a:pt x="83" y="440"/>
                  </a:lnTo>
                  <a:lnTo>
                    <a:pt x="83" y="440"/>
                  </a:lnTo>
                  <a:lnTo>
                    <a:pt x="83" y="440"/>
                  </a:lnTo>
                  <a:lnTo>
                    <a:pt x="83" y="440"/>
                  </a:lnTo>
                  <a:lnTo>
                    <a:pt x="88" y="454"/>
                  </a:lnTo>
                  <a:lnTo>
                    <a:pt x="106" y="449"/>
                  </a:lnTo>
                  <a:lnTo>
                    <a:pt x="123" y="452"/>
                  </a:lnTo>
                  <a:lnTo>
                    <a:pt x="125" y="454"/>
                  </a:lnTo>
                  <a:lnTo>
                    <a:pt x="128" y="454"/>
                  </a:lnTo>
                  <a:lnTo>
                    <a:pt x="130" y="456"/>
                  </a:lnTo>
                  <a:lnTo>
                    <a:pt x="140" y="461"/>
                  </a:lnTo>
                  <a:lnTo>
                    <a:pt x="140" y="461"/>
                  </a:lnTo>
                  <a:lnTo>
                    <a:pt x="140" y="464"/>
                  </a:lnTo>
                  <a:lnTo>
                    <a:pt x="140" y="466"/>
                  </a:lnTo>
                  <a:lnTo>
                    <a:pt x="140" y="466"/>
                  </a:lnTo>
                  <a:lnTo>
                    <a:pt x="133" y="475"/>
                  </a:lnTo>
                  <a:lnTo>
                    <a:pt x="135" y="485"/>
                  </a:lnTo>
                  <a:lnTo>
                    <a:pt x="128" y="501"/>
                  </a:lnTo>
                  <a:lnTo>
                    <a:pt x="128" y="501"/>
                  </a:lnTo>
                  <a:lnTo>
                    <a:pt x="121" y="520"/>
                  </a:lnTo>
                  <a:lnTo>
                    <a:pt x="121" y="520"/>
                  </a:lnTo>
                  <a:lnTo>
                    <a:pt x="121" y="520"/>
                  </a:lnTo>
                  <a:lnTo>
                    <a:pt x="118" y="525"/>
                  </a:lnTo>
                  <a:lnTo>
                    <a:pt x="118" y="525"/>
                  </a:lnTo>
                  <a:lnTo>
                    <a:pt x="118" y="527"/>
                  </a:lnTo>
                  <a:lnTo>
                    <a:pt x="118" y="532"/>
                  </a:lnTo>
                  <a:lnTo>
                    <a:pt x="121" y="537"/>
                  </a:lnTo>
                  <a:lnTo>
                    <a:pt x="121" y="542"/>
                  </a:lnTo>
                  <a:lnTo>
                    <a:pt x="123" y="544"/>
                  </a:lnTo>
                  <a:lnTo>
                    <a:pt x="123" y="544"/>
                  </a:lnTo>
                  <a:lnTo>
                    <a:pt x="123" y="544"/>
                  </a:lnTo>
                  <a:lnTo>
                    <a:pt x="133" y="551"/>
                  </a:lnTo>
                  <a:lnTo>
                    <a:pt x="137" y="556"/>
                  </a:lnTo>
                  <a:lnTo>
                    <a:pt x="163" y="580"/>
                  </a:lnTo>
                  <a:lnTo>
                    <a:pt x="189" y="587"/>
                  </a:lnTo>
                  <a:lnTo>
                    <a:pt x="206" y="615"/>
                  </a:lnTo>
                  <a:lnTo>
                    <a:pt x="206" y="615"/>
                  </a:lnTo>
                  <a:lnTo>
                    <a:pt x="206" y="615"/>
                  </a:lnTo>
                  <a:lnTo>
                    <a:pt x="206" y="617"/>
                  </a:lnTo>
                  <a:lnTo>
                    <a:pt x="206" y="617"/>
                  </a:lnTo>
                  <a:lnTo>
                    <a:pt x="211" y="625"/>
                  </a:lnTo>
                  <a:lnTo>
                    <a:pt x="211" y="627"/>
                  </a:lnTo>
                  <a:lnTo>
                    <a:pt x="213" y="629"/>
                  </a:lnTo>
                  <a:lnTo>
                    <a:pt x="215" y="629"/>
                  </a:lnTo>
                  <a:lnTo>
                    <a:pt x="218" y="634"/>
                  </a:lnTo>
                  <a:lnTo>
                    <a:pt x="218" y="634"/>
                  </a:lnTo>
                  <a:lnTo>
                    <a:pt x="218" y="634"/>
                  </a:lnTo>
                  <a:lnTo>
                    <a:pt x="218" y="636"/>
                  </a:lnTo>
                  <a:lnTo>
                    <a:pt x="218" y="636"/>
                  </a:lnTo>
                  <a:lnTo>
                    <a:pt x="218" y="636"/>
                  </a:lnTo>
                  <a:lnTo>
                    <a:pt x="218" y="641"/>
                  </a:lnTo>
                  <a:lnTo>
                    <a:pt x="218" y="641"/>
                  </a:lnTo>
                  <a:lnTo>
                    <a:pt x="215" y="641"/>
                  </a:lnTo>
                  <a:lnTo>
                    <a:pt x="215" y="641"/>
                  </a:lnTo>
                  <a:lnTo>
                    <a:pt x="215" y="641"/>
                  </a:lnTo>
                  <a:lnTo>
                    <a:pt x="215" y="641"/>
                  </a:lnTo>
                  <a:lnTo>
                    <a:pt x="211" y="643"/>
                  </a:lnTo>
                  <a:lnTo>
                    <a:pt x="213" y="653"/>
                  </a:lnTo>
                  <a:lnTo>
                    <a:pt x="215" y="658"/>
                  </a:lnTo>
                  <a:lnTo>
                    <a:pt x="220" y="670"/>
                  </a:lnTo>
                  <a:lnTo>
                    <a:pt x="225" y="677"/>
                  </a:lnTo>
                  <a:lnTo>
                    <a:pt x="230" y="681"/>
                  </a:lnTo>
                  <a:lnTo>
                    <a:pt x="248" y="684"/>
                  </a:lnTo>
                  <a:lnTo>
                    <a:pt x="244" y="674"/>
                  </a:lnTo>
                  <a:lnTo>
                    <a:pt x="265" y="653"/>
                  </a:lnTo>
                  <a:lnTo>
                    <a:pt x="265" y="653"/>
                  </a:lnTo>
                  <a:lnTo>
                    <a:pt x="303" y="667"/>
                  </a:lnTo>
                  <a:lnTo>
                    <a:pt x="310" y="670"/>
                  </a:lnTo>
                  <a:lnTo>
                    <a:pt x="310" y="670"/>
                  </a:lnTo>
                  <a:lnTo>
                    <a:pt x="312" y="667"/>
                  </a:lnTo>
                  <a:lnTo>
                    <a:pt x="315" y="665"/>
                  </a:lnTo>
                  <a:lnTo>
                    <a:pt x="315" y="658"/>
                  </a:lnTo>
                  <a:lnTo>
                    <a:pt x="312" y="653"/>
                  </a:lnTo>
                  <a:lnTo>
                    <a:pt x="312" y="651"/>
                  </a:lnTo>
                  <a:lnTo>
                    <a:pt x="310" y="651"/>
                  </a:lnTo>
                  <a:lnTo>
                    <a:pt x="305" y="646"/>
                  </a:lnTo>
                  <a:lnTo>
                    <a:pt x="305" y="643"/>
                  </a:lnTo>
                  <a:lnTo>
                    <a:pt x="305" y="641"/>
                  </a:lnTo>
                  <a:lnTo>
                    <a:pt x="308" y="629"/>
                  </a:lnTo>
                  <a:lnTo>
                    <a:pt x="308" y="629"/>
                  </a:lnTo>
                  <a:lnTo>
                    <a:pt x="310" y="627"/>
                  </a:lnTo>
                  <a:lnTo>
                    <a:pt x="310" y="627"/>
                  </a:lnTo>
                  <a:lnTo>
                    <a:pt x="312" y="625"/>
                  </a:lnTo>
                  <a:lnTo>
                    <a:pt x="312" y="625"/>
                  </a:lnTo>
                  <a:lnTo>
                    <a:pt x="315" y="625"/>
                  </a:lnTo>
                  <a:lnTo>
                    <a:pt x="319" y="627"/>
                  </a:lnTo>
                  <a:lnTo>
                    <a:pt x="322" y="622"/>
                  </a:lnTo>
                  <a:lnTo>
                    <a:pt x="324" y="622"/>
                  </a:lnTo>
                  <a:lnTo>
                    <a:pt x="324" y="622"/>
                  </a:lnTo>
                  <a:lnTo>
                    <a:pt x="324" y="622"/>
                  </a:lnTo>
                  <a:lnTo>
                    <a:pt x="327" y="620"/>
                  </a:lnTo>
                  <a:lnTo>
                    <a:pt x="327" y="620"/>
                  </a:lnTo>
                  <a:lnTo>
                    <a:pt x="327" y="620"/>
                  </a:lnTo>
                  <a:lnTo>
                    <a:pt x="329" y="620"/>
                  </a:lnTo>
                  <a:lnTo>
                    <a:pt x="331" y="620"/>
                  </a:lnTo>
                  <a:lnTo>
                    <a:pt x="343" y="615"/>
                  </a:lnTo>
                  <a:lnTo>
                    <a:pt x="345" y="615"/>
                  </a:lnTo>
                  <a:lnTo>
                    <a:pt x="348" y="613"/>
                  </a:lnTo>
                  <a:lnTo>
                    <a:pt x="348" y="613"/>
                  </a:lnTo>
                  <a:lnTo>
                    <a:pt x="338" y="603"/>
                  </a:lnTo>
                  <a:lnTo>
                    <a:pt x="338" y="603"/>
                  </a:lnTo>
                  <a:lnTo>
                    <a:pt x="336" y="596"/>
                  </a:lnTo>
                  <a:lnTo>
                    <a:pt x="336" y="596"/>
                  </a:lnTo>
                  <a:lnTo>
                    <a:pt x="336" y="594"/>
                  </a:lnTo>
                  <a:lnTo>
                    <a:pt x="336" y="594"/>
                  </a:lnTo>
                  <a:lnTo>
                    <a:pt x="336" y="594"/>
                  </a:lnTo>
                  <a:lnTo>
                    <a:pt x="336" y="591"/>
                  </a:lnTo>
                  <a:lnTo>
                    <a:pt x="336" y="591"/>
                  </a:lnTo>
                  <a:lnTo>
                    <a:pt x="338" y="589"/>
                  </a:lnTo>
                  <a:lnTo>
                    <a:pt x="338" y="587"/>
                  </a:lnTo>
                  <a:lnTo>
                    <a:pt x="338" y="587"/>
                  </a:lnTo>
                  <a:lnTo>
                    <a:pt x="343" y="584"/>
                  </a:lnTo>
                  <a:lnTo>
                    <a:pt x="345" y="582"/>
                  </a:lnTo>
                  <a:lnTo>
                    <a:pt x="345" y="582"/>
                  </a:lnTo>
                  <a:lnTo>
                    <a:pt x="345" y="580"/>
                  </a:lnTo>
                  <a:lnTo>
                    <a:pt x="348" y="575"/>
                  </a:lnTo>
                  <a:lnTo>
                    <a:pt x="343" y="565"/>
                  </a:lnTo>
                  <a:lnTo>
                    <a:pt x="345" y="565"/>
                  </a:lnTo>
                  <a:lnTo>
                    <a:pt x="348" y="565"/>
                  </a:lnTo>
                  <a:lnTo>
                    <a:pt x="348" y="565"/>
                  </a:lnTo>
                  <a:lnTo>
                    <a:pt x="348" y="565"/>
                  </a:lnTo>
                  <a:lnTo>
                    <a:pt x="348" y="563"/>
                  </a:lnTo>
                  <a:lnTo>
                    <a:pt x="348" y="535"/>
                  </a:lnTo>
                  <a:lnTo>
                    <a:pt x="350" y="523"/>
                  </a:lnTo>
                  <a:lnTo>
                    <a:pt x="350" y="523"/>
                  </a:lnTo>
                  <a:lnTo>
                    <a:pt x="367" y="497"/>
                  </a:lnTo>
                  <a:lnTo>
                    <a:pt x="374" y="478"/>
                  </a:lnTo>
                  <a:lnTo>
                    <a:pt x="376" y="473"/>
                  </a:lnTo>
                  <a:lnTo>
                    <a:pt x="383" y="464"/>
                  </a:lnTo>
                  <a:lnTo>
                    <a:pt x="386" y="464"/>
                  </a:lnTo>
                  <a:lnTo>
                    <a:pt x="386" y="461"/>
                  </a:lnTo>
                  <a:lnTo>
                    <a:pt x="386" y="454"/>
                  </a:lnTo>
                  <a:lnTo>
                    <a:pt x="386" y="449"/>
                  </a:lnTo>
                  <a:lnTo>
                    <a:pt x="383" y="442"/>
                  </a:lnTo>
                  <a:lnTo>
                    <a:pt x="383" y="442"/>
                  </a:lnTo>
                  <a:lnTo>
                    <a:pt x="383" y="442"/>
                  </a:lnTo>
                  <a:lnTo>
                    <a:pt x="381" y="435"/>
                  </a:lnTo>
                  <a:lnTo>
                    <a:pt x="383" y="435"/>
                  </a:lnTo>
                  <a:lnTo>
                    <a:pt x="383" y="433"/>
                  </a:lnTo>
                  <a:lnTo>
                    <a:pt x="383" y="430"/>
                  </a:lnTo>
                  <a:lnTo>
                    <a:pt x="376" y="419"/>
                  </a:lnTo>
                  <a:lnTo>
                    <a:pt x="371" y="411"/>
                  </a:lnTo>
                  <a:lnTo>
                    <a:pt x="369" y="407"/>
                  </a:lnTo>
                  <a:lnTo>
                    <a:pt x="371" y="393"/>
                  </a:lnTo>
                  <a:lnTo>
                    <a:pt x="376" y="367"/>
                  </a:lnTo>
                  <a:lnTo>
                    <a:pt x="374" y="350"/>
                  </a:lnTo>
                  <a:lnTo>
                    <a:pt x="371" y="317"/>
                  </a:lnTo>
                  <a:lnTo>
                    <a:pt x="369" y="284"/>
                  </a:lnTo>
                  <a:lnTo>
                    <a:pt x="364" y="243"/>
                  </a:lnTo>
                  <a:lnTo>
                    <a:pt x="364" y="241"/>
                  </a:lnTo>
                  <a:lnTo>
                    <a:pt x="362" y="210"/>
                  </a:lnTo>
                  <a:lnTo>
                    <a:pt x="360" y="177"/>
                  </a:lnTo>
                  <a:lnTo>
                    <a:pt x="357" y="158"/>
                  </a:lnTo>
                  <a:lnTo>
                    <a:pt x="357" y="142"/>
                  </a:lnTo>
                  <a:lnTo>
                    <a:pt x="355" y="120"/>
                  </a:lnTo>
                  <a:lnTo>
                    <a:pt x="353" y="92"/>
                  </a:lnTo>
                  <a:lnTo>
                    <a:pt x="345" y="82"/>
                  </a:lnTo>
                  <a:lnTo>
                    <a:pt x="343" y="78"/>
                  </a:lnTo>
                  <a:lnTo>
                    <a:pt x="343" y="78"/>
                  </a:lnTo>
                  <a:lnTo>
                    <a:pt x="343" y="75"/>
                  </a:lnTo>
                  <a:lnTo>
                    <a:pt x="343" y="73"/>
                  </a:lnTo>
                  <a:lnTo>
                    <a:pt x="341" y="68"/>
                  </a:lnTo>
                  <a:lnTo>
                    <a:pt x="341" y="66"/>
                  </a:lnTo>
                  <a:lnTo>
                    <a:pt x="336" y="52"/>
                  </a:lnTo>
                  <a:lnTo>
                    <a:pt x="327" y="40"/>
                  </a:lnTo>
                  <a:lnTo>
                    <a:pt x="322" y="33"/>
                  </a:lnTo>
                  <a:lnTo>
                    <a:pt x="319" y="30"/>
                  </a:lnTo>
                  <a:lnTo>
                    <a:pt x="319" y="26"/>
                  </a:lnTo>
                  <a:lnTo>
                    <a:pt x="317" y="23"/>
                  </a:lnTo>
                  <a:lnTo>
                    <a:pt x="317" y="19"/>
                  </a:lnTo>
                  <a:lnTo>
                    <a:pt x="319" y="14"/>
                  </a:lnTo>
                  <a:lnTo>
                    <a:pt x="319" y="14"/>
                  </a:lnTo>
                  <a:lnTo>
                    <a:pt x="319" y="11"/>
                  </a:lnTo>
                  <a:lnTo>
                    <a:pt x="319" y="2"/>
                  </a:lnTo>
                  <a:lnTo>
                    <a:pt x="319" y="0"/>
                  </a:lnTo>
                  <a:lnTo>
                    <a:pt x="319" y="0"/>
                  </a:lnTo>
                  <a:lnTo>
                    <a:pt x="284" y="2"/>
                  </a:lnTo>
                  <a:lnTo>
                    <a:pt x="274" y="2"/>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9" name="Idaho"/>
            <p:cNvSpPr>
              <a:spLocks/>
            </p:cNvSpPr>
            <p:nvPr/>
          </p:nvSpPr>
          <p:spPr bwMode="auto">
            <a:xfrm>
              <a:off x="1825377" y="1020862"/>
              <a:ext cx="920750" cy="1484313"/>
            </a:xfrm>
            <a:custGeom>
              <a:avLst/>
              <a:gdLst>
                <a:gd name="T0" fmla="*/ 142 w 580"/>
                <a:gd name="T1" fmla="*/ 206 h 935"/>
                <a:gd name="T2" fmla="*/ 116 w 580"/>
                <a:gd name="T3" fmla="*/ 310 h 935"/>
                <a:gd name="T4" fmla="*/ 121 w 580"/>
                <a:gd name="T5" fmla="*/ 339 h 935"/>
                <a:gd name="T6" fmla="*/ 123 w 580"/>
                <a:gd name="T7" fmla="*/ 379 h 935"/>
                <a:gd name="T8" fmla="*/ 140 w 580"/>
                <a:gd name="T9" fmla="*/ 391 h 935"/>
                <a:gd name="T10" fmla="*/ 142 w 580"/>
                <a:gd name="T11" fmla="*/ 393 h 935"/>
                <a:gd name="T12" fmla="*/ 142 w 580"/>
                <a:gd name="T13" fmla="*/ 417 h 935"/>
                <a:gd name="T14" fmla="*/ 104 w 580"/>
                <a:gd name="T15" fmla="*/ 469 h 935"/>
                <a:gd name="T16" fmla="*/ 95 w 580"/>
                <a:gd name="T17" fmla="*/ 483 h 935"/>
                <a:gd name="T18" fmla="*/ 97 w 580"/>
                <a:gd name="T19" fmla="*/ 485 h 935"/>
                <a:gd name="T20" fmla="*/ 83 w 580"/>
                <a:gd name="T21" fmla="*/ 502 h 935"/>
                <a:gd name="T22" fmla="*/ 71 w 580"/>
                <a:gd name="T23" fmla="*/ 507 h 935"/>
                <a:gd name="T24" fmla="*/ 48 w 580"/>
                <a:gd name="T25" fmla="*/ 556 h 935"/>
                <a:gd name="T26" fmla="*/ 60 w 580"/>
                <a:gd name="T27" fmla="*/ 566 h 935"/>
                <a:gd name="T28" fmla="*/ 67 w 580"/>
                <a:gd name="T29" fmla="*/ 566 h 935"/>
                <a:gd name="T30" fmla="*/ 71 w 580"/>
                <a:gd name="T31" fmla="*/ 578 h 935"/>
                <a:gd name="T32" fmla="*/ 71 w 580"/>
                <a:gd name="T33" fmla="*/ 578 h 935"/>
                <a:gd name="T34" fmla="*/ 60 w 580"/>
                <a:gd name="T35" fmla="*/ 606 h 935"/>
                <a:gd name="T36" fmla="*/ 3 w 580"/>
                <a:gd name="T37" fmla="*/ 833 h 935"/>
                <a:gd name="T38" fmla="*/ 187 w 580"/>
                <a:gd name="T39" fmla="*/ 874 h 935"/>
                <a:gd name="T40" fmla="*/ 265 w 580"/>
                <a:gd name="T41" fmla="*/ 890 h 935"/>
                <a:gd name="T42" fmla="*/ 287 w 580"/>
                <a:gd name="T43" fmla="*/ 895 h 935"/>
                <a:gd name="T44" fmla="*/ 358 w 580"/>
                <a:gd name="T45" fmla="*/ 907 h 935"/>
                <a:gd name="T46" fmla="*/ 426 w 580"/>
                <a:gd name="T47" fmla="*/ 918 h 935"/>
                <a:gd name="T48" fmla="*/ 530 w 580"/>
                <a:gd name="T49" fmla="*/ 935 h 935"/>
                <a:gd name="T50" fmla="*/ 561 w 580"/>
                <a:gd name="T51" fmla="*/ 753 h 935"/>
                <a:gd name="T52" fmla="*/ 571 w 580"/>
                <a:gd name="T53" fmla="*/ 627 h 935"/>
                <a:gd name="T54" fmla="*/ 547 w 580"/>
                <a:gd name="T55" fmla="*/ 601 h 935"/>
                <a:gd name="T56" fmla="*/ 481 w 580"/>
                <a:gd name="T57" fmla="*/ 611 h 935"/>
                <a:gd name="T58" fmla="*/ 426 w 580"/>
                <a:gd name="T59" fmla="*/ 613 h 935"/>
                <a:gd name="T60" fmla="*/ 424 w 580"/>
                <a:gd name="T61" fmla="*/ 620 h 935"/>
                <a:gd name="T62" fmla="*/ 410 w 580"/>
                <a:gd name="T63" fmla="*/ 611 h 935"/>
                <a:gd name="T64" fmla="*/ 410 w 580"/>
                <a:gd name="T65" fmla="*/ 587 h 935"/>
                <a:gd name="T66" fmla="*/ 405 w 580"/>
                <a:gd name="T67" fmla="*/ 568 h 935"/>
                <a:gd name="T68" fmla="*/ 381 w 580"/>
                <a:gd name="T69" fmla="*/ 542 h 935"/>
                <a:gd name="T70" fmla="*/ 369 w 580"/>
                <a:gd name="T71" fmla="*/ 473 h 935"/>
                <a:gd name="T72" fmla="*/ 360 w 580"/>
                <a:gd name="T73" fmla="*/ 447 h 935"/>
                <a:gd name="T74" fmla="*/ 322 w 580"/>
                <a:gd name="T75" fmla="*/ 466 h 935"/>
                <a:gd name="T76" fmla="*/ 310 w 580"/>
                <a:gd name="T77" fmla="*/ 452 h 935"/>
                <a:gd name="T78" fmla="*/ 303 w 580"/>
                <a:gd name="T79" fmla="*/ 450 h 935"/>
                <a:gd name="T80" fmla="*/ 339 w 580"/>
                <a:gd name="T81" fmla="*/ 350 h 935"/>
                <a:gd name="T82" fmla="*/ 348 w 580"/>
                <a:gd name="T83" fmla="*/ 327 h 935"/>
                <a:gd name="T84" fmla="*/ 341 w 580"/>
                <a:gd name="T85" fmla="*/ 324 h 935"/>
                <a:gd name="T86" fmla="*/ 327 w 580"/>
                <a:gd name="T87" fmla="*/ 322 h 935"/>
                <a:gd name="T88" fmla="*/ 317 w 580"/>
                <a:gd name="T89" fmla="*/ 310 h 935"/>
                <a:gd name="T90" fmla="*/ 301 w 580"/>
                <a:gd name="T91" fmla="*/ 282 h 935"/>
                <a:gd name="T92" fmla="*/ 282 w 580"/>
                <a:gd name="T93" fmla="*/ 237 h 935"/>
                <a:gd name="T94" fmla="*/ 268 w 580"/>
                <a:gd name="T95" fmla="*/ 230 h 935"/>
                <a:gd name="T96" fmla="*/ 254 w 580"/>
                <a:gd name="T97" fmla="*/ 197 h 935"/>
                <a:gd name="T98" fmla="*/ 261 w 580"/>
                <a:gd name="T99" fmla="*/ 178 h 935"/>
                <a:gd name="T100" fmla="*/ 242 w 580"/>
                <a:gd name="T101" fmla="*/ 142 h 935"/>
                <a:gd name="T102" fmla="*/ 265 w 580"/>
                <a:gd name="T103" fmla="*/ 17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0" h="935">
                  <a:moveTo>
                    <a:pt x="161" y="114"/>
                  </a:moveTo>
                  <a:lnTo>
                    <a:pt x="161" y="121"/>
                  </a:lnTo>
                  <a:lnTo>
                    <a:pt x="145" y="194"/>
                  </a:lnTo>
                  <a:lnTo>
                    <a:pt x="142" y="206"/>
                  </a:lnTo>
                  <a:lnTo>
                    <a:pt x="138" y="223"/>
                  </a:lnTo>
                  <a:lnTo>
                    <a:pt x="121" y="291"/>
                  </a:lnTo>
                  <a:lnTo>
                    <a:pt x="119" y="305"/>
                  </a:lnTo>
                  <a:lnTo>
                    <a:pt x="116" y="310"/>
                  </a:lnTo>
                  <a:lnTo>
                    <a:pt x="119" y="322"/>
                  </a:lnTo>
                  <a:lnTo>
                    <a:pt x="121" y="322"/>
                  </a:lnTo>
                  <a:lnTo>
                    <a:pt x="121" y="329"/>
                  </a:lnTo>
                  <a:lnTo>
                    <a:pt x="121" y="339"/>
                  </a:lnTo>
                  <a:lnTo>
                    <a:pt x="116" y="350"/>
                  </a:lnTo>
                  <a:lnTo>
                    <a:pt x="119" y="357"/>
                  </a:lnTo>
                  <a:lnTo>
                    <a:pt x="123" y="376"/>
                  </a:lnTo>
                  <a:lnTo>
                    <a:pt x="123" y="379"/>
                  </a:lnTo>
                  <a:lnTo>
                    <a:pt x="123" y="379"/>
                  </a:lnTo>
                  <a:lnTo>
                    <a:pt x="128" y="381"/>
                  </a:lnTo>
                  <a:lnTo>
                    <a:pt x="135" y="388"/>
                  </a:lnTo>
                  <a:lnTo>
                    <a:pt x="140" y="391"/>
                  </a:lnTo>
                  <a:lnTo>
                    <a:pt x="140" y="391"/>
                  </a:lnTo>
                  <a:lnTo>
                    <a:pt x="140" y="393"/>
                  </a:lnTo>
                  <a:lnTo>
                    <a:pt x="142" y="393"/>
                  </a:lnTo>
                  <a:lnTo>
                    <a:pt x="142" y="393"/>
                  </a:lnTo>
                  <a:lnTo>
                    <a:pt x="142" y="395"/>
                  </a:lnTo>
                  <a:lnTo>
                    <a:pt x="145" y="412"/>
                  </a:lnTo>
                  <a:lnTo>
                    <a:pt x="145" y="414"/>
                  </a:lnTo>
                  <a:lnTo>
                    <a:pt x="142" y="417"/>
                  </a:lnTo>
                  <a:lnTo>
                    <a:pt x="135" y="424"/>
                  </a:lnTo>
                  <a:lnTo>
                    <a:pt x="121" y="443"/>
                  </a:lnTo>
                  <a:lnTo>
                    <a:pt x="116" y="450"/>
                  </a:lnTo>
                  <a:lnTo>
                    <a:pt x="104" y="469"/>
                  </a:lnTo>
                  <a:lnTo>
                    <a:pt x="100" y="473"/>
                  </a:lnTo>
                  <a:lnTo>
                    <a:pt x="97" y="476"/>
                  </a:lnTo>
                  <a:lnTo>
                    <a:pt x="95" y="481"/>
                  </a:lnTo>
                  <a:lnTo>
                    <a:pt x="95" y="483"/>
                  </a:lnTo>
                  <a:lnTo>
                    <a:pt x="95" y="485"/>
                  </a:lnTo>
                  <a:lnTo>
                    <a:pt x="97" y="485"/>
                  </a:lnTo>
                  <a:lnTo>
                    <a:pt x="97" y="485"/>
                  </a:lnTo>
                  <a:lnTo>
                    <a:pt x="97" y="485"/>
                  </a:lnTo>
                  <a:lnTo>
                    <a:pt x="93" y="492"/>
                  </a:lnTo>
                  <a:lnTo>
                    <a:pt x="93" y="492"/>
                  </a:lnTo>
                  <a:lnTo>
                    <a:pt x="88" y="497"/>
                  </a:lnTo>
                  <a:lnTo>
                    <a:pt x="83" y="502"/>
                  </a:lnTo>
                  <a:lnTo>
                    <a:pt x="76" y="504"/>
                  </a:lnTo>
                  <a:lnTo>
                    <a:pt x="74" y="504"/>
                  </a:lnTo>
                  <a:lnTo>
                    <a:pt x="74" y="504"/>
                  </a:lnTo>
                  <a:lnTo>
                    <a:pt x="71" y="507"/>
                  </a:lnTo>
                  <a:lnTo>
                    <a:pt x="52" y="533"/>
                  </a:lnTo>
                  <a:lnTo>
                    <a:pt x="52" y="535"/>
                  </a:lnTo>
                  <a:lnTo>
                    <a:pt x="48" y="554"/>
                  </a:lnTo>
                  <a:lnTo>
                    <a:pt x="48" y="556"/>
                  </a:lnTo>
                  <a:lnTo>
                    <a:pt x="48" y="556"/>
                  </a:lnTo>
                  <a:lnTo>
                    <a:pt x="48" y="559"/>
                  </a:lnTo>
                  <a:lnTo>
                    <a:pt x="50" y="561"/>
                  </a:lnTo>
                  <a:lnTo>
                    <a:pt x="60" y="566"/>
                  </a:lnTo>
                  <a:lnTo>
                    <a:pt x="62" y="563"/>
                  </a:lnTo>
                  <a:lnTo>
                    <a:pt x="62" y="563"/>
                  </a:lnTo>
                  <a:lnTo>
                    <a:pt x="64" y="566"/>
                  </a:lnTo>
                  <a:lnTo>
                    <a:pt x="67" y="566"/>
                  </a:lnTo>
                  <a:lnTo>
                    <a:pt x="71" y="575"/>
                  </a:lnTo>
                  <a:lnTo>
                    <a:pt x="71" y="575"/>
                  </a:lnTo>
                  <a:lnTo>
                    <a:pt x="71" y="575"/>
                  </a:lnTo>
                  <a:lnTo>
                    <a:pt x="71" y="578"/>
                  </a:lnTo>
                  <a:lnTo>
                    <a:pt x="71" y="578"/>
                  </a:lnTo>
                  <a:lnTo>
                    <a:pt x="71" y="578"/>
                  </a:lnTo>
                  <a:lnTo>
                    <a:pt x="71" y="578"/>
                  </a:lnTo>
                  <a:lnTo>
                    <a:pt x="71" y="578"/>
                  </a:lnTo>
                  <a:lnTo>
                    <a:pt x="71" y="578"/>
                  </a:lnTo>
                  <a:lnTo>
                    <a:pt x="67" y="585"/>
                  </a:lnTo>
                  <a:lnTo>
                    <a:pt x="62" y="597"/>
                  </a:lnTo>
                  <a:lnTo>
                    <a:pt x="60" y="606"/>
                  </a:lnTo>
                  <a:lnTo>
                    <a:pt x="55" y="608"/>
                  </a:lnTo>
                  <a:lnTo>
                    <a:pt x="45" y="632"/>
                  </a:lnTo>
                  <a:lnTo>
                    <a:pt x="0" y="833"/>
                  </a:lnTo>
                  <a:lnTo>
                    <a:pt x="3" y="833"/>
                  </a:lnTo>
                  <a:lnTo>
                    <a:pt x="36" y="840"/>
                  </a:lnTo>
                  <a:lnTo>
                    <a:pt x="48" y="843"/>
                  </a:lnTo>
                  <a:lnTo>
                    <a:pt x="178" y="871"/>
                  </a:lnTo>
                  <a:lnTo>
                    <a:pt x="187" y="874"/>
                  </a:lnTo>
                  <a:lnTo>
                    <a:pt x="201" y="876"/>
                  </a:lnTo>
                  <a:lnTo>
                    <a:pt x="225" y="881"/>
                  </a:lnTo>
                  <a:lnTo>
                    <a:pt x="244" y="885"/>
                  </a:lnTo>
                  <a:lnTo>
                    <a:pt x="265" y="890"/>
                  </a:lnTo>
                  <a:lnTo>
                    <a:pt x="270" y="890"/>
                  </a:lnTo>
                  <a:lnTo>
                    <a:pt x="277" y="892"/>
                  </a:lnTo>
                  <a:lnTo>
                    <a:pt x="280" y="892"/>
                  </a:lnTo>
                  <a:lnTo>
                    <a:pt x="287" y="895"/>
                  </a:lnTo>
                  <a:lnTo>
                    <a:pt x="289" y="895"/>
                  </a:lnTo>
                  <a:lnTo>
                    <a:pt x="320" y="900"/>
                  </a:lnTo>
                  <a:lnTo>
                    <a:pt x="322" y="900"/>
                  </a:lnTo>
                  <a:lnTo>
                    <a:pt x="358" y="907"/>
                  </a:lnTo>
                  <a:lnTo>
                    <a:pt x="384" y="911"/>
                  </a:lnTo>
                  <a:lnTo>
                    <a:pt x="407" y="914"/>
                  </a:lnTo>
                  <a:lnTo>
                    <a:pt x="426" y="918"/>
                  </a:lnTo>
                  <a:lnTo>
                    <a:pt x="426" y="918"/>
                  </a:lnTo>
                  <a:lnTo>
                    <a:pt x="431" y="918"/>
                  </a:lnTo>
                  <a:lnTo>
                    <a:pt x="436" y="921"/>
                  </a:lnTo>
                  <a:lnTo>
                    <a:pt x="490" y="928"/>
                  </a:lnTo>
                  <a:lnTo>
                    <a:pt x="530" y="935"/>
                  </a:lnTo>
                  <a:lnTo>
                    <a:pt x="542" y="874"/>
                  </a:lnTo>
                  <a:lnTo>
                    <a:pt x="552" y="812"/>
                  </a:lnTo>
                  <a:lnTo>
                    <a:pt x="556" y="776"/>
                  </a:lnTo>
                  <a:lnTo>
                    <a:pt x="561" y="753"/>
                  </a:lnTo>
                  <a:lnTo>
                    <a:pt x="571" y="696"/>
                  </a:lnTo>
                  <a:lnTo>
                    <a:pt x="580" y="637"/>
                  </a:lnTo>
                  <a:lnTo>
                    <a:pt x="573" y="630"/>
                  </a:lnTo>
                  <a:lnTo>
                    <a:pt x="571" y="627"/>
                  </a:lnTo>
                  <a:lnTo>
                    <a:pt x="568" y="616"/>
                  </a:lnTo>
                  <a:lnTo>
                    <a:pt x="561" y="601"/>
                  </a:lnTo>
                  <a:lnTo>
                    <a:pt x="556" y="597"/>
                  </a:lnTo>
                  <a:lnTo>
                    <a:pt x="547" y="601"/>
                  </a:lnTo>
                  <a:lnTo>
                    <a:pt x="533" y="618"/>
                  </a:lnTo>
                  <a:lnTo>
                    <a:pt x="521" y="618"/>
                  </a:lnTo>
                  <a:lnTo>
                    <a:pt x="504" y="613"/>
                  </a:lnTo>
                  <a:lnTo>
                    <a:pt x="481" y="611"/>
                  </a:lnTo>
                  <a:lnTo>
                    <a:pt x="466" y="616"/>
                  </a:lnTo>
                  <a:lnTo>
                    <a:pt x="436" y="608"/>
                  </a:lnTo>
                  <a:lnTo>
                    <a:pt x="431" y="608"/>
                  </a:lnTo>
                  <a:lnTo>
                    <a:pt x="426" y="613"/>
                  </a:lnTo>
                  <a:lnTo>
                    <a:pt x="426" y="616"/>
                  </a:lnTo>
                  <a:lnTo>
                    <a:pt x="424" y="620"/>
                  </a:lnTo>
                  <a:lnTo>
                    <a:pt x="424" y="620"/>
                  </a:lnTo>
                  <a:lnTo>
                    <a:pt x="424" y="620"/>
                  </a:lnTo>
                  <a:lnTo>
                    <a:pt x="421" y="623"/>
                  </a:lnTo>
                  <a:lnTo>
                    <a:pt x="419" y="620"/>
                  </a:lnTo>
                  <a:lnTo>
                    <a:pt x="412" y="613"/>
                  </a:lnTo>
                  <a:lnTo>
                    <a:pt x="410" y="611"/>
                  </a:lnTo>
                  <a:lnTo>
                    <a:pt x="410" y="604"/>
                  </a:lnTo>
                  <a:lnTo>
                    <a:pt x="410" y="589"/>
                  </a:lnTo>
                  <a:lnTo>
                    <a:pt x="410" y="589"/>
                  </a:lnTo>
                  <a:lnTo>
                    <a:pt x="410" y="587"/>
                  </a:lnTo>
                  <a:lnTo>
                    <a:pt x="410" y="587"/>
                  </a:lnTo>
                  <a:lnTo>
                    <a:pt x="407" y="575"/>
                  </a:lnTo>
                  <a:lnTo>
                    <a:pt x="407" y="571"/>
                  </a:lnTo>
                  <a:lnTo>
                    <a:pt x="405" y="568"/>
                  </a:lnTo>
                  <a:lnTo>
                    <a:pt x="400" y="563"/>
                  </a:lnTo>
                  <a:lnTo>
                    <a:pt x="398" y="561"/>
                  </a:lnTo>
                  <a:lnTo>
                    <a:pt x="395" y="561"/>
                  </a:lnTo>
                  <a:lnTo>
                    <a:pt x="381" y="542"/>
                  </a:lnTo>
                  <a:lnTo>
                    <a:pt x="367" y="492"/>
                  </a:lnTo>
                  <a:lnTo>
                    <a:pt x="367" y="483"/>
                  </a:lnTo>
                  <a:lnTo>
                    <a:pt x="367" y="476"/>
                  </a:lnTo>
                  <a:lnTo>
                    <a:pt x="369" y="473"/>
                  </a:lnTo>
                  <a:lnTo>
                    <a:pt x="369" y="471"/>
                  </a:lnTo>
                  <a:lnTo>
                    <a:pt x="367" y="462"/>
                  </a:lnTo>
                  <a:lnTo>
                    <a:pt x="367" y="459"/>
                  </a:lnTo>
                  <a:lnTo>
                    <a:pt x="360" y="447"/>
                  </a:lnTo>
                  <a:lnTo>
                    <a:pt x="358" y="445"/>
                  </a:lnTo>
                  <a:lnTo>
                    <a:pt x="351" y="450"/>
                  </a:lnTo>
                  <a:lnTo>
                    <a:pt x="339" y="459"/>
                  </a:lnTo>
                  <a:lnTo>
                    <a:pt x="322" y="466"/>
                  </a:lnTo>
                  <a:lnTo>
                    <a:pt x="320" y="466"/>
                  </a:lnTo>
                  <a:lnTo>
                    <a:pt x="317" y="464"/>
                  </a:lnTo>
                  <a:lnTo>
                    <a:pt x="313" y="452"/>
                  </a:lnTo>
                  <a:lnTo>
                    <a:pt x="310" y="452"/>
                  </a:lnTo>
                  <a:lnTo>
                    <a:pt x="308" y="452"/>
                  </a:lnTo>
                  <a:lnTo>
                    <a:pt x="303" y="452"/>
                  </a:lnTo>
                  <a:lnTo>
                    <a:pt x="303" y="452"/>
                  </a:lnTo>
                  <a:lnTo>
                    <a:pt x="303" y="450"/>
                  </a:lnTo>
                  <a:lnTo>
                    <a:pt x="306" y="443"/>
                  </a:lnTo>
                  <a:lnTo>
                    <a:pt x="308" y="426"/>
                  </a:lnTo>
                  <a:lnTo>
                    <a:pt x="332" y="367"/>
                  </a:lnTo>
                  <a:lnTo>
                    <a:pt x="339" y="350"/>
                  </a:lnTo>
                  <a:lnTo>
                    <a:pt x="343" y="339"/>
                  </a:lnTo>
                  <a:lnTo>
                    <a:pt x="348" y="329"/>
                  </a:lnTo>
                  <a:lnTo>
                    <a:pt x="348" y="327"/>
                  </a:lnTo>
                  <a:lnTo>
                    <a:pt x="348" y="327"/>
                  </a:lnTo>
                  <a:lnTo>
                    <a:pt x="348" y="327"/>
                  </a:lnTo>
                  <a:lnTo>
                    <a:pt x="346" y="324"/>
                  </a:lnTo>
                  <a:lnTo>
                    <a:pt x="346" y="324"/>
                  </a:lnTo>
                  <a:lnTo>
                    <a:pt x="341" y="324"/>
                  </a:lnTo>
                  <a:lnTo>
                    <a:pt x="339" y="324"/>
                  </a:lnTo>
                  <a:lnTo>
                    <a:pt x="336" y="324"/>
                  </a:lnTo>
                  <a:lnTo>
                    <a:pt x="336" y="324"/>
                  </a:lnTo>
                  <a:lnTo>
                    <a:pt x="327" y="322"/>
                  </a:lnTo>
                  <a:lnTo>
                    <a:pt x="322" y="310"/>
                  </a:lnTo>
                  <a:lnTo>
                    <a:pt x="317" y="310"/>
                  </a:lnTo>
                  <a:lnTo>
                    <a:pt x="317" y="310"/>
                  </a:lnTo>
                  <a:lnTo>
                    <a:pt x="317" y="310"/>
                  </a:lnTo>
                  <a:lnTo>
                    <a:pt x="303" y="294"/>
                  </a:lnTo>
                  <a:lnTo>
                    <a:pt x="303" y="294"/>
                  </a:lnTo>
                  <a:lnTo>
                    <a:pt x="303" y="294"/>
                  </a:lnTo>
                  <a:lnTo>
                    <a:pt x="301" y="282"/>
                  </a:lnTo>
                  <a:lnTo>
                    <a:pt x="301" y="277"/>
                  </a:lnTo>
                  <a:lnTo>
                    <a:pt x="296" y="270"/>
                  </a:lnTo>
                  <a:lnTo>
                    <a:pt x="289" y="253"/>
                  </a:lnTo>
                  <a:lnTo>
                    <a:pt x="282" y="237"/>
                  </a:lnTo>
                  <a:lnTo>
                    <a:pt x="280" y="234"/>
                  </a:lnTo>
                  <a:lnTo>
                    <a:pt x="272" y="232"/>
                  </a:lnTo>
                  <a:lnTo>
                    <a:pt x="270" y="230"/>
                  </a:lnTo>
                  <a:lnTo>
                    <a:pt x="268" y="230"/>
                  </a:lnTo>
                  <a:lnTo>
                    <a:pt x="265" y="227"/>
                  </a:lnTo>
                  <a:lnTo>
                    <a:pt x="254" y="211"/>
                  </a:lnTo>
                  <a:lnTo>
                    <a:pt x="254" y="206"/>
                  </a:lnTo>
                  <a:lnTo>
                    <a:pt x="254" y="197"/>
                  </a:lnTo>
                  <a:lnTo>
                    <a:pt x="256" y="192"/>
                  </a:lnTo>
                  <a:lnTo>
                    <a:pt x="261" y="185"/>
                  </a:lnTo>
                  <a:lnTo>
                    <a:pt x="261" y="178"/>
                  </a:lnTo>
                  <a:lnTo>
                    <a:pt x="261" y="178"/>
                  </a:lnTo>
                  <a:lnTo>
                    <a:pt x="261" y="178"/>
                  </a:lnTo>
                  <a:lnTo>
                    <a:pt x="258" y="178"/>
                  </a:lnTo>
                  <a:lnTo>
                    <a:pt x="258" y="178"/>
                  </a:lnTo>
                  <a:lnTo>
                    <a:pt x="242" y="142"/>
                  </a:lnTo>
                  <a:lnTo>
                    <a:pt x="239" y="140"/>
                  </a:lnTo>
                  <a:lnTo>
                    <a:pt x="246" y="111"/>
                  </a:lnTo>
                  <a:lnTo>
                    <a:pt x="254" y="76"/>
                  </a:lnTo>
                  <a:lnTo>
                    <a:pt x="265" y="17"/>
                  </a:lnTo>
                  <a:lnTo>
                    <a:pt x="187" y="0"/>
                  </a:lnTo>
                  <a:lnTo>
                    <a:pt x="185" y="19"/>
                  </a:lnTo>
                  <a:lnTo>
                    <a:pt x="161" y="114"/>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6" name="Hawai"/>
            <p:cNvSpPr>
              <a:spLocks/>
            </p:cNvSpPr>
            <p:nvPr/>
          </p:nvSpPr>
          <p:spPr bwMode="auto">
            <a:xfrm>
              <a:off x="3662114" y="5797650"/>
              <a:ext cx="236538" cy="258763"/>
            </a:xfrm>
            <a:custGeom>
              <a:avLst/>
              <a:gdLst>
                <a:gd name="T0" fmla="*/ 135 w 149"/>
                <a:gd name="T1" fmla="*/ 78 h 163"/>
                <a:gd name="T2" fmla="*/ 126 w 149"/>
                <a:gd name="T3" fmla="*/ 71 h 163"/>
                <a:gd name="T4" fmla="*/ 126 w 149"/>
                <a:gd name="T5" fmla="*/ 64 h 163"/>
                <a:gd name="T6" fmla="*/ 123 w 149"/>
                <a:gd name="T7" fmla="*/ 56 h 163"/>
                <a:gd name="T8" fmla="*/ 114 w 149"/>
                <a:gd name="T9" fmla="*/ 59 h 163"/>
                <a:gd name="T10" fmla="*/ 111 w 149"/>
                <a:gd name="T11" fmla="*/ 45 h 163"/>
                <a:gd name="T12" fmla="*/ 104 w 149"/>
                <a:gd name="T13" fmla="*/ 35 h 163"/>
                <a:gd name="T14" fmla="*/ 90 w 149"/>
                <a:gd name="T15" fmla="*/ 28 h 163"/>
                <a:gd name="T16" fmla="*/ 69 w 149"/>
                <a:gd name="T17" fmla="*/ 19 h 163"/>
                <a:gd name="T18" fmla="*/ 50 w 149"/>
                <a:gd name="T19" fmla="*/ 14 h 163"/>
                <a:gd name="T20" fmla="*/ 33 w 149"/>
                <a:gd name="T21" fmla="*/ 7 h 163"/>
                <a:gd name="T22" fmla="*/ 31 w 149"/>
                <a:gd name="T23" fmla="*/ 2 h 163"/>
                <a:gd name="T24" fmla="*/ 19 w 149"/>
                <a:gd name="T25" fmla="*/ 0 h 163"/>
                <a:gd name="T26" fmla="*/ 17 w 149"/>
                <a:gd name="T27" fmla="*/ 2 h 163"/>
                <a:gd name="T28" fmla="*/ 14 w 149"/>
                <a:gd name="T29" fmla="*/ 9 h 163"/>
                <a:gd name="T30" fmla="*/ 17 w 149"/>
                <a:gd name="T31" fmla="*/ 16 h 163"/>
                <a:gd name="T32" fmla="*/ 26 w 149"/>
                <a:gd name="T33" fmla="*/ 28 h 163"/>
                <a:gd name="T34" fmla="*/ 26 w 149"/>
                <a:gd name="T35" fmla="*/ 35 h 163"/>
                <a:gd name="T36" fmla="*/ 12 w 149"/>
                <a:gd name="T37" fmla="*/ 52 h 163"/>
                <a:gd name="T38" fmla="*/ 3 w 149"/>
                <a:gd name="T39" fmla="*/ 64 h 163"/>
                <a:gd name="T40" fmla="*/ 0 w 149"/>
                <a:gd name="T41" fmla="*/ 68 h 163"/>
                <a:gd name="T42" fmla="*/ 5 w 149"/>
                <a:gd name="T43" fmla="*/ 75 h 163"/>
                <a:gd name="T44" fmla="*/ 12 w 149"/>
                <a:gd name="T45" fmla="*/ 82 h 163"/>
                <a:gd name="T46" fmla="*/ 26 w 149"/>
                <a:gd name="T47" fmla="*/ 113 h 163"/>
                <a:gd name="T48" fmla="*/ 24 w 149"/>
                <a:gd name="T49" fmla="*/ 142 h 163"/>
                <a:gd name="T50" fmla="*/ 26 w 149"/>
                <a:gd name="T51" fmla="*/ 144 h 163"/>
                <a:gd name="T52" fmla="*/ 29 w 149"/>
                <a:gd name="T53" fmla="*/ 151 h 163"/>
                <a:gd name="T54" fmla="*/ 48 w 149"/>
                <a:gd name="T55" fmla="*/ 158 h 163"/>
                <a:gd name="T56" fmla="*/ 55 w 149"/>
                <a:gd name="T57" fmla="*/ 163 h 163"/>
                <a:gd name="T58" fmla="*/ 57 w 149"/>
                <a:gd name="T59" fmla="*/ 158 h 163"/>
                <a:gd name="T60" fmla="*/ 69 w 149"/>
                <a:gd name="T61" fmla="*/ 137 h 163"/>
                <a:gd name="T62" fmla="*/ 78 w 149"/>
                <a:gd name="T63" fmla="*/ 130 h 163"/>
                <a:gd name="T64" fmla="*/ 95 w 149"/>
                <a:gd name="T65" fmla="*/ 118 h 163"/>
                <a:gd name="T66" fmla="*/ 109 w 149"/>
                <a:gd name="T67" fmla="*/ 116 h 163"/>
                <a:gd name="T68" fmla="*/ 126 w 149"/>
                <a:gd name="T69" fmla="*/ 108 h 163"/>
                <a:gd name="T70" fmla="*/ 145 w 149"/>
                <a:gd name="T71" fmla="*/ 90 h 163"/>
                <a:gd name="T72" fmla="*/ 149 w 149"/>
                <a:gd name="T73" fmla="*/ 82 h 163"/>
                <a:gd name="T74" fmla="*/ 135 w 149"/>
                <a:gd name="T75" fmla="*/ 7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9" h="163">
                  <a:moveTo>
                    <a:pt x="135" y="78"/>
                  </a:moveTo>
                  <a:lnTo>
                    <a:pt x="126" y="71"/>
                  </a:lnTo>
                  <a:lnTo>
                    <a:pt x="126" y="64"/>
                  </a:lnTo>
                  <a:lnTo>
                    <a:pt x="123" y="56"/>
                  </a:lnTo>
                  <a:lnTo>
                    <a:pt x="114" y="59"/>
                  </a:lnTo>
                  <a:lnTo>
                    <a:pt x="111" y="45"/>
                  </a:lnTo>
                  <a:lnTo>
                    <a:pt x="104" y="35"/>
                  </a:lnTo>
                  <a:lnTo>
                    <a:pt x="90" y="28"/>
                  </a:lnTo>
                  <a:lnTo>
                    <a:pt x="69" y="19"/>
                  </a:lnTo>
                  <a:lnTo>
                    <a:pt x="50" y="14"/>
                  </a:lnTo>
                  <a:lnTo>
                    <a:pt x="33" y="7"/>
                  </a:lnTo>
                  <a:lnTo>
                    <a:pt x="31" y="2"/>
                  </a:lnTo>
                  <a:lnTo>
                    <a:pt x="19" y="0"/>
                  </a:lnTo>
                  <a:lnTo>
                    <a:pt x="17" y="2"/>
                  </a:lnTo>
                  <a:lnTo>
                    <a:pt x="14" y="9"/>
                  </a:lnTo>
                  <a:lnTo>
                    <a:pt x="17" y="16"/>
                  </a:lnTo>
                  <a:lnTo>
                    <a:pt x="26" y="28"/>
                  </a:lnTo>
                  <a:lnTo>
                    <a:pt x="26" y="35"/>
                  </a:lnTo>
                  <a:lnTo>
                    <a:pt x="12" y="52"/>
                  </a:lnTo>
                  <a:lnTo>
                    <a:pt x="3" y="64"/>
                  </a:lnTo>
                  <a:lnTo>
                    <a:pt x="0" y="68"/>
                  </a:lnTo>
                  <a:lnTo>
                    <a:pt x="5" y="75"/>
                  </a:lnTo>
                  <a:lnTo>
                    <a:pt x="12" y="82"/>
                  </a:lnTo>
                  <a:lnTo>
                    <a:pt x="26" y="113"/>
                  </a:lnTo>
                  <a:lnTo>
                    <a:pt x="24" y="142"/>
                  </a:lnTo>
                  <a:lnTo>
                    <a:pt x="26" y="144"/>
                  </a:lnTo>
                  <a:lnTo>
                    <a:pt x="29" y="151"/>
                  </a:lnTo>
                  <a:lnTo>
                    <a:pt x="48" y="158"/>
                  </a:lnTo>
                  <a:lnTo>
                    <a:pt x="55" y="163"/>
                  </a:lnTo>
                  <a:lnTo>
                    <a:pt x="57" y="158"/>
                  </a:lnTo>
                  <a:lnTo>
                    <a:pt x="69" y="137"/>
                  </a:lnTo>
                  <a:lnTo>
                    <a:pt x="78" y="130"/>
                  </a:lnTo>
                  <a:lnTo>
                    <a:pt x="95" y="118"/>
                  </a:lnTo>
                  <a:lnTo>
                    <a:pt x="109" y="116"/>
                  </a:lnTo>
                  <a:lnTo>
                    <a:pt x="126" y="108"/>
                  </a:lnTo>
                  <a:lnTo>
                    <a:pt x="145" y="90"/>
                  </a:lnTo>
                  <a:lnTo>
                    <a:pt x="149" y="82"/>
                  </a:lnTo>
                  <a:lnTo>
                    <a:pt x="135" y="78"/>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6" name="Georgia"/>
            <p:cNvSpPr>
              <a:spLocks/>
            </p:cNvSpPr>
            <p:nvPr/>
          </p:nvSpPr>
          <p:spPr bwMode="auto">
            <a:xfrm>
              <a:off x="6452939" y="3906937"/>
              <a:ext cx="838200" cy="871538"/>
            </a:xfrm>
            <a:custGeom>
              <a:avLst/>
              <a:gdLst>
                <a:gd name="T0" fmla="*/ 497 w 528"/>
                <a:gd name="T1" fmla="*/ 315 h 549"/>
                <a:gd name="T2" fmla="*/ 492 w 528"/>
                <a:gd name="T3" fmla="*/ 301 h 549"/>
                <a:gd name="T4" fmla="*/ 471 w 528"/>
                <a:gd name="T5" fmla="*/ 270 h 549"/>
                <a:gd name="T6" fmla="*/ 438 w 528"/>
                <a:gd name="T7" fmla="*/ 213 h 549"/>
                <a:gd name="T8" fmla="*/ 402 w 528"/>
                <a:gd name="T9" fmla="*/ 194 h 549"/>
                <a:gd name="T10" fmla="*/ 386 w 528"/>
                <a:gd name="T11" fmla="*/ 168 h 549"/>
                <a:gd name="T12" fmla="*/ 379 w 528"/>
                <a:gd name="T13" fmla="*/ 161 h 549"/>
                <a:gd name="T14" fmla="*/ 353 w 528"/>
                <a:gd name="T15" fmla="*/ 140 h 549"/>
                <a:gd name="T16" fmla="*/ 336 w 528"/>
                <a:gd name="T17" fmla="*/ 128 h 549"/>
                <a:gd name="T18" fmla="*/ 334 w 528"/>
                <a:gd name="T19" fmla="*/ 128 h 549"/>
                <a:gd name="T20" fmla="*/ 296 w 528"/>
                <a:gd name="T21" fmla="*/ 90 h 549"/>
                <a:gd name="T22" fmla="*/ 279 w 528"/>
                <a:gd name="T23" fmla="*/ 62 h 549"/>
                <a:gd name="T24" fmla="*/ 275 w 528"/>
                <a:gd name="T25" fmla="*/ 59 h 549"/>
                <a:gd name="T26" fmla="*/ 267 w 528"/>
                <a:gd name="T27" fmla="*/ 59 h 549"/>
                <a:gd name="T28" fmla="*/ 253 w 528"/>
                <a:gd name="T29" fmla="*/ 57 h 549"/>
                <a:gd name="T30" fmla="*/ 230 w 528"/>
                <a:gd name="T31" fmla="*/ 28 h 549"/>
                <a:gd name="T32" fmla="*/ 246 w 528"/>
                <a:gd name="T33" fmla="*/ 0 h 549"/>
                <a:gd name="T34" fmla="*/ 166 w 528"/>
                <a:gd name="T35" fmla="*/ 12 h 549"/>
                <a:gd name="T36" fmla="*/ 128 w 528"/>
                <a:gd name="T37" fmla="*/ 17 h 549"/>
                <a:gd name="T38" fmla="*/ 78 w 528"/>
                <a:gd name="T39" fmla="*/ 21 h 549"/>
                <a:gd name="T40" fmla="*/ 24 w 528"/>
                <a:gd name="T41" fmla="*/ 28 h 549"/>
                <a:gd name="T42" fmla="*/ 5 w 528"/>
                <a:gd name="T43" fmla="*/ 47 h 549"/>
                <a:gd name="T44" fmla="*/ 17 w 528"/>
                <a:gd name="T45" fmla="*/ 88 h 549"/>
                <a:gd name="T46" fmla="*/ 36 w 528"/>
                <a:gd name="T47" fmla="*/ 154 h 549"/>
                <a:gd name="T48" fmla="*/ 50 w 528"/>
                <a:gd name="T49" fmla="*/ 211 h 549"/>
                <a:gd name="T50" fmla="*/ 64 w 528"/>
                <a:gd name="T51" fmla="*/ 256 h 549"/>
                <a:gd name="T52" fmla="*/ 85 w 528"/>
                <a:gd name="T53" fmla="*/ 315 h 549"/>
                <a:gd name="T54" fmla="*/ 97 w 528"/>
                <a:gd name="T55" fmla="*/ 348 h 549"/>
                <a:gd name="T56" fmla="*/ 104 w 528"/>
                <a:gd name="T57" fmla="*/ 350 h 549"/>
                <a:gd name="T58" fmla="*/ 107 w 528"/>
                <a:gd name="T59" fmla="*/ 360 h 549"/>
                <a:gd name="T60" fmla="*/ 97 w 528"/>
                <a:gd name="T61" fmla="*/ 391 h 549"/>
                <a:gd name="T62" fmla="*/ 104 w 528"/>
                <a:gd name="T63" fmla="*/ 447 h 549"/>
                <a:gd name="T64" fmla="*/ 102 w 528"/>
                <a:gd name="T65" fmla="*/ 480 h 549"/>
                <a:gd name="T66" fmla="*/ 104 w 528"/>
                <a:gd name="T67" fmla="*/ 492 h 549"/>
                <a:gd name="T68" fmla="*/ 111 w 528"/>
                <a:gd name="T69" fmla="*/ 497 h 549"/>
                <a:gd name="T70" fmla="*/ 116 w 528"/>
                <a:gd name="T71" fmla="*/ 509 h 549"/>
                <a:gd name="T72" fmla="*/ 197 w 528"/>
                <a:gd name="T73" fmla="*/ 540 h 549"/>
                <a:gd name="T74" fmla="*/ 253 w 528"/>
                <a:gd name="T75" fmla="*/ 535 h 549"/>
                <a:gd name="T76" fmla="*/ 298 w 528"/>
                <a:gd name="T77" fmla="*/ 533 h 549"/>
                <a:gd name="T78" fmla="*/ 374 w 528"/>
                <a:gd name="T79" fmla="*/ 525 h 549"/>
                <a:gd name="T80" fmla="*/ 412 w 528"/>
                <a:gd name="T81" fmla="*/ 523 h 549"/>
                <a:gd name="T82" fmla="*/ 419 w 528"/>
                <a:gd name="T83" fmla="*/ 547 h 549"/>
                <a:gd name="T84" fmla="*/ 433 w 528"/>
                <a:gd name="T85" fmla="*/ 547 h 549"/>
                <a:gd name="T86" fmla="*/ 435 w 528"/>
                <a:gd name="T87" fmla="*/ 521 h 549"/>
                <a:gd name="T88" fmla="*/ 428 w 528"/>
                <a:gd name="T89" fmla="*/ 511 h 549"/>
                <a:gd name="T90" fmla="*/ 440 w 528"/>
                <a:gd name="T91" fmla="*/ 488 h 549"/>
                <a:gd name="T92" fmla="*/ 473 w 528"/>
                <a:gd name="T93" fmla="*/ 497 h 549"/>
                <a:gd name="T94" fmla="*/ 490 w 528"/>
                <a:gd name="T95" fmla="*/ 495 h 549"/>
                <a:gd name="T96" fmla="*/ 499 w 528"/>
                <a:gd name="T97" fmla="*/ 388 h 549"/>
                <a:gd name="T98" fmla="*/ 504 w 528"/>
                <a:gd name="T99" fmla="*/ 386 h 549"/>
                <a:gd name="T100" fmla="*/ 504 w 528"/>
                <a:gd name="T101" fmla="*/ 372 h 549"/>
                <a:gd name="T102" fmla="*/ 502 w 528"/>
                <a:gd name="T103" fmla="*/ 372 h 549"/>
                <a:gd name="T104" fmla="*/ 499 w 528"/>
                <a:gd name="T105" fmla="*/ 372 h 549"/>
                <a:gd name="T106" fmla="*/ 499 w 528"/>
                <a:gd name="T107" fmla="*/ 367 h 549"/>
                <a:gd name="T108" fmla="*/ 509 w 528"/>
                <a:gd name="T109" fmla="*/ 362 h 549"/>
                <a:gd name="T110" fmla="*/ 528 w 528"/>
                <a:gd name="T111" fmla="*/ 331 h 549"/>
                <a:gd name="T112" fmla="*/ 528 w 528"/>
                <a:gd name="T113" fmla="*/ 327 h 549"/>
                <a:gd name="T114" fmla="*/ 504 w 528"/>
                <a:gd name="T115" fmla="*/ 322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8" h="549">
                  <a:moveTo>
                    <a:pt x="497" y="320"/>
                  </a:moveTo>
                  <a:lnTo>
                    <a:pt x="497" y="320"/>
                  </a:lnTo>
                  <a:lnTo>
                    <a:pt x="497" y="315"/>
                  </a:lnTo>
                  <a:lnTo>
                    <a:pt x="495" y="310"/>
                  </a:lnTo>
                  <a:lnTo>
                    <a:pt x="495" y="308"/>
                  </a:lnTo>
                  <a:lnTo>
                    <a:pt x="492" y="301"/>
                  </a:lnTo>
                  <a:lnTo>
                    <a:pt x="483" y="279"/>
                  </a:lnTo>
                  <a:lnTo>
                    <a:pt x="473" y="270"/>
                  </a:lnTo>
                  <a:lnTo>
                    <a:pt x="471" y="270"/>
                  </a:lnTo>
                  <a:lnTo>
                    <a:pt x="461" y="265"/>
                  </a:lnTo>
                  <a:lnTo>
                    <a:pt x="457" y="249"/>
                  </a:lnTo>
                  <a:lnTo>
                    <a:pt x="438" y="213"/>
                  </a:lnTo>
                  <a:lnTo>
                    <a:pt x="428" y="208"/>
                  </a:lnTo>
                  <a:lnTo>
                    <a:pt x="412" y="201"/>
                  </a:lnTo>
                  <a:lnTo>
                    <a:pt x="402" y="194"/>
                  </a:lnTo>
                  <a:lnTo>
                    <a:pt x="395" y="185"/>
                  </a:lnTo>
                  <a:lnTo>
                    <a:pt x="393" y="175"/>
                  </a:lnTo>
                  <a:lnTo>
                    <a:pt x="386" y="168"/>
                  </a:lnTo>
                  <a:lnTo>
                    <a:pt x="381" y="163"/>
                  </a:lnTo>
                  <a:lnTo>
                    <a:pt x="381" y="163"/>
                  </a:lnTo>
                  <a:lnTo>
                    <a:pt x="379" y="161"/>
                  </a:lnTo>
                  <a:lnTo>
                    <a:pt x="369" y="156"/>
                  </a:lnTo>
                  <a:lnTo>
                    <a:pt x="357" y="147"/>
                  </a:lnTo>
                  <a:lnTo>
                    <a:pt x="353" y="140"/>
                  </a:lnTo>
                  <a:lnTo>
                    <a:pt x="348" y="133"/>
                  </a:lnTo>
                  <a:lnTo>
                    <a:pt x="343" y="133"/>
                  </a:lnTo>
                  <a:lnTo>
                    <a:pt x="336" y="128"/>
                  </a:lnTo>
                  <a:lnTo>
                    <a:pt x="336" y="128"/>
                  </a:lnTo>
                  <a:lnTo>
                    <a:pt x="334" y="128"/>
                  </a:lnTo>
                  <a:lnTo>
                    <a:pt x="334" y="128"/>
                  </a:lnTo>
                  <a:lnTo>
                    <a:pt x="317" y="118"/>
                  </a:lnTo>
                  <a:lnTo>
                    <a:pt x="315" y="111"/>
                  </a:lnTo>
                  <a:lnTo>
                    <a:pt x="296" y="90"/>
                  </a:lnTo>
                  <a:lnTo>
                    <a:pt x="294" y="80"/>
                  </a:lnTo>
                  <a:lnTo>
                    <a:pt x="282" y="66"/>
                  </a:lnTo>
                  <a:lnTo>
                    <a:pt x="279" y="62"/>
                  </a:lnTo>
                  <a:lnTo>
                    <a:pt x="279" y="59"/>
                  </a:lnTo>
                  <a:lnTo>
                    <a:pt x="277" y="59"/>
                  </a:lnTo>
                  <a:lnTo>
                    <a:pt x="275" y="59"/>
                  </a:lnTo>
                  <a:lnTo>
                    <a:pt x="272" y="59"/>
                  </a:lnTo>
                  <a:lnTo>
                    <a:pt x="267" y="59"/>
                  </a:lnTo>
                  <a:lnTo>
                    <a:pt x="267" y="59"/>
                  </a:lnTo>
                  <a:lnTo>
                    <a:pt x="267" y="62"/>
                  </a:lnTo>
                  <a:lnTo>
                    <a:pt x="260" y="59"/>
                  </a:lnTo>
                  <a:lnTo>
                    <a:pt x="253" y="57"/>
                  </a:lnTo>
                  <a:lnTo>
                    <a:pt x="230" y="40"/>
                  </a:lnTo>
                  <a:lnTo>
                    <a:pt x="227" y="38"/>
                  </a:lnTo>
                  <a:lnTo>
                    <a:pt x="230" y="28"/>
                  </a:lnTo>
                  <a:lnTo>
                    <a:pt x="234" y="17"/>
                  </a:lnTo>
                  <a:lnTo>
                    <a:pt x="244" y="9"/>
                  </a:lnTo>
                  <a:lnTo>
                    <a:pt x="246" y="0"/>
                  </a:lnTo>
                  <a:lnTo>
                    <a:pt x="211" y="5"/>
                  </a:lnTo>
                  <a:lnTo>
                    <a:pt x="204" y="5"/>
                  </a:lnTo>
                  <a:lnTo>
                    <a:pt x="166" y="12"/>
                  </a:lnTo>
                  <a:lnTo>
                    <a:pt x="159" y="12"/>
                  </a:lnTo>
                  <a:lnTo>
                    <a:pt x="147" y="14"/>
                  </a:lnTo>
                  <a:lnTo>
                    <a:pt x="128" y="17"/>
                  </a:lnTo>
                  <a:lnTo>
                    <a:pt x="97" y="19"/>
                  </a:lnTo>
                  <a:lnTo>
                    <a:pt x="83" y="21"/>
                  </a:lnTo>
                  <a:lnTo>
                    <a:pt x="78" y="21"/>
                  </a:lnTo>
                  <a:lnTo>
                    <a:pt x="62" y="24"/>
                  </a:lnTo>
                  <a:lnTo>
                    <a:pt x="33" y="28"/>
                  </a:lnTo>
                  <a:lnTo>
                    <a:pt x="24" y="28"/>
                  </a:lnTo>
                  <a:lnTo>
                    <a:pt x="14" y="31"/>
                  </a:lnTo>
                  <a:lnTo>
                    <a:pt x="0" y="31"/>
                  </a:lnTo>
                  <a:lnTo>
                    <a:pt x="5" y="47"/>
                  </a:lnTo>
                  <a:lnTo>
                    <a:pt x="12" y="76"/>
                  </a:lnTo>
                  <a:lnTo>
                    <a:pt x="14" y="78"/>
                  </a:lnTo>
                  <a:lnTo>
                    <a:pt x="17" y="88"/>
                  </a:lnTo>
                  <a:lnTo>
                    <a:pt x="24" y="116"/>
                  </a:lnTo>
                  <a:lnTo>
                    <a:pt x="31" y="140"/>
                  </a:lnTo>
                  <a:lnTo>
                    <a:pt x="36" y="154"/>
                  </a:lnTo>
                  <a:lnTo>
                    <a:pt x="38" y="161"/>
                  </a:lnTo>
                  <a:lnTo>
                    <a:pt x="45" y="192"/>
                  </a:lnTo>
                  <a:lnTo>
                    <a:pt x="50" y="211"/>
                  </a:lnTo>
                  <a:lnTo>
                    <a:pt x="52" y="218"/>
                  </a:lnTo>
                  <a:lnTo>
                    <a:pt x="62" y="253"/>
                  </a:lnTo>
                  <a:lnTo>
                    <a:pt x="64" y="256"/>
                  </a:lnTo>
                  <a:lnTo>
                    <a:pt x="71" y="284"/>
                  </a:lnTo>
                  <a:lnTo>
                    <a:pt x="78" y="298"/>
                  </a:lnTo>
                  <a:lnTo>
                    <a:pt x="85" y="315"/>
                  </a:lnTo>
                  <a:lnTo>
                    <a:pt x="95" y="327"/>
                  </a:lnTo>
                  <a:lnTo>
                    <a:pt x="97" y="343"/>
                  </a:lnTo>
                  <a:lnTo>
                    <a:pt x="97" y="348"/>
                  </a:lnTo>
                  <a:lnTo>
                    <a:pt x="97" y="348"/>
                  </a:lnTo>
                  <a:lnTo>
                    <a:pt x="97" y="348"/>
                  </a:lnTo>
                  <a:lnTo>
                    <a:pt x="104" y="350"/>
                  </a:lnTo>
                  <a:lnTo>
                    <a:pt x="107" y="353"/>
                  </a:lnTo>
                  <a:lnTo>
                    <a:pt x="109" y="355"/>
                  </a:lnTo>
                  <a:lnTo>
                    <a:pt x="107" y="360"/>
                  </a:lnTo>
                  <a:lnTo>
                    <a:pt x="107" y="360"/>
                  </a:lnTo>
                  <a:lnTo>
                    <a:pt x="95" y="381"/>
                  </a:lnTo>
                  <a:lnTo>
                    <a:pt x="97" y="391"/>
                  </a:lnTo>
                  <a:lnTo>
                    <a:pt x="92" y="417"/>
                  </a:lnTo>
                  <a:lnTo>
                    <a:pt x="92" y="419"/>
                  </a:lnTo>
                  <a:lnTo>
                    <a:pt x="104" y="447"/>
                  </a:lnTo>
                  <a:lnTo>
                    <a:pt x="104" y="473"/>
                  </a:lnTo>
                  <a:lnTo>
                    <a:pt x="102" y="476"/>
                  </a:lnTo>
                  <a:lnTo>
                    <a:pt x="102" y="480"/>
                  </a:lnTo>
                  <a:lnTo>
                    <a:pt x="102" y="488"/>
                  </a:lnTo>
                  <a:lnTo>
                    <a:pt x="104" y="490"/>
                  </a:lnTo>
                  <a:lnTo>
                    <a:pt x="104" y="492"/>
                  </a:lnTo>
                  <a:lnTo>
                    <a:pt x="107" y="492"/>
                  </a:lnTo>
                  <a:lnTo>
                    <a:pt x="107" y="492"/>
                  </a:lnTo>
                  <a:lnTo>
                    <a:pt x="111" y="497"/>
                  </a:lnTo>
                  <a:lnTo>
                    <a:pt x="111" y="497"/>
                  </a:lnTo>
                  <a:lnTo>
                    <a:pt x="114" y="502"/>
                  </a:lnTo>
                  <a:lnTo>
                    <a:pt x="116" y="509"/>
                  </a:lnTo>
                  <a:lnTo>
                    <a:pt x="135" y="542"/>
                  </a:lnTo>
                  <a:lnTo>
                    <a:pt x="185" y="540"/>
                  </a:lnTo>
                  <a:lnTo>
                    <a:pt x="197" y="540"/>
                  </a:lnTo>
                  <a:lnTo>
                    <a:pt x="218" y="537"/>
                  </a:lnTo>
                  <a:lnTo>
                    <a:pt x="225" y="537"/>
                  </a:lnTo>
                  <a:lnTo>
                    <a:pt x="253" y="535"/>
                  </a:lnTo>
                  <a:lnTo>
                    <a:pt x="265" y="535"/>
                  </a:lnTo>
                  <a:lnTo>
                    <a:pt x="294" y="533"/>
                  </a:lnTo>
                  <a:lnTo>
                    <a:pt x="298" y="533"/>
                  </a:lnTo>
                  <a:lnTo>
                    <a:pt x="317" y="530"/>
                  </a:lnTo>
                  <a:lnTo>
                    <a:pt x="362" y="528"/>
                  </a:lnTo>
                  <a:lnTo>
                    <a:pt x="374" y="525"/>
                  </a:lnTo>
                  <a:lnTo>
                    <a:pt x="388" y="525"/>
                  </a:lnTo>
                  <a:lnTo>
                    <a:pt x="391" y="525"/>
                  </a:lnTo>
                  <a:lnTo>
                    <a:pt x="412" y="523"/>
                  </a:lnTo>
                  <a:lnTo>
                    <a:pt x="417" y="542"/>
                  </a:lnTo>
                  <a:lnTo>
                    <a:pt x="417" y="544"/>
                  </a:lnTo>
                  <a:lnTo>
                    <a:pt x="419" y="547"/>
                  </a:lnTo>
                  <a:lnTo>
                    <a:pt x="421" y="549"/>
                  </a:lnTo>
                  <a:lnTo>
                    <a:pt x="421" y="549"/>
                  </a:lnTo>
                  <a:lnTo>
                    <a:pt x="433" y="547"/>
                  </a:lnTo>
                  <a:lnTo>
                    <a:pt x="433" y="537"/>
                  </a:lnTo>
                  <a:lnTo>
                    <a:pt x="435" y="530"/>
                  </a:lnTo>
                  <a:lnTo>
                    <a:pt x="435" y="521"/>
                  </a:lnTo>
                  <a:lnTo>
                    <a:pt x="433" y="518"/>
                  </a:lnTo>
                  <a:lnTo>
                    <a:pt x="431" y="514"/>
                  </a:lnTo>
                  <a:lnTo>
                    <a:pt x="428" y="511"/>
                  </a:lnTo>
                  <a:lnTo>
                    <a:pt x="428" y="509"/>
                  </a:lnTo>
                  <a:lnTo>
                    <a:pt x="428" y="495"/>
                  </a:lnTo>
                  <a:lnTo>
                    <a:pt x="440" y="488"/>
                  </a:lnTo>
                  <a:lnTo>
                    <a:pt x="445" y="492"/>
                  </a:lnTo>
                  <a:lnTo>
                    <a:pt x="461" y="495"/>
                  </a:lnTo>
                  <a:lnTo>
                    <a:pt x="473" y="497"/>
                  </a:lnTo>
                  <a:lnTo>
                    <a:pt x="480" y="497"/>
                  </a:lnTo>
                  <a:lnTo>
                    <a:pt x="488" y="495"/>
                  </a:lnTo>
                  <a:lnTo>
                    <a:pt x="490" y="495"/>
                  </a:lnTo>
                  <a:lnTo>
                    <a:pt x="485" y="457"/>
                  </a:lnTo>
                  <a:lnTo>
                    <a:pt x="497" y="421"/>
                  </a:lnTo>
                  <a:lnTo>
                    <a:pt x="499" y="388"/>
                  </a:lnTo>
                  <a:lnTo>
                    <a:pt x="502" y="388"/>
                  </a:lnTo>
                  <a:lnTo>
                    <a:pt x="502" y="388"/>
                  </a:lnTo>
                  <a:lnTo>
                    <a:pt x="504" y="386"/>
                  </a:lnTo>
                  <a:lnTo>
                    <a:pt x="504" y="379"/>
                  </a:lnTo>
                  <a:lnTo>
                    <a:pt x="504" y="376"/>
                  </a:lnTo>
                  <a:lnTo>
                    <a:pt x="504" y="372"/>
                  </a:lnTo>
                  <a:lnTo>
                    <a:pt x="504" y="369"/>
                  </a:lnTo>
                  <a:lnTo>
                    <a:pt x="502" y="372"/>
                  </a:lnTo>
                  <a:lnTo>
                    <a:pt x="502" y="372"/>
                  </a:lnTo>
                  <a:lnTo>
                    <a:pt x="502" y="372"/>
                  </a:lnTo>
                  <a:lnTo>
                    <a:pt x="502" y="372"/>
                  </a:lnTo>
                  <a:lnTo>
                    <a:pt x="499" y="372"/>
                  </a:lnTo>
                  <a:lnTo>
                    <a:pt x="497" y="369"/>
                  </a:lnTo>
                  <a:lnTo>
                    <a:pt x="497" y="369"/>
                  </a:lnTo>
                  <a:lnTo>
                    <a:pt x="499" y="367"/>
                  </a:lnTo>
                  <a:lnTo>
                    <a:pt x="502" y="367"/>
                  </a:lnTo>
                  <a:lnTo>
                    <a:pt x="504" y="367"/>
                  </a:lnTo>
                  <a:lnTo>
                    <a:pt x="509" y="362"/>
                  </a:lnTo>
                  <a:lnTo>
                    <a:pt x="509" y="360"/>
                  </a:lnTo>
                  <a:lnTo>
                    <a:pt x="525" y="334"/>
                  </a:lnTo>
                  <a:lnTo>
                    <a:pt x="528" y="331"/>
                  </a:lnTo>
                  <a:lnTo>
                    <a:pt x="528" y="329"/>
                  </a:lnTo>
                  <a:lnTo>
                    <a:pt x="528" y="327"/>
                  </a:lnTo>
                  <a:lnTo>
                    <a:pt x="528" y="327"/>
                  </a:lnTo>
                  <a:lnTo>
                    <a:pt x="525" y="327"/>
                  </a:lnTo>
                  <a:lnTo>
                    <a:pt x="523" y="327"/>
                  </a:lnTo>
                  <a:lnTo>
                    <a:pt x="504" y="322"/>
                  </a:lnTo>
                  <a:lnTo>
                    <a:pt x="497" y="320"/>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3" name="Florida"/>
            <p:cNvSpPr>
              <a:spLocks/>
            </p:cNvSpPr>
            <p:nvPr/>
          </p:nvSpPr>
          <p:spPr bwMode="auto">
            <a:xfrm>
              <a:off x="6205289" y="4681637"/>
              <a:ext cx="1400175" cy="1062038"/>
            </a:xfrm>
            <a:custGeom>
              <a:avLst/>
              <a:gdLst>
                <a:gd name="T0" fmla="*/ 584 w 882"/>
                <a:gd name="T1" fmla="*/ 7 h 669"/>
                <a:gd name="T2" fmla="*/ 591 w 882"/>
                <a:gd name="T3" fmla="*/ 42 h 669"/>
                <a:gd name="T4" fmla="*/ 573 w 882"/>
                <a:gd name="T5" fmla="*/ 56 h 669"/>
                <a:gd name="T6" fmla="*/ 518 w 882"/>
                <a:gd name="T7" fmla="*/ 40 h 669"/>
                <a:gd name="T8" fmla="*/ 381 w 882"/>
                <a:gd name="T9" fmla="*/ 49 h 669"/>
                <a:gd name="T10" fmla="*/ 222 w 882"/>
                <a:gd name="T11" fmla="*/ 28 h 669"/>
                <a:gd name="T12" fmla="*/ 47 w 882"/>
                <a:gd name="T13" fmla="*/ 45 h 669"/>
                <a:gd name="T14" fmla="*/ 17 w 882"/>
                <a:gd name="T15" fmla="*/ 82 h 669"/>
                <a:gd name="T16" fmla="*/ 28 w 882"/>
                <a:gd name="T17" fmla="*/ 92 h 669"/>
                <a:gd name="T18" fmla="*/ 47 w 882"/>
                <a:gd name="T19" fmla="*/ 127 h 669"/>
                <a:gd name="T20" fmla="*/ 92 w 882"/>
                <a:gd name="T21" fmla="*/ 116 h 669"/>
                <a:gd name="T22" fmla="*/ 189 w 882"/>
                <a:gd name="T23" fmla="*/ 127 h 669"/>
                <a:gd name="T24" fmla="*/ 201 w 882"/>
                <a:gd name="T25" fmla="*/ 132 h 669"/>
                <a:gd name="T26" fmla="*/ 237 w 882"/>
                <a:gd name="T27" fmla="*/ 153 h 669"/>
                <a:gd name="T28" fmla="*/ 258 w 882"/>
                <a:gd name="T29" fmla="*/ 170 h 669"/>
                <a:gd name="T30" fmla="*/ 286 w 882"/>
                <a:gd name="T31" fmla="*/ 177 h 669"/>
                <a:gd name="T32" fmla="*/ 336 w 882"/>
                <a:gd name="T33" fmla="*/ 149 h 669"/>
                <a:gd name="T34" fmla="*/ 353 w 882"/>
                <a:gd name="T35" fmla="*/ 149 h 669"/>
                <a:gd name="T36" fmla="*/ 357 w 882"/>
                <a:gd name="T37" fmla="*/ 142 h 669"/>
                <a:gd name="T38" fmla="*/ 353 w 882"/>
                <a:gd name="T39" fmla="*/ 127 h 669"/>
                <a:gd name="T40" fmla="*/ 407 w 882"/>
                <a:gd name="T41" fmla="*/ 127 h 669"/>
                <a:gd name="T42" fmla="*/ 438 w 882"/>
                <a:gd name="T43" fmla="*/ 146 h 669"/>
                <a:gd name="T44" fmla="*/ 454 w 882"/>
                <a:gd name="T45" fmla="*/ 161 h 669"/>
                <a:gd name="T46" fmla="*/ 478 w 882"/>
                <a:gd name="T47" fmla="*/ 189 h 669"/>
                <a:gd name="T48" fmla="*/ 530 w 882"/>
                <a:gd name="T49" fmla="*/ 215 h 669"/>
                <a:gd name="T50" fmla="*/ 554 w 882"/>
                <a:gd name="T51" fmla="*/ 246 h 669"/>
                <a:gd name="T52" fmla="*/ 551 w 882"/>
                <a:gd name="T53" fmla="*/ 336 h 669"/>
                <a:gd name="T54" fmla="*/ 563 w 882"/>
                <a:gd name="T55" fmla="*/ 388 h 669"/>
                <a:gd name="T56" fmla="*/ 563 w 882"/>
                <a:gd name="T57" fmla="*/ 362 h 669"/>
                <a:gd name="T58" fmla="*/ 570 w 882"/>
                <a:gd name="T59" fmla="*/ 355 h 669"/>
                <a:gd name="T60" fmla="*/ 596 w 882"/>
                <a:gd name="T61" fmla="*/ 371 h 669"/>
                <a:gd name="T62" fmla="*/ 575 w 882"/>
                <a:gd name="T63" fmla="*/ 409 h 669"/>
                <a:gd name="T64" fmla="*/ 587 w 882"/>
                <a:gd name="T65" fmla="*/ 433 h 669"/>
                <a:gd name="T66" fmla="*/ 629 w 882"/>
                <a:gd name="T67" fmla="*/ 492 h 669"/>
                <a:gd name="T68" fmla="*/ 632 w 882"/>
                <a:gd name="T69" fmla="*/ 492 h 669"/>
                <a:gd name="T70" fmla="*/ 636 w 882"/>
                <a:gd name="T71" fmla="*/ 473 h 669"/>
                <a:gd name="T72" fmla="*/ 648 w 882"/>
                <a:gd name="T73" fmla="*/ 471 h 669"/>
                <a:gd name="T74" fmla="*/ 674 w 882"/>
                <a:gd name="T75" fmla="*/ 527 h 669"/>
                <a:gd name="T76" fmla="*/ 691 w 882"/>
                <a:gd name="T77" fmla="*/ 561 h 669"/>
                <a:gd name="T78" fmla="*/ 710 w 882"/>
                <a:gd name="T79" fmla="*/ 594 h 669"/>
                <a:gd name="T80" fmla="*/ 726 w 882"/>
                <a:gd name="T81" fmla="*/ 584 h 669"/>
                <a:gd name="T82" fmla="*/ 748 w 882"/>
                <a:gd name="T83" fmla="*/ 591 h 669"/>
                <a:gd name="T84" fmla="*/ 781 w 882"/>
                <a:gd name="T85" fmla="*/ 646 h 669"/>
                <a:gd name="T86" fmla="*/ 778 w 882"/>
                <a:gd name="T87" fmla="*/ 658 h 669"/>
                <a:gd name="T88" fmla="*/ 800 w 882"/>
                <a:gd name="T89" fmla="*/ 667 h 669"/>
                <a:gd name="T90" fmla="*/ 840 w 882"/>
                <a:gd name="T91" fmla="*/ 655 h 669"/>
                <a:gd name="T92" fmla="*/ 871 w 882"/>
                <a:gd name="T93" fmla="*/ 627 h 669"/>
                <a:gd name="T94" fmla="*/ 864 w 882"/>
                <a:gd name="T95" fmla="*/ 613 h 669"/>
                <a:gd name="T96" fmla="*/ 875 w 882"/>
                <a:gd name="T97" fmla="*/ 580 h 669"/>
                <a:gd name="T98" fmla="*/ 882 w 882"/>
                <a:gd name="T99" fmla="*/ 570 h 669"/>
                <a:gd name="T100" fmla="*/ 878 w 882"/>
                <a:gd name="T101" fmla="*/ 506 h 669"/>
                <a:gd name="T102" fmla="*/ 868 w 882"/>
                <a:gd name="T103" fmla="*/ 440 h 669"/>
                <a:gd name="T104" fmla="*/ 797 w 882"/>
                <a:gd name="T105" fmla="*/ 319 h 669"/>
                <a:gd name="T106" fmla="*/ 781 w 882"/>
                <a:gd name="T107" fmla="*/ 288 h 669"/>
                <a:gd name="T108" fmla="*/ 781 w 882"/>
                <a:gd name="T109" fmla="*/ 269 h 669"/>
                <a:gd name="T110" fmla="*/ 778 w 882"/>
                <a:gd name="T111" fmla="*/ 248 h 669"/>
                <a:gd name="T112" fmla="*/ 729 w 882"/>
                <a:gd name="T113" fmla="*/ 191 h 669"/>
                <a:gd name="T114" fmla="*/ 686 w 882"/>
                <a:gd name="T115" fmla="*/ 120 h 669"/>
                <a:gd name="T116" fmla="*/ 660 w 882"/>
                <a:gd name="T117" fmla="*/ 59 h 669"/>
                <a:gd name="T118" fmla="*/ 651 w 882"/>
                <a:gd name="T119" fmla="*/ 3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2" h="669">
                  <a:moveTo>
                    <a:pt x="636" y="9"/>
                  </a:moveTo>
                  <a:lnTo>
                    <a:pt x="629" y="9"/>
                  </a:lnTo>
                  <a:lnTo>
                    <a:pt x="617" y="7"/>
                  </a:lnTo>
                  <a:lnTo>
                    <a:pt x="601" y="4"/>
                  </a:lnTo>
                  <a:lnTo>
                    <a:pt x="596" y="0"/>
                  </a:lnTo>
                  <a:lnTo>
                    <a:pt x="584" y="7"/>
                  </a:lnTo>
                  <a:lnTo>
                    <a:pt x="584" y="21"/>
                  </a:lnTo>
                  <a:lnTo>
                    <a:pt x="584" y="23"/>
                  </a:lnTo>
                  <a:lnTo>
                    <a:pt x="587" y="26"/>
                  </a:lnTo>
                  <a:lnTo>
                    <a:pt x="589" y="30"/>
                  </a:lnTo>
                  <a:lnTo>
                    <a:pt x="591" y="33"/>
                  </a:lnTo>
                  <a:lnTo>
                    <a:pt x="591" y="42"/>
                  </a:lnTo>
                  <a:lnTo>
                    <a:pt x="589" y="49"/>
                  </a:lnTo>
                  <a:lnTo>
                    <a:pt x="589" y="59"/>
                  </a:lnTo>
                  <a:lnTo>
                    <a:pt x="577" y="61"/>
                  </a:lnTo>
                  <a:lnTo>
                    <a:pt x="577" y="61"/>
                  </a:lnTo>
                  <a:lnTo>
                    <a:pt x="575" y="59"/>
                  </a:lnTo>
                  <a:lnTo>
                    <a:pt x="573" y="56"/>
                  </a:lnTo>
                  <a:lnTo>
                    <a:pt x="573" y="54"/>
                  </a:lnTo>
                  <a:lnTo>
                    <a:pt x="568" y="35"/>
                  </a:lnTo>
                  <a:lnTo>
                    <a:pt x="547" y="37"/>
                  </a:lnTo>
                  <a:lnTo>
                    <a:pt x="544" y="37"/>
                  </a:lnTo>
                  <a:lnTo>
                    <a:pt x="530" y="37"/>
                  </a:lnTo>
                  <a:lnTo>
                    <a:pt x="518" y="40"/>
                  </a:lnTo>
                  <a:lnTo>
                    <a:pt x="473" y="42"/>
                  </a:lnTo>
                  <a:lnTo>
                    <a:pt x="454" y="45"/>
                  </a:lnTo>
                  <a:lnTo>
                    <a:pt x="450" y="45"/>
                  </a:lnTo>
                  <a:lnTo>
                    <a:pt x="421" y="47"/>
                  </a:lnTo>
                  <a:lnTo>
                    <a:pt x="409" y="47"/>
                  </a:lnTo>
                  <a:lnTo>
                    <a:pt x="381" y="49"/>
                  </a:lnTo>
                  <a:lnTo>
                    <a:pt x="374" y="49"/>
                  </a:lnTo>
                  <a:lnTo>
                    <a:pt x="353" y="52"/>
                  </a:lnTo>
                  <a:lnTo>
                    <a:pt x="341" y="52"/>
                  </a:lnTo>
                  <a:lnTo>
                    <a:pt x="291" y="54"/>
                  </a:lnTo>
                  <a:lnTo>
                    <a:pt x="272" y="21"/>
                  </a:lnTo>
                  <a:lnTo>
                    <a:pt x="222" y="28"/>
                  </a:lnTo>
                  <a:lnTo>
                    <a:pt x="166" y="35"/>
                  </a:lnTo>
                  <a:lnTo>
                    <a:pt x="149" y="35"/>
                  </a:lnTo>
                  <a:lnTo>
                    <a:pt x="128" y="37"/>
                  </a:lnTo>
                  <a:lnTo>
                    <a:pt x="97" y="40"/>
                  </a:lnTo>
                  <a:lnTo>
                    <a:pt x="88" y="42"/>
                  </a:lnTo>
                  <a:lnTo>
                    <a:pt x="47" y="45"/>
                  </a:lnTo>
                  <a:lnTo>
                    <a:pt x="2" y="49"/>
                  </a:lnTo>
                  <a:lnTo>
                    <a:pt x="0" y="66"/>
                  </a:lnTo>
                  <a:lnTo>
                    <a:pt x="2" y="68"/>
                  </a:lnTo>
                  <a:lnTo>
                    <a:pt x="12" y="80"/>
                  </a:lnTo>
                  <a:lnTo>
                    <a:pt x="17" y="82"/>
                  </a:lnTo>
                  <a:lnTo>
                    <a:pt x="17" y="82"/>
                  </a:lnTo>
                  <a:lnTo>
                    <a:pt x="19" y="82"/>
                  </a:lnTo>
                  <a:lnTo>
                    <a:pt x="21" y="85"/>
                  </a:lnTo>
                  <a:lnTo>
                    <a:pt x="26" y="87"/>
                  </a:lnTo>
                  <a:lnTo>
                    <a:pt x="28" y="90"/>
                  </a:lnTo>
                  <a:lnTo>
                    <a:pt x="28" y="92"/>
                  </a:lnTo>
                  <a:lnTo>
                    <a:pt x="28" y="92"/>
                  </a:lnTo>
                  <a:lnTo>
                    <a:pt x="26" y="120"/>
                  </a:lnTo>
                  <a:lnTo>
                    <a:pt x="26" y="132"/>
                  </a:lnTo>
                  <a:lnTo>
                    <a:pt x="19" y="137"/>
                  </a:lnTo>
                  <a:lnTo>
                    <a:pt x="28" y="132"/>
                  </a:lnTo>
                  <a:lnTo>
                    <a:pt x="45" y="130"/>
                  </a:lnTo>
                  <a:lnTo>
                    <a:pt x="47" y="127"/>
                  </a:lnTo>
                  <a:lnTo>
                    <a:pt x="52" y="127"/>
                  </a:lnTo>
                  <a:lnTo>
                    <a:pt x="54" y="127"/>
                  </a:lnTo>
                  <a:lnTo>
                    <a:pt x="54" y="127"/>
                  </a:lnTo>
                  <a:lnTo>
                    <a:pt x="57" y="127"/>
                  </a:lnTo>
                  <a:lnTo>
                    <a:pt x="80" y="120"/>
                  </a:lnTo>
                  <a:lnTo>
                    <a:pt x="92" y="116"/>
                  </a:lnTo>
                  <a:lnTo>
                    <a:pt x="135" y="113"/>
                  </a:lnTo>
                  <a:lnTo>
                    <a:pt x="177" y="123"/>
                  </a:lnTo>
                  <a:lnTo>
                    <a:pt x="185" y="125"/>
                  </a:lnTo>
                  <a:lnTo>
                    <a:pt x="187" y="125"/>
                  </a:lnTo>
                  <a:lnTo>
                    <a:pt x="189" y="125"/>
                  </a:lnTo>
                  <a:lnTo>
                    <a:pt x="189" y="127"/>
                  </a:lnTo>
                  <a:lnTo>
                    <a:pt x="192" y="127"/>
                  </a:lnTo>
                  <a:lnTo>
                    <a:pt x="194" y="127"/>
                  </a:lnTo>
                  <a:lnTo>
                    <a:pt x="196" y="130"/>
                  </a:lnTo>
                  <a:lnTo>
                    <a:pt x="199" y="130"/>
                  </a:lnTo>
                  <a:lnTo>
                    <a:pt x="201" y="132"/>
                  </a:lnTo>
                  <a:lnTo>
                    <a:pt x="201" y="132"/>
                  </a:lnTo>
                  <a:lnTo>
                    <a:pt x="203" y="132"/>
                  </a:lnTo>
                  <a:lnTo>
                    <a:pt x="227" y="146"/>
                  </a:lnTo>
                  <a:lnTo>
                    <a:pt x="229" y="149"/>
                  </a:lnTo>
                  <a:lnTo>
                    <a:pt x="232" y="151"/>
                  </a:lnTo>
                  <a:lnTo>
                    <a:pt x="234" y="151"/>
                  </a:lnTo>
                  <a:lnTo>
                    <a:pt x="237" y="153"/>
                  </a:lnTo>
                  <a:lnTo>
                    <a:pt x="246" y="156"/>
                  </a:lnTo>
                  <a:lnTo>
                    <a:pt x="248" y="156"/>
                  </a:lnTo>
                  <a:lnTo>
                    <a:pt x="251" y="158"/>
                  </a:lnTo>
                  <a:lnTo>
                    <a:pt x="256" y="168"/>
                  </a:lnTo>
                  <a:lnTo>
                    <a:pt x="258" y="170"/>
                  </a:lnTo>
                  <a:lnTo>
                    <a:pt x="258" y="170"/>
                  </a:lnTo>
                  <a:lnTo>
                    <a:pt x="258" y="184"/>
                  </a:lnTo>
                  <a:lnTo>
                    <a:pt x="267" y="182"/>
                  </a:lnTo>
                  <a:lnTo>
                    <a:pt x="277" y="179"/>
                  </a:lnTo>
                  <a:lnTo>
                    <a:pt x="279" y="177"/>
                  </a:lnTo>
                  <a:lnTo>
                    <a:pt x="284" y="177"/>
                  </a:lnTo>
                  <a:lnTo>
                    <a:pt x="286" y="177"/>
                  </a:lnTo>
                  <a:lnTo>
                    <a:pt x="291" y="177"/>
                  </a:lnTo>
                  <a:lnTo>
                    <a:pt x="303" y="172"/>
                  </a:lnTo>
                  <a:lnTo>
                    <a:pt x="308" y="170"/>
                  </a:lnTo>
                  <a:lnTo>
                    <a:pt x="315" y="165"/>
                  </a:lnTo>
                  <a:lnTo>
                    <a:pt x="322" y="161"/>
                  </a:lnTo>
                  <a:lnTo>
                    <a:pt x="336" y="149"/>
                  </a:lnTo>
                  <a:lnTo>
                    <a:pt x="338" y="146"/>
                  </a:lnTo>
                  <a:lnTo>
                    <a:pt x="345" y="144"/>
                  </a:lnTo>
                  <a:lnTo>
                    <a:pt x="345" y="146"/>
                  </a:lnTo>
                  <a:lnTo>
                    <a:pt x="348" y="146"/>
                  </a:lnTo>
                  <a:lnTo>
                    <a:pt x="348" y="146"/>
                  </a:lnTo>
                  <a:lnTo>
                    <a:pt x="353" y="149"/>
                  </a:lnTo>
                  <a:lnTo>
                    <a:pt x="357" y="146"/>
                  </a:lnTo>
                  <a:lnTo>
                    <a:pt x="357" y="146"/>
                  </a:lnTo>
                  <a:lnTo>
                    <a:pt x="357" y="144"/>
                  </a:lnTo>
                  <a:lnTo>
                    <a:pt x="357" y="144"/>
                  </a:lnTo>
                  <a:lnTo>
                    <a:pt x="357" y="144"/>
                  </a:lnTo>
                  <a:lnTo>
                    <a:pt x="357" y="142"/>
                  </a:lnTo>
                  <a:lnTo>
                    <a:pt x="357" y="142"/>
                  </a:lnTo>
                  <a:lnTo>
                    <a:pt x="357" y="139"/>
                  </a:lnTo>
                  <a:lnTo>
                    <a:pt x="355" y="137"/>
                  </a:lnTo>
                  <a:lnTo>
                    <a:pt x="355" y="137"/>
                  </a:lnTo>
                  <a:lnTo>
                    <a:pt x="353" y="132"/>
                  </a:lnTo>
                  <a:lnTo>
                    <a:pt x="353" y="127"/>
                  </a:lnTo>
                  <a:lnTo>
                    <a:pt x="355" y="127"/>
                  </a:lnTo>
                  <a:lnTo>
                    <a:pt x="364" y="123"/>
                  </a:lnTo>
                  <a:lnTo>
                    <a:pt x="383" y="120"/>
                  </a:lnTo>
                  <a:lnTo>
                    <a:pt x="390" y="120"/>
                  </a:lnTo>
                  <a:lnTo>
                    <a:pt x="397" y="123"/>
                  </a:lnTo>
                  <a:lnTo>
                    <a:pt x="407" y="127"/>
                  </a:lnTo>
                  <a:lnTo>
                    <a:pt x="414" y="130"/>
                  </a:lnTo>
                  <a:lnTo>
                    <a:pt x="426" y="135"/>
                  </a:lnTo>
                  <a:lnTo>
                    <a:pt x="426" y="135"/>
                  </a:lnTo>
                  <a:lnTo>
                    <a:pt x="431" y="139"/>
                  </a:lnTo>
                  <a:lnTo>
                    <a:pt x="438" y="146"/>
                  </a:lnTo>
                  <a:lnTo>
                    <a:pt x="438" y="146"/>
                  </a:lnTo>
                  <a:lnTo>
                    <a:pt x="440" y="149"/>
                  </a:lnTo>
                  <a:lnTo>
                    <a:pt x="438" y="151"/>
                  </a:lnTo>
                  <a:lnTo>
                    <a:pt x="442" y="156"/>
                  </a:lnTo>
                  <a:lnTo>
                    <a:pt x="442" y="156"/>
                  </a:lnTo>
                  <a:lnTo>
                    <a:pt x="445" y="158"/>
                  </a:lnTo>
                  <a:lnTo>
                    <a:pt x="454" y="161"/>
                  </a:lnTo>
                  <a:lnTo>
                    <a:pt x="459" y="163"/>
                  </a:lnTo>
                  <a:lnTo>
                    <a:pt x="461" y="179"/>
                  </a:lnTo>
                  <a:lnTo>
                    <a:pt x="461" y="179"/>
                  </a:lnTo>
                  <a:lnTo>
                    <a:pt x="464" y="182"/>
                  </a:lnTo>
                  <a:lnTo>
                    <a:pt x="473" y="187"/>
                  </a:lnTo>
                  <a:lnTo>
                    <a:pt x="478" y="189"/>
                  </a:lnTo>
                  <a:lnTo>
                    <a:pt x="480" y="189"/>
                  </a:lnTo>
                  <a:lnTo>
                    <a:pt x="483" y="189"/>
                  </a:lnTo>
                  <a:lnTo>
                    <a:pt x="485" y="191"/>
                  </a:lnTo>
                  <a:lnTo>
                    <a:pt x="490" y="198"/>
                  </a:lnTo>
                  <a:lnTo>
                    <a:pt x="490" y="203"/>
                  </a:lnTo>
                  <a:lnTo>
                    <a:pt x="530" y="215"/>
                  </a:lnTo>
                  <a:lnTo>
                    <a:pt x="532" y="215"/>
                  </a:lnTo>
                  <a:lnTo>
                    <a:pt x="537" y="227"/>
                  </a:lnTo>
                  <a:lnTo>
                    <a:pt x="539" y="229"/>
                  </a:lnTo>
                  <a:lnTo>
                    <a:pt x="539" y="234"/>
                  </a:lnTo>
                  <a:lnTo>
                    <a:pt x="554" y="246"/>
                  </a:lnTo>
                  <a:lnTo>
                    <a:pt x="554" y="246"/>
                  </a:lnTo>
                  <a:lnTo>
                    <a:pt x="554" y="251"/>
                  </a:lnTo>
                  <a:lnTo>
                    <a:pt x="556" y="267"/>
                  </a:lnTo>
                  <a:lnTo>
                    <a:pt x="556" y="300"/>
                  </a:lnTo>
                  <a:lnTo>
                    <a:pt x="549" y="333"/>
                  </a:lnTo>
                  <a:lnTo>
                    <a:pt x="549" y="336"/>
                  </a:lnTo>
                  <a:lnTo>
                    <a:pt x="551" y="336"/>
                  </a:lnTo>
                  <a:lnTo>
                    <a:pt x="551" y="338"/>
                  </a:lnTo>
                  <a:lnTo>
                    <a:pt x="551" y="348"/>
                  </a:lnTo>
                  <a:lnTo>
                    <a:pt x="551" y="352"/>
                  </a:lnTo>
                  <a:lnTo>
                    <a:pt x="551" y="359"/>
                  </a:lnTo>
                  <a:lnTo>
                    <a:pt x="551" y="359"/>
                  </a:lnTo>
                  <a:lnTo>
                    <a:pt x="563" y="388"/>
                  </a:lnTo>
                  <a:lnTo>
                    <a:pt x="568" y="395"/>
                  </a:lnTo>
                  <a:lnTo>
                    <a:pt x="577" y="374"/>
                  </a:lnTo>
                  <a:lnTo>
                    <a:pt x="580" y="366"/>
                  </a:lnTo>
                  <a:lnTo>
                    <a:pt x="577" y="364"/>
                  </a:lnTo>
                  <a:lnTo>
                    <a:pt x="575" y="366"/>
                  </a:lnTo>
                  <a:lnTo>
                    <a:pt x="563" y="362"/>
                  </a:lnTo>
                  <a:lnTo>
                    <a:pt x="561" y="359"/>
                  </a:lnTo>
                  <a:lnTo>
                    <a:pt x="561" y="359"/>
                  </a:lnTo>
                  <a:lnTo>
                    <a:pt x="561" y="357"/>
                  </a:lnTo>
                  <a:lnTo>
                    <a:pt x="561" y="357"/>
                  </a:lnTo>
                  <a:lnTo>
                    <a:pt x="568" y="355"/>
                  </a:lnTo>
                  <a:lnTo>
                    <a:pt x="570" y="355"/>
                  </a:lnTo>
                  <a:lnTo>
                    <a:pt x="575" y="355"/>
                  </a:lnTo>
                  <a:lnTo>
                    <a:pt x="577" y="355"/>
                  </a:lnTo>
                  <a:lnTo>
                    <a:pt x="594" y="359"/>
                  </a:lnTo>
                  <a:lnTo>
                    <a:pt x="596" y="362"/>
                  </a:lnTo>
                  <a:lnTo>
                    <a:pt x="599" y="366"/>
                  </a:lnTo>
                  <a:lnTo>
                    <a:pt x="596" y="371"/>
                  </a:lnTo>
                  <a:lnTo>
                    <a:pt x="594" y="376"/>
                  </a:lnTo>
                  <a:lnTo>
                    <a:pt x="594" y="376"/>
                  </a:lnTo>
                  <a:lnTo>
                    <a:pt x="584" y="393"/>
                  </a:lnTo>
                  <a:lnTo>
                    <a:pt x="582" y="397"/>
                  </a:lnTo>
                  <a:lnTo>
                    <a:pt x="582" y="397"/>
                  </a:lnTo>
                  <a:lnTo>
                    <a:pt x="575" y="409"/>
                  </a:lnTo>
                  <a:lnTo>
                    <a:pt x="573" y="411"/>
                  </a:lnTo>
                  <a:lnTo>
                    <a:pt x="568" y="414"/>
                  </a:lnTo>
                  <a:lnTo>
                    <a:pt x="573" y="419"/>
                  </a:lnTo>
                  <a:lnTo>
                    <a:pt x="577" y="426"/>
                  </a:lnTo>
                  <a:lnTo>
                    <a:pt x="584" y="430"/>
                  </a:lnTo>
                  <a:lnTo>
                    <a:pt x="587" y="433"/>
                  </a:lnTo>
                  <a:lnTo>
                    <a:pt x="591" y="440"/>
                  </a:lnTo>
                  <a:lnTo>
                    <a:pt x="594" y="440"/>
                  </a:lnTo>
                  <a:lnTo>
                    <a:pt x="594" y="442"/>
                  </a:lnTo>
                  <a:lnTo>
                    <a:pt x="596" y="445"/>
                  </a:lnTo>
                  <a:lnTo>
                    <a:pt x="615" y="473"/>
                  </a:lnTo>
                  <a:lnTo>
                    <a:pt x="629" y="492"/>
                  </a:lnTo>
                  <a:lnTo>
                    <a:pt x="629" y="492"/>
                  </a:lnTo>
                  <a:lnTo>
                    <a:pt x="629" y="492"/>
                  </a:lnTo>
                  <a:lnTo>
                    <a:pt x="629" y="492"/>
                  </a:lnTo>
                  <a:lnTo>
                    <a:pt x="629" y="494"/>
                  </a:lnTo>
                  <a:lnTo>
                    <a:pt x="632" y="494"/>
                  </a:lnTo>
                  <a:lnTo>
                    <a:pt x="632" y="492"/>
                  </a:lnTo>
                  <a:lnTo>
                    <a:pt x="634" y="492"/>
                  </a:lnTo>
                  <a:lnTo>
                    <a:pt x="634" y="492"/>
                  </a:lnTo>
                  <a:lnTo>
                    <a:pt x="634" y="492"/>
                  </a:lnTo>
                  <a:lnTo>
                    <a:pt x="639" y="492"/>
                  </a:lnTo>
                  <a:lnTo>
                    <a:pt x="639" y="492"/>
                  </a:lnTo>
                  <a:lnTo>
                    <a:pt x="636" y="473"/>
                  </a:lnTo>
                  <a:lnTo>
                    <a:pt x="639" y="473"/>
                  </a:lnTo>
                  <a:lnTo>
                    <a:pt x="644" y="468"/>
                  </a:lnTo>
                  <a:lnTo>
                    <a:pt x="644" y="468"/>
                  </a:lnTo>
                  <a:lnTo>
                    <a:pt x="648" y="468"/>
                  </a:lnTo>
                  <a:lnTo>
                    <a:pt x="648" y="468"/>
                  </a:lnTo>
                  <a:lnTo>
                    <a:pt x="648" y="471"/>
                  </a:lnTo>
                  <a:lnTo>
                    <a:pt x="651" y="480"/>
                  </a:lnTo>
                  <a:lnTo>
                    <a:pt x="653" y="485"/>
                  </a:lnTo>
                  <a:lnTo>
                    <a:pt x="653" y="490"/>
                  </a:lnTo>
                  <a:lnTo>
                    <a:pt x="651" y="504"/>
                  </a:lnTo>
                  <a:lnTo>
                    <a:pt x="662" y="520"/>
                  </a:lnTo>
                  <a:lnTo>
                    <a:pt x="674" y="527"/>
                  </a:lnTo>
                  <a:lnTo>
                    <a:pt x="679" y="535"/>
                  </a:lnTo>
                  <a:lnTo>
                    <a:pt x="684" y="539"/>
                  </a:lnTo>
                  <a:lnTo>
                    <a:pt x="684" y="539"/>
                  </a:lnTo>
                  <a:lnTo>
                    <a:pt x="686" y="544"/>
                  </a:lnTo>
                  <a:lnTo>
                    <a:pt x="688" y="549"/>
                  </a:lnTo>
                  <a:lnTo>
                    <a:pt x="691" y="561"/>
                  </a:lnTo>
                  <a:lnTo>
                    <a:pt x="691" y="563"/>
                  </a:lnTo>
                  <a:lnTo>
                    <a:pt x="693" y="568"/>
                  </a:lnTo>
                  <a:lnTo>
                    <a:pt x="703" y="584"/>
                  </a:lnTo>
                  <a:lnTo>
                    <a:pt x="710" y="594"/>
                  </a:lnTo>
                  <a:lnTo>
                    <a:pt x="710" y="594"/>
                  </a:lnTo>
                  <a:lnTo>
                    <a:pt x="710" y="594"/>
                  </a:lnTo>
                  <a:lnTo>
                    <a:pt x="712" y="591"/>
                  </a:lnTo>
                  <a:lnTo>
                    <a:pt x="712" y="591"/>
                  </a:lnTo>
                  <a:lnTo>
                    <a:pt x="712" y="589"/>
                  </a:lnTo>
                  <a:lnTo>
                    <a:pt x="712" y="589"/>
                  </a:lnTo>
                  <a:lnTo>
                    <a:pt x="715" y="587"/>
                  </a:lnTo>
                  <a:lnTo>
                    <a:pt x="726" y="584"/>
                  </a:lnTo>
                  <a:lnTo>
                    <a:pt x="726" y="584"/>
                  </a:lnTo>
                  <a:lnTo>
                    <a:pt x="738" y="587"/>
                  </a:lnTo>
                  <a:lnTo>
                    <a:pt x="738" y="587"/>
                  </a:lnTo>
                  <a:lnTo>
                    <a:pt x="741" y="589"/>
                  </a:lnTo>
                  <a:lnTo>
                    <a:pt x="748" y="591"/>
                  </a:lnTo>
                  <a:lnTo>
                    <a:pt x="748" y="591"/>
                  </a:lnTo>
                  <a:lnTo>
                    <a:pt x="748" y="594"/>
                  </a:lnTo>
                  <a:lnTo>
                    <a:pt x="762" y="613"/>
                  </a:lnTo>
                  <a:lnTo>
                    <a:pt x="774" y="632"/>
                  </a:lnTo>
                  <a:lnTo>
                    <a:pt x="781" y="643"/>
                  </a:lnTo>
                  <a:lnTo>
                    <a:pt x="781" y="643"/>
                  </a:lnTo>
                  <a:lnTo>
                    <a:pt x="781" y="646"/>
                  </a:lnTo>
                  <a:lnTo>
                    <a:pt x="781" y="643"/>
                  </a:lnTo>
                  <a:lnTo>
                    <a:pt x="778" y="646"/>
                  </a:lnTo>
                  <a:lnTo>
                    <a:pt x="778" y="646"/>
                  </a:lnTo>
                  <a:lnTo>
                    <a:pt x="778" y="648"/>
                  </a:lnTo>
                  <a:lnTo>
                    <a:pt x="778" y="651"/>
                  </a:lnTo>
                  <a:lnTo>
                    <a:pt x="778" y="658"/>
                  </a:lnTo>
                  <a:lnTo>
                    <a:pt x="778" y="660"/>
                  </a:lnTo>
                  <a:lnTo>
                    <a:pt x="783" y="665"/>
                  </a:lnTo>
                  <a:lnTo>
                    <a:pt x="783" y="667"/>
                  </a:lnTo>
                  <a:lnTo>
                    <a:pt x="788" y="669"/>
                  </a:lnTo>
                  <a:lnTo>
                    <a:pt x="790" y="669"/>
                  </a:lnTo>
                  <a:lnTo>
                    <a:pt x="800" y="667"/>
                  </a:lnTo>
                  <a:lnTo>
                    <a:pt x="807" y="665"/>
                  </a:lnTo>
                  <a:lnTo>
                    <a:pt x="814" y="660"/>
                  </a:lnTo>
                  <a:lnTo>
                    <a:pt x="826" y="660"/>
                  </a:lnTo>
                  <a:lnTo>
                    <a:pt x="833" y="658"/>
                  </a:lnTo>
                  <a:lnTo>
                    <a:pt x="838" y="658"/>
                  </a:lnTo>
                  <a:lnTo>
                    <a:pt x="840" y="655"/>
                  </a:lnTo>
                  <a:lnTo>
                    <a:pt x="854" y="648"/>
                  </a:lnTo>
                  <a:lnTo>
                    <a:pt x="861" y="641"/>
                  </a:lnTo>
                  <a:lnTo>
                    <a:pt x="864" y="639"/>
                  </a:lnTo>
                  <a:lnTo>
                    <a:pt x="864" y="639"/>
                  </a:lnTo>
                  <a:lnTo>
                    <a:pt x="868" y="632"/>
                  </a:lnTo>
                  <a:lnTo>
                    <a:pt x="871" y="627"/>
                  </a:lnTo>
                  <a:lnTo>
                    <a:pt x="871" y="624"/>
                  </a:lnTo>
                  <a:lnTo>
                    <a:pt x="871" y="624"/>
                  </a:lnTo>
                  <a:lnTo>
                    <a:pt x="868" y="624"/>
                  </a:lnTo>
                  <a:lnTo>
                    <a:pt x="868" y="624"/>
                  </a:lnTo>
                  <a:lnTo>
                    <a:pt x="864" y="615"/>
                  </a:lnTo>
                  <a:lnTo>
                    <a:pt x="864" y="613"/>
                  </a:lnTo>
                  <a:lnTo>
                    <a:pt x="866" y="608"/>
                  </a:lnTo>
                  <a:lnTo>
                    <a:pt x="871" y="584"/>
                  </a:lnTo>
                  <a:lnTo>
                    <a:pt x="871" y="584"/>
                  </a:lnTo>
                  <a:lnTo>
                    <a:pt x="871" y="582"/>
                  </a:lnTo>
                  <a:lnTo>
                    <a:pt x="875" y="580"/>
                  </a:lnTo>
                  <a:lnTo>
                    <a:pt x="875" y="580"/>
                  </a:lnTo>
                  <a:lnTo>
                    <a:pt x="878" y="580"/>
                  </a:lnTo>
                  <a:lnTo>
                    <a:pt x="878" y="582"/>
                  </a:lnTo>
                  <a:lnTo>
                    <a:pt x="880" y="580"/>
                  </a:lnTo>
                  <a:lnTo>
                    <a:pt x="882" y="577"/>
                  </a:lnTo>
                  <a:lnTo>
                    <a:pt x="882" y="575"/>
                  </a:lnTo>
                  <a:lnTo>
                    <a:pt x="882" y="570"/>
                  </a:lnTo>
                  <a:lnTo>
                    <a:pt x="882" y="568"/>
                  </a:lnTo>
                  <a:lnTo>
                    <a:pt x="880" y="558"/>
                  </a:lnTo>
                  <a:lnTo>
                    <a:pt x="880" y="551"/>
                  </a:lnTo>
                  <a:lnTo>
                    <a:pt x="880" y="551"/>
                  </a:lnTo>
                  <a:lnTo>
                    <a:pt x="878" y="509"/>
                  </a:lnTo>
                  <a:lnTo>
                    <a:pt x="878" y="506"/>
                  </a:lnTo>
                  <a:lnTo>
                    <a:pt x="875" y="480"/>
                  </a:lnTo>
                  <a:lnTo>
                    <a:pt x="875" y="473"/>
                  </a:lnTo>
                  <a:lnTo>
                    <a:pt x="873" y="464"/>
                  </a:lnTo>
                  <a:lnTo>
                    <a:pt x="873" y="452"/>
                  </a:lnTo>
                  <a:lnTo>
                    <a:pt x="868" y="445"/>
                  </a:lnTo>
                  <a:lnTo>
                    <a:pt x="868" y="440"/>
                  </a:lnTo>
                  <a:lnTo>
                    <a:pt x="866" y="435"/>
                  </a:lnTo>
                  <a:lnTo>
                    <a:pt x="864" y="433"/>
                  </a:lnTo>
                  <a:lnTo>
                    <a:pt x="845" y="400"/>
                  </a:lnTo>
                  <a:lnTo>
                    <a:pt x="826" y="366"/>
                  </a:lnTo>
                  <a:lnTo>
                    <a:pt x="807" y="333"/>
                  </a:lnTo>
                  <a:lnTo>
                    <a:pt x="797" y="319"/>
                  </a:lnTo>
                  <a:lnTo>
                    <a:pt x="797" y="319"/>
                  </a:lnTo>
                  <a:lnTo>
                    <a:pt x="795" y="314"/>
                  </a:lnTo>
                  <a:lnTo>
                    <a:pt x="793" y="312"/>
                  </a:lnTo>
                  <a:lnTo>
                    <a:pt x="788" y="307"/>
                  </a:lnTo>
                  <a:lnTo>
                    <a:pt x="785" y="298"/>
                  </a:lnTo>
                  <a:lnTo>
                    <a:pt x="781" y="288"/>
                  </a:lnTo>
                  <a:lnTo>
                    <a:pt x="781" y="281"/>
                  </a:lnTo>
                  <a:lnTo>
                    <a:pt x="781" y="279"/>
                  </a:lnTo>
                  <a:lnTo>
                    <a:pt x="778" y="274"/>
                  </a:lnTo>
                  <a:lnTo>
                    <a:pt x="781" y="272"/>
                  </a:lnTo>
                  <a:lnTo>
                    <a:pt x="781" y="269"/>
                  </a:lnTo>
                  <a:lnTo>
                    <a:pt x="781" y="269"/>
                  </a:lnTo>
                  <a:lnTo>
                    <a:pt x="781" y="269"/>
                  </a:lnTo>
                  <a:lnTo>
                    <a:pt x="781" y="267"/>
                  </a:lnTo>
                  <a:lnTo>
                    <a:pt x="783" y="265"/>
                  </a:lnTo>
                  <a:lnTo>
                    <a:pt x="785" y="262"/>
                  </a:lnTo>
                  <a:lnTo>
                    <a:pt x="785" y="262"/>
                  </a:lnTo>
                  <a:lnTo>
                    <a:pt x="778" y="248"/>
                  </a:lnTo>
                  <a:lnTo>
                    <a:pt x="778" y="248"/>
                  </a:lnTo>
                  <a:lnTo>
                    <a:pt x="776" y="246"/>
                  </a:lnTo>
                  <a:lnTo>
                    <a:pt x="776" y="246"/>
                  </a:lnTo>
                  <a:lnTo>
                    <a:pt x="757" y="227"/>
                  </a:lnTo>
                  <a:lnTo>
                    <a:pt x="738" y="201"/>
                  </a:lnTo>
                  <a:lnTo>
                    <a:pt x="729" y="191"/>
                  </a:lnTo>
                  <a:lnTo>
                    <a:pt x="726" y="187"/>
                  </a:lnTo>
                  <a:lnTo>
                    <a:pt x="722" y="179"/>
                  </a:lnTo>
                  <a:lnTo>
                    <a:pt x="715" y="170"/>
                  </a:lnTo>
                  <a:lnTo>
                    <a:pt x="705" y="156"/>
                  </a:lnTo>
                  <a:lnTo>
                    <a:pt x="691" y="127"/>
                  </a:lnTo>
                  <a:lnTo>
                    <a:pt x="686" y="120"/>
                  </a:lnTo>
                  <a:lnTo>
                    <a:pt x="684" y="118"/>
                  </a:lnTo>
                  <a:lnTo>
                    <a:pt x="684" y="116"/>
                  </a:lnTo>
                  <a:lnTo>
                    <a:pt x="684" y="116"/>
                  </a:lnTo>
                  <a:lnTo>
                    <a:pt x="674" y="94"/>
                  </a:lnTo>
                  <a:lnTo>
                    <a:pt x="662" y="61"/>
                  </a:lnTo>
                  <a:lnTo>
                    <a:pt x="660" y="59"/>
                  </a:lnTo>
                  <a:lnTo>
                    <a:pt x="660" y="54"/>
                  </a:lnTo>
                  <a:lnTo>
                    <a:pt x="658" y="52"/>
                  </a:lnTo>
                  <a:lnTo>
                    <a:pt x="658" y="42"/>
                  </a:lnTo>
                  <a:lnTo>
                    <a:pt x="653" y="33"/>
                  </a:lnTo>
                  <a:lnTo>
                    <a:pt x="653" y="33"/>
                  </a:lnTo>
                  <a:lnTo>
                    <a:pt x="651" y="30"/>
                  </a:lnTo>
                  <a:lnTo>
                    <a:pt x="646" y="7"/>
                  </a:lnTo>
                  <a:lnTo>
                    <a:pt x="644" y="7"/>
                  </a:lnTo>
                  <a:lnTo>
                    <a:pt x="636" y="9"/>
                  </a:lnTo>
                  <a:close/>
                </a:path>
              </a:pathLst>
            </a:custGeom>
            <a:solidFill>
              <a:schemeClr val="accent6">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5" name="Delaware"/>
            <p:cNvSpPr>
              <a:spLocks/>
            </p:cNvSpPr>
            <p:nvPr/>
          </p:nvSpPr>
          <p:spPr bwMode="auto">
            <a:xfrm>
              <a:off x="7786439" y="2775050"/>
              <a:ext cx="161925" cy="268288"/>
            </a:xfrm>
            <a:custGeom>
              <a:avLst/>
              <a:gdLst>
                <a:gd name="T0" fmla="*/ 31 w 102"/>
                <a:gd name="T1" fmla="*/ 0 h 169"/>
                <a:gd name="T2" fmla="*/ 14 w 102"/>
                <a:gd name="T3" fmla="*/ 0 h 169"/>
                <a:gd name="T4" fmla="*/ 0 w 102"/>
                <a:gd name="T5" fmla="*/ 17 h 169"/>
                <a:gd name="T6" fmla="*/ 12 w 102"/>
                <a:gd name="T7" fmla="*/ 60 h 169"/>
                <a:gd name="T8" fmla="*/ 14 w 102"/>
                <a:gd name="T9" fmla="*/ 69 h 169"/>
                <a:gd name="T10" fmla="*/ 14 w 102"/>
                <a:gd name="T11" fmla="*/ 74 h 169"/>
                <a:gd name="T12" fmla="*/ 19 w 102"/>
                <a:gd name="T13" fmla="*/ 88 h 169"/>
                <a:gd name="T14" fmla="*/ 28 w 102"/>
                <a:gd name="T15" fmla="*/ 124 h 169"/>
                <a:gd name="T16" fmla="*/ 36 w 102"/>
                <a:gd name="T17" fmla="*/ 147 h 169"/>
                <a:gd name="T18" fmla="*/ 38 w 102"/>
                <a:gd name="T19" fmla="*/ 157 h 169"/>
                <a:gd name="T20" fmla="*/ 40 w 102"/>
                <a:gd name="T21" fmla="*/ 161 h 169"/>
                <a:gd name="T22" fmla="*/ 40 w 102"/>
                <a:gd name="T23" fmla="*/ 164 h 169"/>
                <a:gd name="T24" fmla="*/ 43 w 102"/>
                <a:gd name="T25" fmla="*/ 169 h 169"/>
                <a:gd name="T26" fmla="*/ 45 w 102"/>
                <a:gd name="T27" fmla="*/ 169 h 169"/>
                <a:gd name="T28" fmla="*/ 52 w 102"/>
                <a:gd name="T29" fmla="*/ 166 h 169"/>
                <a:gd name="T30" fmla="*/ 52 w 102"/>
                <a:gd name="T31" fmla="*/ 166 h 169"/>
                <a:gd name="T32" fmla="*/ 54 w 102"/>
                <a:gd name="T33" fmla="*/ 166 h 169"/>
                <a:gd name="T34" fmla="*/ 59 w 102"/>
                <a:gd name="T35" fmla="*/ 164 h 169"/>
                <a:gd name="T36" fmla="*/ 62 w 102"/>
                <a:gd name="T37" fmla="*/ 164 h 169"/>
                <a:gd name="T38" fmla="*/ 66 w 102"/>
                <a:gd name="T39" fmla="*/ 164 h 169"/>
                <a:gd name="T40" fmla="*/ 66 w 102"/>
                <a:gd name="T41" fmla="*/ 164 h 169"/>
                <a:gd name="T42" fmla="*/ 69 w 102"/>
                <a:gd name="T43" fmla="*/ 164 h 169"/>
                <a:gd name="T44" fmla="*/ 69 w 102"/>
                <a:gd name="T45" fmla="*/ 164 h 169"/>
                <a:gd name="T46" fmla="*/ 73 w 102"/>
                <a:gd name="T47" fmla="*/ 161 h 169"/>
                <a:gd name="T48" fmla="*/ 73 w 102"/>
                <a:gd name="T49" fmla="*/ 161 h 169"/>
                <a:gd name="T50" fmla="*/ 102 w 102"/>
                <a:gd name="T51" fmla="*/ 157 h 169"/>
                <a:gd name="T52" fmla="*/ 99 w 102"/>
                <a:gd name="T53" fmla="*/ 152 h 169"/>
                <a:gd name="T54" fmla="*/ 97 w 102"/>
                <a:gd name="T55" fmla="*/ 138 h 169"/>
                <a:gd name="T56" fmla="*/ 90 w 102"/>
                <a:gd name="T57" fmla="*/ 121 h 169"/>
                <a:gd name="T58" fmla="*/ 88 w 102"/>
                <a:gd name="T59" fmla="*/ 116 h 169"/>
                <a:gd name="T60" fmla="*/ 88 w 102"/>
                <a:gd name="T61" fmla="*/ 116 h 169"/>
                <a:gd name="T62" fmla="*/ 88 w 102"/>
                <a:gd name="T63" fmla="*/ 116 h 169"/>
                <a:gd name="T64" fmla="*/ 85 w 102"/>
                <a:gd name="T65" fmla="*/ 119 h 169"/>
                <a:gd name="T66" fmla="*/ 83 w 102"/>
                <a:gd name="T67" fmla="*/ 116 h 169"/>
                <a:gd name="T68" fmla="*/ 78 w 102"/>
                <a:gd name="T69" fmla="*/ 116 h 169"/>
                <a:gd name="T70" fmla="*/ 73 w 102"/>
                <a:gd name="T71" fmla="*/ 112 h 169"/>
                <a:gd name="T72" fmla="*/ 66 w 102"/>
                <a:gd name="T73" fmla="*/ 105 h 169"/>
                <a:gd name="T74" fmla="*/ 64 w 102"/>
                <a:gd name="T75" fmla="*/ 105 h 169"/>
                <a:gd name="T76" fmla="*/ 64 w 102"/>
                <a:gd name="T77" fmla="*/ 102 h 169"/>
                <a:gd name="T78" fmla="*/ 59 w 102"/>
                <a:gd name="T79" fmla="*/ 93 h 169"/>
                <a:gd name="T80" fmla="*/ 50 w 102"/>
                <a:gd name="T81" fmla="*/ 74 h 169"/>
                <a:gd name="T82" fmla="*/ 50 w 102"/>
                <a:gd name="T83" fmla="*/ 72 h 169"/>
                <a:gd name="T84" fmla="*/ 47 w 102"/>
                <a:gd name="T85" fmla="*/ 67 h 169"/>
                <a:gd name="T86" fmla="*/ 47 w 102"/>
                <a:gd name="T87" fmla="*/ 64 h 169"/>
                <a:gd name="T88" fmla="*/ 43 w 102"/>
                <a:gd name="T89" fmla="*/ 60 h 169"/>
                <a:gd name="T90" fmla="*/ 36 w 102"/>
                <a:gd name="T91" fmla="*/ 55 h 169"/>
                <a:gd name="T92" fmla="*/ 24 w 102"/>
                <a:gd name="T93" fmla="*/ 41 h 169"/>
                <a:gd name="T94" fmla="*/ 19 w 102"/>
                <a:gd name="T95" fmla="*/ 29 h 169"/>
                <a:gd name="T96" fmla="*/ 19 w 102"/>
                <a:gd name="T97" fmla="*/ 29 h 169"/>
                <a:gd name="T98" fmla="*/ 19 w 102"/>
                <a:gd name="T99" fmla="*/ 27 h 169"/>
                <a:gd name="T100" fmla="*/ 19 w 102"/>
                <a:gd name="T101" fmla="*/ 27 h 169"/>
                <a:gd name="T102" fmla="*/ 21 w 102"/>
                <a:gd name="T103" fmla="*/ 22 h 169"/>
                <a:gd name="T104" fmla="*/ 24 w 102"/>
                <a:gd name="T105" fmla="*/ 17 h 169"/>
                <a:gd name="T106" fmla="*/ 26 w 102"/>
                <a:gd name="T107" fmla="*/ 17 h 169"/>
                <a:gd name="T108" fmla="*/ 31 w 102"/>
                <a:gd name="T109" fmla="*/ 5 h 169"/>
                <a:gd name="T110" fmla="*/ 31 w 102"/>
                <a:gd name="T11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2" h="169">
                  <a:moveTo>
                    <a:pt x="31" y="0"/>
                  </a:moveTo>
                  <a:lnTo>
                    <a:pt x="14" y="0"/>
                  </a:lnTo>
                  <a:lnTo>
                    <a:pt x="0" y="17"/>
                  </a:lnTo>
                  <a:lnTo>
                    <a:pt x="12" y="60"/>
                  </a:lnTo>
                  <a:lnTo>
                    <a:pt x="14" y="69"/>
                  </a:lnTo>
                  <a:lnTo>
                    <a:pt x="14" y="74"/>
                  </a:lnTo>
                  <a:lnTo>
                    <a:pt x="19" y="88"/>
                  </a:lnTo>
                  <a:lnTo>
                    <a:pt x="28" y="124"/>
                  </a:lnTo>
                  <a:lnTo>
                    <a:pt x="36" y="147"/>
                  </a:lnTo>
                  <a:lnTo>
                    <a:pt x="38" y="157"/>
                  </a:lnTo>
                  <a:lnTo>
                    <a:pt x="40" y="161"/>
                  </a:lnTo>
                  <a:lnTo>
                    <a:pt x="40" y="164"/>
                  </a:lnTo>
                  <a:lnTo>
                    <a:pt x="43" y="169"/>
                  </a:lnTo>
                  <a:lnTo>
                    <a:pt x="45" y="169"/>
                  </a:lnTo>
                  <a:lnTo>
                    <a:pt x="52" y="166"/>
                  </a:lnTo>
                  <a:lnTo>
                    <a:pt x="52" y="166"/>
                  </a:lnTo>
                  <a:lnTo>
                    <a:pt x="54" y="166"/>
                  </a:lnTo>
                  <a:lnTo>
                    <a:pt x="59" y="164"/>
                  </a:lnTo>
                  <a:lnTo>
                    <a:pt x="62" y="164"/>
                  </a:lnTo>
                  <a:lnTo>
                    <a:pt x="66" y="164"/>
                  </a:lnTo>
                  <a:lnTo>
                    <a:pt x="66" y="164"/>
                  </a:lnTo>
                  <a:lnTo>
                    <a:pt x="69" y="164"/>
                  </a:lnTo>
                  <a:lnTo>
                    <a:pt x="69" y="164"/>
                  </a:lnTo>
                  <a:lnTo>
                    <a:pt x="73" y="161"/>
                  </a:lnTo>
                  <a:lnTo>
                    <a:pt x="73" y="161"/>
                  </a:lnTo>
                  <a:lnTo>
                    <a:pt x="102" y="157"/>
                  </a:lnTo>
                  <a:lnTo>
                    <a:pt x="99" y="152"/>
                  </a:lnTo>
                  <a:lnTo>
                    <a:pt x="97" y="138"/>
                  </a:lnTo>
                  <a:lnTo>
                    <a:pt x="90" y="121"/>
                  </a:lnTo>
                  <a:lnTo>
                    <a:pt x="88" y="116"/>
                  </a:lnTo>
                  <a:lnTo>
                    <a:pt x="88" y="116"/>
                  </a:lnTo>
                  <a:lnTo>
                    <a:pt x="88" y="116"/>
                  </a:lnTo>
                  <a:lnTo>
                    <a:pt x="85" y="119"/>
                  </a:lnTo>
                  <a:lnTo>
                    <a:pt x="83" y="116"/>
                  </a:lnTo>
                  <a:lnTo>
                    <a:pt x="78" y="116"/>
                  </a:lnTo>
                  <a:lnTo>
                    <a:pt x="73" y="112"/>
                  </a:lnTo>
                  <a:lnTo>
                    <a:pt x="66" y="105"/>
                  </a:lnTo>
                  <a:lnTo>
                    <a:pt x="64" y="105"/>
                  </a:lnTo>
                  <a:lnTo>
                    <a:pt x="64" y="102"/>
                  </a:lnTo>
                  <a:lnTo>
                    <a:pt x="59" y="93"/>
                  </a:lnTo>
                  <a:lnTo>
                    <a:pt x="50" y="74"/>
                  </a:lnTo>
                  <a:lnTo>
                    <a:pt x="50" y="72"/>
                  </a:lnTo>
                  <a:lnTo>
                    <a:pt x="47" y="67"/>
                  </a:lnTo>
                  <a:lnTo>
                    <a:pt x="47" y="64"/>
                  </a:lnTo>
                  <a:lnTo>
                    <a:pt x="43" y="60"/>
                  </a:lnTo>
                  <a:lnTo>
                    <a:pt x="36" y="55"/>
                  </a:lnTo>
                  <a:lnTo>
                    <a:pt x="24" y="41"/>
                  </a:lnTo>
                  <a:lnTo>
                    <a:pt x="19" y="29"/>
                  </a:lnTo>
                  <a:lnTo>
                    <a:pt x="19" y="29"/>
                  </a:lnTo>
                  <a:lnTo>
                    <a:pt x="19" y="27"/>
                  </a:lnTo>
                  <a:lnTo>
                    <a:pt x="19" y="27"/>
                  </a:lnTo>
                  <a:lnTo>
                    <a:pt x="21" y="22"/>
                  </a:lnTo>
                  <a:lnTo>
                    <a:pt x="24" y="17"/>
                  </a:lnTo>
                  <a:lnTo>
                    <a:pt x="26" y="17"/>
                  </a:lnTo>
                  <a:lnTo>
                    <a:pt x="31" y="5"/>
                  </a:lnTo>
                  <a:lnTo>
                    <a:pt x="31" y="0"/>
                  </a:lnTo>
                  <a:close/>
                </a:path>
              </a:pathLst>
            </a:custGeom>
            <a:solidFill>
              <a:srgbClr val="7030A0"/>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1" name="Connecticut"/>
            <p:cNvSpPr>
              <a:spLocks/>
            </p:cNvSpPr>
            <p:nvPr/>
          </p:nvSpPr>
          <p:spPr bwMode="auto">
            <a:xfrm>
              <a:off x="8011864" y="2230537"/>
              <a:ext cx="263525" cy="263525"/>
            </a:xfrm>
            <a:custGeom>
              <a:avLst/>
              <a:gdLst>
                <a:gd name="T0" fmla="*/ 161 w 166"/>
                <a:gd name="T1" fmla="*/ 48 h 166"/>
                <a:gd name="T2" fmla="*/ 159 w 166"/>
                <a:gd name="T3" fmla="*/ 36 h 166"/>
                <a:gd name="T4" fmla="*/ 149 w 166"/>
                <a:gd name="T5" fmla="*/ 3 h 166"/>
                <a:gd name="T6" fmla="*/ 149 w 166"/>
                <a:gd name="T7" fmla="*/ 0 h 166"/>
                <a:gd name="T8" fmla="*/ 125 w 166"/>
                <a:gd name="T9" fmla="*/ 7 h 166"/>
                <a:gd name="T10" fmla="*/ 123 w 166"/>
                <a:gd name="T11" fmla="*/ 7 h 166"/>
                <a:gd name="T12" fmla="*/ 118 w 166"/>
                <a:gd name="T13" fmla="*/ 7 h 166"/>
                <a:gd name="T14" fmla="*/ 85 w 166"/>
                <a:gd name="T15" fmla="*/ 14 h 166"/>
                <a:gd name="T16" fmla="*/ 43 w 166"/>
                <a:gd name="T17" fmla="*/ 26 h 166"/>
                <a:gd name="T18" fmla="*/ 38 w 166"/>
                <a:gd name="T19" fmla="*/ 26 h 166"/>
                <a:gd name="T20" fmla="*/ 0 w 166"/>
                <a:gd name="T21" fmla="*/ 36 h 166"/>
                <a:gd name="T22" fmla="*/ 9 w 166"/>
                <a:gd name="T23" fmla="*/ 81 h 166"/>
                <a:gd name="T24" fmla="*/ 12 w 166"/>
                <a:gd name="T25" fmla="*/ 97 h 166"/>
                <a:gd name="T26" fmla="*/ 14 w 166"/>
                <a:gd name="T27" fmla="*/ 119 h 166"/>
                <a:gd name="T28" fmla="*/ 17 w 166"/>
                <a:gd name="T29" fmla="*/ 126 h 166"/>
                <a:gd name="T30" fmla="*/ 14 w 166"/>
                <a:gd name="T31" fmla="*/ 147 h 166"/>
                <a:gd name="T32" fmla="*/ 12 w 166"/>
                <a:gd name="T33" fmla="*/ 147 h 166"/>
                <a:gd name="T34" fmla="*/ 7 w 166"/>
                <a:gd name="T35" fmla="*/ 154 h 166"/>
                <a:gd name="T36" fmla="*/ 17 w 166"/>
                <a:gd name="T37" fmla="*/ 166 h 166"/>
                <a:gd name="T38" fmla="*/ 17 w 166"/>
                <a:gd name="T39" fmla="*/ 166 h 166"/>
                <a:gd name="T40" fmla="*/ 17 w 166"/>
                <a:gd name="T41" fmla="*/ 164 h 166"/>
                <a:gd name="T42" fmla="*/ 17 w 166"/>
                <a:gd name="T43" fmla="*/ 164 h 166"/>
                <a:gd name="T44" fmla="*/ 38 w 166"/>
                <a:gd name="T45" fmla="*/ 145 h 166"/>
                <a:gd name="T46" fmla="*/ 52 w 166"/>
                <a:gd name="T47" fmla="*/ 133 h 166"/>
                <a:gd name="T48" fmla="*/ 59 w 166"/>
                <a:gd name="T49" fmla="*/ 133 h 166"/>
                <a:gd name="T50" fmla="*/ 59 w 166"/>
                <a:gd name="T51" fmla="*/ 133 h 166"/>
                <a:gd name="T52" fmla="*/ 59 w 166"/>
                <a:gd name="T53" fmla="*/ 130 h 166"/>
                <a:gd name="T54" fmla="*/ 62 w 166"/>
                <a:gd name="T55" fmla="*/ 128 h 166"/>
                <a:gd name="T56" fmla="*/ 62 w 166"/>
                <a:gd name="T57" fmla="*/ 126 h 166"/>
                <a:gd name="T58" fmla="*/ 73 w 166"/>
                <a:gd name="T59" fmla="*/ 114 h 166"/>
                <a:gd name="T60" fmla="*/ 73 w 166"/>
                <a:gd name="T61" fmla="*/ 114 h 166"/>
                <a:gd name="T62" fmla="*/ 76 w 166"/>
                <a:gd name="T63" fmla="*/ 116 h 166"/>
                <a:gd name="T64" fmla="*/ 80 w 166"/>
                <a:gd name="T65" fmla="*/ 116 h 166"/>
                <a:gd name="T66" fmla="*/ 88 w 166"/>
                <a:gd name="T67" fmla="*/ 112 h 166"/>
                <a:gd name="T68" fmla="*/ 99 w 166"/>
                <a:gd name="T69" fmla="*/ 109 h 166"/>
                <a:gd name="T70" fmla="*/ 102 w 166"/>
                <a:gd name="T71" fmla="*/ 109 h 166"/>
                <a:gd name="T72" fmla="*/ 106 w 166"/>
                <a:gd name="T73" fmla="*/ 109 h 166"/>
                <a:gd name="T74" fmla="*/ 123 w 166"/>
                <a:gd name="T75" fmla="*/ 102 h 166"/>
                <a:gd name="T76" fmla="*/ 125 w 166"/>
                <a:gd name="T77" fmla="*/ 102 h 166"/>
                <a:gd name="T78" fmla="*/ 125 w 166"/>
                <a:gd name="T79" fmla="*/ 102 h 166"/>
                <a:gd name="T80" fmla="*/ 130 w 166"/>
                <a:gd name="T81" fmla="*/ 100 h 166"/>
                <a:gd name="T82" fmla="*/ 154 w 166"/>
                <a:gd name="T83" fmla="*/ 88 h 166"/>
                <a:gd name="T84" fmla="*/ 166 w 166"/>
                <a:gd name="T85" fmla="*/ 85 h 166"/>
                <a:gd name="T86" fmla="*/ 163 w 166"/>
                <a:gd name="T87" fmla="*/ 52 h 166"/>
                <a:gd name="T88" fmla="*/ 161 w 166"/>
                <a:gd name="T89" fmla="*/ 4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6" h="166">
                  <a:moveTo>
                    <a:pt x="161" y="48"/>
                  </a:moveTo>
                  <a:lnTo>
                    <a:pt x="159" y="36"/>
                  </a:lnTo>
                  <a:lnTo>
                    <a:pt x="149" y="3"/>
                  </a:lnTo>
                  <a:lnTo>
                    <a:pt x="149" y="0"/>
                  </a:lnTo>
                  <a:lnTo>
                    <a:pt x="125" y="7"/>
                  </a:lnTo>
                  <a:lnTo>
                    <a:pt x="123" y="7"/>
                  </a:lnTo>
                  <a:lnTo>
                    <a:pt x="118" y="7"/>
                  </a:lnTo>
                  <a:lnTo>
                    <a:pt x="85" y="14"/>
                  </a:lnTo>
                  <a:lnTo>
                    <a:pt x="43" y="26"/>
                  </a:lnTo>
                  <a:lnTo>
                    <a:pt x="38" y="26"/>
                  </a:lnTo>
                  <a:lnTo>
                    <a:pt x="0" y="36"/>
                  </a:lnTo>
                  <a:lnTo>
                    <a:pt x="9" y="81"/>
                  </a:lnTo>
                  <a:lnTo>
                    <a:pt x="12" y="97"/>
                  </a:lnTo>
                  <a:lnTo>
                    <a:pt x="14" y="119"/>
                  </a:lnTo>
                  <a:lnTo>
                    <a:pt x="17" y="126"/>
                  </a:lnTo>
                  <a:lnTo>
                    <a:pt x="14" y="147"/>
                  </a:lnTo>
                  <a:lnTo>
                    <a:pt x="12" y="147"/>
                  </a:lnTo>
                  <a:lnTo>
                    <a:pt x="7" y="154"/>
                  </a:lnTo>
                  <a:lnTo>
                    <a:pt x="17" y="166"/>
                  </a:lnTo>
                  <a:lnTo>
                    <a:pt x="17" y="166"/>
                  </a:lnTo>
                  <a:lnTo>
                    <a:pt x="17" y="164"/>
                  </a:lnTo>
                  <a:lnTo>
                    <a:pt x="17" y="164"/>
                  </a:lnTo>
                  <a:lnTo>
                    <a:pt x="38" y="145"/>
                  </a:lnTo>
                  <a:lnTo>
                    <a:pt x="52" y="133"/>
                  </a:lnTo>
                  <a:lnTo>
                    <a:pt x="59" y="133"/>
                  </a:lnTo>
                  <a:lnTo>
                    <a:pt x="59" y="133"/>
                  </a:lnTo>
                  <a:lnTo>
                    <a:pt x="59" y="130"/>
                  </a:lnTo>
                  <a:lnTo>
                    <a:pt x="62" y="128"/>
                  </a:lnTo>
                  <a:lnTo>
                    <a:pt x="62" y="126"/>
                  </a:lnTo>
                  <a:lnTo>
                    <a:pt x="73" y="114"/>
                  </a:lnTo>
                  <a:lnTo>
                    <a:pt x="73" y="114"/>
                  </a:lnTo>
                  <a:lnTo>
                    <a:pt x="76" y="116"/>
                  </a:lnTo>
                  <a:lnTo>
                    <a:pt x="80" y="116"/>
                  </a:lnTo>
                  <a:lnTo>
                    <a:pt x="88" y="112"/>
                  </a:lnTo>
                  <a:lnTo>
                    <a:pt x="99" y="109"/>
                  </a:lnTo>
                  <a:lnTo>
                    <a:pt x="102" y="109"/>
                  </a:lnTo>
                  <a:lnTo>
                    <a:pt x="106" y="109"/>
                  </a:lnTo>
                  <a:lnTo>
                    <a:pt x="123" y="102"/>
                  </a:lnTo>
                  <a:lnTo>
                    <a:pt x="125" y="102"/>
                  </a:lnTo>
                  <a:lnTo>
                    <a:pt x="125" y="102"/>
                  </a:lnTo>
                  <a:lnTo>
                    <a:pt x="130" y="100"/>
                  </a:lnTo>
                  <a:lnTo>
                    <a:pt x="154" y="88"/>
                  </a:lnTo>
                  <a:lnTo>
                    <a:pt x="166" y="85"/>
                  </a:lnTo>
                  <a:lnTo>
                    <a:pt x="163" y="52"/>
                  </a:lnTo>
                  <a:lnTo>
                    <a:pt x="161" y="48"/>
                  </a:lnTo>
                  <a:close/>
                </a:path>
              </a:pathLst>
            </a:custGeom>
            <a:solidFill>
              <a:srgbClr val="7030A0"/>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8" name="Colorado"/>
            <p:cNvSpPr>
              <a:spLocks/>
            </p:cNvSpPr>
            <p:nvPr/>
          </p:nvSpPr>
          <p:spPr bwMode="auto">
            <a:xfrm>
              <a:off x="2817564" y="2741712"/>
              <a:ext cx="1119188" cy="882650"/>
            </a:xfrm>
            <a:custGeom>
              <a:avLst/>
              <a:gdLst>
                <a:gd name="T0" fmla="*/ 674 w 705"/>
                <a:gd name="T1" fmla="*/ 556 h 556"/>
                <a:gd name="T2" fmla="*/ 681 w 705"/>
                <a:gd name="T3" fmla="*/ 476 h 556"/>
                <a:gd name="T4" fmla="*/ 684 w 705"/>
                <a:gd name="T5" fmla="*/ 400 h 556"/>
                <a:gd name="T6" fmla="*/ 688 w 705"/>
                <a:gd name="T7" fmla="*/ 358 h 556"/>
                <a:gd name="T8" fmla="*/ 691 w 705"/>
                <a:gd name="T9" fmla="*/ 303 h 556"/>
                <a:gd name="T10" fmla="*/ 696 w 705"/>
                <a:gd name="T11" fmla="*/ 239 h 556"/>
                <a:gd name="T12" fmla="*/ 698 w 705"/>
                <a:gd name="T13" fmla="*/ 187 h 556"/>
                <a:gd name="T14" fmla="*/ 700 w 705"/>
                <a:gd name="T15" fmla="*/ 133 h 556"/>
                <a:gd name="T16" fmla="*/ 703 w 705"/>
                <a:gd name="T17" fmla="*/ 95 h 556"/>
                <a:gd name="T18" fmla="*/ 653 w 705"/>
                <a:gd name="T19" fmla="*/ 59 h 556"/>
                <a:gd name="T20" fmla="*/ 584 w 705"/>
                <a:gd name="T21" fmla="*/ 55 h 556"/>
                <a:gd name="T22" fmla="*/ 523 w 705"/>
                <a:gd name="T23" fmla="*/ 50 h 556"/>
                <a:gd name="T24" fmla="*/ 412 w 705"/>
                <a:gd name="T25" fmla="*/ 40 h 556"/>
                <a:gd name="T26" fmla="*/ 317 w 705"/>
                <a:gd name="T27" fmla="*/ 31 h 556"/>
                <a:gd name="T28" fmla="*/ 225 w 705"/>
                <a:gd name="T29" fmla="*/ 19 h 556"/>
                <a:gd name="T30" fmla="*/ 140 w 705"/>
                <a:gd name="T31" fmla="*/ 10 h 556"/>
                <a:gd name="T32" fmla="*/ 61 w 705"/>
                <a:gd name="T33" fmla="*/ 43 h 556"/>
                <a:gd name="T34" fmla="*/ 43 w 705"/>
                <a:gd name="T35" fmla="*/ 182 h 556"/>
                <a:gd name="T36" fmla="*/ 35 w 705"/>
                <a:gd name="T37" fmla="*/ 227 h 556"/>
                <a:gd name="T38" fmla="*/ 33 w 705"/>
                <a:gd name="T39" fmla="*/ 256 h 556"/>
                <a:gd name="T40" fmla="*/ 26 w 705"/>
                <a:gd name="T41" fmla="*/ 303 h 556"/>
                <a:gd name="T42" fmla="*/ 17 w 705"/>
                <a:gd name="T43" fmla="*/ 379 h 556"/>
                <a:gd name="T44" fmla="*/ 0 w 705"/>
                <a:gd name="T45" fmla="*/ 488 h 556"/>
                <a:gd name="T46" fmla="*/ 151 w 705"/>
                <a:gd name="T47" fmla="*/ 507 h 556"/>
                <a:gd name="T48" fmla="*/ 196 w 705"/>
                <a:gd name="T49" fmla="*/ 511 h 556"/>
                <a:gd name="T50" fmla="*/ 234 w 705"/>
                <a:gd name="T51" fmla="*/ 519 h 556"/>
                <a:gd name="T52" fmla="*/ 293 w 705"/>
                <a:gd name="T53" fmla="*/ 523 h 556"/>
                <a:gd name="T54" fmla="*/ 369 w 705"/>
                <a:gd name="T55" fmla="*/ 530 h 556"/>
                <a:gd name="T56" fmla="*/ 390 w 705"/>
                <a:gd name="T57" fmla="*/ 533 h 556"/>
                <a:gd name="T58" fmla="*/ 485 w 705"/>
                <a:gd name="T59" fmla="*/ 542 h 556"/>
                <a:gd name="T60" fmla="*/ 582 w 705"/>
                <a:gd name="T61" fmla="*/ 549 h 556"/>
                <a:gd name="T62" fmla="*/ 646 w 705"/>
                <a:gd name="T63" fmla="*/ 554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5" h="556">
                  <a:moveTo>
                    <a:pt x="646" y="554"/>
                  </a:moveTo>
                  <a:lnTo>
                    <a:pt x="674" y="556"/>
                  </a:lnTo>
                  <a:lnTo>
                    <a:pt x="679" y="507"/>
                  </a:lnTo>
                  <a:lnTo>
                    <a:pt x="681" y="476"/>
                  </a:lnTo>
                  <a:lnTo>
                    <a:pt x="681" y="464"/>
                  </a:lnTo>
                  <a:lnTo>
                    <a:pt x="684" y="400"/>
                  </a:lnTo>
                  <a:lnTo>
                    <a:pt x="684" y="400"/>
                  </a:lnTo>
                  <a:lnTo>
                    <a:pt x="688" y="358"/>
                  </a:lnTo>
                  <a:lnTo>
                    <a:pt x="688" y="346"/>
                  </a:lnTo>
                  <a:lnTo>
                    <a:pt x="691" y="303"/>
                  </a:lnTo>
                  <a:lnTo>
                    <a:pt x="691" y="294"/>
                  </a:lnTo>
                  <a:lnTo>
                    <a:pt x="696" y="239"/>
                  </a:lnTo>
                  <a:lnTo>
                    <a:pt x="696" y="239"/>
                  </a:lnTo>
                  <a:lnTo>
                    <a:pt x="698" y="187"/>
                  </a:lnTo>
                  <a:lnTo>
                    <a:pt x="700" y="145"/>
                  </a:lnTo>
                  <a:lnTo>
                    <a:pt x="700" y="133"/>
                  </a:lnTo>
                  <a:lnTo>
                    <a:pt x="703" y="102"/>
                  </a:lnTo>
                  <a:lnTo>
                    <a:pt x="703" y="95"/>
                  </a:lnTo>
                  <a:lnTo>
                    <a:pt x="705" y="64"/>
                  </a:lnTo>
                  <a:lnTo>
                    <a:pt x="653" y="59"/>
                  </a:lnTo>
                  <a:lnTo>
                    <a:pt x="651" y="59"/>
                  </a:lnTo>
                  <a:lnTo>
                    <a:pt x="584" y="55"/>
                  </a:lnTo>
                  <a:lnTo>
                    <a:pt x="565" y="55"/>
                  </a:lnTo>
                  <a:lnTo>
                    <a:pt x="523" y="50"/>
                  </a:lnTo>
                  <a:lnTo>
                    <a:pt x="442" y="43"/>
                  </a:lnTo>
                  <a:lnTo>
                    <a:pt x="412" y="40"/>
                  </a:lnTo>
                  <a:lnTo>
                    <a:pt x="329" y="31"/>
                  </a:lnTo>
                  <a:lnTo>
                    <a:pt x="317" y="31"/>
                  </a:lnTo>
                  <a:lnTo>
                    <a:pt x="267" y="24"/>
                  </a:lnTo>
                  <a:lnTo>
                    <a:pt x="225" y="19"/>
                  </a:lnTo>
                  <a:lnTo>
                    <a:pt x="170" y="12"/>
                  </a:lnTo>
                  <a:lnTo>
                    <a:pt x="140" y="10"/>
                  </a:lnTo>
                  <a:lnTo>
                    <a:pt x="69" y="0"/>
                  </a:lnTo>
                  <a:lnTo>
                    <a:pt x="61" y="43"/>
                  </a:lnTo>
                  <a:lnTo>
                    <a:pt x="45" y="164"/>
                  </a:lnTo>
                  <a:lnTo>
                    <a:pt x="43" y="182"/>
                  </a:lnTo>
                  <a:lnTo>
                    <a:pt x="40" y="199"/>
                  </a:lnTo>
                  <a:lnTo>
                    <a:pt x="35" y="227"/>
                  </a:lnTo>
                  <a:lnTo>
                    <a:pt x="33" y="251"/>
                  </a:lnTo>
                  <a:lnTo>
                    <a:pt x="33" y="256"/>
                  </a:lnTo>
                  <a:lnTo>
                    <a:pt x="28" y="277"/>
                  </a:lnTo>
                  <a:lnTo>
                    <a:pt x="26" y="303"/>
                  </a:lnTo>
                  <a:lnTo>
                    <a:pt x="21" y="346"/>
                  </a:lnTo>
                  <a:lnTo>
                    <a:pt x="17" y="379"/>
                  </a:lnTo>
                  <a:lnTo>
                    <a:pt x="9" y="429"/>
                  </a:lnTo>
                  <a:lnTo>
                    <a:pt x="0" y="488"/>
                  </a:lnTo>
                  <a:lnTo>
                    <a:pt x="64" y="495"/>
                  </a:lnTo>
                  <a:lnTo>
                    <a:pt x="151" y="507"/>
                  </a:lnTo>
                  <a:lnTo>
                    <a:pt x="156" y="507"/>
                  </a:lnTo>
                  <a:lnTo>
                    <a:pt x="196" y="511"/>
                  </a:lnTo>
                  <a:lnTo>
                    <a:pt x="211" y="514"/>
                  </a:lnTo>
                  <a:lnTo>
                    <a:pt x="234" y="519"/>
                  </a:lnTo>
                  <a:lnTo>
                    <a:pt x="248" y="519"/>
                  </a:lnTo>
                  <a:lnTo>
                    <a:pt x="293" y="523"/>
                  </a:lnTo>
                  <a:lnTo>
                    <a:pt x="322" y="526"/>
                  </a:lnTo>
                  <a:lnTo>
                    <a:pt x="369" y="530"/>
                  </a:lnTo>
                  <a:lnTo>
                    <a:pt x="374" y="533"/>
                  </a:lnTo>
                  <a:lnTo>
                    <a:pt x="390" y="533"/>
                  </a:lnTo>
                  <a:lnTo>
                    <a:pt x="416" y="535"/>
                  </a:lnTo>
                  <a:lnTo>
                    <a:pt x="485" y="542"/>
                  </a:lnTo>
                  <a:lnTo>
                    <a:pt x="575" y="549"/>
                  </a:lnTo>
                  <a:lnTo>
                    <a:pt x="582" y="549"/>
                  </a:lnTo>
                  <a:lnTo>
                    <a:pt x="594" y="549"/>
                  </a:lnTo>
                  <a:lnTo>
                    <a:pt x="646" y="554"/>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0" name="California"/>
            <p:cNvSpPr>
              <a:spLocks/>
            </p:cNvSpPr>
            <p:nvPr/>
          </p:nvSpPr>
          <p:spPr bwMode="auto">
            <a:xfrm>
              <a:off x="710952" y="2081312"/>
              <a:ext cx="1235075" cy="2108200"/>
            </a:xfrm>
            <a:custGeom>
              <a:avLst/>
              <a:gdLst>
                <a:gd name="T0" fmla="*/ 712 w 778"/>
                <a:gd name="T1" fmla="*/ 1294 h 1328"/>
                <a:gd name="T2" fmla="*/ 693 w 778"/>
                <a:gd name="T3" fmla="*/ 1283 h 1328"/>
                <a:gd name="T4" fmla="*/ 731 w 778"/>
                <a:gd name="T5" fmla="*/ 1197 h 1328"/>
                <a:gd name="T6" fmla="*/ 778 w 778"/>
                <a:gd name="T7" fmla="*/ 1155 h 1328"/>
                <a:gd name="T8" fmla="*/ 757 w 778"/>
                <a:gd name="T9" fmla="*/ 1096 h 1328"/>
                <a:gd name="T10" fmla="*/ 733 w 778"/>
                <a:gd name="T11" fmla="*/ 1034 h 1328"/>
                <a:gd name="T12" fmla="*/ 648 w 778"/>
                <a:gd name="T13" fmla="*/ 906 h 1328"/>
                <a:gd name="T14" fmla="*/ 556 w 778"/>
                <a:gd name="T15" fmla="*/ 769 h 1328"/>
                <a:gd name="T16" fmla="*/ 378 w 778"/>
                <a:gd name="T17" fmla="*/ 504 h 1328"/>
                <a:gd name="T18" fmla="*/ 364 w 778"/>
                <a:gd name="T19" fmla="*/ 407 h 1328"/>
                <a:gd name="T20" fmla="*/ 397 w 778"/>
                <a:gd name="T21" fmla="*/ 281 h 1328"/>
                <a:gd name="T22" fmla="*/ 381 w 778"/>
                <a:gd name="T23" fmla="*/ 87 h 1328"/>
                <a:gd name="T24" fmla="*/ 224 w 778"/>
                <a:gd name="T25" fmla="*/ 42 h 1328"/>
                <a:gd name="T26" fmla="*/ 161 w 778"/>
                <a:gd name="T27" fmla="*/ 23 h 1328"/>
                <a:gd name="T28" fmla="*/ 71 w 778"/>
                <a:gd name="T29" fmla="*/ 33 h 1328"/>
                <a:gd name="T30" fmla="*/ 61 w 778"/>
                <a:gd name="T31" fmla="*/ 87 h 1328"/>
                <a:gd name="T32" fmla="*/ 38 w 778"/>
                <a:gd name="T33" fmla="*/ 137 h 1328"/>
                <a:gd name="T34" fmla="*/ 12 w 778"/>
                <a:gd name="T35" fmla="*/ 165 h 1328"/>
                <a:gd name="T36" fmla="*/ 21 w 778"/>
                <a:gd name="T37" fmla="*/ 239 h 1328"/>
                <a:gd name="T38" fmla="*/ 30 w 778"/>
                <a:gd name="T39" fmla="*/ 286 h 1328"/>
                <a:gd name="T40" fmla="*/ 26 w 778"/>
                <a:gd name="T41" fmla="*/ 303 h 1328"/>
                <a:gd name="T42" fmla="*/ 16 w 778"/>
                <a:gd name="T43" fmla="*/ 319 h 1328"/>
                <a:gd name="T44" fmla="*/ 47 w 778"/>
                <a:gd name="T45" fmla="*/ 447 h 1328"/>
                <a:gd name="T46" fmla="*/ 80 w 778"/>
                <a:gd name="T47" fmla="*/ 535 h 1328"/>
                <a:gd name="T48" fmla="*/ 90 w 778"/>
                <a:gd name="T49" fmla="*/ 530 h 1328"/>
                <a:gd name="T50" fmla="*/ 94 w 778"/>
                <a:gd name="T51" fmla="*/ 504 h 1328"/>
                <a:gd name="T52" fmla="*/ 109 w 778"/>
                <a:gd name="T53" fmla="*/ 520 h 1328"/>
                <a:gd name="T54" fmla="*/ 109 w 778"/>
                <a:gd name="T55" fmla="*/ 584 h 1328"/>
                <a:gd name="T56" fmla="*/ 87 w 778"/>
                <a:gd name="T57" fmla="*/ 565 h 1328"/>
                <a:gd name="T58" fmla="*/ 92 w 778"/>
                <a:gd name="T59" fmla="*/ 542 h 1328"/>
                <a:gd name="T60" fmla="*/ 80 w 778"/>
                <a:gd name="T61" fmla="*/ 549 h 1328"/>
                <a:gd name="T62" fmla="*/ 71 w 778"/>
                <a:gd name="T63" fmla="*/ 615 h 1328"/>
                <a:gd name="T64" fmla="*/ 82 w 778"/>
                <a:gd name="T65" fmla="*/ 641 h 1328"/>
                <a:gd name="T66" fmla="*/ 94 w 778"/>
                <a:gd name="T67" fmla="*/ 653 h 1328"/>
                <a:gd name="T68" fmla="*/ 109 w 778"/>
                <a:gd name="T69" fmla="*/ 653 h 1328"/>
                <a:gd name="T70" fmla="*/ 116 w 778"/>
                <a:gd name="T71" fmla="*/ 669 h 1328"/>
                <a:gd name="T72" fmla="*/ 106 w 778"/>
                <a:gd name="T73" fmla="*/ 693 h 1328"/>
                <a:gd name="T74" fmla="*/ 92 w 778"/>
                <a:gd name="T75" fmla="*/ 700 h 1328"/>
                <a:gd name="T76" fmla="*/ 94 w 778"/>
                <a:gd name="T77" fmla="*/ 743 h 1328"/>
                <a:gd name="T78" fmla="*/ 104 w 778"/>
                <a:gd name="T79" fmla="*/ 755 h 1328"/>
                <a:gd name="T80" fmla="*/ 116 w 778"/>
                <a:gd name="T81" fmla="*/ 795 h 1328"/>
                <a:gd name="T82" fmla="*/ 127 w 778"/>
                <a:gd name="T83" fmla="*/ 826 h 1328"/>
                <a:gd name="T84" fmla="*/ 168 w 778"/>
                <a:gd name="T85" fmla="*/ 901 h 1328"/>
                <a:gd name="T86" fmla="*/ 170 w 778"/>
                <a:gd name="T87" fmla="*/ 909 h 1328"/>
                <a:gd name="T88" fmla="*/ 165 w 778"/>
                <a:gd name="T89" fmla="*/ 920 h 1328"/>
                <a:gd name="T90" fmla="*/ 177 w 778"/>
                <a:gd name="T91" fmla="*/ 991 h 1328"/>
                <a:gd name="T92" fmla="*/ 217 w 778"/>
                <a:gd name="T93" fmla="*/ 1006 h 1328"/>
                <a:gd name="T94" fmla="*/ 246 w 778"/>
                <a:gd name="T95" fmla="*/ 1015 h 1328"/>
                <a:gd name="T96" fmla="*/ 288 w 778"/>
                <a:gd name="T97" fmla="*/ 1065 h 1328"/>
                <a:gd name="T98" fmla="*/ 340 w 778"/>
                <a:gd name="T99" fmla="*/ 1086 h 1328"/>
                <a:gd name="T100" fmla="*/ 345 w 778"/>
                <a:gd name="T101" fmla="*/ 1091 h 1328"/>
                <a:gd name="T102" fmla="*/ 347 w 778"/>
                <a:gd name="T103" fmla="*/ 1103 h 1328"/>
                <a:gd name="T104" fmla="*/ 347 w 778"/>
                <a:gd name="T105" fmla="*/ 1117 h 1328"/>
                <a:gd name="T106" fmla="*/ 355 w 778"/>
                <a:gd name="T107" fmla="*/ 1131 h 1328"/>
                <a:gd name="T108" fmla="*/ 411 w 778"/>
                <a:gd name="T109" fmla="*/ 1178 h 1328"/>
                <a:gd name="T110" fmla="*/ 423 w 778"/>
                <a:gd name="T111" fmla="*/ 1195 h 1328"/>
                <a:gd name="T112" fmla="*/ 433 w 778"/>
                <a:gd name="T113" fmla="*/ 1223 h 1328"/>
                <a:gd name="T114" fmla="*/ 435 w 778"/>
                <a:gd name="T115" fmla="*/ 1247 h 1328"/>
                <a:gd name="T116" fmla="*/ 513 w 778"/>
                <a:gd name="T117" fmla="*/ 1309 h 1328"/>
                <a:gd name="T118" fmla="*/ 605 w 778"/>
                <a:gd name="T119" fmla="*/ 1318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1328">
                  <a:moveTo>
                    <a:pt x="709" y="1320"/>
                  </a:moveTo>
                  <a:lnTo>
                    <a:pt x="714" y="1313"/>
                  </a:lnTo>
                  <a:lnTo>
                    <a:pt x="714" y="1311"/>
                  </a:lnTo>
                  <a:lnTo>
                    <a:pt x="714" y="1301"/>
                  </a:lnTo>
                  <a:lnTo>
                    <a:pt x="712" y="1294"/>
                  </a:lnTo>
                  <a:lnTo>
                    <a:pt x="712" y="1294"/>
                  </a:lnTo>
                  <a:lnTo>
                    <a:pt x="712" y="1294"/>
                  </a:lnTo>
                  <a:lnTo>
                    <a:pt x="702" y="1292"/>
                  </a:lnTo>
                  <a:lnTo>
                    <a:pt x="700" y="1292"/>
                  </a:lnTo>
                  <a:lnTo>
                    <a:pt x="695" y="1290"/>
                  </a:lnTo>
                  <a:lnTo>
                    <a:pt x="693" y="1283"/>
                  </a:lnTo>
                  <a:lnTo>
                    <a:pt x="693" y="1283"/>
                  </a:lnTo>
                  <a:lnTo>
                    <a:pt x="700" y="1247"/>
                  </a:lnTo>
                  <a:lnTo>
                    <a:pt x="709" y="1245"/>
                  </a:lnTo>
                  <a:lnTo>
                    <a:pt x="721" y="1228"/>
                  </a:lnTo>
                  <a:lnTo>
                    <a:pt x="726" y="1216"/>
                  </a:lnTo>
                  <a:lnTo>
                    <a:pt x="728" y="1200"/>
                  </a:lnTo>
                  <a:lnTo>
                    <a:pt x="731" y="1197"/>
                  </a:lnTo>
                  <a:lnTo>
                    <a:pt x="733" y="1188"/>
                  </a:lnTo>
                  <a:lnTo>
                    <a:pt x="735" y="1183"/>
                  </a:lnTo>
                  <a:lnTo>
                    <a:pt x="745" y="1169"/>
                  </a:lnTo>
                  <a:lnTo>
                    <a:pt x="757" y="1164"/>
                  </a:lnTo>
                  <a:lnTo>
                    <a:pt x="766" y="1162"/>
                  </a:lnTo>
                  <a:lnTo>
                    <a:pt x="778" y="1155"/>
                  </a:lnTo>
                  <a:lnTo>
                    <a:pt x="778" y="1148"/>
                  </a:lnTo>
                  <a:lnTo>
                    <a:pt x="773" y="1141"/>
                  </a:lnTo>
                  <a:lnTo>
                    <a:pt x="769" y="1133"/>
                  </a:lnTo>
                  <a:lnTo>
                    <a:pt x="762" y="1126"/>
                  </a:lnTo>
                  <a:lnTo>
                    <a:pt x="757" y="1100"/>
                  </a:lnTo>
                  <a:lnTo>
                    <a:pt x="757" y="1096"/>
                  </a:lnTo>
                  <a:lnTo>
                    <a:pt x="750" y="1084"/>
                  </a:lnTo>
                  <a:lnTo>
                    <a:pt x="745" y="1069"/>
                  </a:lnTo>
                  <a:lnTo>
                    <a:pt x="745" y="1069"/>
                  </a:lnTo>
                  <a:lnTo>
                    <a:pt x="745" y="1067"/>
                  </a:lnTo>
                  <a:lnTo>
                    <a:pt x="747" y="1055"/>
                  </a:lnTo>
                  <a:lnTo>
                    <a:pt x="733" y="1034"/>
                  </a:lnTo>
                  <a:lnTo>
                    <a:pt x="698" y="980"/>
                  </a:lnTo>
                  <a:lnTo>
                    <a:pt x="695" y="977"/>
                  </a:lnTo>
                  <a:lnTo>
                    <a:pt x="688" y="968"/>
                  </a:lnTo>
                  <a:lnTo>
                    <a:pt x="669" y="937"/>
                  </a:lnTo>
                  <a:lnTo>
                    <a:pt x="650" y="909"/>
                  </a:lnTo>
                  <a:lnTo>
                    <a:pt x="648" y="906"/>
                  </a:lnTo>
                  <a:lnTo>
                    <a:pt x="634" y="887"/>
                  </a:lnTo>
                  <a:lnTo>
                    <a:pt x="631" y="880"/>
                  </a:lnTo>
                  <a:lnTo>
                    <a:pt x="605" y="842"/>
                  </a:lnTo>
                  <a:lnTo>
                    <a:pt x="572" y="793"/>
                  </a:lnTo>
                  <a:lnTo>
                    <a:pt x="567" y="785"/>
                  </a:lnTo>
                  <a:lnTo>
                    <a:pt x="556" y="769"/>
                  </a:lnTo>
                  <a:lnTo>
                    <a:pt x="553" y="767"/>
                  </a:lnTo>
                  <a:lnTo>
                    <a:pt x="506" y="693"/>
                  </a:lnTo>
                  <a:lnTo>
                    <a:pt x="461" y="627"/>
                  </a:lnTo>
                  <a:lnTo>
                    <a:pt x="409" y="549"/>
                  </a:lnTo>
                  <a:lnTo>
                    <a:pt x="397" y="530"/>
                  </a:lnTo>
                  <a:lnTo>
                    <a:pt x="378" y="504"/>
                  </a:lnTo>
                  <a:lnTo>
                    <a:pt x="357" y="471"/>
                  </a:lnTo>
                  <a:lnTo>
                    <a:pt x="352" y="452"/>
                  </a:lnTo>
                  <a:lnTo>
                    <a:pt x="352" y="447"/>
                  </a:lnTo>
                  <a:lnTo>
                    <a:pt x="355" y="440"/>
                  </a:lnTo>
                  <a:lnTo>
                    <a:pt x="359" y="421"/>
                  </a:lnTo>
                  <a:lnTo>
                    <a:pt x="364" y="407"/>
                  </a:lnTo>
                  <a:lnTo>
                    <a:pt x="371" y="374"/>
                  </a:lnTo>
                  <a:lnTo>
                    <a:pt x="373" y="366"/>
                  </a:lnTo>
                  <a:lnTo>
                    <a:pt x="383" y="331"/>
                  </a:lnTo>
                  <a:lnTo>
                    <a:pt x="390" y="310"/>
                  </a:lnTo>
                  <a:lnTo>
                    <a:pt x="390" y="303"/>
                  </a:lnTo>
                  <a:lnTo>
                    <a:pt x="397" y="281"/>
                  </a:lnTo>
                  <a:lnTo>
                    <a:pt x="407" y="236"/>
                  </a:lnTo>
                  <a:lnTo>
                    <a:pt x="416" y="198"/>
                  </a:lnTo>
                  <a:lnTo>
                    <a:pt x="442" y="104"/>
                  </a:lnTo>
                  <a:lnTo>
                    <a:pt x="416" y="97"/>
                  </a:lnTo>
                  <a:lnTo>
                    <a:pt x="414" y="97"/>
                  </a:lnTo>
                  <a:lnTo>
                    <a:pt x="381" y="87"/>
                  </a:lnTo>
                  <a:lnTo>
                    <a:pt x="364" y="82"/>
                  </a:lnTo>
                  <a:lnTo>
                    <a:pt x="317" y="68"/>
                  </a:lnTo>
                  <a:lnTo>
                    <a:pt x="243" y="47"/>
                  </a:lnTo>
                  <a:lnTo>
                    <a:pt x="239" y="47"/>
                  </a:lnTo>
                  <a:lnTo>
                    <a:pt x="236" y="45"/>
                  </a:lnTo>
                  <a:lnTo>
                    <a:pt x="224" y="42"/>
                  </a:lnTo>
                  <a:lnTo>
                    <a:pt x="213" y="40"/>
                  </a:lnTo>
                  <a:lnTo>
                    <a:pt x="184" y="30"/>
                  </a:lnTo>
                  <a:lnTo>
                    <a:pt x="182" y="30"/>
                  </a:lnTo>
                  <a:lnTo>
                    <a:pt x="177" y="28"/>
                  </a:lnTo>
                  <a:lnTo>
                    <a:pt x="168" y="26"/>
                  </a:lnTo>
                  <a:lnTo>
                    <a:pt x="161" y="23"/>
                  </a:lnTo>
                  <a:lnTo>
                    <a:pt x="137" y="16"/>
                  </a:lnTo>
                  <a:lnTo>
                    <a:pt x="111" y="9"/>
                  </a:lnTo>
                  <a:lnTo>
                    <a:pt x="75" y="0"/>
                  </a:lnTo>
                  <a:lnTo>
                    <a:pt x="73" y="11"/>
                  </a:lnTo>
                  <a:lnTo>
                    <a:pt x="71" y="30"/>
                  </a:lnTo>
                  <a:lnTo>
                    <a:pt x="71" y="33"/>
                  </a:lnTo>
                  <a:lnTo>
                    <a:pt x="71" y="35"/>
                  </a:lnTo>
                  <a:lnTo>
                    <a:pt x="71" y="35"/>
                  </a:lnTo>
                  <a:lnTo>
                    <a:pt x="71" y="49"/>
                  </a:lnTo>
                  <a:lnTo>
                    <a:pt x="71" y="56"/>
                  </a:lnTo>
                  <a:lnTo>
                    <a:pt x="71" y="66"/>
                  </a:lnTo>
                  <a:lnTo>
                    <a:pt x="61" y="87"/>
                  </a:lnTo>
                  <a:lnTo>
                    <a:pt x="49" y="113"/>
                  </a:lnTo>
                  <a:lnTo>
                    <a:pt x="49" y="116"/>
                  </a:lnTo>
                  <a:lnTo>
                    <a:pt x="47" y="120"/>
                  </a:lnTo>
                  <a:lnTo>
                    <a:pt x="45" y="127"/>
                  </a:lnTo>
                  <a:lnTo>
                    <a:pt x="40" y="132"/>
                  </a:lnTo>
                  <a:lnTo>
                    <a:pt x="38" y="137"/>
                  </a:lnTo>
                  <a:lnTo>
                    <a:pt x="35" y="139"/>
                  </a:lnTo>
                  <a:lnTo>
                    <a:pt x="28" y="146"/>
                  </a:lnTo>
                  <a:lnTo>
                    <a:pt x="21" y="153"/>
                  </a:lnTo>
                  <a:lnTo>
                    <a:pt x="19" y="156"/>
                  </a:lnTo>
                  <a:lnTo>
                    <a:pt x="16" y="158"/>
                  </a:lnTo>
                  <a:lnTo>
                    <a:pt x="12" y="165"/>
                  </a:lnTo>
                  <a:lnTo>
                    <a:pt x="2" y="177"/>
                  </a:lnTo>
                  <a:lnTo>
                    <a:pt x="2" y="177"/>
                  </a:lnTo>
                  <a:lnTo>
                    <a:pt x="0" y="198"/>
                  </a:lnTo>
                  <a:lnTo>
                    <a:pt x="0" y="201"/>
                  </a:lnTo>
                  <a:lnTo>
                    <a:pt x="19" y="236"/>
                  </a:lnTo>
                  <a:lnTo>
                    <a:pt x="21" y="239"/>
                  </a:lnTo>
                  <a:lnTo>
                    <a:pt x="23" y="246"/>
                  </a:lnTo>
                  <a:lnTo>
                    <a:pt x="26" y="253"/>
                  </a:lnTo>
                  <a:lnTo>
                    <a:pt x="30" y="265"/>
                  </a:lnTo>
                  <a:lnTo>
                    <a:pt x="30" y="265"/>
                  </a:lnTo>
                  <a:lnTo>
                    <a:pt x="30" y="284"/>
                  </a:lnTo>
                  <a:lnTo>
                    <a:pt x="30" y="286"/>
                  </a:lnTo>
                  <a:lnTo>
                    <a:pt x="28" y="298"/>
                  </a:lnTo>
                  <a:lnTo>
                    <a:pt x="28" y="300"/>
                  </a:lnTo>
                  <a:lnTo>
                    <a:pt x="26" y="303"/>
                  </a:lnTo>
                  <a:lnTo>
                    <a:pt x="26" y="303"/>
                  </a:lnTo>
                  <a:lnTo>
                    <a:pt x="26" y="303"/>
                  </a:lnTo>
                  <a:lnTo>
                    <a:pt x="26" y="303"/>
                  </a:lnTo>
                  <a:lnTo>
                    <a:pt x="23" y="305"/>
                  </a:lnTo>
                  <a:lnTo>
                    <a:pt x="21" y="307"/>
                  </a:lnTo>
                  <a:lnTo>
                    <a:pt x="21" y="310"/>
                  </a:lnTo>
                  <a:lnTo>
                    <a:pt x="19" y="314"/>
                  </a:lnTo>
                  <a:lnTo>
                    <a:pt x="16" y="319"/>
                  </a:lnTo>
                  <a:lnTo>
                    <a:pt x="16" y="319"/>
                  </a:lnTo>
                  <a:lnTo>
                    <a:pt x="16" y="322"/>
                  </a:lnTo>
                  <a:lnTo>
                    <a:pt x="12" y="376"/>
                  </a:lnTo>
                  <a:lnTo>
                    <a:pt x="16" y="390"/>
                  </a:lnTo>
                  <a:lnTo>
                    <a:pt x="21" y="397"/>
                  </a:lnTo>
                  <a:lnTo>
                    <a:pt x="28" y="409"/>
                  </a:lnTo>
                  <a:lnTo>
                    <a:pt x="47" y="447"/>
                  </a:lnTo>
                  <a:lnTo>
                    <a:pt x="54" y="468"/>
                  </a:lnTo>
                  <a:lnTo>
                    <a:pt x="54" y="468"/>
                  </a:lnTo>
                  <a:lnTo>
                    <a:pt x="54" y="473"/>
                  </a:lnTo>
                  <a:lnTo>
                    <a:pt x="54" y="473"/>
                  </a:lnTo>
                  <a:lnTo>
                    <a:pt x="49" y="501"/>
                  </a:lnTo>
                  <a:lnTo>
                    <a:pt x="80" y="535"/>
                  </a:lnTo>
                  <a:lnTo>
                    <a:pt x="80" y="537"/>
                  </a:lnTo>
                  <a:lnTo>
                    <a:pt x="82" y="537"/>
                  </a:lnTo>
                  <a:lnTo>
                    <a:pt x="85" y="537"/>
                  </a:lnTo>
                  <a:lnTo>
                    <a:pt x="90" y="532"/>
                  </a:lnTo>
                  <a:lnTo>
                    <a:pt x="90" y="532"/>
                  </a:lnTo>
                  <a:lnTo>
                    <a:pt x="90" y="530"/>
                  </a:lnTo>
                  <a:lnTo>
                    <a:pt x="90" y="527"/>
                  </a:lnTo>
                  <a:lnTo>
                    <a:pt x="87" y="525"/>
                  </a:lnTo>
                  <a:lnTo>
                    <a:pt x="87" y="525"/>
                  </a:lnTo>
                  <a:lnTo>
                    <a:pt x="87" y="523"/>
                  </a:lnTo>
                  <a:lnTo>
                    <a:pt x="90" y="513"/>
                  </a:lnTo>
                  <a:lnTo>
                    <a:pt x="94" y="504"/>
                  </a:lnTo>
                  <a:lnTo>
                    <a:pt x="104" y="501"/>
                  </a:lnTo>
                  <a:lnTo>
                    <a:pt x="113" y="516"/>
                  </a:lnTo>
                  <a:lnTo>
                    <a:pt x="113" y="516"/>
                  </a:lnTo>
                  <a:lnTo>
                    <a:pt x="113" y="518"/>
                  </a:lnTo>
                  <a:lnTo>
                    <a:pt x="109" y="520"/>
                  </a:lnTo>
                  <a:lnTo>
                    <a:pt x="109" y="520"/>
                  </a:lnTo>
                  <a:lnTo>
                    <a:pt x="97" y="523"/>
                  </a:lnTo>
                  <a:lnTo>
                    <a:pt x="99" y="530"/>
                  </a:lnTo>
                  <a:lnTo>
                    <a:pt x="104" y="535"/>
                  </a:lnTo>
                  <a:lnTo>
                    <a:pt x="101" y="542"/>
                  </a:lnTo>
                  <a:lnTo>
                    <a:pt x="109" y="563"/>
                  </a:lnTo>
                  <a:lnTo>
                    <a:pt x="109" y="584"/>
                  </a:lnTo>
                  <a:lnTo>
                    <a:pt x="109" y="584"/>
                  </a:lnTo>
                  <a:lnTo>
                    <a:pt x="106" y="584"/>
                  </a:lnTo>
                  <a:lnTo>
                    <a:pt x="104" y="584"/>
                  </a:lnTo>
                  <a:lnTo>
                    <a:pt x="104" y="584"/>
                  </a:lnTo>
                  <a:lnTo>
                    <a:pt x="87" y="568"/>
                  </a:lnTo>
                  <a:lnTo>
                    <a:pt x="87" y="565"/>
                  </a:lnTo>
                  <a:lnTo>
                    <a:pt x="90" y="553"/>
                  </a:lnTo>
                  <a:lnTo>
                    <a:pt x="90" y="553"/>
                  </a:lnTo>
                  <a:lnTo>
                    <a:pt x="92" y="553"/>
                  </a:lnTo>
                  <a:lnTo>
                    <a:pt x="92" y="551"/>
                  </a:lnTo>
                  <a:lnTo>
                    <a:pt x="92" y="544"/>
                  </a:lnTo>
                  <a:lnTo>
                    <a:pt x="92" y="542"/>
                  </a:lnTo>
                  <a:lnTo>
                    <a:pt x="92" y="542"/>
                  </a:lnTo>
                  <a:lnTo>
                    <a:pt x="90" y="542"/>
                  </a:lnTo>
                  <a:lnTo>
                    <a:pt x="85" y="539"/>
                  </a:lnTo>
                  <a:lnTo>
                    <a:pt x="82" y="542"/>
                  </a:lnTo>
                  <a:lnTo>
                    <a:pt x="80" y="542"/>
                  </a:lnTo>
                  <a:lnTo>
                    <a:pt x="80" y="549"/>
                  </a:lnTo>
                  <a:lnTo>
                    <a:pt x="78" y="551"/>
                  </a:lnTo>
                  <a:lnTo>
                    <a:pt x="78" y="551"/>
                  </a:lnTo>
                  <a:lnTo>
                    <a:pt x="75" y="563"/>
                  </a:lnTo>
                  <a:lnTo>
                    <a:pt x="73" y="577"/>
                  </a:lnTo>
                  <a:lnTo>
                    <a:pt x="71" y="608"/>
                  </a:lnTo>
                  <a:lnTo>
                    <a:pt x="71" y="615"/>
                  </a:lnTo>
                  <a:lnTo>
                    <a:pt x="71" y="615"/>
                  </a:lnTo>
                  <a:lnTo>
                    <a:pt x="75" y="622"/>
                  </a:lnTo>
                  <a:lnTo>
                    <a:pt x="78" y="627"/>
                  </a:lnTo>
                  <a:lnTo>
                    <a:pt x="78" y="627"/>
                  </a:lnTo>
                  <a:lnTo>
                    <a:pt x="80" y="634"/>
                  </a:lnTo>
                  <a:lnTo>
                    <a:pt x="82" y="641"/>
                  </a:lnTo>
                  <a:lnTo>
                    <a:pt x="87" y="646"/>
                  </a:lnTo>
                  <a:lnTo>
                    <a:pt x="90" y="651"/>
                  </a:lnTo>
                  <a:lnTo>
                    <a:pt x="92" y="651"/>
                  </a:lnTo>
                  <a:lnTo>
                    <a:pt x="92" y="651"/>
                  </a:lnTo>
                  <a:lnTo>
                    <a:pt x="92" y="651"/>
                  </a:lnTo>
                  <a:lnTo>
                    <a:pt x="94" y="653"/>
                  </a:lnTo>
                  <a:lnTo>
                    <a:pt x="94" y="653"/>
                  </a:lnTo>
                  <a:lnTo>
                    <a:pt x="97" y="653"/>
                  </a:lnTo>
                  <a:lnTo>
                    <a:pt x="101" y="653"/>
                  </a:lnTo>
                  <a:lnTo>
                    <a:pt x="106" y="653"/>
                  </a:lnTo>
                  <a:lnTo>
                    <a:pt x="109" y="653"/>
                  </a:lnTo>
                  <a:lnTo>
                    <a:pt x="109" y="653"/>
                  </a:lnTo>
                  <a:lnTo>
                    <a:pt x="111" y="655"/>
                  </a:lnTo>
                  <a:lnTo>
                    <a:pt x="111" y="658"/>
                  </a:lnTo>
                  <a:lnTo>
                    <a:pt x="113" y="660"/>
                  </a:lnTo>
                  <a:lnTo>
                    <a:pt x="113" y="667"/>
                  </a:lnTo>
                  <a:lnTo>
                    <a:pt x="113" y="669"/>
                  </a:lnTo>
                  <a:lnTo>
                    <a:pt x="116" y="669"/>
                  </a:lnTo>
                  <a:lnTo>
                    <a:pt x="116" y="674"/>
                  </a:lnTo>
                  <a:lnTo>
                    <a:pt x="116" y="677"/>
                  </a:lnTo>
                  <a:lnTo>
                    <a:pt x="111" y="686"/>
                  </a:lnTo>
                  <a:lnTo>
                    <a:pt x="109" y="691"/>
                  </a:lnTo>
                  <a:lnTo>
                    <a:pt x="106" y="693"/>
                  </a:lnTo>
                  <a:lnTo>
                    <a:pt x="106" y="693"/>
                  </a:lnTo>
                  <a:lnTo>
                    <a:pt x="104" y="695"/>
                  </a:lnTo>
                  <a:lnTo>
                    <a:pt x="101" y="698"/>
                  </a:lnTo>
                  <a:lnTo>
                    <a:pt x="101" y="698"/>
                  </a:lnTo>
                  <a:lnTo>
                    <a:pt x="99" y="698"/>
                  </a:lnTo>
                  <a:lnTo>
                    <a:pt x="99" y="698"/>
                  </a:lnTo>
                  <a:lnTo>
                    <a:pt x="92" y="700"/>
                  </a:lnTo>
                  <a:lnTo>
                    <a:pt x="90" y="731"/>
                  </a:lnTo>
                  <a:lnTo>
                    <a:pt x="90" y="733"/>
                  </a:lnTo>
                  <a:lnTo>
                    <a:pt x="90" y="736"/>
                  </a:lnTo>
                  <a:lnTo>
                    <a:pt x="92" y="740"/>
                  </a:lnTo>
                  <a:lnTo>
                    <a:pt x="92" y="743"/>
                  </a:lnTo>
                  <a:lnTo>
                    <a:pt x="94" y="743"/>
                  </a:lnTo>
                  <a:lnTo>
                    <a:pt x="94" y="743"/>
                  </a:lnTo>
                  <a:lnTo>
                    <a:pt x="94" y="743"/>
                  </a:lnTo>
                  <a:lnTo>
                    <a:pt x="94" y="743"/>
                  </a:lnTo>
                  <a:lnTo>
                    <a:pt x="97" y="745"/>
                  </a:lnTo>
                  <a:lnTo>
                    <a:pt x="101" y="750"/>
                  </a:lnTo>
                  <a:lnTo>
                    <a:pt x="104" y="755"/>
                  </a:lnTo>
                  <a:lnTo>
                    <a:pt x="116" y="778"/>
                  </a:lnTo>
                  <a:lnTo>
                    <a:pt x="116" y="781"/>
                  </a:lnTo>
                  <a:lnTo>
                    <a:pt x="116" y="783"/>
                  </a:lnTo>
                  <a:lnTo>
                    <a:pt x="116" y="788"/>
                  </a:lnTo>
                  <a:lnTo>
                    <a:pt x="116" y="790"/>
                  </a:lnTo>
                  <a:lnTo>
                    <a:pt x="116" y="795"/>
                  </a:lnTo>
                  <a:lnTo>
                    <a:pt x="120" y="802"/>
                  </a:lnTo>
                  <a:lnTo>
                    <a:pt x="123" y="807"/>
                  </a:lnTo>
                  <a:lnTo>
                    <a:pt x="125" y="819"/>
                  </a:lnTo>
                  <a:lnTo>
                    <a:pt x="125" y="823"/>
                  </a:lnTo>
                  <a:lnTo>
                    <a:pt x="127" y="826"/>
                  </a:lnTo>
                  <a:lnTo>
                    <a:pt x="127" y="826"/>
                  </a:lnTo>
                  <a:lnTo>
                    <a:pt x="139" y="842"/>
                  </a:lnTo>
                  <a:lnTo>
                    <a:pt x="156" y="873"/>
                  </a:lnTo>
                  <a:lnTo>
                    <a:pt x="163" y="897"/>
                  </a:lnTo>
                  <a:lnTo>
                    <a:pt x="165" y="899"/>
                  </a:lnTo>
                  <a:lnTo>
                    <a:pt x="165" y="899"/>
                  </a:lnTo>
                  <a:lnTo>
                    <a:pt x="168" y="901"/>
                  </a:lnTo>
                  <a:lnTo>
                    <a:pt x="170" y="901"/>
                  </a:lnTo>
                  <a:lnTo>
                    <a:pt x="170" y="904"/>
                  </a:lnTo>
                  <a:lnTo>
                    <a:pt x="170" y="906"/>
                  </a:lnTo>
                  <a:lnTo>
                    <a:pt x="170" y="906"/>
                  </a:lnTo>
                  <a:lnTo>
                    <a:pt x="170" y="909"/>
                  </a:lnTo>
                  <a:lnTo>
                    <a:pt x="170" y="909"/>
                  </a:lnTo>
                  <a:lnTo>
                    <a:pt x="170" y="909"/>
                  </a:lnTo>
                  <a:lnTo>
                    <a:pt x="170" y="911"/>
                  </a:lnTo>
                  <a:lnTo>
                    <a:pt x="168" y="913"/>
                  </a:lnTo>
                  <a:lnTo>
                    <a:pt x="168" y="916"/>
                  </a:lnTo>
                  <a:lnTo>
                    <a:pt x="165" y="920"/>
                  </a:lnTo>
                  <a:lnTo>
                    <a:pt x="165" y="920"/>
                  </a:lnTo>
                  <a:lnTo>
                    <a:pt x="163" y="923"/>
                  </a:lnTo>
                  <a:lnTo>
                    <a:pt x="163" y="932"/>
                  </a:lnTo>
                  <a:lnTo>
                    <a:pt x="156" y="963"/>
                  </a:lnTo>
                  <a:lnTo>
                    <a:pt x="156" y="972"/>
                  </a:lnTo>
                  <a:lnTo>
                    <a:pt x="168" y="991"/>
                  </a:lnTo>
                  <a:lnTo>
                    <a:pt x="177" y="991"/>
                  </a:lnTo>
                  <a:lnTo>
                    <a:pt x="187" y="994"/>
                  </a:lnTo>
                  <a:lnTo>
                    <a:pt x="194" y="994"/>
                  </a:lnTo>
                  <a:lnTo>
                    <a:pt x="198" y="996"/>
                  </a:lnTo>
                  <a:lnTo>
                    <a:pt x="208" y="998"/>
                  </a:lnTo>
                  <a:lnTo>
                    <a:pt x="210" y="1001"/>
                  </a:lnTo>
                  <a:lnTo>
                    <a:pt x="217" y="1006"/>
                  </a:lnTo>
                  <a:lnTo>
                    <a:pt x="222" y="1010"/>
                  </a:lnTo>
                  <a:lnTo>
                    <a:pt x="234" y="1013"/>
                  </a:lnTo>
                  <a:lnTo>
                    <a:pt x="239" y="1013"/>
                  </a:lnTo>
                  <a:lnTo>
                    <a:pt x="239" y="1013"/>
                  </a:lnTo>
                  <a:lnTo>
                    <a:pt x="241" y="1013"/>
                  </a:lnTo>
                  <a:lnTo>
                    <a:pt x="246" y="1015"/>
                  </a:lnTo>
                  <a:lnTo>
                    <a:pt x="253" y="1017"/>
                  </a:lnTo>
                  <a:lnTo>
                    <a:pt x="260" y="1025"/>
                  </a:lnTo>
                  <a:lnTo>
                    <a:pt x="260" y="1025"/>
                  </a:lnTo>
                  <a:lnTo>
                    <a:pt x="262" y="1027"/>
                  </a:lnTo>
                  <a:lnTo>
                    <a:pt x="272" y="1041"/>
                  </a:lnTo>
                  <a:lnTo>
                    <a:pt x="288" y="1065"/>
                  </a:lnTo>
                  <a:lnTo>
                    <a:pt x="300" y="1077"/>
                  </a:lnTo>
                  <a:lnTo>
                    <a:pt x="317" y="1081"/>
                  </a:lnTo>
                  <a:lnTo>
                    <a:pt x="319" y="1081"/>
                  </a:lnTo>
                  <a:lnTo>
                    <a:pt x="329" y="1084"/>
                  </a:lnTo>
                  <a:lnTo>
                    <a:pt x="338" y="1086"/>
                  </a:lnTo>
                  <a:lnTo>
                    <a:pt x="340" y="1086"/>
                  </a:lnTo>
                  <a:lnTo>
                    <a:pt x="340" y="1088"/>
                  </a:lnTo>
                  <a:lnTo>
                    <a:pt x="343" y="1088"/>
                  </a:lnTo>
                  <a:lnTo>
                    <a:pt x="343" y="1088"/>
                  </a:lnTo>
                  <a:lnTo>
                    <a:pt x="343" y="1088"/>
                  </a:lnTo>
                  <a:lnTo>
                    <a:pt x="343" y="1091"/>
                  </a:lnTo>
                  <a:lnTo>
                    <a:pt x="345" y="1091"/>
                  </a:lnTo>
                  <a:lnTo>
                    <a:pt x="345" y="1091"/>
                  </a:lnTo>
                  <a:lnTo>
                    <a:pt x="345" y="1093"/>
                  </a:lnTo>
                  <a:lnTo>
                    <a:pt x="345" y="1093"/>
                  </a:lnTo>
                  <a:lnTo>
                    <a:pt x="345" y="1096"/>
                  </a:lnTo>
                  <a:lnTo>
                    <a:pt x="347" y="1100"/>
                  </a:lnTo>
                  <a:lnTo>
                    <a:pt x="347" y="1103"/>
                  </a:lnTo>
                  <a:lnTo>
                    <a:pt x="347" y="1105"/>
                  </a:lnTo>
                  <a:lnTo>
                    <a:pt x="347" y="1107"/>
                  </a:lnTo>
                  <a:lnTo>
                    <a:pt x="350" y="1112"/>
                  </a:lnTo>
                  <a:lnTo>
                    <a:pt x="347" y="1117"/>
                  </a:lnTo>
                  <a:lnTo>
                    <a:pt x="347" y="1117"/>
                  </a:lnTo>
                  <a:lnTo>
                    <a:pt x="347" y="1117"/>
                  </a:lnTo>
                  <a:lnTo>
                    <a:pt x="345" y="1119"/>
                  </a:lnTo>
                  <a:lnTo>
                    <a:pt x="343" y="1119"/>
                  </a:lnTo>
                  <a:lnTo>
                    <a:pt x="345" y="1124"/>
                  </a:lnTo>
                  <a:lnTo>
                    <a:pt x="345" y="1126"/>
                  </a:lnTo>
                  <a:lnTo>
                    <a:pt x="352" y="1131"/>
                  </a:lnTo>
                  <a:lnTo>
                    <a:pt x="355" y="1131"/>
                  </a:lnTo>
                  <a:lnTo>
                    <a:pt x="359" y="1133"/>
                  </a:lnTo>
                  <a:lnTo>
                    <a:pt x="366" y="1133"/>
                  </a:lnTo>
                  <a:lnTo>
                    <a:pt x="373" y="1131"/>
                  </a:lnTo>
                  <a:lnTo>
                    <a:pt x="378" y="1136"/>
                  </a:lnTo>
                  <a:lnTo>
                    <a:pt x="392" y="1155"/>
                  </a:lnTo>
                  <a:lnTo>
                    <a:pt x="411" y="1178"/>
                  </a:lnTo>
                  <a:lnTo>
                    <a:pt x="411" y="1181"/>
                  </a:lnTo>
                  <a:lnTo>
                    <a:pt x="414" y="1183"/>
                  </a:lnTo>
                  <a:lnTo>
                    <a:pt x="414" y="1185"/>
                  </a:lnTo>
                  <a:lnTo>
                    <a:pt x="416" y="1188"/>
                  </a:lnTo>
                  <a:lnTo>
                    <a:pt x="418" y="1190"/>
                  </a:lnTo>
                  <a:lnTo>
                    <a:pt x="423" y="1195"/>
                  </a:lnTo>
                  <a:lnTo>
                    <a:pt x="423" y="1200"/>
                  </a:lnTo>
                  <a:lnTo>
                    <a:pt x="426" y="1200"/>
                  </a:lnTo>
                  <a:lnTo>
                    <a:pt x="426" y="1204"/>
                  </a:lnTo>
                  <a:lnTo>
                    <a:pt x="433" y="1216"/>
                  </a:lnTo>
                  <a:lnTo>
                    <a:pt x="433" y="1219"/>
                  </a:lnTo>
                  <a:lnTo>
                    <a:pt x="433" y="1223"/>
                  </a:lnTo>
                  <a:lnTo>
                    <a:pt x="435" y="1228"/>
                  </a:lnTo>
                  <a:lnTo>
                    <a:pt x="435" y="1238"/>
                  </a:lnTo>
                  <a:lnTo>
                    <a:pt x="435" y="1240"/>
                  </a:lnTo>
                  <a:lnTo>
                    <a:pt x="435" y="1247"/>
                  </a:lnTo>
                  <a:lnTo>
                    <a:pt x="435" y="1247"/>
                  </a:lnTo>
                  <a:lnTo>
                    <a:pt x="435" y="1247"/>
                  </a:lnTo>
                  <a:lnTo>
                    <a:pt x="433" y="1278"/>
                  </a:lnTo>
                  <a:lnTo>
                    <a:pt x="437" y="1299"/>
                  </a:lnTo>
                  <a:lnTo>
                    <a:pt x="440" y="1299"/>
                  </a:lnTo>
                  <a:lnTo>
                    <a:pt x="466" y="1301"/>
                  </a:lnTo>
                  <a:lnTo>
                    <a:pt x="494" y="1306"/>
                  </a:lnTo>
                  <a:lnTo>
                    <a:pt x="513" y="1309"/>
                  </a:lnTo>
                  <a:lnTo>
                    <a:pt x="532" y="1311"/>
                  </a:lnTo>
                  <a:lnTo>
                    <a:pt x="541" y="1311"/>
                  </a:lnTo>
                  <a:lnTo>
                    <a:pt x="553" y="1311"/>
                  </a:lnTo>
                  <a:lnTo>
                    <a:pt x="565" y="1313"/>
                  </a:lnTo>
                  <a:lnTo>
                    <a:pt x="598" y="1318"/>
                  </a:lnTo>
                  <a:lnTo>
                    <a:pt x="605" y="1318"/>
                  </a:lnTo>
                  <a:lnTo>
                    <a:pt x="608" y="1318"/>
                  </a:lnTo>
                  <a:lnTo>
                    <a:pt x="683" y="1328"/>
                  </a:lnTo>
                  <a:lnTo>
                    <a:pt x="683" y="1328"/>
                  </a:lnTo>
                  <a:lnTo>
                    <a:pt x="695" y="1328"/>
                  </a:lnTo>
                  <a:lnTo>
                    <a:pt x="709" y="1320"/>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1" name="Arkansas"/>
            <p:cNvSpPr>
              <a:spLocks/>
            </p:cNvSpPr>
            <p:nvPr/>
          </p:nvSpPr>
          <p:spPr bwMode="auto">
            <a:xfrm>
              <a:off x="5028952" y="3722787"/>
              <a:ext cx="769938" cy="703263"/>
            </a:xfrm>
            <a:custGeom>
              <a:avLst/>
              <a:gdLst>
                <a:gd name="T0" fmla="*/ 452 w 485"/>
                <a:gd name="T1" fmla="*/ 168 h 443"/>
                <a:gd name="T2" fmla="*/ 455 w 485"/>
                <a:gd name="T3" fmla="*/ 166 h 443"/>
                <a:gd name="T4" fmla="*/ 450 w 485"/>
                <a:gd name="T5" fmla="*/ 137 h 443"/>
                <a:gd name="T6" fmla="*/ 467 w 485"/>
                <a:gd name="T7" fmla="*/ 116 h 443"/>
                <a:gd name="T8" fmla="*/ 478 w 485"/>
                <a:gd name="T9" fmla="*/ 71 h 443"/>
                <a:gd name="T10" fmla="*/ 483 w 485"/>
                <a:gd name="T11" fmla="*/ 71 h 443"/>
                <a:gd name="T12" fmla="*/ 459 w 485"/>
                <a:gd name="T13" fmla="*/ 59 h 443"/>
                <a:gd name="T14" fmla="*/ 433 w 485"/>
                <a:gd name="T15" fmla="*/ 38 h 443"/>
                <a:gd name="T16" fmla="*/ 445 w 485"/>
                <a:gd name="T17" fmla="*/ 24 h 443"/>
                <a:gd name="T18" fmla="*/ 436 w 485"/>
                <a:gd name="T19" fmla="*/ 0 h 443"/>
                <a:gd name="T20" fmla="*/ 396 w 485"/>
                <a:gd name="T21" fmla="*/ 2 h 443"/>
                <a:gd name="T22" fmla="*/ 313 w 485"/>
                <a:gd name="T23" fmla="*/ 7 h 443"/>
                <a:gd name="T24" fmla="*/ 244 w 485"/>
                <a:gd name="T25" fmla="*/ 9 h 443"/>
                <a:gd name="T26" fmla="*/ 180 w 485"/>
                <a:gd name="T27" fmla="*/ 12 h 443"/>
                <a:gd name="T28" fmla="*/ 128 w 485"/>
                <a:gd name="T29" fmla="*/ 14 h 443"/>
                <a:gd name="T30" fmla="*/ 55 w 485"/>
                <a:gd name="T31" fmla="*/ 17 h 443"/>
                <a:gd name="T32" fmla="*/ 8 w 485"/>
                <a:gd name="T33" fmla="*/ 66 h 443"/>
                <a:gd name="T34" fmla="*/ 22 w 485"/>
                <a:gd name="T35" fmla="*/ 151 h 443"/>
                <a:gd name="T36" fmla="*/ 22 w 485"/>
                <a:gd name="T37" fmla="*/ 234 h 443"/>
                <a:gd name="T38" fmla="*/ 19 w 485"/>
                <a:gd name="T39" fmla="*/ 331 h 443"/>
                <a:gd name="T40" fmla="*/ 22 w 485"/>
                <a:gd name="T41" fmla="*/ 372 h 443"/>
                <a:gd name="T42" fmla="*/ 26 w 485"/>
                <a:gd name="T43" fmla="*/ 376 h 443"/>
                <a:gd name="T44" fmla="*/ 43 w 485"/>
                <a:gd name="T45" fmla="*/ 374 h 443"/>
                <a:gd name="T46" fmla="*/ 60 w 485"/>
                <a:gd name="T47" fmla="*/ 374 h 443"/>
                <a:gd name="T48" fmla="*/ 64 w 485"/>
                <a:gd name="T49" fmla="*/ 412 h 443"/>
                <a:gd name="T50" fmla="*/ 90 w 485"/>
                <a:gd name="T51" fmla="*/ 443 h 443"/>
                <a:gd name="T52" fmla="*/ 147 w 485"/>
                <a:gd name="T53" fmla="*/ 440 h 443"/>
                <a:gd name="T54" fmla="*/ 268 w 485"/>
                <a:gd name="T55" fmla="*/ 438 h 443"/>
                <a:gd name="T56" fmla="*/ 348 w 485"/>
                <a:gd name="T57" fmla="*/ 436 h 443"/>
                <a:gd name="T58" fmla="*/ 362 w 485"/>
                <a:gd name="T59" fmla="*/ 431 h 443"/>
                <a:gd name="T60" fmla="*/ 362 w 485"/>
                <a:gd name="T61" fmla="*/ 405 h 443"/>
                <a:gd name="T62" fmla="*/ 360 w 485"/>
                <a:gd name="T63" fmla="*/ 381 h 443"/>
                <a:gd name="T64" fmla="*/ 355 w 485"/>
                <a:gd name="T65" fmla="*/ 374 h 443"/>
                <a:gd name="T66" fmla="*/ 348 w 485"/>
                <a:gd name="T67" fmla="*/ 367 h 443"/>
                <a:gd name="T68" fmla="*/ 358 w 485"/>
                <a:gd name="T69" fmla="*/ 360 h 443"/>
                <a:gd name="T70" fmla="*/ 353 w 485"/>
                <a:gd name="T71" fmla="*/ 355 h 443"/>
                <a:gd name="T72" fmla="*/ 353 w 485"/>
                <a:gd name="T73" fmla="*/ 353 h 443"/>
                <a:gd name="T74" fmla="*/ 381 w 485"/>
                <a:gd name="T75" fmla="*/ 303 h 443"/>
                <a:gd name="T76" fmla="*/ 374 w 485"/>
                <a:gd name="T77" fmla="*/ 296 h 443"/>
                <a:gd name="T78" fmla="*/ 391 w 485"/>
                <a:gd name="T79" fmla="*/ 265 h 443"/>
                <a:gd name="T80" fmla="*/ 405 w 485"/>
                <a:gd name="T81" fmla="*/ 260 h 443"/>
                <a:gd name="T82" fmla="*/ 410 w 485"/>
                <a:gd name="T83" fmla="*/ 258 h 443"/>
                <a:gd name="T84" fmla="*/ 407 w 485"/>
                <a:gd name="T85" fmla="*/ 230 h 443"/>
                <a:gd name="T86" fmla="*/ 431 w 485"/>
                <a:gd name="T87" fmla="*/ 18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5" h="443">
                  <a:moveTo>
                    <a:pt x="433" y="180"/>
                  </a:moveTo>
                  <a:lnTo>
                    <a:pt x="443" y="178"/>
                  </a:lnTo>
                  <a:lnTo>
                    <a:pt x="452" y="168"/>
                  </a:lnTo>
                  <a:lnTo>
                    <a:pt x="455" y="166"/>
                  </a:lnTo>
                  <a:lnTo>
                    <a:pt x="455" y="166"/>
                  </a:lnTo>
                  <a:lnTo>
                    <a:pt x="455" y="166"/>
                  </a:lnTo>
                  <a:lnTo>
                    <a:pt x="455" y="166"/>
                  </a:lnTo>
                  <a:lnTo>
                    <a:pt x="455" y="166"/>
                  </a:lnTo>
                  <a:lnTo>
                    <a:pt x="450" y="137"/>
                  </a:lnTo>
                  <a:lnTo>
                    <a:pt x="450" y="137"/>
                  </a:lnTo>
                  <a:lnTo>
                    <a:pt x="443" y="130"/>
                  </a:lnTo>
                  <a:lnTo>
                    <a:pt x="467" y="116"/>
                  </a:lnTo>
                  <a:lnTo>
                    <a:pt x="469" y="90"/>
                  </a:lnTo>
                  <a:lnTo>
                    <a:pt x="478" y="73"/>
                  </a:lnTo>
                  <a:lnTo>
                    <a:pt x="478" y="71"/>
                  </a:lnTo>
                  <a:lnTo>
                    <a:pt x="478" y="71"/>
                  </a:lnTo>
                  <a:lnTo>
                    <a:pt x="481" y="71"/>
                  </a:lnTo>
                  <a:lnTo>
                    <a:pt x="483" y="71"/>
                  </a:lnTo>
                  <a:lnTo>
                    <a:pt x="485" y="71"/>
                  </a:lnTo>
                  <a:lnTo>
                    <a:pt x="481" y="59"/>
                  </a:lnTo>
                  <a:lnTo>
                    <a:pt x="459" y="59"/>
                  </a:lnTo>
                  <a:lnTo>
                    <a:pt x="426" y="62"/>
                  </a:lnTo>
                  <a:lnTo>
                    <a:pt x="419" y="64"/>
                  </a:lnTo>
                  <a:lnTo>
                    <a:pt x="433" y="38"/>
                  </a:lnTo>
                  <a:lnTo>
                    <a:pt x="445" y="28"/>
                  </a:lnTo>
                  <a:lnTo>
                    <a:pt x="445" y="26"/>
                  </a:lnTo>
                  <a:lnTo>
                    <a:pt x="445" y="24"/>
                  </a:lnTo>
                  <a:lnTo>
                    <a:pt x="445" y="14"/>
                  </a:lnTo>
                  <a:lnTo>
                    <a:pt x="445" y="12"/>
                  </a:lnTo>
                  <a:lnTo>
                    <a:pt x="436" y="0"/>
                  </a:lnTo>
                  <a:lnTo>
                    <a:pt x="431" y="0"/>
                  </a:lnTo>
                  <a:lnTo>
                    <a:pt x="429" y="0"/>
                  </a:lnTo>
                  <a:lnTo>
                    <a:pt x="396" y="2"/>
                  </a:lnTo>
                  <a:lnTo>
                    <a:pt x="374" y="5"/>
                  </a:lnTo>
                  <a:lnTo>
                    <a:pt x="341" y="5"/>
                  </a:lnTo>
                  <a:lnTo>
                    <a:pt x="313" y="7"/>
                  </a:lnTo>
                  <a:lnTo>
                    <a:pt x="310" y="7"/>
                  </a:lnTo>
                  <a:lnTo>
                    <a:pt x="289" y="7"/>
                  </a:lnTo>
                  <a:lnTo>
                    <a:pt x="244" y="9"/>
                  </a:lnTo>
                  <a:lnTo>
                    <a:pt x="242" y="9"/>
                  </a:lnTo>
                  <a:lnTo>
                    <a:pt x="204" y="12"/>
                  </a:lnTo>
                  <a:lnTo>
                    <a:pt x="180" y="12"/>
                  </a:lnTo>
                  <a:lnTo>
                    <a:pt x="173" y="12"/>
                  </a:lnTo>
                  <a:lnTo>
                    <a:pt x="131" y="14"/>
                  </a:lnTo>
                  <a:lnTo>
                    <a:pt x="128" y="14"/>
                  </a:lnTo>
                  <a:lnTo>
                    <a:pt x="102" y="14"/>
                  </a:lnTo>
                  <a:lnTo>
                    <a:pt x="74" y="14"/>
                  </a:lnTo>
                  <a:lnTo>
                    <a:pt x="55" y="17"/>
                  </a:lnTo>
                  <a:lnTo>
                    <a:pt x="0" y="17"/>
                  </a:lnTo>
                  <a:lnTo>
                    <a:pt x="8" y="57"/>
                  </a:lnTo>
                  <a:lnTo>
                    <a:pt x="8" y="66"/>
                  </a:lnTo>
                  <a:lnTo>
                    <a:pt x="15" y="107"/>
                  </a:lnTo>
                  <a:lnTo>
                    <a:pt x="17" y="123"/>
                  </a:lnTo>
                  <a:lnTo>
                    <a:pt x="22" y="151"/>
                  </a:lnTo>
                  <a:lnTo>
                    <a:pt x="22" y="154"/>
                  </a:lnTo>
                  <a:lnTo>
                    <a:pt x="22" y="208"/>
                  </a:lnTo>
                  <a:lnTo>
                    <a:pt x="22" y="234"/>
                  </a:lnTo>
                  <a:lnTo>
                    <a:pt x="19" y="260"/>
                  </a:lnTo>
                  <a:lnTo>
                    <a:pt x="19" y="301"/>
                  </a:lnTo>
                  <a:lnTo>
                    <a:pt x="19" y="331"/>
                  </a:lnTo>
                  <a:lnTo>
                    <a:pt x="19" y="367"/>
                  </a:lnTo>
                  <a:lnTo>
                    <a:pt x="19" y="369"/>
                  </a:lnTo>
                  <a:lnTo>
                    <a:pt x="22" y="372"/>
                  </a:lnTo>
                  <a:lnTo>
                    <a:pt x="22" y="372"/>
                  </a:lnTo>
                  <a:lnTo>
                    <a:pt x="26" y="376"/>
                  </a:lnTo>
                  <a:lnTo>
                    <a:pt x="26" y="376"/>
                  </a:lnTo>
                  <a:lnTo>
                    <a:pt x="34" y="379"/>
                  </a:lnTo>
                  <a:lnTo>
                    <a:pt x="43" y="374"/>
                  </a:lnTo>
                  <a:lnTo>
                    <a:pt x="43" y="374"/>
                  </a:lnTo>
                  <a:lnTo>
                    <a:pt x="45" y="374"/>
                  </a:lnTo>
                  <a:lnTo>
                    <a:pt x="50" y="374"/>
                  </a:lnTo>
                  <a:lnTo>
                    <a:pt x="60" y="374"/>
                  </a:lnTo>
                  <a:lnTo>
                    <a:pt x="62" y="376"/>
                  </a:lnTo>
                  <a:lnTo>
                    <a:pt x="64" y="379"/>
                  </a:lnTo>
                  <a:lnTo>
                    <a:pt x="64" y="412"/>
                  </a:lnTo>
                  <a:lnTo>
                    <a:pt x="67" y="443"/>
                  </a:lnTo>
                  <a:lnTo>
                    <a:pt x="90" y="443"/>
                  </a:lnTo>
                  <a:lnTo>
                    <a:pt x="90" y="443"/>
                  </a:lnTo>
                  <a:lnTo>
                    <a:pt x="119" y="443"/>
                  </a:lnTo>
                  <a:lnTo>
                    <a:pt x="121" y="443"/>
                  </a:lnTo>
                  <a:lnTo>
                    <a:pt x="147" y="440"/>
                  </a:lnTo>
                  <a:lnTo>
                    <a:pt x="173" y="440"/>
                  </a:lnTo>
                  <a:lnTo>
                    <a:pt x="199" y="440"/>
                  </a:lnTo>
                  <a:lnTo>
                    <a:pt x="268" y="438"/>
                  </a:lnTo>
                  <a:lnTo>
                    <a:pt x="329" y="436"/>
                  </a:lnTo>
                  <a:lnTo>
                    <a:pt x="332" y="436"/>
                  </a:lnTo>
                  <a:lnTo>
                    <a:pt x="348" y="436"/>
                  </a:lnTo>
                  <a:lnTo>
                    <a:pt x="360" y="433"/>
                  </a:lnTo>
                  <a:lnTo>
                    <a:pt x="360" y="433"/>
                  </a:lnTo>
                  <a:lnTo>
                    <a:pt x="362" y="431"/>
                  </a:lnTo>
                  <a:lnTo>
                    <a:pt x="367" y="417"/>
                  </a:lnTo>
                  <a:lnTo>
                    <a:pt x="365" y="407"/>
                  </a:lnTo>
                  <a:lnTo>
                    <a:pt x="362" y="405"/>
                  </a:lnTo>
                  <a:lnTo>
                    <a:pt x="360" y="398"/>
                  </a:lnTo>
                  <a:lnTo>
                    <a:pt x="355" y="383"/>
                  </a:lnTo>
                  <a:lnTo>
                    <a:pt x="360" y="381"/>
                  </a:lnTo>
                  <a:lnTo>
                    <a:pt x="360" y="379"/>
                  </a:lnTo>
                  <a:lnTo>
                    <a:pt x="360" y="376"/>
                  </a:lnTo>
                  <a:lnTo>
                    <a:pt x="355" y="374"/>
                  </a:lnTo>
                  <a:lnTo>
                    <a:pt x="351" y="369"/>
                  </a:lnTo>
                  <a:lnTo>
                    <a:pt x="351" y="369"/>
                  </a:lnTo>
                  <a:lnTo>
                    <a:pt x="348" y="367"/>
                  </a:lnTo>
                  <a:lnTo>
                    <a:pt x="358" y="365"/>
                  </a:lnTo>
                  <a:lnTo>
                    <a:pt x="358" y="362"/>
                  </a:lnTo>
                  <a:lnTo>
                    <a:pt x="358" y="360"/>
                  </a:lnTo>
                  <a:lnTo>
                    <a:pt x="358" y="360"/>
                  </a:lnTo>
                  <a:lnTo>
                    <a:pt x="355" y="357"/>
                  </a:lnTo>
                  <a:lnTo>
                    <a:pt x="353" y="355"/>
                  </a:lnTo>
                  <a:lnTo>
                    <a:pt x="353" y="355"/>
                  </a:lnTo>
                  <a:lnTo>
                    <a:pt x="353" y="355"/>
                  </a:lnTo>
                  <a:lnTo>
                    <a:pt x="353" y="353"/>
                  </a:lnTo>
                  <a:lnTo>
                    <a:pt x="360" y="317"/>
                  </a:lnTo>
                  <a:lnTo>
                    <a:pt x="381" y="308"/>
                  </a:lnTo>
                  <a:lnTo>
                    <a:pt x="381" y="303"/>
                  </a:lnTo>
                  <a:lnTo>
                    <a:pt x="379" y="301"/>
                  </a:lnTo>
                  <a:lnTo>
                    <a:pt x="377" y="296"/>
                  </a:lnTo>
                  <a:lnTo>
                    <a:pt x="374" y="296"/>
                  </a:lnTo>
                  <a:lnTo>
                    <a:pt x="377" y="291"/>
                  </a:lnTo>
                  <a:lnTo>
                    <a:pt x="381" y="282"/>
                  </a:lnTo>
                  <a:lnTo>
                    <a:pt x="391" y="265"/>
                  </a:lnTo>
                  <a:lnTo>
                    <a:pt x="396" y="265"/>
                  </a:lnTo>
                  <a:lnTo>
                    <a:pt x="400" y="263"/>
                  </a:lnTo>
                  <a:lnTo>
                    <a:pt x="405" y="260"/>
                  </a:lnTo>
                  <a:lnTo>
                    <a:pt x="410" y="258"/>
                  </a:lnTo>
                  <a:lnTo>
                    <a:pt x="410" y="258"/>
                  </a:lnTo>
                  <a:lnTo>
                    <a:pt x="410" y="258"/>
                  </a:lnTo>
                  <a:lnTo>
                    <a:pt x="410" y="256"/>
                  </a:lnTo>
                  <a:lnTo>
                    <a:pt x="410" y="244"/>
                  </a:lnTo>
                  <a:lnTo>
                    <a:pt x="407" y="230"/>
                  </a:lnTo>
                  <a:lnTo>
                    <a:pt x="424" y="206"/>
                  </a:lnTo>
                  <a:lnTo>
                    <a:pt x="433" y="201"/>
                  </a:lnTo>
                  <a:lnTo>
                    <a:pt x="431" y="185"/>
                  </a:lnTo>
                  <a:lnTo>
                    <a:pt x="431" y="185"/>
                  </a:lnTo>
                  <a:lnTo>
                    <a:pt x="433" y="180"/>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5" name="Arizona"/>
            <p:cNvSpPr>
              <a:spLocks/>
            </p:cNvSpPr>
            <p:nvPr/>
          </p:nvSpPr>
          <p:spPr bwMode="auto">
            <a:xfrm>
              <a:off x="1772989" y="3387825"/>
              <a:ext cx="1044575" cy="1222375"/>
            </a:xfrm>
            <a:custGeom>
              <a:avLst/>
              <a:gdLst>
                <a:gd name="T0" fmla="*/ 594 w 658"/>
                <a:gd name="T1" fmla="*/ 542 h 770"/>
                <a:gd name="T2" fmla="*/ 618 w 658"/>
                <a:gd name="T3" fmla="*/ 374 h 770"/>
                <a:gd name="T4" fmla="*/ 641 w 658"/>
                <a:gd name="T5" fmla="*/ 202 h 770"/>
                <a:gd name="T6" fmla="*/ 568 w 658"/>
                <a:gd name="T7" fmla="*/ 67 h 770"/>
                <a:gd name="T8" fmla="*/ 521 w 658"/>
                <a:gd name="T9" fmla="*/ 59 h 770"/>
                <a:gd name="T10" fmla="*/ 433 w 658"/>
                <a:gd name="T11" fmla="*/ 45 h 770"/>
                <a:gd name="T12" fmla="*/ 291 w 658"/>
                <a:gd name="T13" fmla="*/ 22 h 770"/>
                <a:gd name="T14" fmla="*/ 178 w 658"/>
                <a:gd name="T15" fmla="*/ 19 h 770"/>
                <a:gd name="T16" fmla="*/ 173 w 658"/>
                <a:gd name="T17" fmla="*/ 43 h 770"/>
                <a:gd name="T18" fmla="*/ 166 w 658"/>
                <a:gd name="T19" fmla="*/ 78 h 770"/>
                <a:gd name="T20" fmla="*/ 152 w 658"/>
                <a:gd name="T21" fmla="*/ 116 h 770"/>
                <a:gd name="T22" fmla="*/ 149 w 658"/>
                <a:gd name="T23" fmla="*/ 116 h 770"/>
                <a:gd name="T24" fmla="*/ 149 w 658"/>
                <a:gd name="T25" fmla="*/ 116 h 770"/>
                <a:gd name="T26" fmla="*/ 140 w 658"/>
                <a:gd name="T27" fmla="*/ 116 h 770"/>
                <a:gd name="T28" fmla="*/ 140 w 658"/>
                <a:gd name="T29" fmla="*/ 116 h 770"/>
                <a:gd name="T30" fmla="*/ 135 w 658"/>
                <a:gd name="T31" fmla="*/ 112 h 770"/>
                <a:gd name="T32" fmla="*/ 135 w 658"/>
                <a:gd name="T33" fmla="*/ 109 h 770"/>
                <a:gd name="T34" fmla="*/ 135 w 658"/>
                <a:gd name="T35" fmla="*/ 107 h 770"/>
                <a:gd name="T36" fmla="*/ 130 w 658"/>
                <a:gd name="T37" fmla="*/ 100 h 770"/>
                <a:gd name="T38" fmla="*/ 116 w 658"/>
                <a:gd name="T39" fmla="*/ 95 h 770"/>
                <a:gd name="T40" fmla="*/ 104 w 658"/>
                <a:gd name="T41" fmla="*/ 95 h 770"/>
                <a:gd name="T42" fmla="*/ 93 w 658"/>
                <a:gd name="T43" fmla="*/ 97 h 770"/>
                <a:gd name="T44" fmla="*/ 93 w 658"/>
                <a:gd name="T45" fmla="*/ 100 h 770"/>
                <a:gd name="T46" fmla="*/ 88 w 658"/>
                <a:gd name="T47" fmla="*/ 147 h 770"/>
                <a:gd name="T48" fmla="*/ 88 w 658"/>
                <a:gd name="T49" fmla="*/ 183 h 770"/>
                <a:gd name="T50" fmla="*/ 90 w 658"/>
                <a:gd name="T51" fmla="*/ 194 h 770"/>
                <a:gd name="T52" fmla="*/ 88 w 658"/>
                <a:gd name="T53" fmla="*/ 211 h 770"/>
                <a:gd name="T54" fmla="*/ 88 w 658"/>
                <a:gd name="T55" fmla="*/ 216 h 770"/>
                <a:gd name="T56" fmla="*/ 76 w 658"/>
                <a:gd name="T57" fmla="*/ 244 h 770"/>
                <a:gd name="T58" fmla="*/ 76 w 658"/>
                <a:gd name="T59" fmla="*/ 246 h 770"/>
                <a:gd name="T60" fmla="*/ 88 w 658"/>
                <a:gd name="T61" fmla="*/ 273 h 770"/>
                <a:gd name="T62" fmla="*/ 93 w 658"/>
                <a:gd name="T63" fmla="*/ 303 h 770"/>
                <a:gd name="T64" fmla="*/ 104 w 658"/>
                <a:gd name="T65" fmla="*/ 318 h 770"/>
                <a:gd name="T66" fmla="*/ 109 w 658"/>
                <a:gd name="T67" fmla="*/ 332 h 770"/>
                <a:gd name="T68" fmla="*/ 88 w 658"/>
                <a:gd name="T69" fmla="*/ 341 h 770"/>
                <a:gd name="T70" fmla="*/ 66 w 658"/>
                <a:gd name="T71" fmla="*/ 360 h 770"/>
                <a:gd name="T72" fmla="*/ 62 w 658"/>
                <a:gd name="T73" fmla="*/ 374 h 770"/>
                <a:gd name="T74" fmla="*/ 57 w 658"/>
                <a:gd name="T75" fmla="*/ 393 h 770"/>
                <a:gd name="T76" fmla="*/ 40 w 658"/>
                <a:gd name="T77" fmla="*/ 422 h 770"/>
                <a:gd name="T78" fmla="*/ 24 w 658"/>
                <a:gd name="T79" fmla="*/ 460 h 770"/>
                <a:gd name="T80" fmla="*/ 26 w 658"/>
                <a:gd name="T81" fmla="*/ 467 h 770"/>
                <a:gd name="T82" fmla="*/ 33 w 658"/>
                <a:gd name="T83" fmla="*/ 469 h 770"/>
                <a:gd name="T84" fmla="*/ 43 w 658"/>
                <a:gd name="T85" fmla="*/ 471 h 770"/>
                <a:gd name="T86" fmla="*/ 45 w 658"/>
                <a:gd name="T87" fmla="*/ 478 h 770"/>
                <a:gd name="T88" fmla="*/ 45 w 658"/>
                <a:gd name="T89" fmla="*/ 490 h 770"/>
                <a:gd name="T90" fmla="*/ 26 w 658"/>
                <a:gd name="T91" fmla="*/ 505 h 770"/>
                <a:gd name="T92" fmla="*/ 10 w 658"/>
                <a:gd name="T93" fmla="*/ 512 h 770"/>
                <a:gd name="T94" fmla="*/ 5 w 658"/>
                <a:gd name="T95" fmla="*/ 514 h 770"/>
                <a:gd name="T96" fmla="*/ 3 w 658"/>
                <a:gd name="T97" fmla="*/ 514 h 770"/>
                <a:gd name="T98" fmla="*/ 137 w 658"/>
                <a:gd name="T99" fmla="*/ 613 h 770"/>
                <a:gd name="T100" fmla="*/ 159 w 658"/>
                <a:gd name="T101" fmla="*/ 625 h 770"/>
                <a:gd name="T102" fmla="*/ 305 w 658"/>
                <a:gd name="T103" fmla="*/ 710 h 770"/>
                <a:gd name="T104" fmla="*/ 327 w 658"/>
                <a:gd name="T105" fmla="*/ 722 h 770"/>
                <a:gd name="T106" fmla="*/ 365 w 658"/>
                <a:gd name="T107" fmla="*/ 739 h 770"/>
                <a:gd name="T108" fmla="*/ 525 w 658"/>
                <a:gd name="T109" fmla="*/ 763 h 770"/>
                <a:gd name="T110" fmla="*/ 582 w 658"/>
                <a:gd name="T111" fmla="*/ 637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8" h="770">
                  <a:moveTo>
                    <a:pt x="587" y="594"/>
                  </a:moveTo>
                  <a:lnTo>
                    <a:pt x="594" y="542"/>
                  </a:lnTo>
                  <a:lnTo>
                    <a:pt x="606" y="474"/>
                  </a:lnTo>
                  <a:lnTo>
                    <a:pt x="618" y="374"/>
                  </a:lnTo>
                  <a:lnTo>
                    <a:pt x="625" y="329"/>
                  </a:lnTo>
                  <a:lnTo>
                    <a:pt x="641" y="202"/>
                  </a:lnTo>
                  <a:lnTo>
                    <a:pt x="658" y="81"/>
                  </a:lnTo>
                  <a:lnTo>
                    <a:pt x="568" y="67"/>
                  </a:lnTo>
                  <a:lnTo>
                    <a:pt x="535" y="62"/>
                  </a:lnTo>
                  <a:lnTo>
                    <a:pt x="521" y="59"/>
                  </a:lnTo>
                  <a:lnTo>
                    <a:pt x="495" y="55"/>
                  </a:lnTo>
                  <a:lnTo>
                    <a:pt x="433" y="45"/>
                  </a:lnTo>
                  <a:lnTo>
                    <a:pt x="324" y="29"/>
                  </a:lnTo>
                  <a:lnTo>
                    <a:pt x="291" y="22"/>
                  </a:lnTo>
                  <a:lnTo>
                    <a:pt x="180" y="0"/>
                  </a:lnTo>
                  <a:lnTo>
                    <a:pt x="178" y="19"/>
                  </a:lnTo>
                  <a:lnTo>
                    <a:pt x="173" y="41"/>
                  </a:lnTo>
                  <a:lnTo>
                    <a:pt x="173" y="43"/>
                  </a:lnTo>
                  <a:lnTo>
                    <a:pt x="168" y="64"/>
                  </a:lnTo>
                  <a:lnTo>
                    <a:pt x="166" y="78"/>
                  </a:lnTo>
                  <a:lnTo>
                    <a:pt x="163" y="100"/>
                  </a:lnTo>
                  <a:lnTo>
                    <a:pt x="152" y="116"/>
                  </a:lnTo>
                  <a:lnTo>
                    <a:pt x="149" y="116"/>
                  </a:lnTo>
                  <a:lnTo>
                    <a:pt x="149" y="116"/>
                  </a:lnTo>
                  <a:lnTo>
                    <a:pt x="149" y="116"/>
                  </a:lnTo>
                  <a:lnTo>
                    <a:pt x="149" y="116"/>
                  </a:lnTo>
                  <a:lnTo>
                    <a:pt x="142" y="116"/>
                  </a:lnTo>
                  <a:lnTo>
                    <a:pt x="140" y="116"/>
                  </a:lnTo>
                  <a:lnTo>
                    <a:pt x="140" y="116"/>
                  </a:lnTo>
                  <a:lnTo>
                    <a:pt x="140" y="116"/>
                  </a:lnTo>
                  <a:lnTo>
                    <a:pt x="137" y="116"/>
                  </a:lnTo>
                  <a:lnTo>
                    <a:pt x="135" y="112"/>
                  </a:lnTo>
                  <a:lnTo>
                    <a:pt x="135" y="109"/>
                  </a:lnTo>
                  <a:lnTo>
                    <a:pt x="135" y="109"/>
                  </a:lnTo>
                  <a:lnTo>
                    <a:pt x="135" y="109"/>
                  </a:lnTo>
                  <a:lnTo>
                    <a:pt x="135" y="107"/>
                  </a:lnTo>
                  <a:lnTo>
                    <a:pt x="133" y="104"/>
                  </a:lnTo>
                  <a:lnTo>
                    <a:pt x="130" y="100"/>
                  </a:lnTo>
                  <a:lnTo>
                    <a:pt x="130" y="100"/>
                  </a:lnTo>
                  <a:lnTo>
                    <a:pt x="116" y="95"/>
                  </a:lnTo>
                  <a:lnTo>
                    <a:pt x="111" y="95"/>
                  </a:lnTo>
                  <a:lnTo>
                    <a:pt x="104" y="95"/>
                  </a:lnTo>
                  <a:lnTo>
                    <a:pt x="95" y="97"/>
                  </a:lnTo>
                  <a:lnTo>
                    <a:pt x="93" y="97"/>
                  </a:lnTo>
                  <a:lnTo>
                    <a:pt x="93" y="97"/>
                  </a:lnTo>
                  <a:lnTo>
                    <a:pt x="93" y="100"/>
                  </a:lnTo>
                  <a:lnTo>
                    <a:pt x="90" y="112"/>
                  </a:lnTo>
                  <a:lnTo>
                    <a:pt x="88" y="147"/>
                  </a:lnTo>
                  <a:lnTo>
                    <a:pt x="88" y="168"/>
                  </a:lnTo>
                  <a:lnTo>
                    <a:pt x="88" y="183"/>
                  </a:lnTo>
                  <a:lnTo>
                    <a:pt x="90" y="190"/>
                  </a:lnTo>
                  <a:lnTo>
                    <a:pt x="90" y="194"/>
                  </a:lnTo>
                  <a:lnTo>
                    <a:pt x="88" y="209"/>
                  </a:lnTo>
                  <a:lnTo>
                    <a:pt x="88" y="211"/>
                  </a:lnTo>
                  <a:lnTo>
                    <a:pt x="88" y="213"/>
                  </a:lnTo>
                  <a:lnTo>
                    <a:pt x="88" y="216"/>
                  </a:lnTo>
                  <a:lnTo>
                    <a:pt x="78" y="232"/>
                  </a:lnTo>
                  <a:lnTo>
                    <a:pt x="76" y="244"/>
                  </a:lnTo>
                  <a:lnTo>
                    <a:pt x="76" y="246"/>
                  </a:lnTo>
                  <a:lnTo>
                    <a:pt x="76" y="246"/>
                  </a:lnTo>
                  <a:lnTo>
                    <a:pt x="81" y="261"/>
                  </a:lnTo>
                  <a:lnTo>
                    <a:pt x="88" y="273"/>
                  </a:lnTo>
                  <a:lnTo>
                    <a:pt x="88" y="277"/>
                  </a:lnTo>
                  <a:lnTo>
                    <a:pt x="93" y="303"/>
                  </a:lnTo>
                  <a:lnTo>
                    <a:pt x="100" y="310"/>
                  </a:lnTo>
                  <a:lnTo>
                    <a:pt x="104" y="318"/>
                  </a:lnTo>
                  <a:lnTo>
                    <a:pt x="109" y="325"/>
                  </a:lnTo>
                  <a:lnTo>
                    <a:pt x="109" y="332"/>
                  </a:lnTo>
                  <a:lnTo>
                    <a:pt x="97" y="339"/>
                  </a:lnTo>
                  <a:lnTo>
                    <a:pt x="88" y="341"/>
                  </a:lnTo>
                  <a:lnTo>
                    <a:pt x="76" y="346"/>
                  </a:lnTo>
                  <a:lnTo>
                    <a:pt x="66" y="360"/>
                  </a:lnTo>
                  <a:lnTo>
                    <a:pt x="64" y="365"/>
                  </a:lnTo>
                  <a:lnTo>
                    <a:pt x="62" y="374"/>
                  </a:lnTo>
                  <a:lnTo>
                    <a:pt x="59" y="377"/>
                  </a:lnTo>
                  <a:lnTo>
                    <a:pt x="57" y="393"/>
                  </a:lnTo>
                  <a:lnTo>
                    <a:pt x="52" y="405"/>
                  </a:lnTo>
                  <a:lnTo>
                    <a:pt x="40" y="422"/>
                  </a:lnTo>
                  <a:lnTo>
                    <a:pt x="31" y="424"/>
                  </a:lnTo>
                  <a:lnTo>
                    <a:pt x="24" y="460"/>
                  </a:lnTo>
                  <a:lnTo>
                    <a:pt x="24" y="460"/>
                  </a:lnTo>
                  <a:lnTo>
                    <a:pt x="26" y="467"/>
                  </a:lnTo>
                  <a:lnTo>
                    <a:pt x="31" y="469"/>
                  </a:lnTo>
                  <a:lnTo>
                    <a:pt x="33" y="469"/>
                  </a:lnTo>
                  <a:lnTo>
                    <a:pt x="43" y="471"/>
                  </a:lnTo>
                  <a:lnTo>
                    <a:pt x="43" y="471"/>
                  </a:lnTo>
                  <a:lnTo>
                    <a:pt x="43" y="471"/>
                  </a:lnTo>
                  <a:lnTo>
                    <a:pt x="45" y="478"/>
                  </a:lnTo>
                  <a:lnTo>
                    <a:pt x="45" y="488"/>
                  </a:lnTo>
                  <a:lnTo>
                    <a:pt x="45" y="490"/>
                  </a:lnTo>
                  <a:lnTo>
                    <a:pt x="40" y="497"/>
                  </a:lnTo>
                  <a:lnTo>
                    <a:pt x="26" y="505"/>
                  </a:lnTo>
                  <a:lnTo>
                    <a:pt x="14" y="505"/>
                  </a:lnTo>
                  <a:lnTo>
                    <a:pt x="10" y="512"/>
                  </a:lnTo>
                  <a:lnTo>
                    <a:pt x="7" y="514"/>
                  </a:lnTo>
                  <a:lnTo>
                    <a:pt x="5" y="514"/>
                  </a:lnTo>
                  <a:lnTo>
                    <a:pt x="3" y="514"/>
                  </a:lnTo>
                  <a:lnTo>
                    <a:pt x="3" y="514"/>
                  </a:lnTo>
                  <a:lnTo>
                    <a:pt x="0" y="531"/>
                  </a:lnTo>
                  <a:lnTo>
                    <a:pt x="137" y="613"/>
                  </a:lnTo>
                  <a:lnTo>
                    <a:pt x="140" y="613"/>
                  </a:lnTo>
                  <a:lnTo>
                    <a:pt x="159" y="625"/>
                  </a:lnTo>
                  <a:lnTo>
                    <a:pt x="182" y="639"/>
                  </a:lnTo>
                  <a:lnTo>
                    <a:pt x="305" y="710"/>
                  </a:lnTo>
                  <a:lnTo>
                    <a:pt x="322" y="720"/>
                  </a:lnTo>
                  <a:lnTo>
                    <a:pt x="327" y="722"/>
                  </a:lnTo>
                  <a:lnTo>
                    <a:pt x="353" y="736"/>
                  </a:lnTo>
                  <a:lnTo>
                    <a:pt x="365" y="739"/>
                  </a:lnTo>
                  <a:lnTo>
                    <a:pt x="419" y="748"/>
                  </a:lnTo>
                  <a:lnTo>
                    <a:pt x="525" y="763"/>
                  </a:lnTo>
                  <a:lnTo>
                    <a:pt x="563" y="770"/>
                  </a:lnTo>
                  <a:lnTo>
                    <a:pt x="582" y="637"/>
                  </a:lnTo>
                  <a:lnTo>
                    <a:pt x="587" y="594"/>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31" name="Alaska"/>
            <p:cNvSpPr>
              <a:spLocks noEditPoints="1"/>
            </p:cNvSpPr>
            <p:nvPr/>
          </p:nvSpPr>
          <p:spPr bwMode="auto">
            <a:xfrm>
              <a:off x="444252" y="4665762"/>
              <a:ext cx="2162175" cy="1412875"/>
            </a:xfrm>
            <a:custGeom>
              <a:avLst/>
              <a:gdLst>
                <a:gd name="T0" fmla="*/ 407 w 1362"/>
                <a:gd name="T1" fmla="*/ 301 h 890"/>
                <a:gd name="T2" fmla="*/ 336 w 1362"/>
                <a:gd name="T3" fmla="*/ 848 h 890"/>
                <a:gd name="T4" fmla="*/ 423 w 1362"/>
                <a:gd name="T5" fmla="*/ 831 h 890"/>
                <a:gd name="T6" fmla="*/ 326 w 1362"/>
                <a:gd name="T7" fmla="*/ 348 h 890"/>
                <a:gd name="T8" fmla="*/ 288 w 1362"/>
                <a:gd name="T9" fmla="*/ 864 h 890"/>
                <a:gd name="T10" fmla="*/ 572 w 1362"/>
                <a:gd name="T11" fmla="*/ 777 h 890"/>
                <a:gd name="T12" fmla="*/ 506 w 1362"/>
                <a:gd name="T13" fmla="*/ 798 h 890"/>
                <a:gd name="T14" fmla="*/ 520 w 1362"/>
                <a:gd name="T15" fmla="*/ 781 h 890"/>
                <a:gd name="T16" fmla="*/ 385 w 1362"/>
                <a:gd name="T17" fmla="*/ 836 h 890"/>
                <a:gd name="T18" fmla="*/ 2 w 1362"/>
                <a:gd name="T19" fmla="*/ 885 h 890"/>
                <a:gd name="T20" fmla="*/ 45 w 1362"/>
                <a:gd name="T21" fmla="*/ 874 h 890"/>
                <a:gd name="T22" fmla="*/ 269 w 1362"/>
                <a:gd name="T23" fmla="*/ 495 h 890"/>
                <a:gd name="T24" fmla="*/ 274 w 1362"/>
                <a:gd name="T25" fmla="*/ 876 h 890"/>
                <a:gd name="T26" fmla="*/ 146 w 1362"/>
                <a:gd name="T27" fmla="*/ 874 h 890"/>
                <a:gd name="T28" fmla="*/ 168 w 1362"/>
                <a:gd name="T29" fmla="*/ 885 h 890"/>
                <a:gd name="T30" fmla="*/ 83 w 1362"/>
                <a:gd name="T31" fmla="*/ 874 h 890"/>
                <a:gd name="T32" fmla="*/ 515 w 1362"/>
                <a:gd name="T33" fmla="*/ 372 h 890"/>
                <a:gd name="T34" fmla="*/ 1187 w 1362"/>
                <a:gd name="T35" fmla="*/ 545 h 890"/>
                <a:gd name="T36" fmla="*/ 1194 w 1362"/>
                <a:gd name="T37" fmla="*/ 573 h 890"/>
                <a:gd name="T38" fmla="*/ 1180 w 1362"/>
                <a:gd name="T39" fmla="*/ 568 h 890"/>
                <a:gd name="T40" fmla="*/ 1244 w 1362"/>
                <a:gd name="T41" fmla="*/ 601 h 890"/>
                <a:gd name="T42" fmla="*/ 1261 w 1362"/>
                <a:gd name="T43" fmla="*/ 582 h 890"/>
                <a:gd name="T44" fmla="*/ 1249 w 1362"/>
                <a:gd name="T45" fmla="*/ 587 h 890"/>
                <a:gd name="T46" fmla="*/ 731 w 1362"/>
                <a:gd name="T47" fmla="*/ 670 h 890"/>
                <a:gd name="T48" fmla="*/ 745 w 1362"/>
                <a:gd name="T49" fmla="*/ 684 h 890"/>
                <a:gd name="T50" fmla="*/ 754 w 1362"/>
                <a:gd name="T51" fmla="*/ 634 h 890"/>
                <a:gd name="T52" fmla="*/ 861 w 1362"/>
                <a:gd name="T53" fmla="*/ 526 h 890"/>
                <a:gd name="T54" fmla="*/ 1223 w 1362"/>
                <a:gd name="T55" fmla="*/ 559 h 890"/>
                <a:gd name="T56" fmla="*/ 851 w 1362"/>
                <a:gd name="T57" fmla="*/ 492 h 890"/>
                <a:gd name="T58" fmla="*/ 1280 w 1362"/>
                <a:gd name="T59" fmla="*/ 552 h 890"/>
                <a:gd name="T60" fmla="*/ 1159 w 1362"/>
                <a:gd name="T61" fmla="*/ 459 h 890"/>
                <a:gd name="T62" fmla="*/ 1027 w 1362"/>
                <a:gd name="T63" fmla="*/ 469 h 890"/>
                <a:gd name="T64" fmla="*/ 783 w 1362"/>
                <a:gd name="T65" fmla="*/ 38 h 890"/>
                <a:gd name="T66" fmla="*/ 660 w 1362"/>
                <a:gd name="T67" fmla="*/ 24 h 890"/>
                <a:gd name="T68" fmla="*/ 558 w 1362"/>
                <a:gd name="T69" fmla="*/ 50 h 890"/>
                <a:gd name="T70" fmla="*/ 527 w 1362"/>
                <a:gd name="T71" fmla="*/ 208 h 890"/>
                <a:gd name="T72" fmla="*/ 549 w 1362"/>
                <a:gd name="T73" fmla="*/ 242 h 890"/>
                <a:gd name="T74" fmla="*/ 423 w 1362"/>
                <a:gd name="T75" fmla="*/ 277 h 890"/>
                <a:gd name="T76" fmla="*/ 546 w 1362"/>
                <a:gd name="T77" fmla="*/ 329 h 890"/>
                <a:gd name="T78" fmla="*/ 456 w 1362"/>
                <a:gd name="T79" fmla="*/ 426 h 890"/>
                <a:gd name="T80" fmla="*/ 473 w 1362"/>
                <a:gd name="T81" fmla="*/ 554 h 890"/>
                <a:gd name="T82" fmla="*/ 544 w 1362"/>
                <a:gd name="T83" fmla="*/ 606 h 890"/>
                <a:gd name="T84" fmla="*/ 641 w 1362"/>
                <a:gd name="T85" fmla="*/ 604 h 890"/>
                <a:gd name="T86" fmla="*/ 546 w 1362"/>
                <a:gd name="T87" fmla="*/ 755 h 890"/>
                <a:gd name="T88" fmla="*/ 433 w 1362"/>
                <a:gd name="T89" fmla="*/ 807 h 890"/>
                <a:gd name="T90" fmla="*/ 501 w 1362"/>
                <a:gd name="T91" fmla="*/ 786 h 890"/>
                <a:gd name="T92" fmla="*/ 610 w 1362"/>
                <a:gd name="T93" fmla="*/ 743 h 890"/>
                <a:gd name="T94" fmla="*/ 674 w 1362"/>
                <a:gd name="T95" fmla="*/ 665 h 890"/>
                <a:gd name="T96" fmla="*/ 717 w 1362"/>
                <a:gd name="T97" fmla="*/ 590 h 890"/>
                <a:gd name="T98" fmla="*/ 802 w 1362"/>
                <a:gd name="T99" fmla="*/ 488 h 890"/>
                <a:gd name="T100" fmla="*/ 773 w 1362"/>
                <a:gd name="T101" fmla="*/ 578 h 890"/>
                <a:gd name="T102" fmla="*/ 844 w 1362"/>
                <a:gd name="T103" fmla="*/ 488 h 890"/>
                <a:gd name="T104" fmla="*/ 882 w 1362"/>
                <a:gd name="T105" fmla="*/ 495 h 890"/>
                <a:gd name="T106" fmla="*/ 1053 w 1362"/>
                <a:gd name="T107" fmla="*/ 495 h 890"/>
                <a:gd name="T108" fmla="*/ 1150 w 1362"/>
                <a:gd name="T109" fmla="*/ 504 h 890"/>
                <a:gd name="T110" fmla="*/ 1225 w 1362"/>
                <a:gd name="T111" fmla="*/ 521 h 890"/>
                <a:gd name="T112" fmla="*/ 1296 w 1362"/>
                <a:gd name="T113" fmla="*/ 580 h 890"/>
                <a:gd name="T114" fmla="*/ 1327 w 1362"/>
                <a:gd name="T115" fmla="*/ 616 h 890"/>
                <a:gd name="T116" fmla="*/ 454 w 1362"/>
                <a:gd name="T117" fmla="*/ 242 h 890"/>
                <a:gd name="T118" fmla="*/ 1263 w 1362"/>
                <a:gd name="T119" fmla="*/ 613 h 890"/>
                <a:gd name="T120" fmla="*/ 1313 w 1362"/>
                <a:gd name="T121" fmla="*/ 623 h 890"/>
                <a:gd name="T122" fmla="*/ 1334 w 1362"/>
                <a:gd name="T123" fmla="*/ 625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2" h="890">
                  <a:moveTo>
                    <a:pt x="402" y="540"/>
                  </a:moveTo>
                  <a:lnTo>
                    <a:pt x="395" y="535"/>
                  </a:lnTo>
                  <a:lnTo>
                    <a:pt x="395" y="530"/>
                  </a:lnTo>
                  <a:lnTo>
                    <a:pt x="397" y="528"/>
                  </a:lnTo>
                  <a:lnTo>
                    <a:pt x="409" y="528"/>
                  </a:lnTo>
                  <a:lnTo>
                    <a:pt x="418" y="521"/>
                  </a:lnTo>
                  <a:lnTo>
                    <a:pt x="421" y="523"/>
                  </a:lnTo>
                  <a:lnTo>
                    <a:pt x="426" y="521"/>
                  </a:lnTo>
                  <a:lnTo>
                    <a:pt x="437" y="530"/>
                  </a:lnTo>
                  <a:lnTo>
                    <a:pt x="435" y="542"/>
                  </a:lnTo>
                  <a:lnTo>
                    <a:pt x="433" y="547"/>
                  </a:lnTo>
                  <a:lnTo>
                    <a:pt x="423" y="552"/>
                  </a:lnTo>
                  <a:lnTo>
                    <a:pt x="402" y="540"/>
                  </a:lnTo>
                  <a:close/>
                  <a:moveTo>
                    <a:pt x="411" y="298"/>
                  </a:moveTo>
                  <a:lnTo>
                    <a:pt x="409" y="294"/>
                  </a:lnTo>
                  <a:lnTo>
                    <a:pt x="404" y="296"/>
                  </a:lnTo>
                  <a:lnTo>
                    <a:pt x="407" y="301"/>
                  </a:lnTo>
                  <a:lnTo>
                    <a:pt x="411" y="298"/>
                  </a:lnTo>
                  <a:close/>
                  <a:moveTo>
                    <a:pt x="416" y="819"/>
                  </a:moveTo>
                  <a:lnTo>
                    <a:pt x="414" y="819"/>
                  </a:lnTo>
                  <a:lnTo>
                    <a:pt x="411" y="819"/>
                  </a:lnTo>
                  <a:lnTo>
                    <a:pt x="409" y="821"/>
                  </a:lnTo>
                  <a:lnTo>
                    <a:pt x="411" y="826"/>
                  </a:lnTo>
                  <a:lnTo>
                    <a:pt x="416" y="821"/>
                  </a:lnTo>
                  <a:lnTo>
                    <a:pt x="416" y="819"/>
                  </a:lnTo>
                  <a:close/>
                  <a:moveTo>
                    <a:pt x="397" y="824"/>
                  </a:moveTo>
                  <a:lnTo>
                    <a:pt x="400" y="829"/>
                  </a:lnTo>
                  <a:lnTo>
                    <a:pt x="404" y="829"/>
                  </a:lnTo>
                  <a:lnTo>
                    <a:pt x="407" y="824"/>
                  </a:lnTo>
                  <a:lnTo>
                    <a:pt x="402" y="821"/>
                  </a:lnTo>
                  <a:lnTo>
                    <a:pt x="397" y="824"/>
                  </a:lnTo>
                  <a:close/>
                  <a:moveTo>
                    <a:pt x="347" y="848"/>
                  </a:moveTo>
                  <a:lnTo>
                    <a:pt x="340" y="845"/>
                  </a:lnTo>
                  <a:lnTo>
                    <a:pt x="336" y="848"/>
                  </a:lnTo>
                  <a:lnTo>
                    <a:pt x="331" y="850"/>
                  </a:lnTo>
                  <a:lnTo>
                    <a:pt x="329" y="855"/>
                  </a:lnTo>
                  <a:lnTo>
                    <a:pt x="317" y="862"/>
                  </a:lnTo>
                  <a:lnTo>
                    <a:pt x="317" y="866"/>
                  </a:lnTo>
                  <a:lnTo>
                    <a:pt x="305" y="876"/>
                  </a:lnTo>
                  <a:lnTo>
                    <a:pt x="312" y="874"/>
                  </a:lnTo>
                  <a:lnTo>
                    <a:pt x="324" y="869"/>
                  </a:lnTo>
                  <a:lnTo>
                    <a:pt x="336" y="857"/>
                  </a:lnTo>
                  <a:lnTo>
                    <a:pt x="343" y="855"/>
                  </a:lnTo>
                  <a:lnTo>
                    <a:pt x="347" y="848"/>
                  </a:lnTo>
                  <a:close/>
                  <a:moveTo>
                    <a:pt x="300" y="663"/>
                  </a:moveTo>
                  <a:lnTo>
                    <a:pt x="300" y="663"/>
                  </a:lnTo>
                  <a:lnTo>
                    <a:pt x="303" y="665"/>
                  </a:lnTo>
                  <a:lnTo>
                    <a:pt x="307" y="663"/>
                  </a:lnTo>
                  <a:lnTo>
                    <a:pt x="300" y="663"/>
                  </a:lnTo>
                  <a:close/>
                  <a:moveTo>
                    <a:pt x="416" y="829"/>
                  </a:moveTo>
                  <a:lnTo>
                    <a:pt x="423" y="831"/>
                  </a:lnTo>
                  <a:lnTo>
                    <a:pt x="421" y="829"/>
                  </a:lnTo>
                  <a:lnTo>
                    <a:pt x="416" y="829"/>
                  </a:lnTo>
                  <a:close/>
                  <a:moveTo>
                    <a:pt x="336" y="365"/>
                  </a:moveTo>
                  <a:lnTo>
                    <a:pt x="338" y="365"/>
                  </a:lnTo>
                  <a:lnTo>
                    <a:pt x="347" y="367"/>
                  </a:lnTo>
                  <a:lnTo>
                    <a:pt x="359" y="381"/>
                  </a:lnTo>
                  <a:lnTo>
                    <a:pt x="366" y="384"/>
                  </a:lnTo>
                  <a:lnTo>
                    <a:pt x="371" y="381"/>
                  </a:lnTo>
                  <a:lnTo>
                    <a:pt x="381" y="384"/>
                  </a:lnTo>
                  <a:lnTo>
                    <a:pt x="385" y="376"/>
                  </a:lnTo>
                  <a:lnTo>
                    <a:pt x="369" y="372"/>
                  </a:lnTo>
                  <a:lnTo>
                    <a:pt x="357" y="365"/>
                  </a:lnTo>
                  <a:lnTo>
                    <a:pt x="357" y="358"/>
                  </a:lnTo>
                  <a:lnTo>
                    <a:pt x="352" y="353"/>
                  </a:lnTo>
                  <a:lnTo>
                    <a:pt x="350" y="350"/>
                  </a:lnTo>
                  <a:lnTo>
                    <a:pt x="338" y="358"/>
                  </a:lnTo>
                  <a:lnTo>
                    <a:pt x="326" y="348"/>
                  </a:lnTo>
                  <a:lnTo>
                    <a:pt x="326" y="343"/>
                  </a:lnTo>
                  <a:lnTo>
                    <a:pt x="324" y="346"/>
                  </a:lnTo>
                  <a:lnTo>
                    <a:pt x="319" y="360"/>
                  </a:lnTo>
                  <a:lnTo>
                    <a:pt x="319" y="365"/>
                  </a:lnTo>
                  <a:lnTo>
                    <a:pt x="326" y="367"/>
                  </a:lnTo>
                  <a:lnTo>
                    <a:pt x="336" y="365"/>
                  </a:lnTo>
                  <a:close/>
                  <a:moveTo>
                    <a:pt x="319" y="696"/>
                  </a:moveTo>
                  <a:lnTo>
                    <a:pt x="317" y="696"/>
                  </a:lnTo>
                  <a:lnTo>
                    <a:pt x="314" y="694"/>
                  </a:lnTo>
                  <a:lnTo>
                    <a:pt x="317" y="698"/>
                  </a:lnTo>
                  <a:lnTo>
                    <a:pt x="319" y="696"/>
                  </a:lnTo>
                  <a:close/>
                  <a:moveTo>
                    <a:pt x="589" y="798"/>
                  </a:moveTo>
                  <a:lnTo>
                    <a:pt x="591" y="795"/>
                  </a:lnTo>
                  <a:lnTo>
                    <a:pt x="589" y="793"/>
                  </a:lnTo>
                  <a:lnTo>
                    <a:pt x="589" y="798"/>
                  </a:lnTo>
                  <a:close/>
                  <a:moveTo>
                    <a:pt x="288" y="869"/>
                  </a:moveTo>
                  <a:lnTo>
                    <a:pt x="288" y="864"/>
                  </a:lnTo>
                  <a:lnTo>
                    <a:pt x="286" y="866"/>
                  </a:lnTo>
                  <a:lnTo>
                    <a:pt x="288" y="869"/>
                  </a:lnTo>
                  <a:close/>
                  <a:moveTo>
                    <a:pt x="582" y="788"/>
                  </a:moveTo>
                  <a:lnTo>
                    <a:pt x="582" y="779"/>
                  </a:lnTo>
                  <a:lnTo>
                    <a:pt x="579" y="788"/>
                  </a:lnTo>
                  <a:lnTo>
                    <a:pt x="582" y="788"/>
                  </a:lnTo>
                  <a:close/>
                  <a:moveTo>
                    <a:pt x="586" y="786"/>
                  </a:moveTo>
                  <a:lnTo>
                    <a:pt x="584" y="786"/>
                  </a:lnTo>
                  <a:lnTo>
                    <a:pt x="584" y="793"/>
                  </a:lnTo>
                  <a:lnTo>
                    <a:pt x="589" y="791"/>
                  </a:lnTo>
                  <a:lnTo>
                    <a:pt x="586" y="786"/>
                  </a:lnTo>
                  <a:close/>
                  <a:moveTo>
                    <a:pt x="570" y="786"/>
                  </a:moveTo>
                  <a:lnTo>
                    <a:pt x="565" y="784"/>
                  </a:lnTo>
                  <a:lnTo>
                    <a:pt x="563" y="786"/>
                  </a:lnTo>
                  <a:lnTo>
                    <a:pt x="563" y="798"/>
                  </a:lnTo>
                  <a:lnTo>
                    <a:pt x="575" y="786"/>
                  </a:lnTo>
                  <a:lnTo>
                    <a:pt x="572" y="777"/>
                  </a:lnTo>
                  <a:lnTo>
                    <a:pt x="570" y="786"/>
                  </a:lnTo>
                  <a:close/>
                  <a:moveTo>
                    <a:pt x="643" y="715"/>
                  </a:moveTo>
                  <a:lnTo>
                    <a:pt x="641" y="715"/>
                  </a:lnTo>
                  <a:lnTo>
                    <a:pt x="650" y="715"/>
                  </a:lnTo>
                  <a:lnTo>
                    <a:pt x="646" y="715"/>
                  </a:lnTo>
                  <a:lnTo>
                    <a:pt x="643" y="715"/>
                  </a:lnTo>
                  <a:close/>
                  <a:moveTo>
                    <a:pt x="683" y="748"/>
                  </a:moveTo>
                  <a:lnTo>
                    <a:pt x="683" y="750"/>
                  </a:lnTo>
                  <a:lnTo>
                    <a:pt x="691" y="753"/>
                  </a:lnTo>
                  <a:lnTo>
                    <a:pt x="691" y="746"/>
                  </a:lnTo>
                  <a:lnTo>
                    <a:pt x="686" y="743"/>
                  </a:lnTo>
                  <a:lnTo>
                    <a:pt x="683" y="748"/>
                  </a:lnTo>
                  <a:close/>
                  <a:moveTo>
                    <a:pt x="506" y="798"/>
                  </a:moveTo>
                  <a:lnTo>
                    <a:pt x="508" y="795"/>
                  </a:lnTo>
                  <a:lnTo>
                    <a:pt x="508" y="791"/>
                  </a:lnTo>
                  <a:lnTo>
                    <a:pt x="501" y="793"/>
                  </a:lnTo>
                  <a:lnTo>
                    <a:pt x="506" y="798"/>
                  </a:lnTo>
                  <a:close/>
                  <a:moveTo>
                    <a:pt x="423" y="829"/>
                  </a:moveTo>
                  <a:lnTo>
                    <a:pt x="430" y="829"/>
                  </a:lnTo>
                  <a:lnTo>
                    <a:pt x="430" y="826"/>
                  </a:lnTo>
                  <a:lnTo>
                    <a:pt x="428" y="826"/>
                  </a:lnTo>
                  <a:lnTo>
                    <a:pt x="423" y="829"/>
                  </a:lnTo>
                  <a:close/>
                  <a:moveTo>
                    <a:pt x="489" y="817"/>
                  </a:moveTo>
                  <a:lnTo>
                    <a:pt x="492" y="819"/>
                  </a:lnTo>
                  <a:lnTo>
                    <a:pt x="497" y="819"/>
                  </a:lnTo>
                  <a:lnTo>
                    <a:pt x="497" y="817"/>
                  </a:lnTo>
                  <a:lnTo>
                    <a:pt x="492" y="814"/>
                  </a:lnTo>
                  <a:lnTo>
                    <a:pt x="489" y="817"/>
                  </a:lnTo>
                  <a:close/>
                  <a:moveTo>
                    <a:pt x="520" y="781"/>
                  </a:moveTo>
                  <a:lnTo>
                    <a:pt x="518" y="784"/>
                  </a:lnTo>
                  <a:lnTo>
                    <a:pt x="523" y="786"/>
                  </a:lnTo>
                  <a:lnTo>
                    <a:pt x="527" y="786"/>
                  </a:lnTo>
                  <a:lnTo>
                    <a:pt x="525" y="786"/>
                  </a:lnTo>
                  <a:lnTo>
                    <a:pt x="520" y="781"/>
                  </a:lnTo>
                  <a:close/>
                  <a:moveTo>
                    <a:pt x="565" y="767"/>
                  </a:moveTo>
                  <a:lnTo>
                    <a:pt x="563" y="767"/>
                  </a:lnTo>
                  <a:lnTo>
                    <a:pt x="560" y="769"/>
                  </a:lnTo>
                  <a:lnTo>
                    <a:pt x="563" y="772"/>
                  </a:lnTo>
                  <a:lnTo>
                    <a:pt x="565" y="772"/>
                  </a:lnTo>
                  <a:lnTo>
                    <a:pt x="565" y="767"/>
                  </a:lnTo>
                  <a:close/>
                  <a:moveTo>
                    <a:pt x="551" y="772"/>
                  </a:moveTo>
                  <a:lnTo>
                    <a:pt x="546" y="772"/>
                  </a:lnTo>
                  <a:lnTo>
                    <a:pt x="546" y="774"/>
                  </a:lnTo>
                  <a:lnTo>
                    <a:pt x="546" y="784"/>
                  </a:lnTo>
                  <a:lnTo>
                    <a:pt x="556" y="786"/>
                  </a:lnTo>
                  <a:lnTo>
                    <a:pt x="560" y="779"/>
                  </a:lnTo>
                  <a:lnTo>
                    <a:pt x="560" y="774"/>
                  </a:lnTo>
                  <a:lnTo>
                    <a:pt x="556" y="774"/>
                  </a:lnTo>
                  <a:lnTo>
                    <a:pt x="551" y="772"/>
                  </a:lnTo>
                  <a:close/>
                  <a:moveTo>
                    <a:pt x="388" y="833"/>
                  </a:moveTo>
                  <a:lnTo>
                    <a:pt x="385" y="836"/>
                  </a:lnTo>
                  <a:lnTo>
                    <a:pt x="383" y="833"/>
                  </a:lnTo>
                  <a:lnTo>
                    <a:pt x="383" y="829"/>
                  </a:lnTo>
                  <a:lnTo>
                    <a:pt x="371" y="831"/>
                  </a:lnTo>
                  <a:lnTo>
                    <a:pt x="369" y="833"/>
                  </a:lnTo>
                  <a:lnTo>
                    <a:pt x="366" y="850"/>
                  </a:lnTo>
                  <a:lnTo>
                    <a:pt x="343" y="857"/>
                  </a:lnTo>
                  <a:lnTo>
                    <a:pt x="350" y="862"/>
                  </a:lnTo>
                  <a:lnTo>
                    <a:pt x="366" y="855"/>
                  </a:lnTo>
                  <a:lnTo>
                    <a:pt x="371" y="855"/>
                  </a:lnTo>
                  <a:lnTo>
                    <a:pt x="378" y="855"/>
                  </a:lnTo>
                  <a:lnTo>
                    <a:pt x="395" y="840"/>
                  </a:lnTo>
                  <a:lnTo>
                    <a:pt x="397" y="838"/>
                  </a:lnTo>
                  <a:lnTo>
                    <a:pt x="388" y="829"/>
                  </a:lnTo>
                  <a:lnTo>
                    <a:pt x="388" y="833"/>
                  </a:lnTo>
                  <a:close/>
                  <a:moveTo>
                    <a:pt x="4" y="883"/>
                  </a:moveTo>
                  <a:lnTo>
                    <a:pt x="4" y="881"/>
                  </a:lnTo>
                  <a:lnTo>
                    <a:pt x="2" y="885"/>
                  </a:lnTo>
                  <a:lnTo>
                    <a:pt x="4" y="883"/>
                  </a:lnTo>
                  <a:close/>
                  <a:moveTo>
                    <a:pt x="2" y="888"/>
                  </a:moveTo>
                  <a:lnTo>
                    <a:pt x="2" y="883"/>
                  </a:lnTo>
                  <a:lnTo>
                    <a:pt x="0" y="888"/>
                  </a:lnTo>
                  <a:lnTo>
                    <a:pt x="2" y="888"/>
                  </a:lnTo>
                  <a:close/>
                  <a:moveTo>
                    <a:pt x="64" y="871"/>
                  </a:moveTo>
                  <a:lnTo>
                    <a:pt x="61" y="874"/>
                  </a:lnTo>
                  <a:lnTo>
                    <a:pt x="52" y="876"/>
                  </a:lnTo>
                  <a:lnTo>
                    <a:pt x="56" y="881"/>
                  </a:lnTo>
                  <a:lnTo>
                    <a:pt x="61" y="881"/>
                  </a:lnTo>
                  <a:lnTo>
                    <a:pt x="68" y="874"/>
                  </a:lnTo>
                  <a:lnTo>
                    <a:pt x="64" y="871"/>
                  </a:lnTo>
                  <a:close/>
                  <a:moveTo>
                    <a:pt x="38" y="864"/>
                  </a:moveTo>
                  <a:lnTo>
                    <a:pt x="33" y="864"/>
                  </a:lnTo>
                  <a:lnTo>
                    <a:pt x="35" y="874"/>
                  </a:lnTo>
                  <a:lnTo>
                    <a:pt x="38" y="876"/>
                  </a:lnTo>
                  <a:lnTo>
                    <a:pt x="45" y="874"/>
                  </a:lnTo>
                  <a:lnTo>
                    <a:pt x="40" y="864"/>
                  </a:lnTo>
                  <a:lnTo>
                    <a:pt x="38" y="864"/>
                  </a:lnTo>
                  <a:close/>
                  <a:moveTo>
                    <a:pt x="14" y="864"/>
                  </a:moveTo>
                  <a:lnTo>
                    <a:pt x="16" y="866"/>
                  </a:lnTo>
                  <a:lnTo>
                    <a:pt x="19" y="864"/>
                  </a:lnTo>
                  <a:lnTo>
                    <a:pt x="16" y="862"/>
                  </a:lnTo>
                  <a:lnTo>
                    <a:pt x="14" y="864"/>
                  </a:lnTo>
                  <a:close/>
                  <a:moveTo>
                    <a:pt x="281" y="871"/>
                  </a:moveTo>
                  <a:lnTo>
                    <a:pt x="279" y="874"/>
                  </a:lnTo>
                  <a:lnTo>
                    <a:pt x="286" y="874"/>
                  </a:lnTo>
                  <a:lnTo>
                    <a:pt x="288" y="874"/>
                  </a:lnTo>
                  <a:lnTo>
                    <a:pt x="286" y="871"/>
                  </a:lnTo>
                  <a:lnTo>
                    <a:pt x="281" y="871"/>
                  </a:lnTo>
                  <a:close/>
                  <a:moveTo>
                    <a:pt x="284" y="504"/>
                  </a:moveTo>
                  <a:lnTo>
                    <a:pt x="281" y="504"/>
                  </a:lnTo>
                  <a:lnTo>
                    <a:pt x="272" y="500"/>
                  </a:lnTo>
                  <a:lnTo>
                    <a:pt x="269" y="495"/>
                  </a:lnTo>
                  <a:lnTo>
                    <a:pt x="267" y="488"/>
                  </a:lnTo>
                  <a:lnTo>
                    <a:pt x="265" y="492"/>
                  </a:lnTo>
                  <a:lnTo>
                    <a:pt x="272" y="502"/>
                  </a:lnTo>
                  <a:lnTo>
                    <a:pt x="274" y="504"/>
                  </a:lnTo>
                  <a:lnTo>
                    <a:pt x="284" y="504"/>
                  </a:lnTo>
                  <a:close/>
                  <a:moveTo>
                    <a:pt x="253" y="876"/>
                  </a:moveTo>
                  <a:lnTo>
                    <a:pt x="253" y="881"/>
                  </a:lnTo>
                  <a:lnTo>
                    <a:pt x="260" y="881"/>
                  </a:lnTo>
                  <a:lnTo>
                    <a:pt x="262" y="876"/>
                  </a:lnTo>
                  <a:lnTo>
                    <a:pt x="260" y="874"/>
                  </a:lnTo>
                  <a:lnTo>
                    <a:pt x="253" y="876"/>
                  </a:lnTo>
                  <a:close/>
                  <a:moveTo>
                    <a:pt x="239" y="883"/>
                  </a:moveTo>
                  <a:lnTo>
                    <a:pt x="241" y="885"/>
                  </a:lnTo>
                  <a:lnTo>
                    <a:pt x="243" y="883"/>
                  </a:lnTo>
                  <a:lnTo>
                    <a:pt x="241" y="881"/>
                  </a:lnTo>
                  <a:lnTo>
                    <a:pt x="239" y="883"/>
                  </a:lnTo>
                  <a:close/>
                  <a:moveTo>
                    <a:pt x="274" y="876"/>
                  </a:moveTo>
                  <a:lnTo>
                    <a:pt x="277" y="876"/>
                  </a:lnTo>
                  <a:lnTo>
                    <a:pt x="277" y="874"/>
                  </a:lnTo>
                  <a:lnTo>
                    <a:pt x="274" y="874"/>
                  </a:lnTo>
                  <a:lnTo>
                    <a:pt x="274" y="876"/>
                  </a:lnTo>
                  <a:close/>
                  <a:moveTo>
                    <a:pt x="201" y="883"/>
                  </a:moveTo>
                  <a:lnTo>
                    <a:pt x="198" y="885"/>
                  </a:lnTo>
                  <a:lnTo>
                    <a:pt x="208" y="885"/>
                  </a:lnTo>
                  <a:lnTo>
                    <a:pt x="208" y="883"/>
                  </a:lnTo>
                  <a:lnTo>
                    <a:pt x="206" y="881"/>
                  </a:lnTo>
                  <a:lnTo>
                    <a:pt x="201" y="883"/>
                  </a:lnTo>
                  <a:close/>
                  <a:moveTo>
                    <a:pt x="281" y="869"/>
                  </a:moveTo>
                  <a:lnTo>
                    <a:pt x="279" y="869"/>
                  </a:lnTo>
                  <a:lnTo>
                    <a:pt x="277" y="869"/>
                  </a:lnTo>
                  <a:lnTo>
                    <a:pt x="279" y="871"/>
                  </a:lnTo>
                  <a:lnTo>
                    <a:pt x="281" y="869"/>
                  </a:lnTo>
                  <a:close/>
                  <a:moveTo>
                    <a:pt x="156" y="869"/>
                  </a:moveTo>
                  <a:lnTo>
                    <a:pt x="146" y="874"/>
                  </a:lnTo>
                  <a:lnTo>
                    <a:pt x="149" y="874"/>
                  </a:lnTo>
                  <a:lnTo>
                    <a:pt x="151" y="874"/>
                  </a:lnTo>
                  <a:lnTo>
                    <a:pt x="149" y="876"/>
                  </a:lnTo>
                  <a:lnTo>
                    <a:pt x="139" y="881"/>
                  </a:lnTo>
                  <a:lnTo>
                    <a:pt x="118" y="878"/>
                  </a:lnTo>
                  <a:lnTo>
                    <a:pt x="142" y="883"/>
                  </a:lnTo>
                  <a:lnTo>
                    <a:pt x="153" y="883"/>
                  </a:lnTo>
                  <a:lnTo>
                    <a:pt x="161" y="874"/>
                  </a:lnTo>
                  <a:lnTo>
                    <a:pt x="156" y="869"/>
                  </a:lnTo>
                  <a:close/>
                  <a:moveTo>
                    <a:pt x="168" y="885"/>
                  </a:moveTo>
                  <a:lnTo>
                    <a:pt x="161" y="885"/>
                  </a:lnTo>
                  <a:lnTo>
                    <a:pt x="156" y="883"/>
                  </a:lnTo>
                  <a:lnTo>
                    <a:pt x="161" y="890"/>
                  </a:lnTo>
                  <a:lnTo>
                    <a:pt x="170" y="890"/>
                  </a:lnTo>
                  <a:lnTo>
                    <a:pt x="187" y="890"/>
                  </a:lnTo>
                  <a:lnTo>
                    <a:pt x="172" y="888"/>
                  </a:lnTo>
                  <a:lnTo>
                    <a:pt x="168" y="885"/>
                  </a:lnTo>
                  <a:close/>
                  <a:moveTo>
                    <a:pt x="92" y="871"/>
                  </a:moveTo>
                  <a:lnTo>
                    <a:pt x="92" y="874"/>
                  </a:lnTo>
                  <a:lnTo>
                    <a:pt x="97" y="876"/>
                  </a:lnTo>
                  <a:lnTo>
                    <a:pt x="99" y="874"/>
                  </a:lnTo>
                  <a:lnTo>
                    <a:pt x="99" y="871"/>
                  </a:lnTo>
                  <a:lnTo>
                    <a:pt x="94" y="871"/>
                  </a:lnTo>
                  <a:lnTo>
                    <a:pt x="92" y="871"/>
                  </a:lnTo>
                  <a:close/>
                  <a:moveTo>
                    <a:pt x="90" y="881"/>
                  </a:moveTo>
                  <a:lnTo>
                    <a:pt x="90" y="883"/>
                  </a:lnTo>
                  <a:lnTo>
                    <a:pt x="92" y="885"/>
                  </a:lnTo>
                  <a:lnTo>
                    <a:pt x="99" y="883"/>
                  </a:lnTo>
                  <a:lnTo>
                    <a:pt x="97" y="881"/>
                  </a:lnTo>
                  <a:lnTo>
                    <a:pt x="90" y="881"/>
                  </a:lnTo>
                  <a:close/>
                  <a:moveTo>
                    <a:pt x="83" y="878"/>
                  </a:moveTo>
                  <a:lnTo>
                    <a:pt x="78" y="878"/>
                  </a:lnTo>
                  <a:lnTo>
                    <a:pt x="80" y="874"/>
                  </a:lnTo>
                  <a:lnTo>
                    <a:pt x="83" y="874"/>
                  </a:lnTo>
                  <a:lnTo>
                    <a:pt x="83" y="874"/>
                  </a:lnTo>
                  <a:lnTo>
                    <a:pt x="75" y="874"/>
                  </a:lnTo>
                  <a:lnTo>
                    <a:pt x="66" y="888"/>
                  </a:lnTo>
                  <a:lnTo>
                    <a:pt x="87" y="885"/>
                  </a:lnTo>
                  <a:lnTo>
                    <a:pt x="90" y="881"/>
                  </a:lnTo>
                  <a:lnTo>
                    <a:pt x="83" y="878"/>
                  </a:lnTo>
                  <a:close/>
                  <a:moveTo>
                    <a:pt x="106" y="881"/>
                  </a:moveTo>
                  <a:lnTo>
                    <a:pt x="106" y="881"/>
                  </a:lnTo>
                  <a:lnTo>
                    <a:pt x="106" y="878"/>
                  </a:lnTo>
                  <a:lnTo>
                    <a:pt x="106" y="881"/>
                  </a:lnTo>
                  <a:close/>
                  <a:moveTo>
                    <a:pt x="707" y="715"/>
                  </a:moveTo>
                  <a:lnTo>
                    <a:pt x="707" y="717"/>
                  </a:lnTo>
                  <a:lnTo>
                    <a:pt x="719" y="710"/>
                  </a:lnTo>
                  <a:lnTo>
                    <a:pt x="714" y="708"/>
                  </a:lnTo>
                  <a:lnTo>
                    <a:pt x="707" y="715"/>
                  </a:lnTo>
                  <a:close/>
                  <a:moveTo>
                    <a:pt x="520" y="372"/>
                  </a:moveTo>
                  <a:lnTo>
                    <a:pt x="515" y="372"/>
                  </a:lnTo>
                  <a:lnTo>
                    <a:pt x="513" y="376"/>
                  </a:lnTo>
                  <a:lnTo>
                    <a:pt x="520" y="376"/>
                  </a:lnTo>
                  <a:lnTo>
                    <a:pt x="520" y="372"/>
                  </a:lnTo>
                  <a:close/>
                  <a:moveTo>
                    <a:pt x="1206" y="561"/>
                  </a:moveTo>
                  <a:lnTo>
                    <a:pt x="1202" y="561"/>
                  </a:lnTo>
                  <a:lnTo>
                    <a:pt x="1206" y="559"/>
                  </a:lnTo>
                  <a:lnTo>
                    <a:pt x="1204" y="556"/>
                  </a:lnTo>
                  <a:lnTo>
                    <a:pt x="1194" y="556"/>
                  </a:lnTo>
                  <a:lnTo>
                    <a:pt x="1187" y="554"/>
                  </a:lnTo>
                  <a:lnTo>
                    <a:pt x="1185" y="559"/>
                  </a:lnTo>
                  <a:lnTo>
                    <a:pt x="1178" y="552"/>
                  </a:lnTo>
                  <a:lnTo>
                    <a:pt x="1180" y="549"/>
                  </a:lnTo>
                  <a:lnTo>
                    <a:pt x="1194" y="556"/>
                  </a:lnTo>
                  <a:lnTo>
                    <a:pt x="1202" y="554"/>
                  </a:lnTo>
                  <a:lnTo>
                    <a:pt x="1202" y="552"/>
                  </a:lnTo>
                  <a:lnTo>
                    <a:pt x="1194" y="540"/>
                  </a:lnTo>
                  <a:lnTo>
                    <a:pt x="1187" y="545"/>
                  </a:lnTo>
                  <a:lnTo>
                    <a:pt x="1178" y="540"/>
                  </a:lnTo>
                  <a:lnTo>
                    <a:pt x="1187" y="542"/>
                  </a:lnTo>
                  <a:lnTo>
                    <a:pt x="1192" y="540"/>
                  </a:lnTo>
                  <a:lnTo>
                    <a:pt x="1194" y="540"/>
                  </a:lnTo>
                  <a:lnTo>
                    <a:pt x="1192" y="533"/>
                  </a:lnTo>
                  <a:lnTo>
                    <a:pt x="1190" y="528"/>
                  </a:lnTo>
                  <a:lnTo>
                    <a:pt x="1166" y="523"/>
                  </a:lnTo>
                  <a:lnTo>
                    <a:pt x="1161" y="528"/>
                  </a:lnTo>
                  <a:lnTo>
                    <a:pt x="1154" y="530"/>
                  </a:lnTo>
                  <a:lnTo>
                    <a:pt x="1152" y="540"/>
                  </a:lnTo>
                  <a:lnTo>
                    <a:pt x="1154" y="547"/>
                  </a:lnTo>
                  <a:lnTo>
                    <a:pt x="1159" y="549"/>
                  </a:lnTo>
                  <a:lnTo>
                    <a:pt x="1178" y="566"/>
                  </a:lnTo>
                  <a:lnTo>
                    <a:pt x="1183" y="566"/>
                  </a:lnTo>
                  <a:lnTo>
                    <a:pt x="1190" y="571"/>
                  </a:lnTo>
                  <a:lnTo>
                    <a:pt x="1194" y="568"/>
                  </a:lnTo>
                  <a:lnTo>
                    <a:pt x="1194" y="573"/>
                  </a:lnTo>
                  <a:lnTo>
                    <a:pt x="1197" y="575"/>
                  </a:lnTo>
                  <a:lnTo>
                    <a:pt x="1202" y="590"/>
                  </a:lnTo>
                  <a:lnTo>
                    <a:pt x="1209" y="592"/>
                  </a:lnTo>
                  <a:lnTo>
                    <a:pt x="1211" y="594"/>
                  </a:lnTo>
                  <a:lnTo>
                    <a:pt x="1213" y="592"/>
                  </a:lnTo>
                  <a:lnTo>
                    <a:pt x="1213" y="597"/>
                  </a:lnTo>
                  <a:lnTo>
                    <a:pt x="1225" y="608"/>
                  </a:lnTo>
                  <a:lnTo>
                    <a:pt x="1230" y="611"/>
                  </a:lnTo>
                  <a:lnTo>
                    <a:pt x="1230" y="608"/>
                  </a:lnTo>
                  <a:lnTo>
                    <a:pt x="1230" y="604"/>
                  </a:lnTo>
                  <a:lnTo>
                    <a:pt x="1221" y="585"/>
                  </a:lnTo>
                  <a:lnTo>
                    <a:pt x="1206" y="561"/>
                  </a:lnTo>
                  <a:close/>
                  <a:moveTo>
                    <a:pt x="1187" y="582"/>
                  </a:moveTo>
                  <a:lnTo>
                    <a:pt x="1192" y="580"/>
                  </a:lnTo>
                  <a:lnTo>
                    <a:pt x="1192" y="575"/>
                  </a:lnTo>
                  <a:lnTo>
                    <a:pt x="1183" y="566"/>
                  </a:lnTo>
                  <a:lnTo>
                    <a:pt x="1180" y="568"/>
                  </a:lnTo>
                  <a:lnTo>
                    <a:pt x="1187" y="582"/>
                  </a:lnTo>
                  <a:close/>
                  <a:moveTo>
                    <a:pt x="1242" y="618"/>
                  </a:moveTo>
                  <a:lnTo>
                    <a:pt x="1247" y="620"/>
                  </a:lnTo>
                  <a:lnTo>
                    <a:pt x="1249" y="616"/>
                  </a:lnTo>
                  <a:lnTo>
                    <a:pt x="1244" y="616"/>
                  </a:lnTo>
                  <a:lnTo>
                    <a:pt x="1242" y="618"/>
                  </a:lnTo>
                  <a:close/>
                  <a:moveTo>
                    <a:pt x="1230" y="568"/>
                  </a:moveTo>
                  <a:lnTo>
                    <a:pt x="1225" y="571"/>
                  </a:lnTo>
                  <a:lnTo>
                    <a:pt x="1223" y="575"/>
                  </a:lnTo>
                  <a:lnTo>
                    <a:pt x="1228" y="582"/>
                  </a:lnTo>
                  <a:lnTo>
                    <a:pt x="1237" y="590"/>
                  </a:lnTo>
                  <a:lnTo>
                    <a:pt x="1242" y="592"/>
                  </a:lnTo>
                  <a:lnTo>
                    <a:pt x="1237" y="592"/>
                  </a:lnTo>
                  <a:lnTo>
                    <a:pt x="1237" y="599"/>
                  </a:lnTo>
                  <a:lnTo>
                    <a:pt x="1242" y="611"/>
                  </a:lnTo>
                  <a:lnTo>
                    <a:pt x="1247" y="611"/>
                  </a:lnTo>
                  <a:lnTo>
                    <a:pt x="1244" y="601"/>
                  </a:lnTo>
                  <a:lnTo>
                    <a:pt x="1249" y="606"/>
                  </a:lnTo>
                  <a:lnTo>
                    <a:pt x="1249" y="592"/>
                  </a:lnTo>
                  <a:lnTo>
                    <a:pt x="1244" y="592"/>
                  </a:lnTo>
                  <a:lnTo>
                    <a:pt x="1242" y="587"/>
                  </a:lnTo>
                  <a:lnTo>
                    <a:pt x="1242" y="582"/>
                  </a:lnTo>
                  <a:lnTo>
                    <a:pt x="1247" y="580"/>
                  </a:lnTo>
                  <a:lnTo>
                    <a:pt x="1242" y="573"/>
                  </a:lnTo>
                  <a:lnTo>
                    <a:pt x="1235" y="573"/>
                  </a:lnTo>
                  <a:lnTo>
                    <a:pt x="1230" y="568"/>
                  </a:lnTo>
                  <a:close/>
                  <a:moveTo>
                    <a:pt x="868" y="478"/>
                  </a:moveTo>
                  <a:lnTo>
                    <a:pt x="863" y="481"/>
                  </a:lnTo>
                  <a:lnTo>
                    <a:pt x="868" y="481"/>
                  </a:lnTo>
                  <a:lnTo>
                    <a:pt x="868" y="478"/>
                  </a:lnTo>
                  <a:close/>
                  <a:moveTo>
                    <a:pt x="1249" y="587"/>
                  </a:moveTo>
                  <a:lnTo>
                    <a:pt x="1254" y="585"/>
                  </a:lnTo>
                  <a:lnTo>
                    <a:pt x="1254" y="582"/>
                  </a:lnTo>
                  <a:lnTo>
                    <a:pt x="1261" y="582"/>
                  </a:lnTo>
                  <a:lnTo>
                    <a:pt x="1263" y="578"/>
                  </a:lnTo>
                  <a:lnTo>
                    <a:pt x="1261" y="575"/>
                  </a:lnTo>
                  <a:lnTo>
                    <a:pt x="1251" y="571"/>
                  </a:lnTo>
                  <a:lnTo>
                    <a:pt x="1251" y="566"/>
                  </a:lnTo>
                  <a:lnTo>
                    <a:pt x="1263" y="573"/>
                  </a:lnTo>
                  <a:lnTo>
                    <a:pt x="1263" y="575"/>
                  </a:lnTo>
                  <a:lnTo>
                    <a:pt x="1268" y="575"/>
                  </a:lnTo>
                  <a:lnTo>
                    <a:pt x="1275" y="568"/>
                  </a:lnTo>
                  <a:lnTo>
                    <a:pt x="1251" y="556"/>
                  </a:lnTo>
                  <a:lnTo>
                    <a:pt x="1247" y="559"/>
                  </a:lnTo>
                  <a:lnTo>
                    <a:pt x="1230" y="559"/>
                  </a:lnTo>
                  <a:lnTo>
                    <a:pt x="1230" y="563"/>
                  </a:lnTo>
                  <a:lnTo>
                    <a:pt x="1235" y="568"/>
                  </a:lnTo>
                  <a:lnTo>
                    <a:pt x="1237" y="571"/>
                  </a:lnTo>
                  <a:lnTo>
                    <a:pt x="1242" y="573"/>
                  </a:lnTo>
                  <a:lnTo>
                    <a:pt x="1244" y="575"/>
                  </a:lnTo>
                  <a:lnTo>
                    <a:pt x="1249" y="587"/>
                  </a:lnTo>
                  <a:close/>
                  <a:moveTo>
                    <a:pt x="854" y="511"/>
                  </a:moveTo>
                  <a:lnTo>
                    <a:pt x="861" y="516"/>
                  </a:lnTo>
                  <a:lnTo>
                    <a:pt x="861" y="495"/>
                  </a:lnTo>
                  <a:lnTo>
                    <a:pt x="856" y="502"/>
                  </a:lnTo>
                  <a:lnTo>
                    <a:pt x="854" y="511"/>
                  </a:lnTo>
                  <a:close/>
                  <a:moveTo>
                    <a:pt x="762" y="646"/>
                  </a:moveTo>
                  <a:lnTo>
                    <a:pt x="764" y="639"/>
                  </a:lnTo>
                  <a:lnTo>
                    <a:pt x="759" y="642"/>
                  </a:lnTo>
                  <a:lnTo>
                    <a:pt x="752" y="649"/>
                  </a:lnTo>
                  <a:lnTo>
                    <a:pt x="750" y="646"/>
                  </a:lnTo>
                  <a:lnTo>
                    <a:pt x="752" y="642"/>
                  </a:lnTo>
                  <a:lnTo>
                    <a:pt x="745" y="642"/>
                  </a:lnTo>
                  <a:lnTo>
                    <a:pt x="740" y="644"/>
                  </a:lnTo>
                  <a:lnTo>
                    <a:pt x="728" y="644"/>
                  </a:lnTo>
                  <a:lnTo>
                    <a:pt x="724" y="649"/>
                  </a:lnTo>
                  <a:lnTo>
                    <a:pt x="726" y="665"/>
                  </a:lnTo>
                  <a:lnTo>
                    <a:pt x="731" y="670"/>
                  </a:lnTo>
                  <a:lnTo>
                    <a:pt x="726" y="668"/>
                  </a:lnTo>
                  <a:lnTo>
                    <a:pt x="724" y="663"/>
                  </a:lnTo>
                  <a:lnTo>
                    <a:pt x="724" y="656"/>
                  </a:lnTo>
                  <a:lnTo>
                    <a:pt x="714" y="658"/>
                  </a:lnTo>
                  <a:lnTo>
                    <a:pt x="707" y="663"/>
                  </a:lnTo>
                  <a:lnTo>
                    <a:pt x="705" y="675"/>
                  </a:lnTo>
                  <a:lnTo>
                    <a:pt x="709" y="679"/>
                  </a:lnTo>
                  <a:lnTo>
                    <a:pt x="712" y="684"/>
                  </a:lnTo>
                  <a:lnTo>
                    <a:pt x="719" y="696"/>
                  </a:lnTo>
                  <a:lnTo>
                    <a:pt x="721" y="701"/>
                  </a:lnTo>
                  <a:lnTo>
                    <a:pt x="728" y="698"/>
                  </a:lnTo>
                  <a:lnTo>
                    <a:pt x="735" y="694"/>
                  </a:lnTo>
                  <a:lnTo>
                    <a:pt x="740" y="679"/>
                  </a:lnTo>
                  <a:lnTo>
                    <a:pt x="743" y="679"/>
                  </a:lnTo>
                  <a:lnTo>
                    <a:pt x="740" y="682"/>
                  </a:lnTo>
                  <a:lnTo>
                    <a:pt x="743" y="687"/>
                  </a:lnTo>
                  <a:lnTo>
                    <a:pt x="745" y="684"/>
                  </a:lnTo>
                  <a:lnTo>
                    <a:pt x="757" y="672"/>
                  </a:lnTo>
                  <a:lnTo>
                    <a:pt x="766" y="663"/>
                  </a:lnTo>
                  <a:lnTo>
                    <a:pt x="771" y="653"/>
                  </a:lnTo>
                  <a:lnTo>
                    <a:pt x="766" y="653"/>
                  </a:lnTo>
                  <a:lnTo>
                    <a:pt x="762" y="646"/>
                  </a:lnTo>
                  <a:close/>
                  <a:moveTo>
                    <a:pt x="766" y="616"/>
                  </a:moveTo>
                  <a:lnTo>
                    <a:pt x="757" y="618"/>
                  </a:lnTo>
                  <a:lnTo>
                    <a:pt x="757" y="613"/>
                  </a:lnTo>
                  <a:lnTo>
                    <a:pt x="759" y="606"/>
                  </a:lnTo>
                  <a:lnTo>
                    <a:pt x="754" y="608"/>
                  </a:lnTo>
                  <a:lnTo>
                    <a:pt x="745" y="623"/>
                  </a:lnTo>
                  <a:lnTo>
                    <a:pt x="738" y="634"/>
                  </a:lnTo>
                  <a:lnTo>
                    <a:pt x="747" y="639"/>
                  </a:lnTo>
                  <a:lnTo>
                    <a:pt x="750" y="637"/>
                  </a:lnTo>
                  <a:lnTo>
                    <a:pt x="745" y="632"/>
                  </a:lnTo>
                  <a:lnTo>
                    <a:pt x="747" y="630"/>
                  </a:lnTo>
                  <a:lnTo>
                    <a:pt x="754" y="634"/>
                  </a:lnTo>
                  <a:lnTo>
                    <a:pt x="771" y="627"/>
                  </a:lnTo>
                  <a:lnTo>
                    <a:pt x="773" y="625"/>
                  </a:lnTo>
                  <a:lnTo>
                    <a:pt x="771" y="618"/>
                  </a:lnTo>
                  <a:lnTo>
                    <a:pt x="766" y="616"/>
                  </a:lnTo>
                  <a:close/>
                  <a:moveTo>
                    <a:pt x="1265" y="587"/>
                  </a:moveTo>
                  <a:lnTo>
                    <a:pt x="1273" y="587"/>
                  </a:lnTo>
                  <a:lnTo>
                    <a:pt x="1277" y="585"/>
                  </a:lnTo>
                  <a:lnTo>
                    <a:pt x="1273" y="575"/>
                  </a:lnTo>
                  <a:lnTo>
                    <a:pt x="1265" y="580"/>
                  </a:lnTo>
                  <a:lnTo>
                    <a:pt x="1265" y="587"/>
                  </a:lnTo>
                  <a:close/>
                  <a:moveTo>
                    <a:pt x="861" y="492"/>
                  </a:moveTo>
                  <a:lnTo>
                    <a:pt x="866" y="490"/>
                  </a:lnTo>
                  <a:lnTo>
                    <a:pt x="861" y="488"/>
                  </a:lnTo>
                  <a:lnTo>
                    <a:pt x="861" y="492"/>
                  </a:lnTo>
                  <a:close/>
                  <a:moveTo>
                    <a:pt x="870" y="504"/>
                  </a:moveTo>
                  <a:lnTo>
                    <a:pt x="870" y="509"/>
                  </a:lnTo>
                  <a:lnTo>
                    <a:pt x="861" y="526"/>
                  </a:lnTo>
                  <a:lnTo>
                    <a:pt x="861" y="535"/>
                  </a:lnTo>
                  <a:lnTo>
                    <a:pt x="868" y="530"/>
                  </a:lnTo>
                  <a:lnTo>
                    <a:pt x="870" y="519"/>
                  </a:lnTo>
                  <a:lnTo>
                    <a:pt x="875" y="511"/>
                  </a:lnTo>
                  <a:lnTo>
                    <a:pt x="880" y="504"/>
                  </a:lnTo>
                  <a:lnTo>
                    <a:pt x="873" y="504"/>
                  </a:lnTo>
                  <a:lnTo>
                    <a:pt x="870" y="504"/>
                  </a:lnTo>
                  <a:close/>
                  <a:moveTo>
                    <a:pt x="1192" y="519"/>
                  </a:moveTo>
                  <a:lnTo>
                    <a:pt x="1185" y="511"/>
                  </a:lnTo>
                  <a:lnTo>
                    <a:pt x="1183" y="511"/>
                  </a:lnTo>
                  <a:lnTo>
                    <a:pt x="1183" y="514"/>
                  </a:lnTo>
                  <a:lnTo>
                    <a:pt x="1192" y="523"/>
                  </a:lnTo>
                  <a:lnTo>
                    <a:pt x="1199" y="540"/>
                  </a:lnTo>
                  <a:lnTo>
                    <a:pt x="1211" y="549"/>
                  </a:lnTo>
                  <a:lnTo>
                    <a:pt x="1211" y="561"/>
                  </a:lnTo>
                  <a:lnTo>
                    <a:pt x="1216" y="571"/>
                  </a:lnTo>
                  <a:lnTo>
                    <a:pt x="1223" y="559"/>
                  </a:lnTo>
                  <a:lnTo>
                    <a:pt x="1223" y="554"/>
                  </a:lnTo>
                  <a:lnTo>
                    <a:pt x="1228" y="547"/>
                  </a:lnTo>
                  <a:lnTo>
                    <a:pt x="1225" y="542"/>
                  </a:lnTo>
                  <a:lnTo>
                    <a:pt x="1211" y="528"/>
                  </a:lnTo>
                  <a:lnTo>
                    <a:pt x="1213" y="526"/>
                  </a:lnTo>
                  <a:lnTo>
                    <a:pt x="1218" y="535"/>
                  </a:lnTo>
                  <a:lnTo>
                    <a:pt x="1223" y="535"/>
                  </a:lnTo>
                  <a:lnTo>
                    <a:pt x="1206" y="519"/>
                  </a:lnTo>
                  <a:lnTo>
                    <a:pt x="1206" y="516"/>
                  </a:lnTo>
                  <a:lnTo>
                    <a:pt x="1194" y="519"/>
                  </a:lnTo>
                  <a:lnTo>
                    <a:pt x="1194" y="521"/>
                  </a:lnTo>
                  <a:lnTo>
                    <a:pt x="1192" y="519"/>
                  </a:lnTo>
                  <a:close/>
                  <a:moveTo>
                    <a:pt x="851" y="492"/>
                  </a:moveTo>
                  <a:lnTo>
                    <a:pt x="854" y="490"/>
                  </a:lnTo>
                  <a:lnTo>
                    <a:pt x="849" y="488"/>
                  </a:lnTo>
                  <a:lnTo>
                    <a:pt x="849" y="490"/>
                  </a:lnTo>
                  <a:lnTo>
                    <a:pt x="851" y="492"/>
                  </a:lnTo>
                  <a:close/>
                  <a:moveTo>
                    <a:pt x="719" y="710"/>
                  </a:moveTo>
                  <a:lnTo>
                    <a:pt x="721" y="713"/>
                  </a:lnTo>
                  <a:lnTo>
                    <a:pt x="728" y="713"/>
                  </a:lnTo>
                  <a:lnTo>
                    <a:pt x="731" y="710"/>
                  </a:lnTo>
                  <a:lnTo>
                    <a:pt x="721" y="708"/>
                  </a:lnTo>
                  <a:lnTo>
                    <a:pt x="719" y="710"/>
                  </a:lnTo>
                  <a:close/>
                  <a:moveTo>
                    <a:pt x="1348" y="578"/>
                  </a:moveTo>
                  <a:lnTo>
                    <a:pt x="1348" y="566"/>
                  </a:lnTo>
                  <a:lnTo>
                    <a:pt x="1341" y="561"/>
                  </a:lnTo>
                  <a:lnTo>
                    <a:pt x="1339" y="566"/>
                  </a:lnTo>
                  <a:lnTo>
                    <a:pt x="1334" y="566"/>
                  </a:lnTo>
                  <a:lnTo>
                    <a:pt x="1320" y="559"/>
                  </a:lnTo>
                  <a:lnTo>
                    <a:pt x="1313" y="561"/>
                  </a:lnTo>
                  <a:lnTo>
                    <a:pt x="1296" y="556"/>
                  </a:lnTo>
                  <a:lnTo>
                    <a:pt x="1291" y="559"/>
                  </a:lnTo>
                  <a:lnTo>
                    <a:pt x="1284" y="554"/>
                  </a:lnTo>
                  <a:lnTo>
                    <a:pt x="1280" y="552"/>
                  </a:lnTo>
                  <a:lnTo>
                    <a:pt x="1277" y="542"/>
                  </a:lnTo>
                  <a:lnTo>
                    <a:pt x="1268" y="545"/>
                  </a:lnTo>
                  <a:lnTo>
                    <a:pt x="1268" y="540"/>
                  </a:lnTo>
                  <a:lnTo>
                    <a:pt x="1263" y="533"/>
                  </a:lnTo>
                  <a:lnTo>
                    <a:pt x="1230" y="504"/>
                  </a:lnTo>
                  <a:lnTo>
                    <a:pt x="1218" y="500"/>
                  </a:lnTo>
                  <a:lnTo>
                    <a:pt x="1218" y="495"/>
                  </a:lnTo>
                  <a:lnTo>
                    <a:pt x="1197" y="488"/>
                  </a:lnTo>
                  <a:lnTo>
                    <a:pt x="1192" y="485"/>
                  </a:lnTo>
                  <a:lnTo>
                    <a:pt x="1187" y="481"/>
                  </a:lnTo>
                  <a:lnTo>
                    <a:pt x="1185" y="481"/>
                  </a:lnTo>
                  <a:lnTo>
                    <a:pt x="1180" y="474"/>
                  </a:lnTo>
                  <a:lnTo>
                    <a:pt x="1178" y="476"/>
                  </a:lnTo>
                  <a:lnTo>
                    <a:pt x="1176" y="471"/>
                  </a:lnTo>
                  <a:lnTo>
                    <a:pt x="1166" y="471"/>
                  </a:lnTo>
                  <a:lnTo>
                    <a:pt x="1164" y="469"/>
                  </a:lnTo>
                  <a:lnTo>
                    <a:pt x="1159" y="459"/>
                  </a:lnTo>
                  <a:lnTo>
                    <a:pt x="1154" y="455"/>
                  </a:lnTo>
                  <a:lnTo>
                    <a:pt x="1145" y="452"/>
                  </a:lnTo>
                  <a:lnTo>
                    <a:pt x="1142" y="459"/>
                  </a:lnTo>
                  <a:lnTo>
                    <a:pt x="1133" y="469"/>
                  </a:lnTo>
                  <a:lnTo>
                    <a:pt x="1133" y="488"/>
                  </a:lnTo>
                  <a:lnTo>
                    <a:pt x="1133" y="490"/>
                  </a:lnTo>
                  <a:lnTo>
                    <a:pt x="1126" y="492"/>
                  </a:lnTo>
                  <a:lnTo>
                    <a:pt x="1114" y="511"/>
                  </a:lnTo>
                  <a:lnTo>
                    <a:pt x="1107" y="497"/>
                  </a:lnTo>
                  <a:lnTo>
                    <a:pt x="1076" y="481"/>
                  </a:lnTo>
                  <a:lnTo>
                    <a:pt x="1071" y="474"/>
                  </a:lnTo>
                  <a:lnTo>
                    <a:pt x="1062" y="471"/>
                  </a:lnTo>
                  <a:lnTo>
                    <a:pt x="1057" y="469"/>
                  </a:lnTo>
                  <a:lnTo>
                    <a:pt x="1055" y="457"/>
                  </a:lnTo>
                  <a:lnTo>
                    <a:pt x="1043" y="462"/>
                  </a:lnTo>
                  <a:lnTo>
                    <a:pt x="1038" y="469"/>
                  </a:lnTo>
                  <a:lnTo>
                    <a:pt x="1027" y="469"/>
                  </a:lnTo>
                  <a:lnTo>
                    <a:pt x="1024" y="471"/>
                  </a:lnTo>
                  <a:lnTo>
                    <a:pt x="1015" y="471"/>
                  </a:lnTo>
                  <a:lnTo>
                    <a:pt x="1012" y="469"/>
                  </a:lnTo>
                  <a:lnTo>
                    <a:pt x="991" y="398"/>
                  </a:lnTo>
                  <a:lnTo>
                    <a:pt x="939" y="216"/>
                  </a:lnTo>
                  <a:lnTo>
                    <a:pt x="903" y="92"/>
                  </a:lnTo>
                  <a:lnTo>
                    <a:pt x="896" y="71"/>
                  </a:lnTo>
                  <a:lnTo>
                    <a:pt x="887" y="38"/>
                  </a:lnTo>
                  <a:lnTo>
                    <a:pt x="854" y="29"/>
                  </a:lnTo>
                  <a:lnTo>
                    <a:pt x="840" y="26"/>
                  </a:lnTo>
                  <a:lnTo>
                    <a:pt x="835" y="31"/>
                  </a:lnTo>
                  <a:lnTo>
                    <a:pt x="832" y="31"/>
                  </a:lnTo>
                  <a:lnTo>
                    <a:pt x="825" y="38"/>
                  </a:lnTo>
                  <a:lnTo>
                    <a:pt x="821" y="40"/>
                  </a:lnTo>
                  <a:lnTo>
                    <a:pt x="806" y="36"/>
                  </a:lnTo>
                  <a:lnTo>
                    <a:pt x="792" y="36"/>
                  </a:lnTo>
                  <a:lnTo>
                    <a:pt x="783" y="38"/>
                  </a:lnTo>
                  <a:lnTo>
                    <a:pt x="773" y="38"/>
                  </a:lnTo>
                  <a:lnTo>
                    <a:pt x="773" y="36"/>
                  </a:lnTo>
                  <a:lnTo>
                    <a:pt x="766" y="33"/>
                  </a:lnTo>
                  <a:lnTo>
                    <a:pt x="759" y="33"/>
                  </a:lnTo>
                  <a:lnTo>
                    <a:pt x="745" y="31"/>
                  </a:lnTo>
                  <a:lnTo>
                    <a:pt x="721" y="31"/>
                  </a:lnTo>
                  <a:lnTo>
                    <a:pt x="712" y="38"/>
                  </a:lnTo>
                  <a:lnTo>
                    <a:pt x="705" y="38"/>
                  </a:lnTo>
                  <a:lnTo>
                    <a:pt x="705" y="31"/>
                  </a:lnTo>
                  <a:lnTo>
                    <a:pt x="693" y="31"/>
                  </a:lnTo>
                  <a:lnTo>
                    <a:pt x="693" y="29"/>
                  </a:lnTo>
                  <a:lnTo>
                    <a:pt x="698" y="21"/>
                  </a:lnTo>
                  <a:lnTo>
                    <a:pt x="695" y="19"/>
                  </a:lnTo>
                  <a:lnTo>
                    <a:pt x="679" y="19"/>
                  </a:lnTo>
                  <a:lnTo>
                    <a:pt x="669" y="21"/>
                  </a:lnTo>
                  <a:lnTo>
                    <a:pt x="667" y="26"/>
                  </a:lnTo>
                  <a:lnTo>
                    <a:pt x="660" y="24"/>
                  </a:lnTo>
                  <a:lnTo>
                    <a:pt x="657" y="14"/>
                  </a:lnTo>
                  <a:lnTo>
                    <a:pt x="650" y="10"/>
                  </a:lnTo>
                  <a:lnTo>
                    <a:pt x="648" y="12"/>
                  </a:lnTo>
                  <a:lnTo>
                    <a:pt x="643" y="24"/>
                  </a:lnTo>
                  <a:lnTo>
                    <a:pt x="636" y="26"/>
                  </a:lnTo>
                  <a:lnTo>
                    <a:pt x="636" y="19"/>
                  </a:lnTo>
                  <a:lnTo>
                    <a:pt x="643" y="12"/>
                  </a:lnTo>
                  <a:lnTo>
                    <a:pt x="643" y="10"/>
                  </a:lnTo>
                  <a:lnTo>
                    <a:pt x="627" y="0"/>
                  </a:lnTo>
                  <a:lnTo>
                    <a:pt x="608" y="24"/>
                  </a:lnTo>
                  <a:lnTo>
                    <a:pt x="586" y="31"/>
                  </a:lnTo>
                  <a:lnTo>
                    <a:pt x="582" y="31"/>
                  </a:lnTo>
                  <a:lnTo>
                    <a:pt x="586" y="29"/>
                  </a:lnTo>
                  <a:lnTo>
                    <a:pt x="584" y="24"/>
                  </a:lnTo>
                  <a:lnTo>
                    <a:pt x="579" y="29"/>
                  </a:lnTo>
                  <a:lnTo>
                    <a:pt x="570" y="36"/>
                  </a:lnTo>
                  <a:lnTo>
                    <a:pt x="558" y="50"/>
                  </a:lnTo>
                  <a:lnTo>
                    <a:pt x="549" y="55"/>
                  </a:lnTo>
                  <a:lnTo>
                    <a:pt x="544" y="52"/>
                  </a:lnTo>
                  <a:lnTo>
                    <a:pt x="534" y="62"/>
                  </a:lnTo>
                  <a:lnTo>
                    <a:pt x="523" y="81"/>
                  </a:lnTo>
                  <a:lnTo>
                    <a:pt x="515" y="100"/>
                  </a:lnTo>
                  <a:lnTo>
                    <a:pt x="504" y="114"/>
                  </a:lnTo>
                  <a:lnTo>
                    <a:pt x="497" y="116"/>
                  </a:lnTo>
                  <a:lnTo>
                    <a:pt x="478" y="118"/>
                  </a:lnTo>
                  <a:lnTo>
                    <a:pt x="463" y="116"/>
                  </a:lnTo>
                  <a:lnTo>
                    <a:pt x="461" y="130"/>
                  </a:lnTo>
                  <a:lnTo>
                    <a:pt x="459" y="142"/>
                  </a:lnTo>
                  <a:lnTo>
                    <a:pt x="463" y="152"/>
                  </a:lnTo>
                  <a:lnTo>
                    <a:pt x="475" y="156"/>
                  </a:lnTo>
                  <a:lnTo>
                    <a:pt x="497" y="180"/>
                  </a:lnTo>
                  <a:lnTo>
                    <a:pt x="504" y="204"/>
                  </a:lnTo>
                  <a:lnTo>
                    <a:pt x="518" y="208"/>
                  </a:lnTo>
                  <a:lnTo>
                    <a:pt x="527" y="208"/>
                  </a:lnTo>
                  <a:lnTo>
                    <a:pt x="537" y="206"/>
                  </a:lnTo>
                  <a:lnTo>
                    <a:pt x="544" y="211"/>
                  </a:lnTo>
                  <a:lnTo>
                    <a:pt x="544" y="213"/>
                  </a:lnTo>
                  <a:lnTo>
                    <a:pt x="541" y="211"/>
                  </a:lnTo>
                  <a:lnTo>
                    <a:pt x="537" y="223"/>
                  </a:lnTo>
                  <a:lnTo>
                    <a:pt x="544" y="232"/>
                  </a:lnTo>
                  <a:lnTo>
                    <a:pt x="546" y="234"/>
                  </a:lnTo>
                  <a:lnTo>
                    <a:pt x="544" y="237"/>
                  </a:lnTo>
                  <a:lnTo>
                    <a:pt x="534" y="227"/>
                  </a:lnTo>
                  <a:lnTo>
                    <a:pt x="527" y="213"/>
                  </a:lnTo>
                  <a:lnTo>
                    <a:pt x="525" y="213"/>
                  </a:lnTo>
                  <a:lnTo>
                    <a:pt x="523" y="216"/>
                  </a:lnTo>
                  <a:lnTo>
                    <a:pt x="525" y="223"/>
                  </a:lnTo>
                  <a:lnTo>
                    <a:pt x="527" y="223"/>
                  </a:lnTo>
                  <a:lnTo>
                    <a:pt x="537" y="234"/>
                  </a:lnTo>
                  <a:lnTo>
                    <a:pt x="544" y="239"/>
                  </a:lnTo>
                  <a:lnTo>
                    <a:pt x="549" y="242"/>
                  </a:lnTo>
                  <a:lnTo>
                    <a:pt x="551" y="246"/>
                  </a:lnTo>
                  <a:lnTo>
                    <a:pt x="546" y="246"/>
                  </a:lnTo>
                  <a:lnTo>
                    <a:pt x="534" y="258"/>
                  </a:lnTo>
                  <a:lnTo>
                    <a:pt x="497" y="253"/>
                  </a:lnTo>
                  <a:lnTo>
                    <a:pt x="494" y="244"/>
                  </a:lnTo>
                  <a:lnTo>
                    <a:pt x="499" y="230"/>
                  </a:lnTo>
                  <a:lnTo>
                    <a:pt x="494" y="227"/>
                  </a:lnTo>
                  <a:lnTo>
                    <a:pt x="487" y="227"/>
                  </a:lnTo>
                  <a:lnTo>
                    <a:pt x="459" y="239"/>
                  </a:lnTo>
                  <a:lnTo>
                    <a:pt x="459" y="242"/>
                  </a:lnTo>
                  <a:lnTo>
                    <a:pt x="463" y="246"/>
                  </a:lnTo>
                  <a:lnTo>
                    <a:pt x="463" y="249"/>
                  </a:lnTo>
                  <a:lnTo>
                    <a:pt x="454" y="246"/>
                  </a:lnTo>
                  <a:lnTo>
                    <a:pt x="449" y="242"/>
                  </a:lnTo>
                  <a:lnTo>
                    <a:pt x="411" y="263"/>
                  </a:lnTo>
                  <a:lnTo>
                    <a:pt x="411" y="270"/>
                  </a:lnTo>
                  <a:lnTo>
                    <a:pt x="423" y="277"/>
                  </a:lnTo>
                  <a:lnTo>
                    <a:pt x="442" y="287"/>
                  </a:lnTo>
                  <a:lnTo>
                    <a:pt x="440" y="294"/>
                  </a:lnTo>
                  <a:lnTo>
                    <a:pt x="440" y="294"/>
                  </a:lnTo>
                  <a:lnTo>
                    <a:pt x="440" y="308"/>
                  </a:lnTo>
                  <a:lnTo>
                    <a:pt x="440" y="313"/>
                  </a:lnTo>
                  <a:lnTo>
                    <a:pt x="440" y="317"/>
                  </a:lnTo>
                  <a:lnTo>
                    <a:pt x="444" y="322"/>
                  </a:lnTo>
                  <a:lnTo>
                    <a:pt x="468" y="329"/>
                  </a:lnTo>
                  <a:lnTo>
                    <a:pt x="485" y="327"/>
                  </a:lnTo>
                  <a:lnTo>
                    <a:pt x="518" y="329"/>
                  </a:lnTo>
                  <a:lnTo>
                    <a:pt x="527" y="322"/>
                  </a:lnTo>
                  <a:lnTo>
                    <a:pt x="544" y="317"/>
                  </a:lnTo>
                  <a:lnTo>
                    <a:pt x="546" y="310"/>
                  </a:lnTo>
                  <a:lnTo>
                    <a:pt x="556" y="320"/>
                  </a:lnTo>
                  <a:lnTo>
                    <a:pt x="556" y="327"/>
                  </a:lnTo>
                  <a:lnTo>
                    <a:pt x="549" y="329"/>
                  </a:lnTo>
                  <a:lnTo>
                    <a:pt x="546" y="329"/>
                  </a:lnTo>
                  <a:lnTo>
                    <a:pt x="546" y="336"/>
                  </a:lnTo>
                  <a:lnTo>
                    <a:pt x="549" y="343"/>
                  </a:lnTo>
                  <a:lnTo>
                    <a:pt x="556" y="362"/>
                  </a:lnTo>
                  <a:lnTo>
                    <a:pt x="553" y="367"/>
                  </a:lnTo>
                  <a:lnTo>
                    <a:pt x="546" y="381"/>
                  </a:lnTo>
                  <a:lnTo>
                    <a:pt x="537" y="381"/>
                  </a:lnTo>
                  <a:lnTo>
                    <a:pt x="527" y="381"/>
                  </a:lnTo>
                  <a:lnTo>
                    <a:pt x="523" y="381"/>
                  </a:lnTo>
                  <a:lnTo>
                    <a:pt x="515" y="388"/>
                  </a:lnTo>
                  <a:lnTo>
                    <a:pt x="506" y="400"/>
                  </a:lnTo>
                  <a:lnTo>
                    <a:pt x="499" y="400"/>
                  </a:lnTo>
                  <a:lnTo>
                    <a:pt x="485" y="388"/>
                  </a:lnTo>
                  <a:lnTo>
                    <a:pt x="475" y="391"/>
                  </a:lnTo>
                  <a:lnTo>
                    <a:pt x="468" y="400"/>
                  </a:lnTo>
                  <a:lnTo>
                    <a:pt x="463" y="412"/>
                  </a:lnTo>
                  <a:lnTo>
                    <a:pt x="466" y="417"/>
                  </a:lnTo>
                  <a:lnTo>
                    <a:pt x="456" y="426"/>
                  </a:lnTo>
                  <a:lnTo>
                    <a:pt x="433" y="455"/>
                  </a:lnTo>
                  <a:lnTo>
                    <a:pt x="430" y="469"/>
                  </a:lnTo>
                  <a:lnTo>
                    <a:pt x="440" y="488"/>
                  </a:lnTo>
                  <a:lnTo>
                    <a:pt x="447" y="490"/>
                  </a:lnTo>
                  <a:lnTo>
                    <a:pt x="449" y="488"/>
                  </a:lnTo>
                  <a:lnTo>
                    <a:pt x="459" y="490"/>
                  </a:lnTo>
                  <a:lnTo>
                    <a:pt x="456" y="495"/>
                  </a:lnTo>
                  <a:lnTo>
                    <a:pt x="452" y="497"/>
                  </a:lnTo>
                  <a:lnTo>
                    <a:pt x="452" y="500"/>
                  </a:lnTo>
                  <a:lnTo>
                    <a:pt x="449" y="502"/>
                  </a:lnTo>
                  <a:lnTo>
                    <a:pt x="449" y="504"/>
                  </a:lnTo>
                  <a:lnTo>
                    <a:pt x="454" y="504"/>
                  </a:lnTo>
                  <a:lnTo>
                    <a:pt x="456" y="509"/>
                  </a:lnTo>
                  <a:lnTo>
                    <a:pt x="442" y="519"/>
                  </a:lnTo>
                  <a:lnTo>
                    <a:pt x="461" y="535"/>
                  </a:lnTo>
                  <a:lnTo>
                    <a:pt x="471" y="547"/>
                  </a:lnTo>
                  <a:lnTo>
                    <a:pt x="473" y="554"/>
                  </a:lnTo>
                  <a:lnTo>
                    <a:pt x="480" y="556"/>
                  </a:lnTo>
                  <a:lnTo>
                    <a:pt x="494" y="556"/>
                  </a:lnTo>
                  <a:lnTo>
                    <a:pt x="511" y="547"/>
                  </a:lnTo>
                  <a:lnTo>
                    <a:pt x="513" y="540"/>
                  </a:lnTo>
                  <a:lnTo>
                    <a:pt x="525" y="559"/>
                  </a:lnTo>
                  <a:lnTo>
                    <a:pt x="525" y="561"/>
                  </a:lnTo>
                  <a:lnTo>
                    <a:pt x="527" y="575"/>
                  </a:lnTo>
                  <a:lnTo>
                    <a:pt x="520" y="585"/>
                  </a:lnTo>
                  <a:lnTo>
                    <a:pt x="525" y="592"/>
                  </a:lnTo>
                  <a:lnTo>
                    <a:pt x="527" y="606"/>
                  </a:lnTo>
                  <a:lnTo>
                    <a:pt x="525" y="613"/>
                  </a:lnTo>
                  <a:lnTo>
                    <a:pt x="520" y="611"/>
                  </a:lnTo>
                  <a:lnTo>
                    <a:pt x="515" y="613"/>
                  </a:lnTo>
                  <a:lnTo>
                    <a:pt x="530" y="616"/>
                  </a:lnTo>
                  <a:lnTo>
                    <a:pt x="537" y="613"/>
                  </a:lnTo>
                  <a:lnTo>
                    <a:pt x="537" y="611"/>
                  </a:lnTo>
                  <a:lnTo>
                    <a:pt x="544" y="606"/>
                  </a:lnTo>
                  <a:lnTo>
                    <a:pt x="546" y="606"/>
                  </a:lnTo>
                  <a:lnTo>
                    <a:pt x="563" y="594"/>
                  </a:lnTo>
                  <a:lnTo>
                    <a:pt x="563" y="597"/>
                  </a:lnTo>
                  <a:lnTo>
                    <a:pt x="563" y="599"/>
                  </a:lnTo>
                  <a:lnTo>
                    <a:pt x="572" y="608"/>
                  </a:lnTo>
                  <a:lnTo>
                    <a:pt x="575" y="608"/>
                  </a:lnTo>
                  <a:lnTo>
                    <a:pt x="577" y="601"/>
                  </a:lnTo>
                  <a:lnTo>
                    <a:pt x="582" y="604"/>
                  </a:lnTo>
                  <a:lnTo>
                    <a:pt x="594" y="627"/>
                  </a:lnTo>
                  <a:lnTo>
                    <a:pt x="598" y="627"/>
                  </a:lnTo>
                  <a:lnTo>
                    <a:pt x="603" y="623"/>
                  </a:lnTo>
                  <a:lnTo>
                    <a:pt x="598" y="611"/>
                  </a:lnTo>
                  <a:lnTo>
                    <a:pt x="601" y="604"/>
                  </a:lnTo>
                  <a:lnTo>
                    <a:pt x="603" y="601"/>
                  </a:lnTo>
                  <a:lnTo>
                    <a:pt x="612" y="613"/>
                  </a:lnTo>
                  <a:lnTo>
                    <a:pt x="617" y="616"/>
                  </a:lnTo>
                  <a:lnTo>
                    <a:pt x="641" y="604"/>
                  </a:lnTo>
                  <a:lnTo>
                    <a:pt x="643" y="599"/>
                  </a:lnTo>
                  <a:lnTo>
                    <a:pt x="646" y="601"/>
                  </a:lnTo>
                  <a:lnTo>
                    <a:pt x="643" y="611"/>
                  </a:lnTo>
                  <a:lnTo>
                    <a:pt x="638" y="616"/>
                  </a:lnTo>
                  <a:lnTo>
                    <a:pt x="634" y="627"/>
                  </a:lnTo>
                  <a:lnTo>
                    <a:pt x="629" y="665"/>
                  </a:lnTo>
                  <a:lnTo>
                    <a:pt x="608" y="687"/>
                  </a:lnTo>
                  <a:lnTo>
                    <a:pt x="603" y="696"/>
                  </a:lnTo>
                  <a:lnTo>
                    <a:pt x="605" y="703"/>
                  </a:lnTo>
                  <a:lnTo>
                    <a:pt x="598" y="703"/>
                  </a:lnTo>
                  <a:lnTo>
                    <a:pt x="598" y="701"/>
                  </a:lnTo>
                  <a:lnTo>
                    <a:pt x="572" y="717"/>
                  </a:lnTo>
                  <a:lnTo>
                    <a:pt x="560" y="729"/>
                  </a:lnTo>
                  <a:lnTo>
                    <a:pt x="553" y="743"/>
                  </a:lnTo>
                  <a:lnTo>
                    <a:pt x="553" y="750"/>
                  </a:lnTo>
                  <a:lnTo>
                    <a:pt x="551" y="753"/>
                  </a:lnTo>
                  <a:lnTo>
                    <a:pt x="546" y="755"/>
                  </a:lnTo>
                  <a:lnTo>
                    <a:pt x="546" y="750"/>
                  </a:lnTo>
                  <a:lnTo>
                    <a:pt x="546" y="748"/>
                  </a:lnTo>
                  <a:lnTo>
                    <a:pt x="546" y="748"/>
                  </a:lnTo>
                  <a:lnTo>
                    <a:pt x="541" y="746"/>
                  </a:lnTo>
                  <a:lnTo>
                    <a:pt x="534" y="743"/>
                  </a:lnTo>
                  <a:lnTo>
                    <a:pt x="523" y="748"/>
                  </a:lnTo>
                  <a:lnTo>
                    <a:pt x="511" y="758"/>
                  </a:lnTo>
                  <a:lnTo>
                    <a:pt x="492" y="779"/>
                  </a:lnTo>
                  <a:lnTo>
                    <a:pt x="478" y="784"/>
                  </a:lnTo>
                  <a:lnTo>
                    <a:pt x="478" y="795"/>
                  </a:lnTo>
                  <a:lnTo>
                    <a:pt x="475" y="795"/>
                  </a:lnTo>
                  <a:lnTo>
                    <a:pt x="473" y="786"/>
                  </a:lnTo>
                  <a:lnTo>
                    <a:pt x="466" y="786"/>
                  </a:lnTo>
                  <a:lnTo>
                    <a:pt x="442" y="795"/>
                  </a:lnTo>
                  <a:lnTo>
                    <a:pt x="440" y="803"/>
                  </a:lnTo>
                  <a:lnTo>
                    <a:pt x="433" y="803"/>
                  </a:lnTo>
                  <a:lnTo>
                    <a:pt x="433" y="807"/>
                  </a:lnTo>
                  <a:lnTo>
                    <a:pt x="435" y="814"/>
                  </a:lnTo>
                  <a:lnTo>
                    <a:pt x="444" y="814"/>
                  </a:lnTo>
                  <a:lnTo>
                    <a:pt x="452" y="807"/>
                  </a:lnTo>
                  <a:lnTo>
                    <a:pt x="456" y="805"/>
                  </a:lnTo>
                  <a:lnTo>
                    <a:pt x="471" y="805"/>
                  </a:lnTo>
                  <a:lnTo>
                    <a:pt x="478" y="803"/>
                  </a:lnTo>
                  <a:lnTo>
                    <a:pt x="485" y="805"/>
                  </a:lnTo>
                  <a:lnTo>
                    <a:pt x="485" y="793"/>
                  </a:lnTo>
                  <a:lnTo>
                    <a:pt x="480" y="786"/>
                  </a:lnTo>
                  <a:lnTo>
                    <a:pt x="487" y="784"/>
                  </a:lnTo>
                  <a:lnTo>
                    <a:pt x="492" y="793"/>
                  </a:lnTo>
                  <a:lnTo>
                    <a:pt x="499" y="791"/>
                  </a:lnTo>
                  <a:lnTo>
                    <a:pt x="497" y="784"/>
                  </a:lnTo>
                  <a:lnTo>
                    <a:pt x="494" y="779"/>
                  </a:lnTo>
                  <a:lnTo>
                    <a:pt x="497" y="774"/>
                  </a:lnTo>
                  <a:lnTo>
                    <a:pt x="501" y="777"/>
                  </a:lnTo>
                  <a:lnTo>
                    <a:pt x="501" y="786"/>
                  </a:lnTo>
                  <a:lnTo>
                    <a:pt x="508" y="788"/>
                  </a:lnTo>
                  <a:lnTo>
                    <a:pt x="515" y="786"/>
                  </a:lnTo>
                  <a:lnTo>
                    <a:pt x="527" y="760"/>
                  </a:lnTo>
                  <a:lnTo>
                    <a:pt x="532" y="760"/>
                  </a:lnTo>
                  <a:lnTo>
                    <a:pt x="527" y="769"/>
                  </a:lnTo>
                  <a:lnTo>
                    <a:pt x="537" y="772"/>
                  </a:lnTo>
                  <a:lnTo>
                    <a:pt x="556" y="767"/>
                  </a:lnTo>
                  <a:lnTo>
                    <a:pt x="565" y="758"/>
                  </a:lnTo>
                  <a:lnTo>
                    <a:pt x="568" y="753"/>
                  </a:lnTo>
                  <a:lnTo>
                    <a:pt x="572" y="753"/>
                  </a:lnTo>
                  <a:lnTo>
                    <a:pt x="575" y="750"/>
                  </a:lnTo>
                  <a:lnTo>
                    <a:pt x="579" y="750"/>
                  </a:lnTo>
                  <a:lnTo>
                    <a:pt x="579" y="755"/>
                  </a:lnTo>
                  <a:lnTo>
                    <a:pt x="582" y="760"/>
                  </a:lnTo>
                  <a:lnTo>
                    <a:pt x="582" y="755"/>
                  </a:lnTo>
                  <a:lnTo>
                    <a:pt x="582" y="750"/>
                  </a:lnTo>
                  <a:lnTo>
                    <a:pt x="610" y="743"/>
                  </a:lnTo>
                  <a:lnTo>
                    <a:pt x="617" y="734"/>
                  </a:lnTo>
                  <a:lnTo>
                    <a:pt x="610" y="724"/>
                  </a:lnTo>
                  <a:lnTo>
                    <a:pt x="615" y="717"/>
                  </a:lnTo>
                  <a:lnTo>
                    <a:pt x="627" y="717"/>
                  </a:lnTo>
                  <a:lnTo>
                    <a:pt x="624" y="715"/>
                  </a:lnTo>
                  <a:lnTo>
                    <a:pt x="622" y="715"/>
                  </a:lnTo>
                  <a:lnTo>
                    <a:pt x="622" y="713"/>
                  </a:lnTo>
                  <a:lnTo>
                    <a:pt x="634" y="708"/>
                  </a:lnTo>
                  <a:lnTo>
                    <a:pt x="636" y="698"/>
                  </a:lnTo>
                  <a:lnTo>
                    <a:pt x="641" y="701"/>
                  </a:lnTo>
                  <a:lnTo>
                    <a:pt x="665" y="684"/>
                  </a:lnTo>
                  <a:lnTo>
                    <a:pt x="665" y="677"/>
                  </a:lnTo>
                  <a:lnTo>
                    <a:pt x="660" y="679"/>
                  </a:lnTo>
                  <a:lnTo>
                    <a:pt x="660" y="677"/>
                  </a:lnTo>
                  <a:lnTo>
                    <a:pt x="672" y="668"/>
                  </a:lnTo>
                  <a:lnTo>
                    <a:pt x="672" y="663"/>
                  </a:lnTo>
                  <a:lnTo>
                    <a:pt x="674" y="665"/>
                  </a:lnTo>
                  <a:lnTo>
                    <a:pt x="679" y="663"/>
                  </a:lnTo>
                  <a:lnTo>
                    <a:pt x="686" y="656"/>
                  </a:lnTo>
                  <a:lnTo>
                    <a:pt x="688" y="656"/>
                  </a:lnTo>
                  <a:lnTo>
                    <a:pt x="693" y="644"/>
                  </a:lnTo>
                  <a:lnTo>
                    <a:pt x="698" y="642"/>
                  </a:lnTo>
                  <a:lnTo>
                    <a:pt x="705" y="639"/>
                  </a:lnTo>
                  <a:lnTo>
                    <a:pt x="707" y="642"/>
                  </a:lnTo>
                  <a:lnTo>
                    <a:pt x="714" y="637"/>
                  </a:lnTo>
                  <a:lnTo>
                    <a:pt x="719" y="630"/>
                  </a:lnTo>
                  <a:lnTo>
                    <a:pt x="721" y="616"/>
                  </a:lnTo>
                  <a:lnTo>
                    <a:pt x="724" y="611"/>
                  </a:lnTo>
                  <a:lnTo>
                    <a:pt x="728" y="608"/>
                  </a:lnTo>
                  <a:lnTo>
                    <a:pt x="733" y="604"/>
                  </a:lnTo>
                  <a:lnTo>
                    <a:pt x="735" y="597"/>
                  </a:lnTo>
                  <a:lnTo>
                    <a:pt x="735" y="594"/>
                  </a:lnTo>
                  <a:lnTo>
                    <a:pt x="724" y="587"/>
                  </a:lnTo>
                  <a:lnTo>
                    <a:pt x="717" y="590"/>
                  </a:lnTo>
                  <a:lnTo>
                    <a:pt x="714" y="592"/>
                  </a:lnTo>
                  <a:lnTo>
                    <a:pt x="712" y="587"/>
                  </a:lnTo>
                  <a:lnTo>
                    <a:pt x="714" y="575"/>
                  </a:lnTo>
                  <a:lnTo>
                    <a:pt x="721" y="571"/>
                  </a:lnTo>
                  <a:lnTo>
                    <a:pt x="726" y="561"/>
                  </a:lnTo>
                  <a:lnTo>
                    <a:pt x="738" y="556"/>
                  </a:lnTo>
                  <a:lnTo>
                    <a:pt x="747" y="540"/>
                  </a:lnTo>
                  <a:lnTo>
                    <a:pt x="747" y="528"/>
                  </a:lnTo>
                  <a:lnTo>
                    <a:pt x="757" y="504"/>
                  </a:lnTo>
                  <a:lnTo>
                    <a:pt x="764" y="490"/>
                  </a:lnTo>
                  <a:lnTo>
                    <a:pt x="773" y="483"/>
                  </a:lnTo>
                  <a:lnTo>
                    <a:pt x="778" y="478"/>
                  </a:lnTo>
                  <a:lnTo>
                    <a:pt x="783" y="474"/>
                  </a:lnTo>
                  <a:lnTo>
                    <a:pt x="799" y="474"/>
                  </a:lnTo>
                  <a:lnTo>
                    <a:pt x="797" y="476"/>
                  </a:lnTo>
                  <a:lnTo>
                    <a:pt x="809" y="485"/>
                  </a:lnTo>
                  <a:lnTo>
                    <a:pt x="802" y="488"/>
                  </a:lnTo>
                  <a:lnTo>
                    <a:pt x="795" y="488"/>
                  </a:lnTo>
                  <a:lnTo>
                    <a:pt x="792" y="485"/>
                  </a:lnTo>
                  <a:lnTo>
                    <a:pt x="778" y="497"/>
                  </a:lnTo>
                  <a:lnTo>
                    <a:pt x="771" y="502"/>
                  </a:lnTo>
                  <a:lnTo>
                    <a:pt x="773" y="509"/>
                  </a:lnTo>
                  <a:lnTo>
                    <a:pt x="773" y="519"/>
                  </a:lnTo>
                  <a:lnTo>
                    <a:pt x="773" y="526"/>
                  </a:lnTo>
                  <a:lnTo>
                    <a:pt x="769" y="537"/>
                  </a:lnTo>
                  <a:lnTo>
                    <a:pt x="766" y="549"/>
                  </a:lnTo>
                  <a:lnTo>
                    <a:pt x="771" y="554"/>
                  </a:lnTo>
                  <a:lnTo>
                    <a:pt x="773" y="556"/>
                  </a:lnTo>
                  <a:lnTo>
                    <a:pt x="780" y="549"/>
                  </a:lnTo>
                  <a:lnTo>
                    <a:pt x="785" y="549"/>
                  </a:lnTo>
                  <a:lnTo>
                    <a:pt x="780" y="556"/>
                  </a:lnTo>
                  <a:lnTo>
                    <a:pt x="766" y="568"/>
                  </a:lnTo>
                  <a:lnTo>
                    <a:pt x="766" y="575"/>
                  </a:lnTo>
                  <a:lnTo>
                    <a:pt x="773" y="578"/>
                  </a:lnTo>
                  <a:lnTo>
                    <a:pt x="792" y="573"/>
                  </a:lnTo>
                  <a:lnTo>
                    <a:pt x="795" y="561"/>
                  </a:lnTo>
                  <a:lnTo>
                    <a:pt x="799" y="556"/>
                  </a:lnTo>
                  <a:lnTo>
                    <a:pt x="802" y="559"/>
                  </a:lnTo>
                  <a:lnTo>
                    <a:pt x="816" y="547"/>
                  </a:lnTo>
                  <a:lnTo>
                    <a:pt x="816" y="535"/>
                  </a:lnTo>
                  <a:lnTo>
                    <a:pt x="825" y="530"/>
                  </a:lnTo>
                  <a:lnTo>
                    <a:pt x="842" y="528"/>
                  </a:lnTo>
                  <a:lnTo>
                    <a:pt x="856" y="526"/>
                  </a:lnTo>
                  <a:lnTo>
                    <a:pt x="861" y="521"/>
                  </a:lnTo>
                  <a:lnTo>
                    <a:pt x="851" y="511"/>
                  </a:lnTo>
                  <a:lnTo>
                    <a:pt x="854" y="504"/>
                  </a:lnTo>
                  <a:lnTo>
                    <a:pt x="847" y="488"/>
                  </a:lnTo>
                  <a:lnTo>
                    <a:pt x="842" y="488"/>
                  </a:lnTo>
                  <a:lnTo>
                    <a:pt x="844" y="476"/>
                  </a:lnTo>
                  <a:lnTo>
                    <a:pt x="847" y="474"/>
                  </a:lnTo>
                  <a:lnTo>
                    <a:pt x="844" y="488"/>
                  </a:lnTo>
                  <a:lnTo>
                    <a:pt x="847" y="488"/>
                  </a:lnTo>
                  <a:lnTo>
                    <a:pt x="861" y="481"/>
                  </a:lnTo>
                  <a:lnTo>
                    <a:pt x="863" y="474"/>
                  </a:lnTo>
                  <a:lnTo>
                    <a:pt x="877" y="469"/>
                  </a:lnTo>
                  <a:lnTo>
                    <a:pt x="877" y="478"/>
                  </a:lnTo>
                  <a:lnTo>
                    <a:pt x="880" y="476"/>
                  </a:lnTo>
                  <a:lnTo>
                    <a:pt x="880" y="481"/>
                  </a:lnTo>
                  <a:lnTo>
                    <a:pt x="889" y="476"/>
                  </a:lnTo>
                  <a:lnTo>
                    <a:pt x="887" y="478"/>
                  </a:lnTo>
                  <a:lnTo>
                    <a:pt x="880" y="485"/>
                  </a:lnTo>
                  <a:lnTo>
                    <a:pt x="880" y="488"/>
                  </a:lnTo>
                  <a:lnTo>
                    <a:pt x="889" y="488"/>
                  </a:lnTo>
                  <a:lnTo>
                    <a:pt x="899" y="483"/>
                  </a:lnTo>
                  <a:lnTo>
                    <a:pt x="899" y="488"/>
                  </a:lnTo>
                  <a:lnTo>
                    <a:pt x="896" y="490"/>
                  </a:lnTo>
                  <a:lnTo>
                    <a:pt x="887" y="495"/>
                  </a:lnTo>
                  <a:lnTo>
                    <a:pt x="882" y="495"/>
                  </a:lnTo>
                  <a:lnTo>
                    <a:pt x="880" y="502"/>
                  </a:lnTo>
                  <a:lnTo>
                    <a:pt x="885" y="507"/>
                  </a:lnTo>
                  <a:lnTo>
                    <a:pt x="903" y="490"/>
                  </a:lnTo>
                  <a:lnTo>
                    <a:pt x="920" y="497"/>
                  </a:lnTo>
                  <a:lnTo>
                    <a:pt x="915" y="492"/>
                  </a:lnTo>
                  <a:lnTo>
                    <a:pt x="925" y="488"/>
                  </a:lnTo>
                  <a:lnTo>
                    <a:pt x="925" y="495"/>
                  </a:lnTo>
                  <a:lnTo>
                    <a:pt x="951" y="504"/>
                  </a:lnTo>
                  <a:lnTo>
                    <a:pt x="982" y="492"/>
                  </a:lnTo>
                  <a:lnTo>
                    <a:pt x="1008" y="490"/>
                  </a:lnTo>
                  <a:lnTo>
                    <a:pt x="1019" y="497"/>
                  </a:lnTo>
                  <a:lnTo>
                    <a:pt x="1038" y="495"/>
                  </a:lnTo>
                  <a:lnTo>
                    <a:pt x="1048" y="488"/>
                  </a:lnTo>
                  <a:lnTo>
                    <a:pt x="1050" y="481"/>
                  </a:lnTo>
                  <a:lnTo>
                    <a:pt x="1055" y="490"/>
                  </a:lnTo>
                  <a:lnTo>
                    <a:pt x="1055" y="495"/>
                  </a:lnTo>
                  <a:lnTo>
                    <a:pt x="1053" y="495"/>
                  </a:lnTo>
                  <a:lnTo>
                    <a:pt x="1053" y="500"/>
                  </a:lnTo>
                  <a:lnTo>
                    <a:pt x="1055" y="502"/>
                  </a:lnTo>
                  <a:lnTo>
                    <a:pt x="1100" y="511"/>
                  </a:lnTo>
                  <a:lnTo>
                    <a:pt x="1107" y="516"/>
                  </a:lnTo>
                  <a:lnTo>
                    <a:pt x="1107" y="521"/>
                  </a:lnTo>
                  <a:lnTo>
                    <a:pt x="1126" y="528"/>
                  </a:lnTo>
                  <a:lnTo>
                    <a:pt x="1133" y="530"/>
                  </a:lnTo>
                  <a:lnTo>
                    <a:pt x="1138" y="530"/>
                  </a:lnTo>
                  <a:lnTo>
                    <a:pt x="1145" y="535"/>
                  </a:lnTo>
                  <a:lnTo>
                    <a:pt x="1159" y="521"/>
                  </a:lnTo>
                  <a:lnTo>
                    <a:pt x="1150" y="509"/>
                  </a:lnTo>
                  <a:lnTo>
                    <a:pt x="1138" y="504"/>
                  </a:lnTo>
                  <a:lnTo>
                    <a:pt x="1128" y="504"/>
                  </a:lnTo>
                  <a:lnTo>
                    <a:pt x="1128" y="504"/>
                  </a:lnTo>
                  <a:lnTo>
                    <a:pt x="1147" y="507"/>
                  </a:lnTo>
                  <a:lnTo>
                    <a:pt x="1150" y="507"/>
                  </a:lnTo>
                  <a:lnTo>
                    <a:pt x="1150" y="504"/>
                  </a:lnTo>
                  <a:lnTo>
                    <a:pt x="1157" y="509"/>
                  </a:lnTo>
                  <a:lnTo>
                    <a:pt x="1159" y="521"/>
                  </a:lnTo>
                  <a:lnTo>
                    <a:pt x="1171" y="516"/>
                  </a:lnTo>
                  <a:lnTo>
                    <a:pt x="1178" y="521"/>
                  </a:lnTo>
                  <a:lnTo>
                    <a:pt x="1185" y="521"/>
                  </a:lnTo>
                  <a:lnTo>
                    <a:pt x="1176" y="504"/>
                  </a:lnTo>
                  <a:lnTo>
                    <a:pt x="1166" y="492"/>
                  </a:lnTo>
                  <a:lnTo>
                    <a:pt x="1157" y="476"/>
                  </a:lnTo>
                  <a:lnTo>
                    <a:pt x="1157" y="474"/>
                  </a:lnTo>
                  <a:lnTo>
                    <a:pt x="1161" y="478"/>
                  </a:lnTo>
                  <a:lnTo>
                    <a:pt x="1168" y="488"/>
                  </a:lnTo>
                  <a:lnTo>
                    <a:pt x="1178" y="507"/>
                  </a:lnTo>
                  <a:lnTo>
                    <a:pt x="1194" y="519"/>
                  </a:lnTo>
                  <a:lnTo>
                    <a:pt x="1206" y="514"/>
                  </a:lnTo>
                  <a:lnTo>
                    <a:pt x="1221" y="526"/>
                  </a:lnTo>
                  <a:lnTo>
                    <a:pt x="1225" y="526"/>
                  </a:lnTo>
                  <a:lnTo>
                    <a:pt x="1225" y="521"/>
                  </a:lnTo>
                  <a:lnTo>
                    <a:pt x="1228" y="528"/>
                  </a:lnTo>
                  <a:lnTo>
                    <a:pt x="1228" y="533"/>
                  </a:lnTo>
                  <a:lnTo>
                    <a:pt x="1237" y="542"/>
                  </a:lnTo>
                  <a:lnTo>
                    <a:pt x="1239" y="554"/>
                  </a:lnTo>
                  <a:lnTo>
                    <a:pt x="1247" y="554"/>
                  </a:lnTo>
                  <a:lnTo>
                    <a:pt x="1256" y="552"/>
                  </a:lnTo>
                  <a:lnTo>
                    <a:pt x="1258" y="556"/>
                  </a:lnTo>
                  <a:lnTo>
                    <a:pt x="1265" y="559"/>
                  </a:lnTo>
                  <a:lnTo>
                    <a:pt x="1277" y="563"/>
                  </a:lnTo>
                  <a:lnTo>
                    <a:pt x="1282" y="578"/>
                  </a:lnTo>
                  <a:lnTo>
                    <a:pt x="1277" y="587"/>
                  </a:lnTo>
                  <a:lnTo>
                    <a:pt x="1277" y="592"/>
                  </a:lnTo>
                  <a:lnTo>
                    <a:pt x="1282" y="594"/>
                  </a:lnTo>
                  <a:lnTo>
                    <a:pt x="1294" y="597"/>
                  </a:lnTo>
                  <a:lnTo>
                    <a:pt x="1296" y="592"/>
                  </a:lnTo>
                  <a:lnTo>
                    <a:pt x="1294" y="590"/>
                  </a:lnTo>
                  <a:lnTo>
                    <a:pt x="1296" y="580"/>
                  </a:lnTo>
                  <a:lnTo>
                    <a:pt x="1301" y="597"/>
                  </a:lnTo>
                  <a:lnTo>
                    <a:pt x="1299" y="604"/>
                  </a:lnTo>
                  <a:lnTo>
                    <a:pt x="1296" y="604"/>
                  </a:lnTo>
                  <a:lnTo>
                    <a:pt x="1301" y="611"/>
                  </a:lnTo>
                  <a:lnTo>
                    <a:pt x="1308" y="611"/>
                  </a:lnTo>
                  <a:lnTo>
                    <a:pt x="1308" y="594"/>
                  </a:lnTo>
                  <a:lnTo>
                    <a:pt x="1303" y="592"/>
                  </a:lnTo>
                  <a:lnTo>
                    <a:pt x="1308" y="592"/>
                  </a:lnTo>
                  <a:lnTo>
                    <a:pt x="1315" y="604"/>
                  </a:lnTo>
                  <a:lnTo>
                    <a:pt x="1313" y="608"/>
                  </a:lnTo>
                  <a:lnTo>
                    <a:pt x="1313" y="611"/>
                  </a:lnTo>
                  <a:lnTo>
                    <a:pt x="1315" y="613"/>
                  </a:lnTo>
                  <a:lnTo>
                    <a:pt x="1318" y="618"/>
                  </a:lnTo>
                  <a:lnTo>
                    <a:pt x="1322" y="625"/>
                  </a:lnTo>
                  <a:lnTo>
                    <a:pt x="1320" y="616"/>
                  </a:lnTo>
                  <a:lnTo>
                    <a:pt x="1315" y="613"/>
                  </a:lnTo>
                  <a:lnTo>
                    <a:pt x="1327" y="616"/>
                  </a:lnTo>
                  <a:lnTo>
                    <a:pt x="1336" y="613"/>
                  </a:lnTo>
                  <a:lnTo>
                    <a:pt x="1336" y="608"/>
                  </a:lnTo>
                  <a:lnTo>
                    <a:pt x="1334" y="594"/>
                  </a:lnTo>
                  <a:lnTo>
                    <a:pt x="1318" y="580"/>
                  </a:lnTo>
                  <a:lnTo>
                    <a:pt x="1332" y="592"/>
                  </a:lnTo>
                  <a:lnTo>
                    <a:pt x="1339" y="606"/>
                  </a:lnTo>
                  <a:lnTo>
                    <a:pt x="1336" y="613"/>
                  </a:lnTo>
                  <a:lnTo>
                    <a:pt x="1348" y="627"/>
                  </a:lnTo>
                  <a:lnTo>
                    <a:pt x="1353" y="630"/>
                  </a:lnTo>
                  <a:lnTo>
                    <a:pt x="1358" y="627"/>
                  </a:lnTo>
                  <a:lnTo>
                    <a:pt x="1362" y="613"/>
                  </a:lnTo>
                  <a:lnTo>
                    <a:pt x="1362" y="597"/>
                  </a:lnTo>
                  <a:lnTo>
                    <a:pt x="1348" y="578"/>
                  </a:lnTo>
                  <a:close/>
                  <a:moveTo>
                    <a:pt x="454" y="242"/>
                  </a:moveTo>
                  <a:lnTo>
                    <a:pt x="454" y="242"/>
                  </a:lnTo>
                  <a:lnTo>
                    <a:pt x="456" y="242"/>
                  </a:lnTo>
                  <a:lnTo>
                    <a:pt x="454" y="242"/>
                  </a:lnTo>
                  <a:close/>
                  <a:moveTo>
                    <a:pt x="1254" y="616"/>
                  </a:moveTo>
                  <a:lnTo>
                    <a:pt x="1254" y="611"/>
                  </a:lnTo>
                  <a:lnTo>
                    <a:pt x="1251" y="613"/>
                  </a:lnTo>
                  <a:lnTo>
                    <a:pt x="1254" y="616"/>
                  </a:lnTo>
                  <a:close/>
                  <a:moveTo>
                    <a:pt x="1303" y="618"/>
                  </a:moveTo>
                  <a:lnTo>
                    <a:pt x="1291" y="604"/>
                  </a:lnTo>
                  <a:lnTo>
                    <a:pt x="1263" y="587"/>
                  </a:lnTo>
                  <a:lnTo>
                    <a:pt x="1251" y="592"/>
                  </a:lnTo>
                  <a:lnTo>
                    <a:pt x="1251" y="592"/>
                  </a:lnTo>
                  <a:lnTo>
                    <a:pt x="1256" y="604"/>
                  </a:lnTo>
                  <a:lnTo>
                    <a:pt x="1254" y="611"/>
                  </a:lnTo>
                  <a:lnTo>
                    <a:pt x="1256" y="611"/>
                  </a:lnTo>
                  <a:lnTo>
                    <a:pt x="1261" y="611"/>
                  </a:lnTo>
                  <a:lnTo>
                    <a:pt x="1263" y="604"/>
                  </a:lnTo>
                  <a:lnTo>
                    <a:pt x="1268" y="611"/>
                  </a:lnTo>
                  <a:lnTo>
                    <a:pt x="1265" y="613"/>
                  </a:lnTo>
                  <a:lnTo>
                    <a:pt x="1263" y="613"/>
                  </a:lnTo>
                  <a:lnTo>
                    <a:pt x="1261" y="616"/>
                  </a:lnTo>
                  <a:lnTo>
                    <a:pt x="1270" y="620"/>
                  </a:lnTo>
                  <a:lnTo>
                    <a:pt x="1277" y="620"/>
                  </a:lnTo>
                  <a:lnTo>
                    <a:pt x="1282" y="627"/>
                  </a:lnTo>
                  <a:lnTo>
                    <a:pt x="1275" y="634"/>
                  </a:lnTo>
                  <a:lnTo>
                    <a:pt x="1277" y="639"/>
                  </a:lnTo>
                  <a:lnTo>
                    <a:pt x="1301" y="656"/>
                  </a:lnTo>
                  <a:lnTo>
                    <a:pt x="1308" y="656"/>
                  </a:lnTo>
                  <a:lnTo>
                    <a:pt x="1303" y="644"/>
                  </a:lnTo>
                  <a:lnTo>
                    <a:pt x="1301" y="644"/>
                  </a:lnTo>
                  <a:lnTo>
                    <a:pt x="1296" y="646"/>
                  </a:lnTo>
                  <a:lnTo>
                    <a:pt x="1284" y="632"/>
                  </a:lnTo>
                  <a:lnTo>
                    <a:pt x="1303" y="639"/>
                  </a:lnTo>
                  <a:lnTo>
                    <a:pt x="1318" y="649"/>
                  </a:lnTo>
                  <a:lnTo>
                    <a:pt x="1322" y="646"/>
                  </a:lnTo>
                  <a:lnTo>
                    <a:pt x="1322" y="642"/>
                  </a:lnTo>
                  <a:lnTo>
                    <a:pt x="1313" y="623"/>
                  </a:lnTo>
                  <a:lnTo>
                    <a:pt x="1303" y="618"/>
                  </a:lnTo>
                  <a:close/>
                  <a:moveTo>
                    <a:pt x="1273" y="623"/>
                  </a:moveTo>
                  <a:lnTo>
                    <a:pt x="1265" y="627"/>
                  </a:lnTo>
                  <a:lnTo>
                    <a:pt x="1265" y="632"/>
                  </a:lnTo>
                  <a:lnTo>
                    <a:pt x="1273" y="634"/>
                  </a:lnTo>
                  <a:lnTo>
                    <a:pt x="1277" y="625"/>
                  </a:lnTo>
                  <a:lnTo>
                    <a:pt x="1273" y="623"/>
                  </a:lnTo>
                  <a:close/>
                  <a:moveTo>
                    <a:pt x="1334" y="630"/>
                  </a:moveTo>
                  <a:lnTo>
                    <a:pt x="1339" y="630"/>
                  </a:lnTo>
                  <a:lnTo>
                    <a:pt x="1339" y="627"/>
                  </a:lnTo>
                  <a:lnTo>
                    <a:pt x="1336" y="625"/>
                  </a:lnTo>
                  <a:lnTo>
                    <a:pt x="1334" y="630"/>
                  </a:lnTo>
                  <a:close/>
                  <a:moveTo>
                    <a:pt x="1332" y="618"/>
                  </a:moveTo>
                  <a:lnTo>
                    <a:pt x="1322" y="616"/>
                  </a:lnTo>
                  <a:lnTo>
                    <a:pt x="1325" y="625"/>
                  </a:lnTo>
                  <a:lnTo>
                    <a:pt x="1327" y="627"/>
                  </a:lnTo>
                  <a:lnTo>
                    <a:pt x="1334" y="625"/>
                  </a:lnTo>
                  <a:lnTo>
                    <a:pt x="1332" y="618"/>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2" name="Alabama"/>
            <p:cNvSpPr>
              <a:spLocks/>
            </p:cNvSpPr>
            <p:nvPr/>
          </p:nvSpPr>
          <p:spPr bwMode="auto">
            <a:xfrm>
              <a:off x="6048127" y="3956150"/>
              <a:ext cx="588963" cy="957263"/>
            </a:xfrm>
            <a:custGeom>
              <a:avLst/>
              <a:gdLst>
                <a:gd name="T0" fmla="*/ 127 w 371"/>
                <a:gd name="T1" fmla="*/ 549 h 603"/>
                <a:gd name="T2" fmla="*/ 127 w 371"/>
                <a:gd name="T3" fmla="*/ 547 h 603"/>
                <a:gd name="T4" fmla="*/ 120 w 371"/>
                <a:gd name="T5" fmla="*/ 542 h 603"/>
                <a:gd name="T6" fmla="*/ 116 w 371"/>
                <a:gd name="T7" fmla="*/ 539 h 603"/>
                <a:gd name="T8" fmla="*/ 111 w 371"/>
                <a:gd name="T9" fmla="*/ 537 h 603"/>
                <a:gd name="T10" fmla="*/ 99 w 371"/>
                <a:gd name="T11" fmla="*/ 523 h 603"/>
                <a:gd name="T12" fmla="*/ 146 w 371"/>
                <a:gd name="T13" fmla="*/ 502 h 603"/>
                <a:gd name="T14" fmla="*/ 196 w 371"/>
                <a:gd name="T15" fmla="*/ 497 h 603"/>
                <a:gd name="T16" fmla="*/ 248 w 371"/>
                <a:gd name="T17" fmla="*/ 492 h 603"/>
                <a:gd name="T18" fmla="*/ 321 w 371"/>
                <a:gd name="T19" fmla="*/ 485 h 603"/>
                <a:gd name="T20" fmla="*/ 369 w 371"/>
                <a:gd name="T21" fmla="*/ 471 h 603"/>
                <a:gd name="T22" fmla="*/ 366 w 371"/>
                <a:gd name="T23" fmla="*/ 466 h 603"/>
                <a:gd name="T24" fmla="*/ 362 w 371"/>
                <a:gd name="T25" fmla="*/ 461 h 603"/>
                <a:gd name="T26" fmla="*/ 359 w 371"/>
                <a:gd name="T27" fmla="*/ 459 h 603"/>
                <a:gd name="T28" fmla="*/ 357 w 371"/>
                <a:gd name="T29" fmla="*/ 449 h 603"/>
                <a:gd name="T30" fmla="*/ 359 w 371"/>
                <a:gd name="T31" fmla="*/ 442 h 603"/>
                <a:gd name="T32" fmla="*/ 347 w 371"/>
                <a:gd name="T33" fmla="*/ 388 h 603"/>
                <a:gd name="T34" fmla="*/ 352 w 371"/>
                <a:gd name="T35" fmla="*/ 360 h 603"/>
                <a:gd name="T36" fmla="*/ 362 w 371"/>
                <a:gd name="T37" fmla="*/ 329 h 603"/>
                <a:gd name="T38" fmla="*/ 364 w 371"/>
                <a:gd name="T39" fmla="*/ 324 h 603"/>
                <a:gd name="T40" fmla="*/ 359 w 371"/>
                <a:gd name="T41" fmla="*/ 319 h 603"/>
                <a:gd name="T42" fmla="*/ 352 w 371"/>
                <a:gd name="T43" fmla="*/ 317 h 603"/>
                <a:gd name="T44" fmla="*/ 352 w 371"/>
                <a:gd name="T45" fmla="*/ 312 h 603"/>
                <a:gd name="T46" fmla="*/ 340 w 371"/>
                <a:gd name="T47" fmla="*/ 284 h 603"/>
                <a:gd name="T48" fmla="*/ 326 w 371"/>
                <a:gd name="T49" fmla="*/ 253 h 603"/>
                <a:gd name="T50" fmla="*/ 317 w 371"/>
                <a:gd name="T51" fmla="*/ 222 h 603"/>
                <a:gd name="T52" fmla="*/ 305 w 371"/>
                <a:gd name="T53" fmla="*/ 180 h 603"/>
                <a:gd name="T54" fmla="*/ 293 w 371"/>
                <a:gd name="T55" fmla="*/ 130 h 603"/>
                <a:gd name="T56" fmla="*/ 286 w 371"/>
                <a:gd name="T57" fmla="*/ 109 h 603"/>
                <a:gd name="T58" fmla="*/ 272 w 371"/>
                <a:gd name="T59" fmla="*/ 57 h 603"/>
                <a:gd name="T60" fmla="*/ 267 w 371"/>
                <a:gd name="T61" fmla="*/ 45 h 603"/>
                <a:gd name="T62" fmla="*/ 255 w 371"/>
                <a:gd name="T63" fmla="*/ 0 h 603"/>
                <a:gd name="T64" fmla="*/ 187 w 371"/>
                <a:gd name="T65" fmla="*/ 7 h 603"/>
                <a:gd name="T66" fmla="*/ 139 w 371"/>
                <a:gd name="T67" fmla="*/ 12 h 603"/>
                <a:gd name="T68" fmla="*/ 97 w 371"/>
                <a:gd name="T69" fmla="*/ 14 h 603"/>
                <a:gd name="T70" fmla="*/ 56 w 371"/>
                <a:gd name="T71" fmla="*/ 19 h 603"/>
                <a:gd name="T72" fmla="*/ 0 w 371"/>
                <a:gd name="T73" fmla="*/ 23 h 603"/>
                <a:gd name="T74" fmla="*/ 9 w 371"/>
                <a:gd name="T75" fmla="*/ 73 h 603"/>
                <a:gd name="T76" fmla="*/ 9 w 371"/>
                <a:gd name="T77" fmla="*/ 106 h 603"/>
                <a:gd name="T78" fmla="*/ 7 w 371"/>
                <a:gd name="T79" fmla="*/ 139 h 603"/>
                <a:gd name="T80" fmla="*/ 7 w 371"/>
                <a:gd name="T81" fmla="*/ 203 h 603"/>
                <a:gd name="T82" fmla="*/ 4 w 371"/>
                <a:gd name="T83" fmla="*/ 270 h 603"/>
                <a:gd name="T84" fmla="*/ 4 w 371"/>
                <a:gd name="T85" fmla="*/ 322 h 603"/>
                <a:gd name="T86" fmla="*/ 2 w 371"/>
                <a:gd name="T87" fmla="*/ 364 h 603"/>
                <a:gd name="T88" fmla="*/ 4 w 371"/>
                <a:gd name="T89" fmla="*/ 428 h 603"/>
                <a:gd name="T90" fmla="*/ 14 w 371"/>
                <a:gd name="T91" fmla="*/ 499 h 603"/>
                <a:gd name="T92" fmla="*/ 19 w 371"/>
                <a:gd name="T93" fmla="*/ 547 h 603"/>
                <a:gd name="T94" fmla="*/ 26 w 371"/>
                <a:gd name="T95" fmla="*/ 589 h 603"/>
                <a:gd name="T96" fmla="*/ 28 w 371"/>
                <a:gd name="T97" fmla="*/ 587 h 603"/>
                <a:gd name="T98" fmla="*/ 37 w 371"/>
                <a:gd name="T99" fmla="*/ 587 h 603"/>
                <a:gd name="T100" fmla="*/ 54 w 371"/>
                <a:gd name="T101" fmla="*/ 573 h 603"/>
                <a:gd name="T102" fmla="*/ 61 w 371"/>
                <a:gd name="T103" fmla="*/ 549 h 603"/>
                <a:gd name="T104" fmla="*/ 64 w 371"/>
                <a:gd name="T105" fmla="*/ 549 h 603"/>
                <a:gd name="T106" fmla="*/ 71 w 371"/>
                <a:gd name="T107" fmla="*/ 551 h 603"/>
                <a:gd name="T108" fmla="*/ 71 w 371"/>
                <a:gd name="T109" fmla="*/ 554 h 603"/>
                <a:gd name="T110" fmla="*/ 75 w 371"/>
                <a:gd name="T111" fmla="*/ 601 h 603"/>
                <a:gd name="T112" fmla="*/ 71 w 371"/>
                <a:gd name="T113" fmla="*/ 603 h 603"/>
                <a:gd name="T114" fmla="*/ 90 w 371"/>
                <a:gd name="T115" fmla="*/ 601 h 603"/>
                <a:gd name="T116" fmla="*/ 118 w 371"/>
                <a:gd name="T117" fmla="*/ 594 h 603"/>
                <a:gd name="T118" fmla="*/ 125 w 371"/>
                <a:gd name="T119" fmla="*/ 577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1" h="603">
                  <a:moveTo>
                    <a:pt x="125" y="577"/>
                  </a:moveTo>
                  <a:lnTo>
                    <a:pt x="127" y="549"/>
                  </a:lnTo>
                  <a:lnTo>
                    <a:pt x="127" y="549"/>
                  </a:lnTo>
                  <a:lnTo>
                    <a:pt x="127" y="547"/>
                  </a:lnTo>
                  <a:lnTo>
                    <a:pt x="125" y="544"/>
                  </a:lnTo>
                  <a:lnTo>
                    <a:pt x="120" y="542"/>
                  </a:lnTo>
                  <a:lnTo>
                    <a:pt x="118" y="539"/>
                  </a:lnTo>
                  <a:lnTo>
                    <a:pt x="116" y="539"/>
                  </a:lnTo>
                  <a:lnTo>
                    <a:pt x="116" y="539"/>
                  </a:lnTo>
                  <a:lnTo>
                    <a:pt x="111" y="537"/>
                  </a:lnTo>
                  <a:lnTo>
                    <a:pt x="101" y="525"/>
                  </a:lnTo>
                  <a:lnTo>
                    <a:pt x="99" y="523"/>
                  </a:lnTo>
                  <a:lnTo>
                    <a:pt x="101" y="506"/>
                  </a:lnTo>
                  <a:lnTo>
                    <a:pt x="146" y="502"/>
                  </a:lnTo>
                  <a:lnTo>
                    <a:pt x="187" y="499"/>
                  </a:lnTo>
                  <a:lnTo>
                    <a:pt x="196" y="497"/>
                  </a:lnTo>
                  <a:lnTo>
                    <a:pt x="227" y="494"/>
                  </a:lnTo>
                  <a:lnTo>
                    <a:pt x="248" y="492"/>
                  </a:lnTo>
                  <a:lnTo>
                    <a:pt x="265" y="492"/>
                  </a:lnTo>
                  <a:lnTo>
                    <a:pt x="321" y="485"/>
                  </a:lnTo>
                  <a:lnTo>
                    <a:pt x="371" y="478"/>
                  </a:lnTo>
                  <a:lnTo>
                    <a:pt x="369" y="471"/>
                  </a:lnTo>
                  <a:lnTo>
                    <a:pt x="366" y="466"/>
                  </a:lnTo>
                  <a:lnTo>
                    <a:pt x="366" y="466"/>
                  </a:lnTo>
                  <a:lnTo>
                    <a:pt x="362" y="461"/>
                  </a:lnTo>
                  <a:lnTo>
                    <a:pt x="362" y="461"/>
                  </a:lnTo>
                  <a:lnTo>
                    <a:pt x="359" y="461"/>
                  </a:lnTo>
                  <a:lnTo>
                    <a:pt x="359" y="459"/>
                  </a:lnTo>
                  <a:lnTo>
                    <a:pt x="357" y="457"/>
                  </a:lnTo>
                  <a:lnTo>
                    <a:pt x="357" y="449"/>
                  </a:lnTo>
                  <a:lnTo>
                    <a:pt x="357" y="445"/>
                  </a:lnTo>
                  <a:lnTo>
                    <a:pt x="359" y="442"/>
                  </a:lnTo>
                  <a:lnTo>
                    <a:pt x="359" y="416"/>
                  </a:lnTo>
                  <a:lnTo>
                    <a:pt x="347" y="388"/>
                  </a:lnTo>
                  <a:lnTo>
                    <a:pt x="347" y="386"/>
                  </a:lnTo>
                  <a:lnTo>
                    <a:pt x="352" y="360"/>
                  </a:lnTo>
                  <a:lnTo>
                    <a:pt x="350" y="350"/>
                  </a:lnTo>
                  <a:lnTo>
                    <a:pt x="362" y="329"/>
                  </a:lnTo>
                  <a:lnTo>
                    <a:pt x="362" y="329"/>
                  </a:lnTo>
                  <a:lnTo>
                    <a:pt x="364" y="324"/>
                  </a:lnTo>
                  <a:lnTo>
                    <a:pt x="362" y="322"/>
                  </a:lnTo>
                  <a:lnTo>
                    <a:pt x="359" y="319"/>
                  </a:lnTo>
                  <a:lnTo>
                    <a:pt x="352" y="317"/>
                  </a:lnTo>
                  <a:lnTo>
                    <a:pt x="352" y="317"/>
                  </a:lnTo>
                  <a:lnTo>
                    <a:pt x="352" y="317"/>
                  </a:lnTo>
                  <a:lnTo>
                    <a:pt x="352" y="312"/>
                  </a:lnTo>
                  <a:lnTo>
                    <a:pt x="350" y="296"/>
                  </a:lnTo>
                  <a:lnTo>
                    <a:pt x="340" y="284"/>
                  </a:lnTo>
                  <a:lnTo>
                    <a:pt x="333" y="267"/>
                  </a:lnTo>
                  <a:lnTo>
                    <a:pt x="326" y="253"/>
                  </a:lnTo>
                  <a:lnTo>
                    <a:pt x="319" y="225"/>
                  </a:lnTo>
                  <a:lnTo>
                    <a:pt x="317" y="222"/>
                  </a:lnTo>
                  <a:lnTo>
                    <a:pt x="307" y="187"/>
                  </a:lnTo>
                  <a:lnTo>
                    <a:pt x="305" y="180"/>
                  </a:lnTo>
                  <a:lnTo>
                    <a:pt x="300" y="161"/>
                  </a:lnTo>
                  <a:lnTo>
                    <a:pt x="293" y="130"/>
                  </a:lnTo>
                  <a:lnTo>
                    <a:pt x="291" y="123"/>
                  </a:lnTo>
                  <a:lnTo>
                    <a:pt x="286" y="109"/>
                  </a:lnTo>
                  <a:lnTo>
                    <a:pt x="279" y="85"/>
                  </a:lnTo>
                  <a:lnTo>
                    <a:pt x="272" y="57"/>
                  </a:lnTo>
                  <a:lnTo>
                    <a:pt x="269" y="47"/>
                  </a:lnTo>
                  <a:lnTo>
                    <a:pt x="267" y="45"/>
                  </a:lnTo>
                  <a:lnTo>
                    <a:pt x="260" y="16"/>
                  </a:lnTo>
                  <a:lnTo>
                    <a:pt x="255" y="0"/>
                  </a:lnTo>
                  <a:lnTo>
                    <a:pt x="229" y="2"/>
                  </a:lnTo>
                  <a:lnTo>
                    <a:pt x="187" y="7"/>
                  </a:lnTo>
                  <a:lnTo>
                    <a:pt x="184" y="7"/>
                  </a:lnTo>
                  <a:lnTo>
                    <a:pt x="139" y="12"/>
                  </a:lnTo>
                  <a:lnTo>
                    <a:pt x="134" y="12"/>
                  </a:lnTo>
                  <a:lnTo>
                    <a:pt x="97" y="14"/>
                  </a:lnTo>
                  <a:lnTo>
                    <a:pt x="94" y="14"/>
                  </a:lnTo>
                  <a:lnTo>
                    <a:pt x="56" y="19"/>
                  </a:lnTo>
                  <a:lnTo>
                    <a:pt x="21" y="21"/>
                  </a:lnTo>
                  <a:lnTo>
                    <a:pt x="0" y="23"/>
                  </a:lnTo>
                  <a:lnTo>
                    <a:pt x="9" y="35"/>
                  </a:lnTo>
                  <a:lnTo>
                    <a:pt x="9" y="73"/>
                  </a:lnTo>
                  <a:lnTo>
                    <a:pt x="9" y="87"/>
                  </a:lnTo>
                  <a:lnTo>
                    <a:pt x="9" y="106"/>
                  </a:lnTo>
                  <a:lnTo>
                    <a:pt x="7" y="135"/>
                  </a:lnTo>
                  <a:lnTo>
                    <a:pt x="7" y="139"/>
                  </a:lnTo>
                  <a:lnTo>
                    <a:pt x="7" y="177"/>
                  </a:lnTo>
                  <a:lnTo>
                    <a:pt x="7" y="203"/>
                  </a:lnTo>
                  <a:lnTo>
                    <a:pt x="4" y="234"/>
                  </a:lnTo>
                  <a:lnTo>
                    <a:pt x="4" y="270"/>
                  </a:lnTo>
                  <a:lnTo>
                    <a:pt x="4" y="277"/>
                  </a:lnTo>
                  <a:lnTo>
                    <a:pt x="4" y="322"/>
                  </a:lnTo>
                  <a:lnTo>
                    <a:pt x="2" y="355"/>
                  </a:lnTo>
                  <a:lnTo>
                    <a:pt x="2" y="364"/>
                  </a:lnTo>
                  <a:lnTo>
                    <a:pt x="2" y="405"/>
                  </a:lnTo>
                  <a:lnTo>
                    <a:pt x="4" y="428"/>
                  </a:lnTo>
                  <a:lnTo>
                    <a:pt x="9" y="461"/>
                  </a:lnTo>
                  <a:lnTo>
                    <a:pt x="14" y="499"/>
                  </a:lnTo>
                  <a:lnTo>
                    <a:pt x="16" y="513"/>
                  </a:lnTo>
                  <a:lnTo>
                    <a:pt x="19" y="547"/>
                  </a:lnTo>
                  <a:lnTo>
                    <a:pt x="26" y="589"/>
                  </a:lnTo>
                  <a:lnTo>
                    <a:pt x="26" y="589"/>
                  </a:lnTo>
                  <a:lnTo>
                    <a:pt x="26" y="587"/>
                  </a:lnTo>
                  <a:lnTo>
                    <a:pt x="28" y="587"/>
                  </a:lnTo>
                  <a:lnTo>
                    <a:pt x="30" y="587"/>
                  </a:lnTo>
                  <a:lnTo>
                    <a:pt x="37" y="587"/>
                  </a:lnTo>
                  <a:lnTo>
                    <a:pt x="45" y="589"/>
                  </a:lnTo>
                  <a:lnTo>
                    <a:pt x="54" y="573"/>
                  </a:lnTo>
                  <a:lnTo>
                    <a:pt x="56" y="554"/>
                  </a:lnTo>
                  <a:lnTo>
                    <a:pt x="61" y="549"/>
                  </a:lnTo>
                  <a:lnTo>
                    <a:pt x="61" y="549"/>
                  </a:lnTo>
                  <a:lnTo>
                    <a:pt x="64" y="549"/>
                  </a:lnTo>
                  <a:lnTo>
                    <a:pt x="66" y="549"/>
                  </a:lnTo>
                  <a:lnTo>
                    <a:pt x="71" y="551"/>
                  </a:lnTo>
                  <a:lnTo>
                    <a:pt x="71" y="551"/>
                  </a:lnTo>
                  <a:lnTo>
                    <a:pt x="71" y="554"/>
                  </a:lnTo>
                  <a:lnTo>
                    <a:pt x="90" y="592"/>
                  </a:lnTo>
                  <a:lnTo>
                    <a:pt x="75" y="601"/>
                  </a:lnTo>
                  <a:lnTo>
                    <a:pt x="71" y="603"/>
                  </a:lnTo>
                  <a:lnTo>
                    <a:pt x="71" y="603"/>
                  </a:lnTo>
                  <a:lnTo>
                    <a:pt x="85" y="603"/>
                  </a:lnTo>
                  <a:lnTo>
                    <a:pt x="90" y="601"/>
                  </a:lnTo>
                  <a:lnTo>
                    <a:pt x="104" y="599"/>
                  </a:lnTo>
                  <a:lnTo>
                    <a:pt x="118" y="594"/>
                  </a:lnTo>
                  <a:lnTo>
                    <a:pt x="125" y="589"/>
                  </a:lnTo>
                  <a:lnTo>
                    <a:pt x="125" y="577"/>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grpSp>
      <p:grpSp>
        <p:nvGrpSpPr>
          <p:cNvPr id="149" name="State Names"/>
          <p:cNvGrpSpPr/>
          <p:nvPr/>
        </p:nvGrpSpPr>
        <p:grpSpPr>
          <a:xfrm>
            <a:off x="1709682" y="1700809"/>
            <a:ext cx="6335051" cy="3849375"/>
            <a:chOff x="755576" y="1124744"/>
            <a:chExt cx="8446734" cy="5132500"/>
          </a:xfrm>
        </p:grpSpPr>
        <p:sp>
          <p:nvSpPr>
            <p:cNvPr id="69" name="Text Box 5"/>
            <p:cNvSpPr txBox="1">
              <a:spLocks noChangeArrowheads="1"/>
            </p:cNvSpPr>
            <p:nvPr/>
          </p:nvSpPr>
          <p:spPr bwMode="auto">
            <a:xfrm>
              <a:off x="755576" y="3212976"/>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CALIFORNIA</a:t>
              </a:r>
              <a:endParaRPr lang="en-US" sz="525" b="1" dirty="0">
                <a:solidFill>
                  <a:prstClr val="black"/>
                </a:solidFill>
              </a:endParaRPr>
            </a:p>
          </p:txBody>
        </p:sp>
        <p:sp>
          <p:nvSpPr>
            <p:cNvPr id="67" name="Text Box 5"/>
            <p:cNvSpPr txBox="1">
              <a:spLocks noChangeArrowheads="1"/>
            </p:cNvSpPr>
            <p:nvPr/>
          </p:nvSpPr>
          <p:spPr bwMode="auto">
            <a:xfrm>
              <a:off x="1187624" y="112474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WASHINGTON</a:t>
              </a:r>
              <a:endParaRPr lang="en-US" sz="525" b="1" dirty="0">
                <a:solidFill>
                  <a:prstClr val="black"/>
                </a:solidFill>
              </a:endParaRPr>
            </a:p>
          </p:txBody>
        </p:sp>
        <p:sp>
          <p:nvSpPr>
            <p:cNvPr id="68" name="Text Box 5"/>
            <p:cNvSpPr txBox="1">
              <a:spLocks noChangeArrowheads="1"/>
            </p:cNvSpPr>
            <p:nvPr/>
          </p:nvSpPr>
          <p:spPr bwMode="auto">
            <a:xfrm>
              <a:off x="971600" y="170080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OREGON</a:t>
              </a:r>
              <a:endParaRPr lang="en-US" sz="525" b="1" dirty="0">
                <a:solidFill>
                  <a:prstClr val="black"/>
                </a:solidFill>
              </a:endParaRPr>
            </a:p>
          </p:txBody>
        </p:sp>
        <p:sp>
          <p:nvSpPr>
            <p:cNvPr id="70" name="Text Box 5"/>
            <p:cNvSpPr txBox="1">
              <a:spLocks noChangeArrowheads="1"/>
            </p:cNvSpPr>
            <p:nvPr/>
          </p:nvSpPr>
          <p:spPr bwMode="auto">
            <a:xfrm>
              <a:off x="1259632" y="2636912"/>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NEVADA</a:t>
              </a:r>
              <a:endParaRPr lang="en-US" sz="525" b="1" dirty="0">
                <a:solidFill>
                  <a:prstClr val="black"/>
                </a:solidFill>
              </a:endParaRPr>
            </a:p>
          </p:txBody>
        </p:sp>
        <p:sp>
          <p:nvSpPr>
            <p:cNvPr id="71" name="Text Box 5"/>
            <p:cNvSpPr txBox="1">
              <a:spLocks noChangeArrowheads="1"/>
            </p:cNvSpPr>
            <p:nvPr/>
          </p:nvSpPr>
          <p:spPr bwMode="auto">
            <a:xfrm>
              <a:off x="1979712" y="2852936"/>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UTAH</a:t>
              </a:r>
              <a:endParaRPr lang="en-US" sz="525" b="1" dirty="0">
                <a:solidFill>
                  <a:prstClr val="black"/>
                </a:solidFill>
              </a:endParaRPr>
            </a:p>
          </p:txBody>
        </p:sp>
        <p:sp>
          <p:nvSpPr>
            <p:cNvPr id="72" name="Text Box 5"/>
            <p:cNvSpPr txBox="1">
              <a:spLocks noChangeArrowheads="1"/>
            </p:cNvSpPr>
            <p:nvPr/>
          </p:nvSpPr>
          <p:spPr bwMode="auto">
            <a:xfrm>
              <a:off x="1907704" y="386104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ARIZONA</a:t>
              </a:r>
              <a:endParaRPr lang="en-US" sz="525" b="1" dirty="0">
                <a:solidFill>
                  <a:prstClr val="black"/>
                </a:solidFill>
              </a:endParaRPr>
            </a:p>
          </p:txBody>
        </p:sp>
        <p:sp>
          <p:nvSpPr>
            <p:cNvPr id="73" name="Text Box 5"/>
            <p:cNvSpPr txBox="1">
              <a:spLocks noChangeArrowheads="1"/>
            </p:cNvSpPr>
            <p:nvPr/>
          </p:nvSpPr>
          <p:spPr bwMode="auto">
            <a:xfrm>
              <a:off x="2771800" y="386104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NEW MEXICO</a:t>
              </a:r>
              <a:endParaRPr lang="en-US" sz="525" b="1" dirty="0">
                <a:solidFill>
                  <a:prstClr val="black"/>
                </a:solidFill>
              </a:endParaRPr>
            </a:p>
          </p:txBody>
        </p:sp>
        <p:sp>
          <p:nvSpPr>
            <p:cNvPr id="74" name="Text Box 5"/>
            <p:cNvSpPr txBox="1">
              <a:spLocks noChangeArrowheads="1"/>
            </p:cNvSpPr>
            <p:nvPr/>
          </p:nvSpPr>
          <p:spPr bwMode="auto">
            <a:xfrm>
              <a:off x="3851920" y="458112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TEXAS</a:t>
              </a:r>
              <a:endParaRPr lang="en-US" sz="525" b="1" dirty="0">
                <a:solidFill>
                  <a:prstClr val="black"/>
                </a:solidFill>
              </a:endParaRPr>
            </a:p>
          </p:txBody>
        </p:sp>
        <p:sp>
          <p:nvSpPr>
            <p:cNvPr id="75" name="Text Box 5"/>
            <p:cNvSpPr txBox="1">
              <a:spLocks noChangeArrowheads="1"/>
            </p:cNvSpPr>
            <p:nvPr/>
          </p:nvSpPr>
          <p:spPr bwMode="auto">
            <a:xfrm>
              <a:off x="2915816" y="3068960"/>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COLORADO</a:t>
              </a:r>
              <a:endParaRPr lang="en-US" sz="525" b="1" dirty="0">
                <a:solidFill>
                  <a:prstClr val="black"/>
                </a:solidFill>
              </a:endParaRPr>
            </a:p>
          </p:txBody>
        </p:sp>
        <p:sp>
          <p:nvSpPr>
            <p:cNvPr id="76" name="Text Box 5"/>
            <p:cNvSpPr txBox="1">
              <a:spLocks noChangeArrowheads="1"/>
            </p:cNvSpPr>
            <p:nvPr/>
          </p:nvSpPr>
          <p:spPr bwMode="auto">
            <a:xfrm>
              <a:off x="1763688" y="1988840"/>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IDAHO</a:t>
              </a:r>
              <a:endParaRPr lang="en-US" sz="525" b="1" dirty="0">
                <a:solidFill>
                  <a:prstClr val="black"/>
                </a:solidFill>
              </a:endParaRPr>
            </a:p>
          </p:txBody>
        </p:sp>
        <p:sp>
          <p:nvSpPr>
            <p:cNvPr id="77" name="Text Box 5"/>
            <p:cNvSpPr txBox="1">
              <a:spLocks noChangeArrowheads="1"/>
            </p:cNvSpPr>
            <p:nvPr/>
          </p:nvSpPr>
          <p:spPr bwMode="auto">
            <a:xfrm>
              <a:off x="2555776" y="148478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MONTANA</a:t>
              </a:r>
              <a:endParaRPr lang="en-US" sz="525" b="1" dirty="0">
                <a:solidFill>
                  <a:prstClr val="black"/>
                </a:solidFill>
              </a:endParaRPr>
            </a:p>
          </p:txBody>
        </p:sp>
        <p:sp>
          <p:nvSpPr>
            <p:cNvPr id="78" name="Text Box 5"/>
            <p:cNvSpPr txBox="1">
              <a:spLocks noChangeArrowheads="1"/>
            </p:cNvSpPr>
            <p:nvPr/>
          </p:nvSpPr>
          <p:spPr bwMode="auto">
            <a:xfrm>
              <a:off x="2699792" y="220486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WYOMING</a:t>
              </a:r>
              <a:endParaRPr lang="en-US" sz="525" b="1" dirty="0">
                <a:solidFill>
                  <a:prstClr val="black"/>
                </a:solidFill>
              </a:endParaRPr>
            </a:p>
          </p:txBody>
        </p:sp>
        <p:sp>
          <p:nvSpPr>
            <p:cNvPr id="79" name="Text Box 5"/>
            <p:cNvSpPr txBox="1">
              <a:spLocks noChangeArrowheads="1"/>
            </p:cNvSpPr>
            <p:nvPr/>
          </p:nvSpPr>
          <p:spPr bwMode="auto">
            <a:xfrm>
              <a:off x="3707904" y="148478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NORTH DAKOTA</a:t>
              </a:r>
              <a:endParaRPr lang="en-US" sz="525" b="1" dirty="0">
                <a:solidFill>
                  <a:prstClr val="black"/>
                </a:solidFill>
              </a:endParaRPr>
            </a:p>
          </p:txBody>
        </p:sp>
        <p:sp>
          <p:nvSpPr>
            <p:cNvPr id="80" name="Text Box 5"/>
            <p:cNvSpPr txBox="1">
              <a:spLocks noChangeArrowheads="1"/>
            </p:cNvSpPr>
            <p:nvPr/>
          </p:nvSpPr>
          <p:spPr bwMode="auto">
            <a:xfrm>
              <a:off x="3747070" y="206084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SOUTH DAKOTA</a:t>
              </a:r>
              <a:endParaRPr lang="en-US" sz="525" b="1" dirty="0">
                <a:solidFill>
                  <a:prstClr val="black"/>
                </a:solidFill>
              </a:endParaRPr>
            </a:p>
          </p:txBody>
        </p:sp>
        <p:sp>
          <p:nvSpPr>
            <p:cNvPr id="81" name="Text Box 5"/>
            <p:cNvSpPr txBox="1">
              <a:spLocks noChangeArrowheads="1"/>
            </p:cNvSpPr>
            <p:nvPr/>
          </p:nvSpPr>
          <p:spPr bwMode="auto">
            <a:xfrm>
              <a:off x="3779912" y="256490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NEBRASKA</a:t>
              </a:r>
              <a:endParaRPr lang="en-US" sz="525" b="1" dirty="0">
                <a:solidFill>
                  <a:prstClr val="black"/>
                </a:solidFill>
              </a:endParaRPr>
            </a:p>
          </p:txBody>
        </p:sp>
        <p:sp>
          <p:nvSpPr>
            <p:cNvPr id="82" name="Text Box 5"/>
            <p:cNvSpPr txBox="1">
              <a:spLocks noChangeArrowheads="1"/>
            </p:cNvSpPr>
            <p:nvPr/>
          </p:nvSpPr>
          <p:spPr bwMode="auto">
            <a:xfrm>
              <a:off x="3995936" y="3212976"/>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KANSAS</a:t>
              </a:r>
              <a:endParaRPr lang="en-US" sz="525" b="1" dirty="0">
                <a:solidFill>
                  <a:prstClr val="black"/>
                </a:solidFill>
              </a:endParaRPr>
            </a:p>
          </p:txBody>
        </p:sp>
        <p:sp>
          <p:nvSpPr>
            <p:cNvPr id="83" name="Text Box 5"/>
            <p:cNvSpPr txBox="1">
              <a:spLocks noChangeArrowheads="1"/>
            </p:cNvSpPr>
            <p:nvPr/>
          </p:nvSpPr>
          <p:spPr bwMode="auto">
            <a:xfrm>
              <a:off x="4139952" y="3789040"/>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OKLAHOMA</a:t>
              </a:r>
              <a:endParaRPr lang="en-US" sz="525" b="1" dirty="0">
                <a:solidFill>
                  <a:prstClr val="black"/>
                </a:solidFill>
              </a:endParaRPr>
            </a:p>
          </p:txBody>
        </p:sp>
        <p:sp>
          <p:nvSpPr>
            <p:cNvPr id="84" name="Text Box 5"/>
            <p:cNvSpPr txBox="1">
              <a:spLocks noChangeArrowheads="1"/>
            </p:cNvSpPr>
            <p:nvPr/>
          </p:nvSpPr>
          <p:spPr bwMode="auto">
            <a:xfrm>
              <a:off x="4932040" y="386104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ARKANSAS</a:t>
              </a:r>
              <a:endParaRPr lang="en-US" sz="525" b="1" dirty="0">
                <a:solidFill>
                  <a:prstClr val="black"/>
                </a:solidFill>
              </a:endParaRPr>
            </a:p>
          </p:txBody>
        </p:sp>
        <p:sp>
          <p:nvSpPr>
            <p:cNvPr id="85" name="Text Box 5"/>
            <p:cNvSpPr txBox="1">
              <a:spLocks noChangeArrowheads="1"/>
            </p:cNvSpPr>
            <p:nvPr/>
          </p:nvSpPr>
          <p:spPr bwMode="auto">
            <a:xfrm>
              <a:off x="5076056" y="4797152"/>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LOUISIANA</a:t>
              </a:r>
              <a:endParaRPr lang="en-US" sz="525" b="1" dirty="0">
                <a:solidFill>
                  <a:prstClr val="black"/>
                </a:solidFill>
              </a:endParaRPr>
            </a:p>
          </p:txBody>
        </p:sp>
        <p:sp>
          <p:nvSpPr>
            <p:cNvPr id="86" name="Text Box 5"/>
            <p:cNvSpPr txBox="1">
              <a:spLocks noChangeArrowheads="1"/>
            </p:cNvSpPr>
            <p:nvPr/>
          </p:nvSpPr>
          <p:spPr bwMode="auto">
            <a:xfrm>
              <a:off x="5374233" y="4590349"/>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MISSISSIPPI</a:t>
              </a:r>
              <a:endParaRPr lang="en-US" sz="525" b="1" dirty="0">
                <a:solidFill>
                  <a:prstClr val="black"/>
                </a:solidFill>
              </a:endParaRPr>
            </a:p>
          </p:txBody>
        </p:sp>
        <p:sp>
          <p:nvSpPr>
            <p:cNvPr id="87" name="Text Box 5"/>
            <p:cNvSpPr txBox="1">
              <a:spLocks noChangeArrowheads="1"/>
            </p:cNvSpPr>
            <p:nvPr/>
          </p:nvSpPr>
          <p:spPr bwMode="auto">
            <a:xfrm>
              <a:off x="5796136" y="3710767"/>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TENNESSEE</a:t>
              </a:r>
              <a:endParaRPr lang="en-US" sz="525" b="1" dirty="0">
                <a:solidFill>
                  <a:prstClr val="black"/>
                </a:solidFill>
              </a:endParaRPr>
            </a:p>
          </p:txBody>
        </p:sp>
        <p:sp>
          <p:nvSpPr>
            <p:cNvPr id="88" name="Text Box 5"/>
            <p:cNvSpPr txBox="1">
              <a:spLocks noChangeArrowheads="1"/>
            </p:cNvSpPr>
            <p:nvPr/>
          </p:nvSpPr>
          <p:spPr bwMode="auto">
            <a:xfrm>
              <a:off x="5853121" y="4244829"/>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ALABAMA</a:t>
              </a:r>
              <a:endParaRPr lang="en-US" sz="525" b="1" dirty="0">
                <a:solidFill>
                  <a:prstClr val="black"/>
                </a:solidFill>
              </a:endParaRPr>
            </a:p>
          </p:txBody>
        </p:sp>
        <p:sp>
          <p:nvSpPr>
            <p:cNvPr id="89" name="Text Box 5"/>
            <p:cNvSpPr txBox="1">
              <a:spLocks noChangeArrowheads="1"/>
            </p:cNvSpPr>
            <p:nvPr/>
          </p:nvSpPr>
          <p:spPr bwMode="auto">
            <a:xfrm>
              <a:off x="6387184" y="4246155"/>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GEORGIA</a:t>
              </a:r>
              <a:endParaRPr lang="en-US" sz="525" b="1" dirty="0">
                <a:solidFill>
                  <a:prstClr val="black"/>
                </a:solidFill>
              </a:endParaRPr>
            </a:p>
          </p:txBody>
        </p:sp>
        <p:sp>
          <p:nvSpPr>
            <p:cNvPr id="90" name="Text Box 5"/>
            <p:cNvSpPr txBox="1">
              <a:spLocks noChangeArrowheads="1"/>
            </p:cNvSpPr>
            <p:nvPr/>
          </p:nvSpPr>
          <p:spPr bwMode="auto">
            <a:xfrm>
              <a:off x="6833781" y="5114172"/>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FLORIDA</a:t>
              </a:r>
              <a:endParaRPr lang="en-US" sz="525" b="1" dirty="0">
                <a:solidFill>
                  <a:prstClr val="black"/>
                </a:solidFill>
              </a:endParaRPr>
            </a:p>
          </p:txBody>
        </p:sp>
        <p:sp>
          <p:nvSpPr>
            <p:cNvPr id="91" name="Text Box 5"/>
            <p:cNvSpPr txBox="1">
              <a:spLocks noChangeArrowheads="1"/>
            </p:cNvSpPr>
            <p:nvPr/>
          </p:nvSpPr>
          <p:spPr bwMode="auto">
            <a:xfrm>
              <a:off x="6795348" y="3875096"/>
              <a:ext cx="896937" cy="338555"/>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SOUTH</a:t>
              </a:r>
              <a:br>
                <a:rPr lang="de-DE" sz="525" b="1" dirty="0">
                  <a:solidFill>
                    <a:prstClr val="black"/>
                  </a:solidFill>
                </a:rPr>
              </a:br>
              <a:r>
                <a:rPr lang="de-DE" sz="525" b="1" dirty="0">
                  <a:solidFill>
                    <a:prstClr val="black"/>
                  </a:solidFill>
                </a:rPr>
                <a:t>CAROLINA</a:t>
              </a:r>
              <a:endParaRPr lang="en-US" sz="525" b="1" dirty="0">
                <a:solidFill>
                  <a:prstClr val="black"/>
                </a:solidFill>
              </a:endParaRPr>
            </a:p>
          </p:txBody>
        </p:sp>
        <p:sp>
          <p:nvSpPr>
            <p:cNvPr id="92" name="Text Box 5"/>
            <p:cNvSpPr txBox="1">
              <a:spLocks noChangeArrowheads="1"/>
            </p:cNvSpPr>
            <p:nvPr/>
          </p:nvSpPr>
          <p:spPr bwMode="auto">
            <a:xfrm>
              <a:off x="6963652" y="3518612"/>
              <a:ext cx="896937" cy="338555"/>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NORTH</a:t>
              </a:r>
              <a:br>
                <a:rPr lang="de-DE" sz="525" b="1" dirty="0">
                  <a:solidFill>
                    <a:prstClr val="black"/>
                  </a:solidFill>
                </a:rPr>
              </a:br>
              <a:r>
                <a:rPr lang="de-DE" sz="525" b="1" dirty="0">
                  <a:solidFill>
                    <a:prstClr val="black"/>
                  </a:solidFill>
                </a:rPr>
                <a:t>CAROLINA</a:t>
              </a:r>
              <a:endParaRPr lang="en-US" sz="525" b="1" dirty="0">
                <a:solidFill>
                  <a:prstClr val="black"/>
                </a:solidFill>
              </a:endParaRPr>
            </a:p>
          </p:txBody>
        </p:sp>
        <p:sp>
          <p:nvSpPr>
            <p:cNvPr id="93" name="Text Box 5"/>
            <p:cNvSpPr txBox="1">
              <a:spLocks noChangeArrowheads="1"/>
            </p:cNvSpPr>
            <p:nvPr/>
          </p:nvSpPr>
          <p:spPr bwMode="auto">
            <a:xfrm>
              <a:off x="6964976" y="3225736"/>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VIRGINIA</a:t>
              </a:r>
              <a:endParaRPr lang="en-US" sz="525" b="1" dirty="0">
                <a:solidFill>
                  <a:prstClr val="black"/>
                </a:solidFill>
              </a:endParaRPr>
            </a:p>
          </p:txBody>
        </p:sp>
        <p:sp>
          <p:nvSpPr>
            <p:cNvPr id="94" name="Text Box 5"/>
            <p:cNvSpPr txBox="1">
              <a:spLocks noChangeArrowheads="1"/>
            </p:cNvSpPr>
            <p:nvPr/>
          </p:nvSpPr>
          <p:spPr bwMode="auto">
            <a:xfrm>
              <a:off x="4883060" y="3306577"/>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MISSOURI</a:t>
              </a:r>
              <a:endParaRPr lang="en-US" sz="525" b="1" dirty="0">
                <a:solidFill>
                  <a:prstClr val="black"/>
                </a:solidFill>
              </a:endParaRPr>
            </a:p>
          </p:txBody>
        </p:sp>
        <p:sp>
          <p:nvSpPr>
            <p:cNvPr id="95" name="Text Box 5"/>
            <p:cNvSpPr txBox="1">
              <a:spLocks noChangeArrowheads="1"/>
            </p:cNvSpPr>
            <p:nvPr/>
          </p:nvSpPr>
          <p:spPr bwMode="auto">
            <a:xfrm>
              <a:off x="4725358" y="2544577"/>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IOWA</a:t>
              </a:r>
              <a:endParaRPr lang="en-US" sz="525" b="1" dirty="0">
                <a:solidFill>
                  <a:prstClr val="black"/>
                </a:solidFill>
              </a:endParaRPr>
            </a:p>
          </p:txBody>
        </p:sp>
        <p:sp>
          <p:nvSpPr>
            <p:cNvPr id="96" name="Text Box 5"/>
            <p:cNvSpPr txBox="1">
              <a:spLocks noChangeArrowheads="1"/>
            </p:cNvSpPr>
            <p:nvPr/>
          </p:nvSpPr>
          <p:spPr bwMode="auto">
            <a:xfrm>
              <a:off x="4567658" y="179052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MINNESOTA</a:t>
              </a:r>
              <a:endParaRPr lang="en-US" sz="525" b="1" dirty="0">
                <a:solidFill>
                  <a:prstClr val="black"/>
                </a:solidFill>
              </a:endParaRPr>
            </a:p>
          </p:txBody>
        </p:sp>
        <p:sp>
          <p:nvSpPr>
            <p:cNvPr id="97" name="Text Box 5"/>
            <p:cNvSpPr txBox="1">
              <a:spLocks noChangeArrowheads="1"/>
            </p:cNvSpPr>
            <p:nvPr/>
          </p:nvSpPr>
          <p:spPr bwMode="auto">
            <a:xfrm>
              <a:off x="5157380" y="1958831"/>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WISCONSIN</a:t>
              </a:r>
              <a:endParaRPr lang="en-US" sz="525" b="1" dirty="0">
                <a:solidFill>
                  <a:prstClr val="black"/>
                </a:solidFill>
              </a:endParaRPr>
            </a:p>
          </p:txBody>
        </p:sp>
        <p:sp>
          <p:nvSpPr>
            <p:cNvPr id="98" name="Text Box 5"/>
            <p:cNvSpPr txBox="1">
              <a:spLocks noChangeArrowheads="1"/>
            </p:cNvSpPr>
            <p:nvPr/>
          </p:nvSpPr>
          <p:spPr bwMode="auto">
            <a:xfrm>
              <a:off x="5317732" y="288250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ILLINOIS</a:t>
              </a:r>
              <a:endParaRPr lang="en-US" sz="525" b="1" dirty="0">
                <a:solidFill>
                  <a:prstClr val="black"/>
                </a:solidFill>
              </a:endParaRPr>
            </a:p>
          </p:txBody>
        </p:sp>
        <p:sp>
          <p:nvSpPr>
            <p:cNvPr id="99" name="Text Box 5"/>
            <p:cNvSpPr txBox="1">
              <a:spLocks noChangeArrowheads="1"/>
            </p:cNvSpPr>
            <p:nvPr/>
          </p:nvSpPr>
          <p:spPr bwMode="auto">
            <a:xfrm>
              <a:off x="5788185" y="285202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INDIANA</a:t>
              </a:r>
              <a:endParaRPr lang="en-US" sz="525" b="1" dirty="0">
                <a:solidFill>
                  <a:prstClr val="black"/>
                </a:solidFill>
              </a:endParaRPr>
            </a:p>
          </p:txBody>
        </p:sp>
        <p:sp>
          <p:nvSpPr>
            <p:cNvPr id="100" name="Text Box 5"/>
            <p:cNvSpPr txBox="1">
              <a:spLocks noChangeArrowheads="1"/>
            </p:cNvSpPr>
            <p:nvPr/>
          </p:nvSpPr>
          <p:spPr bwMode="auto">
            <a:xfrm>
              <a:off x="6036002" y="3338379"/>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KENTUCKY</a:t>
              </a:r>
              <a:endParaRPr lang="en-US" sz="525" b="1" dirty="0">
                <a:solidFill>
                  <a:prstClr val="black"/>
                </a:solidFill>
              </a:endParaRPr>
            </a:p>
          </p:txBody>
        </p:sp>
        <p:sp>
          <p:nvSpPr>
            <p:cNvPr id="101" name="Text Box 5"/>
            <p:cNvSpPr txBox="1">
              <a:spLocks noChangeArrowheads="1"/>
            </p:cNvSpPr>
            <p:nvPr/>
          </p:nvSpPr>
          <p:spPr bwMode="auto">
            <a:xfrm>
              <a:off x="5965766" y="2290133"/>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MICHIGAN</a:t>
              </a:r>
              <a:endParaRPr lang="en-US" sz="525" b="1" dirty="0">
                <a:solidFill>
                  <a:prstClr val="black"/>
                </a:solidFill>
              </a:endParaRPr>
            </a:p>
          </p:txBody>
        </p:sp>
        <p:sp>
          <p:nvSpPr>
            <p:cNvPr id="102" name="Text Box 5"/>
            <p:cNvSpPr txBox="1">
              <a:spLocks noChangeArrowheads="1"/>
            </p:cNvSpPr>
            <p:nvPr/>
          </p:nvSpPr>
          <p:spPr bwMode="auto">
            <a:xfrm>
              <a:off x="6961004" y="2529997"/>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PENNSYLVANIA</a:t>
              </a:r>
              <a:endParaRPr lang="en-US" sz="525" b="1" dirty="0">
                <a:solidFill>
                  <a:prstClr val="black"/>
                </a:solidFill>
              </a:endParaRPr>
            </a:p>
          </p:txBody>
        </p:sp>
        <p:sp>
          <p:nvSpPr>
            <p:cNvPr id="103" name="Text Box 5"/>
            <p:cNvSpPr txBox="1">
              <a:spLocks noChangeArrowheads="1"/>
            </p:cNvSpPr>
            <p:nvPr/>
          </p:nvSpPr>
          <p:spPr bwMode="auto">
            <a:xfrm>
              <a:off x="6254665" y="2777811"/>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OHIO</a:t>
              </a:r>
              <a:endParaRPr lang="en-US" sz="525" b="1" dirty="0">
                <a:solidFill>
                  <a:prstClr val="black"/>
                </a:solidFill>
              </a:endParaRPr>
            </a:p>
          </p:txBody>
        </p:sp>
        <p:sp>
          <p:nvSpPr>
            <p:cNvPr id="104" name="Text Box 5"/>
            <p:cNvSpPr txBox="1">
              <a:spLocks noChangeArrowheads="1"/>
            </p:cNvSpPr>
            <p:nvPr/>
          </p:nvSpPr>
          <p:spPr bwMode="auto">
            <a:xfrm>
              <a:off x="7227635" y="2128885"/>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NEW YORK</a:t>
              </a:r>
              <a:endParaRPr lang="en-US" sz="525" b="1" dirty="0">
                <a:solidFill>
                  <a:prstClr val="black"/>
                </a:solidFill>
              </a:endParaRPr>
            </a:p>
          </p:txBody>
        </p:sp>
        <p:sp>
          <p:nvSpPr>
            <p:cNvPr id="105" name="Text Box 5"/>
            <p:cNvSpPr txBox="1">
              <a:spLocks noChangeArrowheads="1"/>
            </p:cNvSpPr>
            <p:nvPr/>
          </p:nvSpPr>
          <p:spPr bwMode="auto">
            <a:xfrm>
              <a:off x="7990701" y="1349225"/>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MAINE</a:t>
              </a:r>
              <a:endParaRPr lang="en-US" sz="525" b="1" dirty="0">
                <a:solidFill>
                  <a:prstClr val="black"/>
                </a:solidFill>
              </a:endParaRPr>
            </a:p>
          </p:txBody>
        </p:sp>
        <p:sp>
          <p:nvSpPr>
            <p:cNvPr id="106" name="Text Box 5"/>
            <p:cNvSpPr txBox="1">
              <a:spLocks noChangeArrowheads="1"/>
            </p:cNvSpPr>
            <p:nvPr/>
          </p:nvSpPr>
          <p:spPr bwMode="auto">
            <a:xfrm>
              <a:off x="6603752" y="3020703"/>
              <a:ext cx="896937" cy="338555"/>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WEST </a:t>
              </a:r>
              <a:r>
                <a:rPr lang="en-US" sz="525" b="1" dirty="0">
                  <a:solidFill>
                    <a:prstClr val="black"/>
                  </a:solidFill>
                </a:rPr>
                <a:t/>
              </a:r>
              <a:br>
                <a:rPr lang="en-US" sz="525" b="1" dirty="0">
                  <a:solidFill>
                    <a:prstClr val="black"/>
                  </a:solidFill>
                </a:rPr>
              </a:br>
              <a:r>
                <a:rPr lang="en-US" sz="525" b="1" dirty="0">
                  <a:solidFill>
                    <a:prstClr val="black"/>
                  </a:solidFill>
                </a:rPr>
                <a:t>VIRGINIA</a:t>
              </a:r>
              <a:endParaRPr lang="de-DE" sz="525" b="1" dirty="0">
                <a:solidFill>
                  <a:prstClr val="black"/>
                </a:solidFill>
              </a:endParaRPr>
            </a:p>
          </p:txBody>
        </p:sp>
        <p:sp>
          <p:nvSpPr>
            <p:cNvPr id="107" name="Text Box 5"/>
            <p:cNvSpPr txBox="1">
              <a:spLocks noChangeArrowheads="1"/>
            </p:cNvSpPr>
            <p:nvPr/>
          </p:nvSpPr>
          <p:spPr bwMode="auto">
            <a:xfrm>
              <a:off x="8056963" y="3347655"/>
              <a:ext cx="896937" cy="338555"/>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WASHINGTON D.C.</a:t>
              </a:r>
            </a:p>
          </p:txBody>
        </p:sp>
        <p:sp>
          <p:nvSpPr>
            <p:cNvPr id="108" name="Text Box 5"/>
            <p:cNvSpPr txBox="1">
              <a:spLocks noChangeArrowheads="1"/>
            </p:cNvSpPr>
            <p:nvPr/>
          </p:nvSpPr>
          <p:spPr bwMode="auto">
            <a:xfrm>
              <a:off x="8010583" y="3189951"/>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MARYLAND</a:t>
              </a:r>
            </a:p>
          </p:txBody>
        </p:sp>
        <p:sp>
          <p:nvSpPr>
            <p:cNvPr id="109" name="Text Box 5"/>
            <p:cNvSpPr txBox="1">
              <a:spLocks noChangeArrowheads="1"/>
            </p:cNvSpPr>
            <p:nvPr/>
          </p:nvSpPr>
          <p:spPr bwMode="auto">
            <a:xfrm>
              <a:off x="8003954" y="3032251"/>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DELAWARE</a:t>
              </a:r>
            </a:p>
          </p:txBody>
        </p:sp>
        <p:sp>
          <p:nvSpPr>
            <p:cNvPr id="110" name="Text Box 5"/>
            <p:cNvSpPr txBox="1">
              <a:spLocks noChangeArrowheads="1"/>
            </p:cNvSpPr>
            <p:nvPr/>
          </p:nvSpPr>
          <p:spPr bwMode="auto">
            <a:xfrm>
              <a:off x="8072134" y="2755280"/>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NEW JERSEY</a:t>
              </a:r>
            </a:p>
          </p:txBody>
        </p:sp>
        <p:sp>
          <p:nvSpPr>
            <p:cNvPr id="111" name="Text Box 5"/>
            <p:cNvSpPr txBox="1">
              <a:spLocks noChangeArrowheads="1"/>
            </p:cNvSpPr>
            <p:nvPr/>
          </p:nvSpPr>
          <p:spPr bwMode="auto">
            <a:xfrm>
              <a:off x="8247063" y="2438555"/>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CONNECTICUT</a:t>
              </a:r>
            </a:p>
          </p:txBody>
        </p:sp>
        <p:sp>
          <p:nvSpPr>
            <p:cNvPr id="112" name="Text Box 5"/>
            <p:cNvSpPr txBox="1">
              <a:spLocks noChangeArrowheads="1"/>
            </p:cNvSpPr>
            <p:nvPr/>
          </p:nvSpPr>
          <p:spPr bwMode="auto">
            <a:xfrm>
              <a:off x="8305373" y="2288803"/>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RHODE ISLAND</a:t>
              </a:r>
            </a:p>
          </p:txBody>
        </p:sp>
        <p:sp>
          <p:nvSpPr>
            <p:cNvPr id="113" name="Text Box 5"/>
            <p:cNvSpPr txBox="1">
              <a:spLocks noChangeArrowheads="1"/>
            </p:cNvSpPr>
            <p:nvPr/>
          </p:nvSpPr>
          <p:spPr bwMode="auto">
            <a:xfrm>
              <a:off x="7082198" y="1510900"/>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MASSACHUSETTS</a:t>
              </a:r>
            </a:p>
          </p:txBody>
        </p:sp>
        <p:sp>
          <p:nvSpPr>
            <p:cNvPr id="114" name="Text Box 5"/>
            <p:cNvSpPr txBox="1">
              <a:spLocks noChangeArrowheads="1"/>
            </p:cNvSpPr>
            <p:nvPr/>
          </p:nvSpPr>
          <p:spPr bwMode="auto">
            <a:xfrm>
              <a:off x="7147135" y="1130563"/>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NEW HAMPSHIRE</a:t>
              </a:r>
            </a:p>
          </p:txBody>
        </p:sp>
        <p:sp>
          <p:nvSpPr>
            <p:cNvPr id="115" name="Text Box 5"/>
            <p:cNvSpPr txBox="1">
              <a:spLocks noChangeArrowheads="1"/>
            </p:cNvSpPr>
            <p:nvPr/>
          </p:nvSpPr>
          <p:spPr bwMode="auto">
            <a:xfrm>
              <a:off x="7196167" y="1306816"/>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VERMONT</a:t>
              </a:r>
            </a:p>
          </p:txBody>
        </p:sp>
        <p:sp>
          <p:nvSpPr>
            <p:cNvPr id="138" name="Text Box 5"/>
            <p:cNvSpPr txBox="1">
              <a:spLocks noChangeArrowheads="1"/>
            </p:cNvSpPr>
            <p:nvPr/>
          </p:nvSpPr>
          <p:spPr bwMode="auto">
            <a:xfrm>
              <a:off x="1114711" y="5138517"/>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ALASKA</a:t>
              </a:r>
            </a:p>
          </p:txBody>
        </p:sp>
        <p:sp>
          <p:nvSpPr>
            <p:cNvPr id="139" name="Text Box 5"/>
            <p:cNvSpPr txBox="1">
              <a:spLocks noChangeArrowheads="1"/>
            </p:cNvSpPr>
            <p:nvPr/>
          </p:nvSpPr>
          <p:spPr bwMode="auto">
            <a:xfrm>
              <a:off x="2388244" y="5608969"/>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KAUAI</a:t>
              </a:r>
            </a:p>
          </p:txBody>
        </p:sp>
        <p:sp>
          <p:nvSpPr>
            <p:cNvPr id="140" name="Text Box 5"/>
            <p:cNvSpPr txBox="1">
              <a:spLocks noChangeArrowheads="1"/>
            </p:cNvSpPr>
            <p:nvPr/>
          </p:nvSpPr>
          <p:spPr bwMode="auto">
            <a:xfrm>
              <a:off x="2755329" y="5697759"/>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OAHU</a:t>
              </a:r>
            </a:p>
          </p:txBody>
        </p:sp>
        <p:sp>
          <p:nvSpPr>
            <p:cNvPr id="141" name="Text Box 5"/>
            <p:cNvSpPr txBox="1">
              <a:spLocks noChangeArrowheads="1"/>
            </p:cNvSpPr>
            <p:nvPr/>
          </p:nvSpPr>
          <p:spPr bwMode="auto">
            <a:xfrm>
              <a:off x="3217830" y="5396935"/>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MOLOKAI</a:t>
              </a:r>
            </a:p>
          </p:txBody>
        </p:sp>
        <p:sp>
          <p:nvSpPr>
            <p:cNvPr id="142" name="Text Box 5"/>
            <p:cNvSpPr txBox="1">
              <a:spLocks noChangeArrowheads="1"/>
            </p:cNvSpPr>
            <p:nvPr/>
          </p:nvSpPr>
          <p:spPr bwMode="auto">
            <a:xfrm>
              <a:off x="3076032" y="6026412"/>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HAWAII</a:t>
              </a:r>
            </a:p>
          </p:txBody>
        </p:sp>
      </p:grpSp>
      <p:grpSp>
        <p:nvGrpSpPr>
          <p:cNvPr id="147" name="Lines"/>
          <p:cNvGrpSpPr/>
          <p:nvPr/>
        </p:nvGrpSpPr>
        <p:grpSpPr>
          <a:xfrm>
            <a:off x="3314700" y="1842219"/>
            <a:ext cx="4161515" cy="3557215"/>
            <a:chOff x="2895600" y="1313290"/>
            <a:chExt cx="5548686" cy="4742953"/>
          </a:xfrm>
        </p:grpSpPr>
        <p:sp>
          <p:nvSpPr>
            <p:cNvPr id="118" name="Line 57"/>
            <p:cNvSpPr>
              <a:spLocks noChangeShapeType="1"/>
            </p:cNvSpPr>
            <p:nvPr/>
          </p:nvSpPr>
          <p:spPr bwMode="auto">
            <a:xfrm>
              <a:off x="7761030" y="1685568"/>
              <a:ext cx="253885" cy="469235"/>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19" name="Line 57"/>
            <p:cNvSpPr>
              <a:spLocks noChangeShapeType="1"/>
            </p:cNvSpPr>
            <p:nvPr/>
          </p:nvSpPr>
          <p:spPr bwMode="auto">
            <a:xfrm>
              <a:off x="7822964" y="1478943"/>
              <a:ext cx="233033" cy="430695"/>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0" name="Line 57"/>
            <p:cNvSpPr>
              <a:spLocks noChangeShapeType="1"/>
            </p:cNvSpPr>
            <p:nvPr/>
          </p:nvSpPr>
          <p:spPr bwMode="auto">
            <a:xfrm>
              <a:off x="7943559" y="1313290"/>
              <a:ext cx="233033" cy="430695"/>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1" name="Line 57"/>
            <p:cNvSpPr>
              <a:spLocks noChangeShapeType="1"/>
            </p:cNvSpPr>
            <p:nvPr/>
          </p:nvSpPr>
          <p:spPr bwMode="auto">
            <a:xfrm>
              <a:off x="7643086" y="2982957"/>
              <a:ext cx="459293" cy="404300"/>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3" name="Line 57"/>
            <p:cNvSpPr>
              <a:spLocks noChangeShapeType="1"/>
            </p:cNvSpPr>
            <p:nvPr/>
          </p:nvSpPr>
          <p:spPr bwMode="auto">
            <a:xfrm>
              <a:off x="7739827" y="2944526"/>
              <a:ext cx="418211" cy="331411"/>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4" name="Line 57"/>
            <p:cNvSpPr>
              <a:spLocks noChangeShapeType="1"/>
            </p:cNvSpPr>
            <p:nvPr/>
          </p:nvSpPr>
          <p:spPr bwMode="auto">
            <a:xfrm>
              <a:off x="7828616" y="2906096"/>
              <a:ext cx="353276" cy="194914"/>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5" name="Line 57"/>
            <p:cNvSpPr>
              <a:spLocks noChangeShapeType="1"/>
            </p:cNvSpPr>
            <p:nvPr/>
          </p:nvSpPr>
          <p:spPr bwMode="auto">
            <a:xfrm>
              <a:off x="7941260" y="2684785"/>
              <a:ext cx="280389" cy="13792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6" name="Line 57"/>
            <p:cNvSpPr>
              <a:spLocks noChangeShapeType="1"/>
            </p:cNvSpPr>
            <p:nvPr/>
          </p:nvSpPr>
          <p:spPr bwMode="auto">
            <a:xfrm>
              <a:off x="8125465" y="2360107"/>
              <a:ext cx="280389" cy="13792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7" name="Line 57"/>
            <p:cNvSpPr>
              <a:spLocks noChangeShapeType="1"/>
            </p:cNvSpPr>
            <p:nvPr/>
          </p:nvSpPr>
          <p:spPr bwMode="auto">
            <a:xfrm>
              <a:off x="8269914" y="2297822"/>
              <a:ext cx="174372" cy="95521"/>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43" name="Line 57"/>
            <p:cNvSpPr>
              <a:spLocks noChangeShapeType="1"/>
            </p:cNvSpPr>
            <p:nvPr/>
          </p:nvSpPr>
          <p:spPr bwMode="auto">
            <a:xfrm flipH="1">
              <a:off x="2895600" y="5542059"/>
              <a:ext cx="46382" cy="8083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44" name="Line 57"/>
            <p:cNvSpPr>
              <a:spLocks noChangeShapeType="1"/>
            </p:cNvSpPr>
            <p:nvPr/>
          </p:nvSpPr>
          <p:spPr bwMode="auto">
            <a:xfrm flipH="1">
              <a:off x="3207027" y="5638800"/>
              <a:ext cx="46382" cy="8083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45" name="Line 57"/>
            <p:cNvSpPr>
              <a:spLocks noChangeShapeType="1"/>
            </p:cNvSpPr>
            <p:nvPr/>
          </p:nvSpPr>
          <p:spPr bwMode="auto">
            <a:xfrm flipH="1">
              <a:off x="3645674" y="5568563"/>
              <a:ext cx="46382" cy="8083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46" name="Line 57"/>
            <p:cNvSpPr>
              <a:spLocks noChangeShapeType="1"/>
            </p:cNvSpPr>
            <p:nvPr/>
          </p:nvSpPr>
          <p:spPr bwMode="auto">
            <a:xfrm flipH="1">
              <a:off x="3599291" y="5975405"/>
              <a:ext cx="46382" cy="8083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grpSp>
      <p:sp>
        <p:nvSpPr>
          <p:cNvPr id="2" name="Title 1"/>
          <p:cNvSpPr>
            <a:spLocks noGrp="1"/>
          </p:cNvSpPr>
          <p:nvPr>
            <p:ph type="title"/>
          </p:nvPr>
        </p:nvSpPr>
        <p:spPr/>
        <p:txBody>
          <a:bodyPr>
            <a:noAutofit/>
          </a:bodyPr>
          <a:lstStyle/>
          <a:p>
            <a:r>
              <a:rPr lang="en-US" sz="3200" dirty="0" smtClean="0"/>
              <a:t>23 </a:t>
            </a:r>
            <a:r>
              <a:rPr lang="en-US" sz="3200" dirty="0"/>
              <a:t>“MSCR” States; 21 Use M332 Nomenclature, </a:t>
            </a:r>
            <a:r>
              <a:rPr lang="en-US" sz="3200" dirty="0" smtClean="0"/>
              <a:t>2 </a:t>
            </a:r>
            <a:r>
              <a:rPr lang="en-US" sz="3200" dirty="0"/>
              <a:t>Stayed with M320 Nomenclature</a:t>
            </a:r>
          </a:p>
        </p:txBody>
      </p:sp>
      <p:grpSp>
        <p:nvGrpSpPr>
          <p:cNvPr id="128" name="Legend"/>
          <p:cNvGrpSpPr/>
          <p:nvPr/>
        </p:nvGrpSpPr>
        <p:grpSpPr>
          <a:xfrm>
            <a:off x="7154185" y="4113071"/>
            <a:ext cx="1989815" cy="1106244"/>
            <a:chOff x="174709" y="4929308"/>
            <a:chExt cx="2130181" cy="1459280"/>
          </a:xfrm>
        </p:grpSpPr>
        <p:sp>
          <p:nvSpPr>
            <p:cNvPr id="133" name="Rechteck 234"/>
            <p:cNvSpPr/>
            <p:nvPr/>
          </p:nvSpPr>
          <p:spPr>
            <a:xfrm>
              <a:off x="174709" y="4988630"/>
              <a:ext cx="175810" cy="177733"/>
            </a:xfrm>
            <a:prstGeom prst="rect">
              <a:avLst/>
            </a:prstGeom>
            <a:solidFill>
              <a:srgbClr val="7030A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700">
                <a:solidFill>
                  <a:prstClr val="white"/>
                </a:solidFill>
              </a:endParaRPr>
            </a:p>
          </p:txBody>
        </p:sp>
        <p:sp>
          <p:nvSpPr>
            <p:cNvPr id="134" name="Rechteck 235"/>
            <p:cNvSpPr/>
            <p:nvPr/>
          </p:nvSpPr>
          <p:spPr>
            <a:xfrm>
              <a:off x="185726" y="5266225"/>
              <a:ext cx="149553" cy="193748"/>
            </a:xfrm>
            <a:prstGeom prst="rect">
              <a:avLst/>
            </a:prstGeom>
            <a:solidFill>
              <a:schemeClr val="accent6">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700">
                <a:solidFill>
                  <a:prstClr val="white"/>
                </a:solidFill>
              </a:endParaRPr>
            </a:p>
          </p:txBody>
        </p:sp>
        <p:sp>
          <p:nvSpPr>
            <p:cNvPr id="208" name="Textfeld 248"/>
            <p:cNvSpPr txBox="1"/>
            <p:nvPr/>
          </p:nvSpPr>
          <p:spPr>
            <a:xfrm>
              <a:off x="376034" y="5201047"/>
              <a:ext cx="1735883" cy="1187541"/>
            </a:xfrm>
            <a:prstGeom prst="rect">
              <a:avLst/>
            </a:prstGeom>
            <a:noFill/>
          </p:spPr>
          <p:txBody>
            <a:bodyPr wrap="square" rtlCol="0">
              <a:spAutoFit/>
            </a:bodyPr>
            <a:lstStyle/>
            <a:p>
              <a:pPr fontAlgn="base">
                <a:spcBef>
                  <a:spcPct val="0"/>
                </a:spcBef>
                <a:spcAft>
                  <a:spcPct val="0"/>
                </a:spcAft>
              </a:pPr>
              <a:r>
                <a:rPr lang="en-US" sz="1050" dirty="0">
                  <a:solidFill>
                    <a:prstClr val="black"/>
                  </a:solidFill>
                </a:rPr>
                <a:t>Stayed With M320 Nomenclature.  Reasons cited were over potential confusion, changing plans/specs, etc.   </a:t>
              </a:r>
            </a:p>
          </p:txBody>
        </p:sp>
        <p:sp>
          <p:nvSpPr>
            <p:cNvPr id="209" name="Textfeld 249"/>
            <p:cNvSpPr txBox="1"/>
            <p:nvPr/>
          </p:nvSpPr>
          <p:spPr>
            <a:xfrm>
              <a:off x="361102" y="4929308"/>
              <a:ext cx="1943788" cy="334948"/>
            </a:xfrm>
            <a:prstGeom prst="rect">
              <a:avLst/>
            </a:prstGeom>
            <a:noFill/>
          </p:spPr>
          <p:txBody>
            <a:bodyPr wrap="square" rtlCol="0">
              <a:spAutoFit/>
            </a:bodyPr>
            <a:lstStyle/>
            <a:p>
              <a:pPr fontAlgn="base">
                <a:spcBef>
                  <a:spcPct val="0"/>
                </a:spcBef>
                <a:spcAft>
                  <a:spcPct val="0"/>
                </a:spcAft>
              </a:pPr>
              <a:r>
                <a:rPr lang="en-US" sz="1050" dirty="0">
                  <a:solidFill>
                    <a:prstClr val="black"/>
                  </a:solidFill>
                </a:rPr>
                <a:t>Use M332 Nomenclature</a:t>
              </a:r>
            </a:p>
          </p:txBody>
        </p:sp>
      </p:grpSp>
    </p:spTree>
    <p:extLst>
      <p:ext uri="{BB962C8B-B14F-4D97-AF65-F5344CB8AC3E}">
        <p14:creationId xmlns:p14="http://schemas.microsoft.com/office/powerpoint/2010/main" val="7033976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USA"/>
          <p:cNvGrpSpPr/>
          <p:nvPr/>
        </p:nvGrpSpPr>
        <p:grpSpPr>
          <a:xfrm>
            <a:off x="1476189" y="1484785"/>
            <a:ext cx="6228159" cy="3931444"/>
            <a:chOff x="444252" y="836712"/>
            <a:chExt cx="8304212" cy="5241925"/>
          </a:xfrm>
          <a:effectLst>
            <a:outerShdw blurRad="50800" dist="38100" dir="8100000" algn="tr" rotWithShape="0">
              <a:prstClr val="black">
                <a:alpha val="40000"/>
              </a:prstClr>
            </a:outerShdw>
          </a:effectLst>
        </p:grpSpPr>
        <p:sp>
          <p:nvSpPr>
            <p:cNvPr id="172" name="Wyoming"/>
            <p:cNvSpPr>
              <a:spLocks/>
            </p:cNvSpPr>
            <p:nvPr/>
          </p:nvSpPr>
          <p:spPr bwMode="auto">
            <a:xfrm>
              <a:off x="2636589" y="1930500"/>
              <a:ext cx="1074738" cy="890588"/>
            </a:xfrm>
            <a:custGeom>
              <a:avLst/>
              <a:gdLst>
                <a:gd name="T0" fmla="*/ 0 w 677"/>
                <a:gd name="T1" fmla="*/ 485 h 561"/>
                <a:gd name="T2" fmla="*/ 90 w 677"/>
                <a:gd name="T3" fmla="*/ 497 h 561"/>
                <a:gd name="T4" fmla="*/ 95 w 677"/>
                <a:gd name="T5" fmla="*/ 499 h 561"/>
                <a:gd name="T6" fmla="*/ 121 w 677"/>
                <a:gd name="T7" fmla="*/ 502 h 561"/>
                <a:gd name="T8" fmla="*/ 168 w 677"/>
                <a:gd name="T9" fmla="*/ 509 h 561"/>
                <a:gd name="T10" fmla="*/ 254 w 677"/>
                <a:gd name="T11" fmla="*/ 521 h 561"/>
                <a:gd name="T12" fmla="*/ 339 w 677"/>
                <a:gd name="T13" fmla="*/ 530 h 561"/>
                <a:gd name="T14" fmla="*/ 431 w 677"/>
                <a:gd name="T15" fmla="*/ 542 h 561"/>
                <a:gd name="T16" fmla="*/ 526 w 677"/>
                <a:gd name="T17" fmla="*/ 551 h 561"/>
                <a:gd name="T18" fmla="*/ 637 w 677"/>
                <a:gd name="T19" fmla="*/ 561 h 561"/>
                <a:gd name="T20" fmla="*/ 642 w 677"/>
                <a:gd name="T21" fmla="*/ 492 h 561"/>
                <a:gd name="T22" fmla="*/ 646 w 677"/>
                <a:gd name="T23" fmla="*/ 438 h 561"/>
                <a:gd name="T24" fmla="*/ 658 w 677"/>
                <a:gd name="T25" fmla="*/ 317 h 561"/>
                <a:gd name="T26" fmla="*/ 663 w 677"/>
                <a:gd name="T27" fmla="*/ 256 h 561"/>
                <a:gd name="T28" fmla="*/ 670 w 677"/>
                <a:gd name="T29" fmla="*/ 177 h 561"/>
                <a:gd name="T30" fmla="*/ 675 w 677"/>
                <a:gd name="T31" fmla="*/ 125 h 561"/>
                <a:gd name="T32" fmla="*/ 594 w 677"/>
                <a:gd name="T33" fmla="*/ 64 h 561"/>
                <a:gd name="T34" fmla="*/ 523 w 677"/>
                <a:gd name="T35" fmla="*/ 59 h 561"/>
                <a:gd name="T36" fmla="*/ 509 w 677"/>
                <a:gd name="T37" fmla="*/ 57 h 561"/>
                <a:gd name="T38" fmla="*/ 433 w 677"/>
                <a:gd name="T39" fmla="*/ 50 h 561"/>
                <a:gd name="T40" fmla="*/ 414 w 677"/>
                <a:gd name="T41" fmla="*/ 45 h 561"/>
                <a:gd name="T42" fmla="*/ 346 w 677"/>
                <a:gd name="T43" fmla="*/ 38 h 561"/>
                <a:gd name="T44" fmla="*/ 287 w 677"/>
                <a:gd name="T45" fmla="*/ 31 h 561"/>
                <a:gd name="T46" fmla="*/ 249 w 677"/>
                <a:gd name="T47" fmla="*/ 24 h 561"/>
                <a:gd name="T48" fmla="*/ 230 w 677"/>
                <a:gd name="T49" fmla="*/ 21 h 561"/>
                <a:gd name="T50" fmla="*/ 166 w 677"/>
                <a:gd name="T51" fmla="*/ 12 h 561"/>
                <a:gd name="T52" fmla="*/ 149 w 677"/>
                <a:gd name="T53" fmla="*/ 12 h 561"/>
                <a:gd name="T54" fmla="*/ 121 w 677"/>
                <a:gd name="T55" fmla="*/ 7 h 561"/>
                <a:gd name="T56" fmla="*/ 104 w 677"/>
                <a:gd name="T57" fmla="*/ 5 h 561"/>
                <a:gd name="T58" fmla="*/ 78 w 677"/>
                <a:gd name="T59" fmla="*/ 0 h 561"/>
                <a:gd name="T60" fmla="*/ 69 w 677"/>
                <a:gd name="T61" fmla="*/ 64 h 561"/>
                <a:gd name="T62" fmla="*/ 50 w 677"/>
                <a:gd name="T63" fmla="*/ 180 h 561"/>
                <a:gd name="T64" fmla="*/ 41 w 677"/>
                <a:gd name="T65" fmla="*/ 239 h 561"/>
                <a:gd name="T66" fmla="*/ 19 w 677"/>
                <a:gd name="T67" fmla="*/ 362 h 561"/>
                <a:gd name="T68" fmla="*/ 5 w 677"/>
                <a:gd name="T69" fmla="*/ 452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7" h="561">
                  <a:moveTo>
                    <a:pt x="5" y="452"/>
                  </a:moveTo>
                  <a:lnTo>
                    <a:pt x="0" y="485"/>
                  </a:lnTo>
                  <a:lnTo>
                    <a:pt x="50" y="492"/>
                  </a:lnTo>
                  <a:lnTo>
                    <a:pt x="90" y="497"/>
                  </a:lnTo>
                  <a:lnTo>
                    <a:pt x="95" y="499"/>
                  </a:lnTo>
                  <a:lnTo>
                    <a:pt x="95" y="499"/>
                  </a:lnTo>
                  <a:lnTo>
                    <a:pt x="109" y="499"/>
                  </a:lnTo>
                  <a:lnTo>
                    <a:pt x="121" y="502"/>
                  </a:lnTo>
                  <a:lnTo>
                    <a:pt x="126" y="502"/>
                  </a:lnTo>
                  <a:lnTo>
                    <a:pt x="168" y="509"/>
                  </a:lnTo>
                  <a:lnTo>
                    <a:pt x="183" y="511"/>
                  </a:lnTo>
                  <a:lnTo>
                    <a:pt x="254" y="521"/>
                  </a:lnTo>
                  <a:lnTo>
                    <a:pt x="284" y="523"/>
                  </a:lnTo>
                  <a:lnTo>
                    <a:pt x="339" y="530"/>
                  </a:lnTo>
                  <a:lnTo>
                    <a:pt x="381" y="535"/>
                  </a:lnTo>
                  <a:lnTo>
                    <a:pt x="431" y="542"/>
                  </a:lnTo>
                  <a:lnTo>
                    <a:pt x="443" y="542"/>
                  </a:lnTo>
                  <a:lnTo>
                    <a:pt x="526" y="551"/>
                  </a:lnTo>
                  <a:lnTo>
                    <a:pt x="556" y="554"/>
                  </a:lnTo>
                  <a:lnTo>
                    <a:pt x="637" y="561"/>
                  </a:lnTo>
                  <a:lnTo>
                    <a:pt x="642" y="514"/>
                  </a:lnTo>
                  <a:lnTo>
                    <a:pt x="642" y="492"/>
                  </a:lnTo>
                  <a:lnTo>
                    <a:pt x="644" y="476"/>
                  </a:lnTo>
                  <a:lnTo>
                    <a:pt x="646" y="438"/>
                  </a:lnTo>
                  <a:lnTo>
                    <a:pt x="653" y="364"/>
                  </a:lnTo>
                  <a:lnTo>
                    <a:pt x="658" y="317"/>
                  </a:lnTo>
                  <a:lnTo>
                    <a:pt x="663" y="258"/>
                  </a:lnTo>
                  <a:lnTo>
                    <a:pt x="663" y="256"/>
                  </a:lnTo>
                  <a:lnTo>
                    <a:pt x="665" y="213"/>
                  </a:lnTo>
                  <a:lnTo>
                    <a:pt x="670" y="177"/>
                  </a:lnTo>
                  <a:lnTo>
                    <a:pt x="670" y="173"/>
                  </a:lnTo>
                  <a:lnTo>
                    <a:pt x="675" y="125"/>
                  </a:lnTo>
                  <a:lnTo>
                    <a:pt x="677" y="73"/>
                  </a:lnTo>
                  <a:lnTo>
                    <a:pt x="594" y="64"/>
                  </a:lnTo>
                  <a:lnTo>
                    <a:pt x="589" y="64"/>
                  </a:lnTo>
                  <a:lnTo>
                    <a:pt x="523" y="59"/>
                  </a:lnTo>
                  <a:lnTo>
                    <a:pt x="519" y="57"/>
                  </a:lnTo>
                  <a:lnTo>
                    <a:pt x="509" y="57"/>
                  </a:lnTo>
                  <a:lnTo>
                    <a:pt x="488" y="54"/>
                  </a:lnTo>
                  <a:lnTo>
                    <a:pt x="433" y="50"/>
                  </a:lnTo>
                  <a:lnTo>
                    <a:pt x="417" y="47"/>
                  </a:lnTo>
                  <a:lnTo>
                    <a:pt x="414" y="45"/>
                  </a:lnTo>
                  <a:lnTo>
                    <a:pt x="372" y="40"/>
                  </a:lnTo>
                  <a:lnTo>
                    <a:pt x="346" y="38"/>
                  </a:lnTo>
                  <a:lnTo>
                    <a:pt x="317" y="33"/>
                  </a:lnTo>
                  <a:lnTo>
                    <a:pt x="287" y="31"/>
                  </a:lnTo>
                  <a:lnTo>
                    <a:pt x="258" y="26"/>
                  </a:lnTo>
                  <a:lnTo>
                    <a:pt x="249" y="24"/>
                  </a:lnTo>
                  <a:lnTo>
                    <a:pt x="246" y="24"/>
                  </a:lnTo>
                  <a:lnTo>
                    <a:pt x="230" y="21"/>
                  </a:lnTo>
                  <a:lnTo>
                    <a:pt x="185" y="14"/>
                  </a:lnTo>
                  <a:lnTo>
                    <a:pt x="166" y="12"/>
                  </a:lnTo>
                  <a:lnTo>
                    <a:pt x="159" y="12"/>
                  </a:lnTo>
                  <a:lnTo>
                    <a:pt x="149" y="12"/>
                  </a:lnTo>
                  <a:lnTo>
                    <a:pt x="121" y="7"/>
                  </a:lnTo>
                  <a:lnTo>
                    <a:pt x="121" y="7"/>
                  </a:lnTo>
                  <a:lnTo>
                    <a:pt x="107" y="5"/>
                  </a:lnTo>
                  <a:lnTo>
                    <a:pt x="104" y="5"/>
                  </a:lnTo>
                  <a:lnTo>
                    <a:pt x="93" y="2"/>
                  </a:lnTo>
                  <a:lnTo>
                    <a:pt x="78" y="0"/>
                  </a:lnTo>
                  <a:lnTo>
                    <a:pt x="71" y="40"/>
                  </a:lnTo>
                  <a:lnTo>
                    <a:pt x="69" y="64"/>
                  </a:lnTo>
                  <a:lnTo>
                    <a:pt x="60" y="123"/>
                  </a:lnTo>
                  <a:lnTo>
                    <a:pt x="50" y="180"/>
                  </a:lnTo>
                  <a:lnTo>
                    <a:pt x="45" y="203"/>
                  </a:lnTo>
                  <a:lnTo>
                    <a:pt x="41" y="239"/>
                  </a:lnTo>
                  <a:lnTo>
                    <a:pt x="31" y="301"/>
                  </a:lnTo>
                  <a:lnTo>
                    <a:pt x="19" y="362"/>
                  </a:lnTo>
                  <a:lnTo>
                    <a:pt x="12" y="414"/>
                  </a:lnTo>
                  <a:lnTo>
                    <a:pt x="5" y="452"/>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218" name="Wisconsin"/>
            <p:cNvSpPr>
              <a:spLocks/>
            </p:cNvSpPr>
            <p:nvPr/>
          </p:nvSpPr>
          <p:spPr bwMode="auto">
            <a:xfrm>
              <a:off x="5240089" y="1702963"/>
              <a:ext cx="806450" cy="862013"/>
            </a:xfrm>
            <a:custGeom>
              <a:avLst/>
              <a:gdLst>
                <a:gd name="T0" fmla="*/ 494 w 508"/>
                <a:gd name="T1" fmla="*/ 224 h 543"/>
                <a:gd name="T2" fmla="*/ 473 w 508"/>
                <a:gd name="T3" fmla="*/ 278 h 543"/>
                <a:gd name="T4" fmla="*/ 475 w 508"/>
                <a:gd name="T5" fmla="*/ 318 h 543"/>
                <a:gd name="T6" fmla="*/ 463 w 508"/>
                <a:gd name="T7" fmla="*/ 328 h 543"/>
                <a:gd name="T8" fmla="*/ 463 w 508"/>
                <a:gd name="T9" fmla="*/ 380 h 543"/>
                <a:gd name="T10" fmla="*/ 456 w 508"/>
                <a:gd name="T11" fmla="*/ 410 h 543"/>
                <a:gd name="T12" fmla="*/ 449 w 508"/>
                <a:gd name="T13" fmla="*/ 434 h 543"/>
                <a:gd name="T14" fmla="*/ 466 w 508"/>
                <a:gd name="T15" fmla="*/ 505 h 543"/>
                <a:gd name="T16" fmla="*/ 381 w 508"/>
                <a:gd name="T17" fmla="*/ 533 h 543"/>
                <a:gd name="T18" fmla="*/ 277 w 508"/>
                <a:gd name="T19" fmla="*/ 538 h 543"/>
                <a:gd name="T20" fmla="*/ 213 w 508"/>
                <a:gd name="T21" fmla="*/ 538 h 543"/>
                <a:gd name="T22" fmla="*/ 189 w 508"/>
                <a:gd name="T23" fmla="*/ 524 h 543"/>
                <a:gd name="T24" fmla="*/ 166 w 508"/>
                <a:gd name="T25" fmla="*/ 495 h 543"/>
                <a:gd name="T26" fmla="*/ 173 w 508"/>
                <a:gd name="T27" fmla="*/ 453 h 543"/>
                <a:gd name="T28" fmla="*/ 156 w 508"/>
                <a:gd name="T29" fmla="*/ 425 h 543"/>
                <a:gd name="T30" fmla="*/ 95 w 508"/>
                <a:gd name="T31" fmla="*/ 342 h 543"/>
                <a:gd name="T32" fmla="*/ 52 w 508"/>
                <a:gd name="T33" fmla="*/ 300 h 543"/>
                <a:gd name="T34" fmla="*/ 33 w 508"/>
                <a:gd name="T35" fmla="*/ 297 h 543"/>
                <a:gd name="T36" fmla="*/ 12 w 508"/>
                <a:gd name="T37" fmla="*/ 278 h 543"/>
                <a:gd name="T38" fmla="*/ 10 w 508"/>
                <a:gd name="T39" fmla="*/ 236 h 543"/>
                <a:gd name="T40" fmla="*/ 17 w 508"/>
                <a:gd name="T41" fmla="*/ 207 h 543"/>
                <a:gd name="T42" fmla="*/ 5 w 508"/>
                <a:gd name="T43" fmla="*/ 179 h 543"/>
                <a:gd name="T44" fmla="*/ 0 w 508"/>
                <a:gd name="T45" fmla="*/ 170 h 543"/>
                <a:gd name="T46" fmla="*/ 15 w 508"/>
                <a:gd name="T47" fmla="*/ 137 h 543"/>
                <a:gd name="T48" fmla="*/ 50 w 508"/>
                <a:gd name="T49" fmla="*/ 108 h 543"/>
                <a:gd name="T50" fmla="*/ 50 w 508"/>
                <a:gd name="T51" fmla="*/ 45 h 543"/>
                <a:gd name="T52" fmla="*/ 55 w 508"/>
                <a:gd name="T53" fmla="*/ 40 h 543"/>
                <a:gd name="T54" fmla="*/ 55 w 508"/>
                <a:gd name="T55" fmla="*/ 37 h 543"/>
                <a:gd name="T56" fmla="*/ 69 w 508"/>
                <a:gd name="T57" fmla="*/ 37 h 543"/>
                <a:gd name="T58" fmla="*/ 76 w 508"/>
                <a:gd name="T59" fmla="*/ 40 h 543"/>
                <a:gd name="T60" fmla="*/ 111 w 508"/>
                <a:gd name="T61" fmla="*/ 28 h 543"/>
                <a:gd name="T62" fmla="*/ 154 w 508"/>
                <a:gd name="T63" fmla="*/ 7 h 543"/>
                <a:gd name="T64" fmla="*/ 166 w 508"/>
                <a:gd name="T65" fmla="*/ 2 h 543"/>
                <a:gd name="T66" fmla="*/ 170 w 508"/>
                <a:gd name="T67" fmla="*/ 19 h 543"/>
                <a:gd name="T68" fmla="*/ 161 w 508"/>
                <a:gd name="T69" fmla="*/ 47 h 543"/>
                <a:gd name="T70" fmla="*/ 175 w 508"/>
                <a:gd name="T71" fmla="*/ 40 h 543"/>
                <a:gd name="T72" fmla="*/ 215 w 508"/>
                <a:gd name="T73" fmla="*/ 52 h 543"/>
                <a:gd name="T74" fmla="*/ 314 w 508"/>
                <a:gd name="T75" fmla="*/ 89 h 543"/>
                <a:gd name="T76" fmla="*/ 355 w 508"/>
                <a:gd name="T77" fmla="*/ 104 h 543"/>
                <a:gd name="T78" fmla="*/ 399 w 508"/>
                <a:gd name="T79" fmla="*/ 108 h 543"/>
                <a:gd name="T80" fmla="*/ 409 w 508"/>
                <a:gd name="T81" fmla="*/ 115 h 543"/>
                <a:gd name="T82" fmla="*/ 404 w 508"/>
                <a:gd name="T83" fmla="*/ 122 h 543"/>
                <a:gd name="T84" fmla="*/ 409 w 508"/>
                <a:gd name="T85" fmla="*/ 127 h 543"/>
                <a:gd name="T86" fmla="*/ 430 w 508"/>
                <a:gd name="T87" fmla="*/ 134 h 543"/>
                <a:gd name="T88" fmla="*/ 437 w 508"/>
                <a:gd name="T89" fmla="*/ 160 h 543"/>
                <a:gd name="T90" fmla="*/ 451 w 508"/>
                <a:gd name="T91" fmla="*/ 207 h 543"/>
                <a:gd name="T92" fmla="*/ 444 w 508"/>
                <a:gd name="T93" fmla="*/ 224 h 543"/>
                <a:gd name="T94" fmla="*/ 428 w 508"/>
                <a:gd name="T95" fmla="*/ 259 h 543"/>
                <a:gd name="T96" fmla="*/ 428 w 508"/>
                <a:gd name="T97" fmla="*/ 278 h 543"/>
                <a:gd name="T98" fmla="*/ 437 w 508"/>
                <a:gd name="T99" fmla="*/ 274 h 543"/>
                <a:gd name="T100" fmla="*/ 444 w 508"/>
                <a:gd name="T101" fmla="*/ 264 h 543"/>
                <a:gd name="T102" fmla="*/ 458 w 508"/>
                <a:gd name="T103" fmla="*/ 238 h 543"/>
                <a:gd name="T104" fmla="*/ 506 w 508"/>
                <a:gd name="T105" fmla="*/ 17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8" h="543">
                  <a:moveTo>
                    <a:pt x="508" y="184"/>
                  </a:moveTo>
                  <a:lnTo>
                    <a:pt x="508" y="186"/>
                  </a:lnTo>
                  <a:lnTo>
                    <a:pt x="503" y="205"/>
                  </a:lnTo>
                  <a:lnTo>
                    <a:pt x="501" y="207"/>
                  </a:lnTo>
                  <a:lnTo>
                    <a:pt x="494" y="224"/>
                  </a:lnTo>
                  <a:lnTo>
                    <a:pt x="484" y="252"/>
                  </a:lnTo>
                  <a:lnTo>
                    <a:pt x="482" y="257"/>
                  </a:lnTo>
                  <a:lnTo>
                    <a:pt x="477" y="266"/>
                  </a:lnTo>
                  <a:lnTo>
                    <a:pt x="475" y="274"/>
                  </a:lnTo>
                  <a:lnTo>
                    <a:pt x="473" y="278"/>
                  </a:lnTo>
                  <a:lnTo>
                    <a:pt x="470" y="300"/>
                  </a:lnTo>
                  <a:lnTo>
                    <a:pt x="475" y="311"/>
                  </a:lnTo>
                  <a:lnTo>
                    <a:pt x="475" y="314"/>
                  </a:lnTo>
                  <a:lnTo>
                    <a:pt x="475" y="316"/>
                  </a:lnTo>
                  <a:lnTo>
                    <a:pt x="475" y="318"/>
                  </a:lnTo>
                  <a:lnTo>
                    <a:pt x="473" y="321"/>
                  </a:lnTo>
                  <a:lnTo>
                    <a:pt x="470" y="323"/>
                  </a:lnTo>
                  <a:lnTo>
                    <a:pt x="468" y="325"/>
                  </a:lnTo>
                  <a:lnTo>
                    <a:pt x="466" y="325"/>
                  </a:lnTo>
                  <a:lnTo>
                    <a:pt x="463" y="328"/>
                  </a:lnTo>
                  <a:lnTo>
                    <a:pt x="461" y="340"/>
                  </a:lnTo>
                  <a:lnTo>
                    <a:pt x="461" y="342"/>
                  </a:lnTo>
                  <a:lnTo>
                    <a:pt x="458" y="354"/>
                  </a:lnTo>
                  <a:lnTo>
                    <a:pt x="463" y="370"/>
                  </a:lnTo>
                  <a:lnTo>
                    <a:pt x="463" y="380"/>
                  </a:lnTo>
                  <a:lnTo>
                    <a:pt x="463" y="380"/>
                  </a:lnTo>
                  <a:lnTo>
                    <a:pt x="456" y="399"/>
                  </a:lnTo>
                  <a:lnTo>
                    <a:pt x="458" y="403"/>
                  </a:lnTo>
                  <a:lnTo>
                    <a:pt x="456" y="408"/>
                  </a:lnTo>
                  <a:lnTo>
                    <a:pt x="456" y="410"/>
                  </a:lnTo>
                  <a:lnTo>
                    <a:pt x="454" y="415"/>
                  </a:lnTo>
                  <a:lnTo>
                    <a:pt x="451" y="418"/>
                  </a:lnTo>
                  <a:lnTo>
                    <a:pt x="451" y="418"/>
                  </a:lnTo>
                  <a:lnTo>
                    <a:pt x="451" y="420"/>
                  </a:lnTo>
                  <a:lnTo>
                    <a:pt x="449" y="434"/>
                  </a:lnTo>
                  <a:lnTo>
                    <a:pt x="449" y="436"/>
                  </a:lnTo>
                  <a:lnTo>
                    <a:pt x="451" y="441"/>
                  </a:lnTo>
                  <a:lnTo>
                    <a:pt x="451" y="441"/>
                  </a:lnTo>
                  <a:lnTo>
                    <a:pt x="461" y="484"/>
                  </a:lnTo>
                  <a:lnTo>
                    <a:pt x="466" y="505"/>
                  </a:lnTo>
                  <a:lnTo>
                    <a:pt x="468" y="526"/>
                  </a:lnTo>
                  <a:lnTo>
                    <a:pt x="433" y="529"/>
                  </a:lnTo>
                  <a:lnTo>
                    <a:pt x="423" y="529"/>
                  </a:lnTo>
                  <a:lnTo>
                    <a:pt x="385" y="533"/>
                  </a:lnTo>
                  <a:lnTo>
                    <a:pt x="381" y="533"/>
                  </a:lnTo>
                  <a:lnTo>
                    <a:pt x="366" y="533"/>
                  </a:lnTo>
                  <a:lnTo>
                    <a:pt x="329" y="536"/>
                  </a:lnTo>
                  <a:lnTo>
                    <a:pt x="324" y="536"/>
                  </a:lnTo>
                  <a:lnTo>
                    <a:pt x="286" y="538"/>
                  </a:lnTo>
                  <a:lnTo>
                    <a:pt x="277" y="538"/>
                  </a:lnTo>
                  <a:lnTo>
                    <a:pt x="232" y="540"/>
                  </a:lnTo>
                  <a:lnTo>
                    <a:pt x="213" y="543"/>
                  </a:lnTo>
                  <a:lnTo>
                    <a:pt x="213" y="540"/>
                  </a:lnTo>
                  <a:lnTo>
                    <a:pt x="213" y="540"/>
                  </a:lnTo>
                  <a:lnTo>
                    <a:pt x="213" y="538"/>
                  </a:lnTo>
                  <a:lnTo>
                    <a:pt x="208" y="529"/>
                  </a:lnTo>
                  <a:lnTo>
                    <a:pt x="206" y="526"/>
                  </a:lnTo>
                  <a:lnTo>
                    <a:pt x="206" y="526"/>
                  </a:lnTo>
                  <a:lnTo>
                    <a:pt x="201" y="526"/>
                  </a:lnTo>
                  <a:lnTo>
                    <a:pt x="189" y="524"/>
                  </a:lnTo>
                  <a:lnTo>
                    <a:pt x="185" y="521"/>
                  </a:lnTo>
                  <a:lnTo>
                    <a:pt x="182" y="521"/>
                  </a:lnTo>
                  <a:lnTo>
                    <a:pt x="175" y="517"/>
                  </a:lnTo>
                  <a:lnTo>
                    <a:pt x="175" y="514"/>
                  </a:lnTo>
                  <a:lnTo>
                    <a:pt x="166" y="495"/>
                  </a:lnTo>
                  <a:lnTo>
                    <a:pt x="163" y="486"/>
                  </a:lnTo>
                  <a:lnTo>
                    <a:pt x="163" y="474"/>
                  </a:lnTo>
                  <a:lnTo>
                    <a:pt x="166" y="465"/>
                  </a:lnTo>
                  <a:lnTo>
                    <a:pt x="170" y="455"/>
                  </a:lnTo>
                  <a:lnTo>
                    <a:pt x="173" y="453"/>
                  </a:lnTo>
                  <a:lnTo>
                    <a:pt x="168" y="448"/>
                  </a:lnTo>
                  <a:lnTo>
                    <a:pt x="168" y="446"/>
                  </a:lnTo>
                  <a:lnTo>
                    <a:pt x="159" y="439"/>
                  </a:lnTo>
                  <a:lnTo>
                    <a:pt x="159" y="434"/>
                  </a:lnTo>
                  <a:lnTo>
                    <a:pt x="156" y="425"/>
                  </a:lnTo>
                  <a:lnTo>
                    <a:pt x="149" y="396"/>
                  </a:lnTo>
                  <a:lnTo>
                    <a:pt x="149" y="382"/>
                  </a:lnTo>
                  <a:lnTo>
                    <a:pt x="135" y="366"/>
                  </a:lnTo>
                  <a:lnTo>
                    <a:pt x="123" y="361"/>
                  </a:lnTo>
                  <a:lnTo>
                    <a:pt x="95" y="342"/>
                  </a:lnTo>
                  <a:lnTo>
                    <a:pt x="76" y="316"/>
                  </a:lnTo>
                  <a:lnTo>
                    <a:pt x="62" y="311"/>
                  </a:lnTo>
                  <a:lnTo>
                    <a:pt x="55" y="302"/>
                  </a:lnTo>
                  <a:lnTo>
                    <a:pt x="55" y="300"/>
                  </a:lnTo>
                  <a:lnTo>
                    <a:pt x="52" y="300"/>
                  </a:lnTo>
                  <a:lnTo>
                    <a:pt x="52" y="300"/>
                  </a:lnTo>
                  <a:lnTo>
                    <a:pt x="50" y="300"/>
                  </a:lnTo>
                  <a:lnTo>
                    <a:pt x="38" y="300"/>
                  </a:lnTo>
                  <a:lnTo>
                    <a:pt x="36" y="297"/>
                  </a:lnTo>
                  <a:lnTo>
                    <a:pt x="33" y="297"/>
                  </a:lnTo>
                  <a:lnTo>
                    <a:pt x="29" y="290"/>
                  </a:lnTo>
                  <a:lnTo>
                    <a:pt x="26" y="290"/>
                  </a:lnTo>
                  <a:lnTo>
                    <a:pt x="26" y="288"/>
                  </a:lnTo>
                  <a:lnTo>
                    <a:pt x="17" y="281"/>
                  </a:lnTo>
                  <a:lnTo>
                    <a:pt x="12" y="278"/>
                  </a:lnTo>
                  <a:lnTo>
                    <a:pt x="15" y="264"/>
                  </a:lnTo>
                  <a:lnTo>
                    <a:pt x="15" y="255"/>
                  </a:lnTo>
                  <a:lnTo>
                    <a:pt x="12" y="245"/>
                  </a:lnTo>
                  <a:lnTo>
                    <a:pt x="10" y="240"/>
                  </a:lnTo>
                  <a:lnTo>
                    <a:pt x="10" y="236"/>
                  </a:lnTo>
                  <a:lnTo>
                    <a:pt x="12" y="222"/>
                  </a:lnTo>
                  <a:lnTo>
                    <a:pt x="15" y="210"/>
                  </a:lnTo>
                  <a:lnTo>
                    <a:pt x="15" y="210"/>
                  </a:lnTo>
                  <a:lnTo>
                    <a:pt x="15" y="210"/>
                  </a:lnTo>
                  <a:lnTo>
                    <a:pt x="17" y="207"/>
                  </a:lnTo>
                  <a:lnTo>
                    <a:pt x="22" y="198"/>
                  </a:lnTo>
                  <a:lnTo>
                    <a:pt x="19" y="189"/>
                  </a:lnTo>
                  <a:lnTo>
                    <a:pt x="15" y="181"/>
                  </a:lnTo>
                  <a:lnTo>
                    <a:pt x="8" y="179"/>
                  </a:lnTo>
                  <a:lnTo>
                    <a:pt x="5" y="179"/>
                  </a:lnTo>
                  <a:lnTo>
                    <a:pt x="3" y="177"/>
                  </a:lnTo>
                  <a:lnTo>
                    <a:pt x="0" y="177"/>
                  </a:lnTo>
                  <a:lnTo>
                    <a:pt x="0" y="174"/>
                  </a:lnTo>
                  <a:lnTo>
                    <a:pt x="0" y="172"/>
                  </a:lnTo>
                  <a:lnTo>
                    <a:pt x="0" y="170"/>
                  </a:lnTo>
                  <a:lnTo>
                    <a:pt x="0" y="167"/>
                  </a:lnTo>
                  <a:lnTo>
                    <a:pt x="5" y="158"/>
                  </a:lnTo>
                  <a:lnTo>
                    <a:pt x="12" y="141"/>
                  </a:lnTo>
                  <a:lnTo>
                    <a:pt x="15" y="139"/>
                  </a:lnTo>
                  <a:lnTo>
                    <a:pt x="15" y="137"/>
                  </a:lnTo>
                  <a:lnTo>
                    <a:pt x="19" y="134"/>
                  </a:lnTo>
                  <a:lnTo>
                    <a:pt x="19" y="134"/>
                  </a:lnTo>
                  <a:lnTo>
                    <a:pt x="36" y="122"/>
                  </a:lnTo>
                  <a:lnTo>
                    <a:pt x="50" y="113"/>
                  </a:lnTo>
                  <a:lnTo>
                    <a:pt x="50" y="108"/>
                  </a:lnTo>
                  <a:lnTo>
                    <a:pt x="48" y="104"/>
                  </a:lnTo>
                  <a:lnTo>
                    <a:pt x="48" y="73"/>
                  </a:lnTo>
                  <a:lnTo>
                    <a:pt x="45" y="42"/>
                  </a:lnTo>
                  <a:lnTo>
                    <a:pt x="48" y="45"/>
                  </a:lnTo>
                  <a:lnTo>
                    <a:pt x="50" y="45"/>
                  </a:lnTo>
                  <a:lnTo>
                    <a:pt x="52" y="45"/>
                  </a:lnTo>
                  <a:lnTo>
                    <a:pt x="55" y="45"/>
                  </a:lnTo>
                  <a:lnTo>
                    <a:pt x="55" y="45"/>
                  </a:lnTo>
                  <a:lnTo>
                    <a:pt x="55" y="40"/>
                  </a:lnTo>
                  <a:lnTo>
                    <a:pt x="55" y="40"/>
                  </a:lnTo>
                  <a:lnTo>
                    <a:pt x="55" y="40"/>
                  </a:lnTo>
                  <a:lnTo>
                    <a:pt x="55" y="37"/>
                  </a:lnTo>
                  <a:lnTo>
                    <a:pt x="55" y="37"/>
                  </a:lnTo>
                  <a:lnTo>
                    <a:pt x="55" y="37"/>
                  </a:lnTo>
                  <a:lnTo>
                    <a:pt x="55" y="37"/>
                  </a:lnTo>
                  <a:lnTo>
                    <a:pt x="55" y="35"/>
                  </a:lnTo>
                  <a:lnTo>
                    <a:pt x="62" y="33"/>
                  </a:lnTo>
                  <a:lnTo>
                    <a:pt x="62" y="33"/>
                  </a:lnTo>
                  <a:lnTo>
                    <a:pt x="69" y="37"/>
                  </a:lnTo>
                  <a:lnTo>
                    <a:pt x="69" y="37"/>
                  </a:lnTo>
                  <a:lnTo>
                    <a:pt x="69" y="37"/>
                  </a:lnTo>
                  <a:lnTo>
                    <a:pt x="71" y="37"/>
                  </a:lnTo>
                  <a:lnTo>
                    <a:pt x="74" y="40"/>
                  </a:lnTo>
                  <a:lnTo>
                    <a:pt x="74" y="40"/>
                  </a:lnTo>
                  <a:lnTo>
                    <a:pt x="76" y="40"/>
                  </a:lnTo>
                  <a:lnTo>
                    <a:pt x="85" y="37"/>
                  </a:lnTo>
                  <a:lnTo>
                    <a:pt x="88" y="37"/>
                  </a:lnTo>
                  <a:lnTo>
                    <a:pt x="109" y="28"/>
                  </a:lnTo>
                  <a:lnTo>
                    <a:pt x="109" y="28"/>
                  </a:lnTo>
                  <a:lnTo>
                    <a:pt x="111" y="28"/>
                  </a:lnTo>
                  <a:lnTo>
                    <a:pt x="144" y="14"/>
                  </a:lnTo>
                  <a:lnTo>
                    <a:pt x="144" y="14"/>
                  </a:lnTo>
                  <a:lnTo>
                    <a:pt x="149" y="11"/>
                  </a:lnTo>
                  <a:lnTo>
                    <a:pt x="149" y="11"/>
                  </a:lnTo>
                  <a:lnTo>
                    <a:pt x="154" y="7"/>
                  </a:lnTo>
                  <a:lnTo>
                    <a:pt x="156" y="4"/>
                  </a:lnTo>
                  <a:lnTo>
                    <a:pt x="156" y="4"/>
                  </a:lnTo>
                  <a:lnTo>
                    <a:pt x="163" y="2"/>
                  </a:lnTo>
                  <a:lnTo>
                    <a:pt x="166" y="0"/>
                  </a:lnTo>
                  <a:lnTo>
                    <a:pt x="166" y="2"/>
                  </a:lnTo>
                  <a:lnTo>
                    <a:pt x="170" y="4"/>
                  </a:lnTo>
                  <a:lnTo>
                    <a:pt x="175" y="9"/>
                  </a:lnTo>
                  <a:lnTo>
                    <a:pt x="175" y="9"/>
                  </a:lnTo>
                  <a:lnTo>
                    <a:pt x="175" y="9"/>
                  </a:lnTo>
                  <a:lnTo>
                    <a:pt x="170" y="19"/>
                  </a:lnTo>
                  <a:lnTo>
                    <a:pt x="166" y="26"/>
                  </a:lnTo>
                  <a:lnTo>
                    <a:pt x="159" y="45"/>
                  </a:lnTo>
                  <a:lnTo>
                    <a:pt x="159" y="45"/>
                  </a:lnTo>
                  <a:lnTo>
                    <a:pt x="161" y="47"/>
                  </a:lnTo>
                  <a:lnTo>
                    <a:pt x="161" y="47"/>
                  </a:lnTo>
                  <a:lnTo>
                    <a:pt x="163" y="47"/>
                  </a:lnTo>
                  <a:lnTo>
                    <a:pt x="163" y="47"/>
                  </a:lnTo>
                  <a:lnTo>
                    <a:pt x="163" y="47"/>
                  </a:lnTo>
                  <a:lnTo>
                    <a:pt x="173" y="42"/>
                  </a:lnTo>
                  <a:lnTo>
                    <a:pt x="175" y="40"/>
                  </a:lnTo>
                  <a:lnTo>
                    <a:pt x="175" y="40"/>
                  </a:lnTo>
                  <a:lnTo>
                    <a:pt x="187" y="40"/>
                  </a:lnTo>
                  <a:lnTo>
                    <a:pt x="194" y="45"/>
                  </a:lnTo>
                  <a:lnTo>
                    <a:pt x="203" y="47"/>
                  </a:lnTo>
                  <a:lnTo>
                    <a:pt x="215" y="52"/>
                  </a:lnTo>
                  <a:lnTo>
                    <a:pt x="232" y="73"/>
                  </a:lnTo>
                  <a:lnTo>
                    <a:pt x="239" y="75"/>
                  </a:lnTo>
                  <a:lnTo>
                    <a:pt x="248" y="78"/>
                  </a:lnTo>
                  <a:lnTo>
                    <a:pt x="310" y="89"/>
                  </a:lnTo>
                  <a:lnTo>
                    <a:pt x="314" y="89"/>
                  </a:lnTo>
                  <a:lnTo>
                    <a:pt x="317" y="92"/>
                  </a:lnTo>
                  <a:lnTo>
                    <a:pt x="324" y="92"/>
                  </a:lnTo>
                  <a:lnTo>
                    <a:pt x="329" y="96"/>
                  </a:lnTo>
                  <a:lnTo>
                    <a:pt x="333" y="99"/>
                  </a:lnTo>
                  <a:lnTo>
                    <a:pt x="355" y="104"/>
                  </a:lnTo>
                  <a:lnTo>
                    <a:pt x="357" y="106"/>
                  </a:lnTo>
                  <a:lnTo>
                    <a:pt x="371" y="106"/>
                  </a:lnTo>
                  <a:lnTo>
                    <a:pt x="397" y="108"/>
                  </a:lnTo>
                  <a:lnTo>
                    <a:pt x="397" y="108"/>
                  </a:lnTo>
                  <a:lnTo>
                    <a:pt x="399" y="108"/>
                  </a:lnTo>
                  <a:lnTo>
                    <a:pt x="402" y="111"/>
                  </a:lnTo>
                  <a:lnTo>
                    <a:pt x="404" y="111"/>
                  </a:lnTo>
                  <a:lnTo>
                    <a:pt x="407" y="113"/>
                  </a:lnTo>
                  <a:lnTo>
                    <a:pt x="409" y="115"/>
                  </a:lnTo>
                  <a:lnTo>
                    <a:pt x="409" y="115"/>
                  </a:lnTo>
                  <a:lnTo>
                    <a:pt x="409" y="118"/>
                  </a:lnTo>
                  <a:lnTo>
                    <a:pt x="407" y="118"/>
                  </a:lnTo>
                  <a:lnTo>
                    <a:pt x="407" y="120"/>
                  </a:lnTo>
                  <a:lnTo>
                    <a:pt x="407" y="120"/>
                  </a:lnTo>
                  <a:lnTo>
                    <a:pt x="404" y="122"/>
                  </a:lnTo>
                  <a:lnTo>
                    <a:pt x="404" y="122"/>
                  </a:lnTo>
                  <a:lnTo>
                    <a:pt x="404" y="125"/>
                  </a:lnTo>
                  <a:lnTo>
                    <a:pt x="404" y="125"/>
                  </a:lnTo>
                  <a:lnTo>
                    <a:pt x="404" y="125"/>
                  </a:lnTo>
                  <a:lnTo>
                    <a:pt x="409" y="127"/>
                  </a:lnTo>
                  <a:lnTo>
                    <a:pt x="409" y="127"/>
                  </a:lnTo>
                  <a:lnTo>
                    <a:pt x="409" y="127"/>
                  </a:lnTo>
                  <a:lnTo>
                    <a:pt x="409" y="127"/>
                  </a:lnTo>
                  <a:lnTo>
                    <a:pt x="411" y="127"/>
                  </a:lnTo>
                  <a:lnTo>
                    <a:pt x="430" y="134"/>
                  </a:lnTo>
                  <a:lnTo>
                    <a:pt x="433" y="134"/>
                  </a:lnTo>
                  <a:lnTo>
                    <a:pt x="433" y="134"/>
                  </a:lnTo>
                  <a:lnTo>
                    <a:pt x="433" y="134"/>
                  </a:lnTo>
                  <a:lnTo>
                    <a:pt x="435" y="139"/>
                  </a:lnTo>
                  <a:lnTo>
                    <a:pt x="437" y="160"/>
                  </a:lnTo>
                  <a:lnTo>
                    <a:pt x="444" y="196"/>
                  </a:lnTo>
                  <a:lnTo>
                    <a:pt x="444" y="196"/>
                  </a:lnTo>
                  <a:lnTo>
                    <a:pt x="444" y="198"/>
                  </a:lnTo>
                  <a:lnTo>
                    <a:pt x="444" y="200"/>
                  </a:lnTo>
                  <a:lnTo>
                    <a:pt x="451" y="207"/>
                  </a:lnTo>
                  <a:lnTo>
                    <a:pt x="451" y="207"/>
                  </a:lnTo>
                  <a:lnTo>
                    <a:pt x="454" y="207"/>
                  </a:lnTo>
                  <a:lnTo>
                    <a:pt x="458" y="207"/>
                  </a:lnTo>
                  <a:lnTo>
                    <a:pt x="444" y="224"/>
                  </a:lnTo>
                  <a:lnTo>
                    <a:pt x="444" y="224"/>
                  </a:lnTo>
                  <a:lnTo>
                    <a:pt x="440" y="226"/>
                  </a:lnTo>
                  <a:lnTo>
                    <a:pt x="440" y="226"/>
                  </a:lnTo>
                  <a:lnTo>
                    <a:pt x="437" y="229"/>
                  </a:lnTo>
                  <a:lnTo>
                    <a:pt x="428" y="257"/>
                  </a:lnTo>
                  <a:lnTo>
                    <a:pt x="428" y="259"/>
                  </a:lnTo>
                  <a:lnTo>
                    <a:pt x="428" y="262"/>
                  </a:lnTo>
                  <a:lnTo>
                    <a:pt x="428" y="262"/>
                  </a:lnTo>
                  <a:lnTo>
                    <a:pt x="425" y="274"/>
                  </a:lnTo>
                  <a:lnTo>
                    <a:pt x="425" y="276"/>
                  </a:lnTo>
                  <a:lnTo>
                    <a:pt x="428" y="278"/>
                  </a:lnTo>
                  <a:lnTo>
                    <a:pt x="430" y="278"/>
                  </a:lnTo>
                  <a:lnTo>
                    <a:pt x="433" y="278"/>
                  </a:lnTo>
                  <a:lnTo>
                    <a:pt x="435" y="278"/>
                  </a:lnTo>
                  <a:lnTo>
                    <a:pt x="435" y="276"/>
                  </a:lnTo>
                  <a:lnTo>
                    <a:pt x="437" y="274"/>
                  </a:lnTo>
                  <a:lnTo>
                    <a:pt x="437" y="274"/>
                  </a:lnTo>
                  <a:lnTo>
                    <a:pt x="437" y="271"/>
                  </a:lnTo>
                  <a:lnTo>
                    <a:pt x="437" y="271"/>
                  </a:lnTo>
                  <a:lnTo>
                    <a:pt x="440" y="269"/>
                  </a:lnTo>
                  <a:lnTo>
                    <a:pt x="444" y="264"/>
                  </a:lnTo>
                  <a:lnTo>
                    <a:pt x="449" y="264"/>
                  </a:lnTo>
                  <a:lnTo>
                    <a:pt x="449" y="259"/>
                  </a:lnTo>
                  <a:lnTo>
                    <a:pt x="451" y="252"/>
                  </a:lnTo>
                  <a:lnTo>
                    <a:pt x="456" y="243"/>
                  </a:lnTo>
                  <a:lnTo>
                    <a:pt x="458" y="238"/>
                  </a:lnTo>
                  <a:lnTo>
                    <a:pt x="482" y="212"/>
                  </a:lnTo>
                  <a:lnTo>
                    <a:pt x="496" y="184"/>
                  </a:lnTo>
                  <a:lnTo>
                    <a:pt x="501" y="179"/>
                  </a:lnTo>
                  <a:lnTo>
                    <a:pt x="506" y="179"/>
                  </a:lnTo>
                  <a:lnTo>
                    <a:pt x="506" y="179"/>
                  </a:lnTo>
                  <a:lnTo>
                    <a:pt x="508" y="179"/>
                  </a:lnTo>
                  <a:lnTo>
                    <a:pt x="508" y="179"/>
                  </a:lnTo>
                  <a:lnTo>
                    <a:pt x="508" y="181"/>
                  </a:lnTo>
                  <a:lnTo>
                    <a:pt x="508" y="184"/>
                  </a:lnTo>
                  <a:close/>
                </a:path>
              </a:pathLst>
            </a:custGeom>
            <a:solidFill>
              <a:schemeClr val="accent3">
                <a:lumMod val="50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de-DE" sz="1350">
                <a:solidFill>
                  <a:prstClr val="black"/>
                </a:solidFill>
                <a:latin typeface="Arial" charset="0"/>
              </a:endParaRPr>
            </a:p>
          </p:txBody>
        </p:sp>
        <p:sp>
          <p:nvSpPr>
            <p:cNvPr id="150" name="West Virginia"/>
            <p:cNvSpPr>
              <a:spLocks/>
            </p:cNvSpPr>
            <p:nvPr/>
          </p:nvSpPr>
          <p:spPr bwMode="auto">
            <a:xfrm>
              <a:off x="6829177" y="2757587"/>
              <a:ext cx="690563" cy="690563"/>
            </a:xfrm>
            <a:custGeom>
              <a:avLst/>
              <a:gdLst>
                <a:gd name="T0" fmla="*/ 165 w 435"/>
                <a:gd name="T1" fmla="*/ 83 h 435"/>
                <a:gd name="T2" fmla="*/ 154 w 435"/>
                <a:gd name="T3" fmla="*/ 19 h 435"/>
                <a:gd name="T4" fmla="*/ 144 w 435"/>
                <a:gd name="T5" fmla="*/ 56 h 435"/>
                <a:gd name="T6" fmla="*/ 142 w 435"/>
                <a:gd name="T7" fmla="*/ 116 h 435"/>
                <a:gd name="T8" fmla="*/ 99 w 435"/>
                <a:gd name="T9" fmla="*/ 170 h 435"/>
                <a:gd name="T10" fmla="*/ 90 w 435"/>
                <a:gd name="T11" fmla="*/ 163 h 435"/>
                <a:gd name="T12" fmla="*/ 71 w 435"/>
                <a:gd name="T13" fmla="*/ 187 h 435"/>
                <a:gd name="T14" fmla="*/ 61 w 435"/>
                <a:gd name="T15" fmla="*/ 208 h 435"/>
                <a:gd name="T16" fmla="*/ 66 w 435"/>
                <a:gd name="T17" fmla="*/ 213 h 435"/>
                <a:gd name="T18" fmla="*/ 71 w 435"/>
                <a:gd name="T19" fmla="*/ 227 h 435"/>
                <a:gd name="T20" fmla="*/ 57 w 435"/>
                <a:gd name="T21" fmla="*/ 227 h 435"/>
                <a:gd name="T22" fmla="*/ 45 w 435"/>
                <a:gd name="T23" fmla="*/ 217 h 435"/>
                <a:gd name="T24" fmla="*/ 35 w 435"/>
                <a:gd name="T25" fmla="*/ 239 h 435"/>
                <a:gd name="T26" fmla="*/ 38 w 435"/>
                <a:gd name="T27" fmla="*/ 269 h 435"/>
                <a:gd name="T28" fmla="*/ 38 w 435"/>
                <a:gd name="T29" fmla="*/ 272 h 435"/>
                <a:gd name="T30" fmla="*/ 35 w 435"/>
                <a:gd name="T31" fmla="*/ 274 h 435"/>
                <a:gd name="T32" fmla="*/ 26 w 435"/>
                <a:gd name="T33" fmla="*/ 281 h 435"/>
                <a:gd name="T34" fmla="*/ 26 w 435"/>
                <a:gd name="T35" fmla="*/ 293 h 435"/>
                <a:gd name="T36" fmla="*/ 2 w 435"/>
                <a:gd name="T37" fmla="*/ 300 h 435"/>
                <a:gd name="T38" fmla="*/ 2 w 435"/>
                <a:gd name="T39" fmla="*/ 333 h 435"/>
                <a:gd name="T40" fmla="*/ 4 w 435"/>
                <a:gd name="T41" fmla="*/ 336 h 435"/>
                <a:gd name="T42" fmla="*/ 21 w 435"/>
                <a:gd name="T43" fmla="*/ 352 h 435"/>
                <a:gd name="T44" fmla="*/ 38 w 435"/>
                <a:gd name="T45" fmla="*/ 378 h 435"/>
                <a:gd name="T46" fmla="*/ 73 w 435"/>
                <a:gd name="T47" fmla="*/ 400 h 435"/>
                <a:gd name="T48" fmla="*/ 75 w 435"/>
                <a:gd name="T49" fmla="*/ 404 h 435"/>
                <a:gd name="T50" fmla="*/ 92 w 435"/>
                <a:gd name="T51" fmla="*/ 426 h 435"/>
                <a:gd name="T52" fmla="*/ 120 w 435"/>
                <a:gd name="T53" fmla="*/ 433 h 435"/>
                <a:gd name="T54" fmla="*/ 135 w 435"/>
                <a:gd name="T55" fmla="*/ 421 h 435"/>
                <a:gd name="T56" fmla="*/ 184 w 435"/>
                <a:gd name="T57" fmla="*/ 395 h 435"/>
                <a:gd name="T58" fmla="*/ 215 w 435"/>
                <a:gd name="T59" fmla="*/ 383 h 435"/>
                <a:gd name="T60" fmla="*/ 232 w 435"/>
                <a:gd name="T61" fmla="*/ 374 h 435"/>
                <a:gd name="T62" fmla="*/ 248 w 435"/>
                <a:gd name="T63" fmla="*/ 319 h 435"/>
                <a:gd name="T64" fmla="*/ 265 w 435"/>
                <a:gd name="T65" fmla="*/ 272 h 435"/>
                <a:gd name="T66" fmla="*/ 274 w 435"/>
                <a:gd name="T67" fmla="*/ 246 h 435"/>
                <a:gd name="T68" fmla="*/ 286 w 435"/>
                <a:gd name="T69" fmla="*/ 241 h 435"/>
                <a:gd name="T70" fmla="*/ 324 w 435"/>
                <a:gd name="T71" fmla="*/ 206 h 435"/>
                <a:gd name="T72" fmla="*/ 348 w 435"/>
                <a:gd name="T73" fmla="*/ 184 h 435"/>
                <a:gd name="T74" fmla="*/ 355 w 435"/>
                <a:gd name="T75" fmla="*/ 182 h 435"/>
                <a:gd name="T76" fmla="*/ 366 w 435"/>
                <a:gd name="T77" fmla="*/ 165 h 435"/>
                <a:gd name="T78" fmla="*/ 374 w 435"/>
                <a:gd name="T79" fmla="*/ 151 h 435"/>
                <a:gd name="T80" fmla="*/ 376 w 435"/>
                <a:gd name="T81" fmla="*/ 120 h 435"/>
                <a:gd name="T82" fmla="*/ 430 w 435"/>
                <a:gd name="T83" fmla="*/ 139 h 435"/>
                <a:gd name="T84" fmla="*/ 400 w 435"/>
                <a:gd name="T85" fmla="*/ 83 h 435"/>
                <a:gd name="T86" fmla="*/ 385 w 435"/>
                <a:gd name="T87" fmla="*/ 75 h 435"/>
                <a:gd name="T88" fmla="*/ 378 w 435"/>
                <a:gd name="T89" fmla="*/ 87 h 435"/>
                <a:gd name="T90" fmla="*/ 345 w 435"/>
                <a:gd name="T91" fmla="*/ 104 h 435"/>
                <a:gd name="T92" fmla="*/ 291 w 435"/>
                <a:gd name="T93" fmla="*/ 139 h 435"/>
                <a:gd name="T94" fmla="*/ 224 w 435"/>
                <a:gd name="T95" fmla="*/ 101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5" h="435">
                  <a:moveTo>
                    <a:pt x="224" y="101"/>
                  </a:moveTo>
                  <a:lnTo>
                    <a:pt x="180" y="111"/>
                  </a:lnTo>
                  <a:lnTo>
                    <a:pt x="170" y="111"/>
                  </a:lnTo>
                  <a:lnTo>
                    <a:pt x="165" y="83"/>
                  </a:lnTo>
                  <a:lnTo>
                    <a:pt x="163" y="75"/>
                  </a:lnTo>
                  <a:lnTo>
                    <a:pt x="161" y="59"/>
                  </a:lnTo>
                  <a:lnTo>
                    <a:pt x="156" y="30"/>
                  </a:lnTo>
                  <a:lnTo>
                    <a:pt x="154" y="19"/>
                  </a:lnTo>
                  <a:lnTo>
                    <a:pt x="151" y="0"/>
                  </a:lnTo>
                  <a:lnTo>
                    <a:pt x="139" y="9"/>
                  </a:lnTo>
                  <a:lnTo>
                    <a:pt x="146" y="30"/>
                  </a:lnTo>
                  <a:lnTo>
                    <a:pt x="144" y="56"/>
                  </a:lnTo>
                  <a:lnTo>
                    <a:pt x="144" y="61"/>
                  </a:lnTo>
                  <a:lnTo>
                    <a:pt x="144" y="78"/>
                  </a:lnTo>
                  <a:lnTo>
                    <a:pt x="139" y="99"/>
                  </a:lnTo>
                  <a:lnTo>
                    <a:pt x="142" y="116"/>
                  </a:lnTo>
                  <a:lnTo>
                    <a:pt x="132" y="132"/>
                  </a:lnTo>
                  <a:lnTo>
                    <a:pt x="125" y="142"/>
                  </a:lnTo>
                  <a:lnTo>
                    <a:pt x="118" y="154"/>
                  </a:lnTo>
                  <a:lnTo>
                    <a:pt x="99" y="170"/>
                  </a:lnTo>
                  <a:lnTo>
                    <a:pt x="94" y="165"/>
                  </a:lnTo>
                  <a:lnTo>
                    <a:pt x="94" y="165"/>
                  </a:lnTo>
                  <a:lnTo>
                    <a:pt x="92" y="163"/>
                  </a:lnTo>
                  <a:lnTo>
                    <a:pt x="90" y="163"/>
                  </a:lnTo>
                  <a:lnTo>
                    <a:pt x="90" y="163"/>
                  </a:lnTo>
                  <a:lnTo>
                    <a:pt x="87" y="163"/>
                  </a:lnTo>
                  <a:lnTo>
                    <a:pt x="83" y="172"/>
                  </a:lnTo>
                  <a:lnTo>
                    <a:pt x="71" y="187"/>
                  </a:lnTo>
                  <a:lnTo>
                    <a:pt x="68" y="191"/>
                  </a:lnTo>
                  <a:lnTo>
                    <a:pt x="66" y="196"/>
                  </a:lnTo>
                  <a:lnTo>
                    <a:pt x="68" y="206"/>
                  </a:lnTo>
                  <a:lnTo>
                    <a:pt x="61" y="208"/>
                  </a:lnTo>
                  <a:lnTo>
                    <a:pt x="61" y="210"/>
                  </a:lnTo>
                  <a:lnTo>
                    <a:pt x="64" y="210"/>
                  </a:lnTo>
                  <a:lnTo>
                    <a:pt x="64" y="213"/>
                  </a:lnTo>
                  <a:lnTo>
                    <a:pt x="66" y="213"/>
                  </a:lnTo>
                  <a:lnTo>
                    <a:pt x="66" y="215"/>
                  </a:lnTo>
                  <a:lnTo>
                    <a:pt x="68" y="215"/>
                  </a:lnTo>
                  <a:lnTo>
                    <a:pt x="71" y="225"/>
                  </a:lnTo>
                  <a:lnTo>
                    <a:pt x="71" y="227"/>
                  </a:lnTo>
                  <a:lnTo>
                    <a:pt x="61" y="234"/>
                  </a:lnTo>
                  <a:lnTo>
                    <a:pt x="57" y="234"/>
                  </a:lnTo>
                  <a:lnTo>
                    <a:pt x="57" y="227"/>
                  </a:lnTo>
                  <a:lnTo>
                    <a:pt x="57" y="227"/>
                  </a:lnTo>
                  <a:lnTo>
                    <a:pt x="54" y="225"/>
                  </a:lnTo>
                  <a:lnTo>
                    <a:pt x="52" y="222"/>
                  </a:lnTo>
                  <a:lnTo>
                    <a:pt x="45" y="217"/>
                  </a:lnTo>
                  <a:lnTo>
                    <a:pt x="45" y="217"/>
                  </a:lnTo>
                  <a:lnTo>
                    <a:pt x="42" y="217"/>
                  </a:lnTo>
                  <a:lnTo>
                    <a:pt x="38" y="225"/>
                  </a:lnTo>
                  <a:lnTo>
                    <a:pt x="38" y="227"/>
                  </a:lnTo>
                  <a:lnTo>
                    <a:pt x="35" y="239"/>
                  </a:lnTo>
                  <a:lnTo>
                    <a:pt x="35" y="258"/>
                  </a:lnTo>
                  <a:lnTo>
                    <a:pt x="38" y="269"/>
                  </a:lnTo>
                  <a:lnTo>
                    <a:pt x="38" y="269"/>
                  </a:lnTo>
                  <a:lnTo>
                    <a:pt x="38" y="269"/>
                  </a:lnTo>
                  <a:lnTo>
                    <a:pt x="38" y="269"/>
                  </a:lnTo>
                  <a:lnTo>
                    <a:pt x="38" y="272"/>
                  </a:lnTo>
                  <a:lnTo>
                    <a:pt x="38" y="272"/>
                  </a:lnTo>
                  <a:lnTo>
                    <a:pt x="38" y="272"/>
                  </a:lnTo>
                  <a:lnTo>
                    <a:pt x="35" y="272"/>
                  </a:lnTo>
                  <a:lnTo>
                    <a:pt x="35" y="272"/>
                  </a:lnTo>
                  <a:lnTo>
                    <a:pt x="35" y="272"/>
                  </a:lnTo>
                  <a:lnTo>
                    <a:pt x="35" y="274"/>
                  </a:lnTo>
                  <a:lnTo>
                    <a:pt x="33" y="274"/>
                  </a:lnTo>
                  <a:lnTo>
                    <a:pt x="28" y="277"/>
                  </a:lnTo>
                  <a:lnTo>
                    <a:pt x="26" y="281"/>
                  </a:lnTo>
                  <a:lnTo>
                    <a:pt x="26" y="281"/>
                  </a:lnTo>
                  <a:lnTo>
                    <a:pt x="26" y="291"/>
                  </a:lnTo>
                  <a:lnTo>
                    <a:pt x="26" y="291"/>
                  </a:lnTo>
                  <a:lnTo>
                    <a:pt x="26" y="291"/>
                  </a:lnTo>
                  <a:lnTo>
                    <a:pt x="26" y="293"/>
                  </a:lnTo>
                  <a:lnTo>
                    <a:pt x="26" y="293"/>
                  </a:lnTo>
                  <a:lnTo>
                    <a:pt x="23" y="293"/>
                  </a:lnTo>
                  <a:lnTo>
                    <a:pt x="9" y="300"/>
                  </a:lnTo>
                  <a:lnTo>
                    <a:pt x="2" y="300"/>
                  </a:lnTo>
                  <a:lnTo>
                    <a:pt x="2" y="322"/>
                  </a:lnTo>
                  <a:lnTo>
                    <a:pt x="0" y="331"/>
                  </a:lnTo>
                  <a:lnTo>
                    <a:pt x="2" y="331"/>
                  </a:lnTo>
                  <a:lnTo>
                    <a:pt x="2" y="333"/>
                  </a:lnTo>
                  <a:lnTo>
                    <a:pt x="2" y="333"/>
                  </a:lnTo>
                  <a:lnTo>
                    <a:pt x="4" y="336"/>
                  </a:lnTo>
                  <a:lnTo>
                    <a:pt x="4" y="336"/>
                  </a:lnTo>
                  <a:lnTo>
                    <a:pt x="4" y="336"/>
                  </a:lnTo>
                  <a:lnTo>
                    <a:pt x="21" y="350"/>
                  </a:lnTo>
                  <a:lnTo>
                    <a:pt x="21" y="350"/>
                  </a:lnTo>
                  <a:lnTo>
                    <a:pt x="21" y="350"/>
                  </a:lnTo>
                  <a:lnTo>
                    <a:pt x="21" y="352"/>
                  </a:lnTo>
                  <a:lnTo>
                    <a:pt x="19" y="357"/>
                  </a:lnTo>
                  <a:lnTo>
                    <a:pt x="28" y="364"/>
                  </a:lnTo>
                  <a:lnTo>
                    <a:pt x="38" y="378"/>
                  </a:lnTo>
                  <a:lnTo>
                    <a:pt x="38" y="378"/>
                  </a:lnTo>
                  <a:lnTo>
                    <a:pt x="42" y="385"/>
                  </a:lnTo>
                  <a:lnTo>
                    <a:pt x="61" y="397"/>
                  </a:lnTo>
                  <a:lnTo>
                    <a:pt x="68" y="400"/>
                  </a:lnTo>
                  <a:lnTo>
                    <a:pt x="73" y="400"/>
                  </a:lnTo>
                  <a:lnTo>
                    <a:pt x="75" y="397"/>
                  </a:lnTo>
                  <a:lnTo>
                    <a:pt x="80" y="402"/>
                  </a:lnTo>
                  <a:lnTo>
                    <a:pt x="78" y="402"/>
                  </a:lnTo>
                  <a:lnTo>
                    <a:pt x="75" y="404"/>
                  </a:lnTo>
                  <a:lnTo>
                    <a:pt x="73" y="407"/>
                  </a:lnTo>
                  <a:lnTo>
                    <a:pt x="75" y="409"/>
                  </a:lnTo>
                  <a:lnTo>
                    <a:pt x="83" y="419"/>
                  </a:lnTo>
                  <a:lnTo>
                    <a:pt x="92" y="426"/>
                  </a:lnTo>
                  <a:lnTo>
                    <a:pt x="92" y="428"/>
                  </a:lnTo>
                  <a:lnTo>
                    <a:pt x="104" y="430"/>
                  </a:lnTo>
                  <a:lnTo>
                    <a:pt x="109" y="435"/>
                  </a:lnTo>
                  <a:lnTo>
                    <a:pt x="120" y="433"/>
                  </a:lnTo>
                  <a:lnTo>
                    <a:pt x="120" y="433"/>
                  </a:lnTo>
                  <a:lnTo>
                    <a:pt x="125" y="428"/>
                  </a:lnTo>
                  <a:lnTo>
                    <a:pt x="125" y="428"/>
                  </a:lnTo>
                  <a:lnTo>
                    <a:pt x="135" y="421"/>
                  </a:lnTo>
                  <a:lnTo>
                    <a:pt x="137" y="414"/>
                  </a:lnTo>
                  <a:lnTo>
                    <a:pt x="151" y="423"/>
                  </a:lnTo>
                  <a:lnTo>
                    <a:pt x="175" y="414"/>
                  </a:lnTo>
                  <a:lnTo>
                    <a:pt x="184" y="395"/>
                  </a:lnTo>
                  <a:lnTo>
                    <a:pt x="194" y="400"/>
                  </a:lnTo>
                  <a:lnTo>
                    <a:pt x="206" y="393"/>
                  </a:lnTo>
                  <a:lnTo>
                    <a:pt x="206" y="390"/>
                  </a:lnTo>
                  <a:lnTo>
                    <a:pt x="215" y="383"/>
                  </a:lnTo>
                  <a:lnTo>
                    <a:pt x="220" y="390"/>
                  </a:lnTo>
                  <a:lnTo>
                    <a:pt x="222" y="388"/>
                  </a:lnTo>
                  <a:lnTo>
                    <a:pt x="234" y="378"/>
                  </a:lnTo>
                  <a:lnTo>
                    <a:pt x="232" y="374"/>
                  </a:lnTo>
                  <a:lnTo>
                    <a:pt x="234" y="369"/>
                  </a:lnTo>
                  <a:lnTo>
                    <a:pt x="239" y="362"/>
                  </a:lnTo>
                  <a:lnTo>
                    <a:pt x="232" y="355"/>
                  </a:lnTo>
                  <a:lnTo>
                    <a:pt x="248" y="319"/>
                  </a:lnTo>
                  <a:lnTo>
                    <a:pt x="255" y="305"/>
                  </a:lnTo>
                  <a:lnTo>
                    <a:pt x="267" y="277"/>
                  </a:lnTo>
                  <a:lnTo>
                    <a:pt x="265" y="272"/>
                  </a:lnTo>
                  <a:lnTo>
                    <a:pt x="265" y="272"/>
                  </a:lnTo>
                  <a:lnTo>
                    <a:pt x="265" y="272"/>
                  </a:lnTo>
                  <a:lnTo>
                    <a:pt x="269" y="262"/>
                  </a:lnTo>
                  <a:lnTo>
                    <a:pt x="272" y="253"/>
                  </a:lnTo>
                  <a:lnTo>
                    <a:pt x="274" y="246"/>
                  </a:lnTo>
                  <a:lnTo>
                    <a:pt x="274" y="234"/>
                  </a:lnTo>
                  <a:lnTo>
                    <a:pt x="284" y="236"/>
                  </a:lnTo>
                  <a:lnTo>
                    <a:pt x="286" y="239"/>
                  </a:lnTo>
                  <a:lnTo>
                    <a:pt x="286" y="241"/>
                  </a:lnTo>
                  <a:lnTo>
                    <a:pt x="293" y="248"/>
                  </a:lnTo>
                  <a:lnTo>
                    <a:pt x="310" y="251"/>
                  </a:lnTo>
                  <a:lnTo>
                    <a:pt x="314" y="241"/>
                  </a:lnTo>
                  <a:lnTo>
                    <a:pt x="324" y="206"/>
                  </a:lnTo>
                  <a:lnTo>
                    <a:pt x="343" y="201"/>
                  </a:lnTo>
                  <a:lnTo>
                    <a:pt x="345" y="189"/>
                  </a:lnTo>
                  <a:lnTo>
                    <a:pt x="348" y="184"/>
                  </a:lnTo>
                  <a:lnTo>
                    <a:pt x="348" y="184"/>
                  </a:lnTo>
                  <a:lnTo>
                    <a:pt x="348" y="184"/>
                  </a:lnTo>
                  <a:lnTo>
                    <a:pt x="352" y="180"/>
                  </a:lnTo>
                  <a:lnTo>
                    <a:pt x="352" y="180"/>
                  </a:lnTo>
                  <a:lnTo>
                    <a:pt x="355" y="182"/>
                  </a:lnTo>
                  <a:lnTo>
                    <a:pt x="355" y="182"/>
                  </a:lnTo>
                  <a:lnTo>
                    <a:pt x="362" y="172"/>
                  </a:lnTo>
                  <a:lnTo>
                    <a:pt x="366" y="165"/>
                  </a:lnTo>
                  <a:lnTo>
                    <a:pt x="366" y="165"/>
                  </a:lnTo>
                  <a:lnTo>
                    <a:pt x="366" y="161"/>
                  </a:lnTo>
                  <a:lnTo>
                    <a:pt x="369" y="156"/>
                  </a:lnTo>
                  <a:lnTo>
                    <a:pt x="369" y="156"/>
                  </a:lnTo>
                  <a:lnTo>
                    <a:pt x="374" y="151"/>
                  </a:lnTo>
                  <a:lnTo>
                    <a:pt x="374" y="149"/>
                  </a:lnTo>
                  <a:lnTo>
                    <a:pt x="376" y="146"/>
                  </a:lnTo>
                  <a:lnTo>
                    <a:pt x="376" y="144"/>
                  </a:lnTo>
                  <a:lnTo>
                    <a:pt x="376" y="120"/>
                  </a:lnTo>
                  <a:lnTo>
                    <a:pt x="376" y="106"/>
                  </a:lnTo>
                  <a:lnTo>
                    <a:pt x="388" y="113"/>
                  </a:lnTo>
                  <a:lnTo>
                    <a:pt x="409" y="125"/>
                  </a:lnTo>
                  <a:lnTo>
                    <a:pt x="430" y="139"/>
                  </a:lnTo>
                  <a:lnTo>
                    <a:pt x="435" y="113"/>
                  </a:lnTo>
                  <a:lnTo>
                    <a:pt x="423" y="94"/>
                  </a:lnTo>
                  <a:lnTo>
                    <a:pt x="402" y="83"/>
                  </a:lnTo>
                  <a:lnTo>
                    <a:pt x="400" y="83"/>
                  </a:lnTo>
                  <a:lnTo>
                    <a:pt x="395" y="78"/>
                  </a:lnTo>
                  <a:lnTo>
                    <a:pt x="392" y="78"/>
                  </a:lnTo>
                  <a:lnTo>
                    <a:pt x="388" y="78"/>
                  </a:lnTo>
                  <a:lnTo>
                    <a:pt x="385" y="75"/>
                  </a:lnTo>
                  <a:lnTo>
                    <a:pt x="385" y="78"/>
                  </a:lnTo>
                  <a:lnTo>
                    <a:pt x="383" y="78"/>
                  </a:lnTo>
                  <a:lnTo>
                    <a:pt x="381" y="83"/>
                  </a:lnTo>
                  <a:lnTo>
                    <a:pt x="378" y="87"/>
                  </a:lnTo>
                  <a:lnTo>
                    <a:pt x="378" y="87"/>
                  </a:lnTo>
                  <a:lnTo>
                    <a:pt x="374" y="87"/>
                  </a:lnTo>
                  <a:lnTo>
                    <a:pt x="362" y="104"/>
                  </a:lnTo>
                  <a:lnTo>
                    <a:pt x="345" y="104"/>
                  </a:lnTo>
                  <a:lnTo>
                    <a:pt x="333" y="99"/>
                  </a:lnTo>
                  <a:lnTo>
                    <a:pt x="319" y="120"/>
                  </a:lnTo>
                  <a:lnTo>
                    <a:pt x="307" y="118"/>
                  </a:lnTo>
                  <a:lnTo>
                    <a:pt x="291" y="139"/>
                  </a:lnTo>
                  <a:lnTo>
                    <a:pt x="277" y="158"/>
                  </a:lnTo>
                  <a:lnTo>
                    <a:pt x="265" y="94"/>
                  </a:lnTo>
                  <a:lnTo>
                    <a:pt x="239" y="99"/>
                  </a:lnTo>
                  <a:lnTo>
                    <a:pt x="224" y="101"/>
                  </a:lnTo>
                  <a:close/>
                </a:path>
              </a:pathLst>
            </a:custGeom>
            <a:solidFill>
              <a:schemeClr val="accent3">
                <a:lumMod val="50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6" name="Washington D.C."/>
            <p:cNvSpPr>
              <a:spLocks/>
            </p:cNvSpPr>
            <p:nvPr/>
          </p:nvSpPr>
          <p:spPr bwMode="auto">
            <a:xfrm>
              <a:off x="7624514" y="2983012"/>
              <a:ext cx="34925" cy="36513"/>
            </a:xfrm>
            <a:custGeom>
              <a:avLst/>
              <a:gdLst>
                <a:gd name="T0" fmla="*/ 7 w 22"/>
                <a:gd name="T1" fmla="*/ 12 h 23"/>
                <a:gd name="T2" fmla="*/ 10 w 22"/>
                <a:gd name="T3" fmla="*/ 16 h 23"/>
                <a:gd name="T4" fmla="*/ 10 w 22"/>
                <a:gd name="T5" fmla="*/ 23 h 23"/>
                <a:gd name="T6" fmla="*/ 22 w 22"/>
                <a:gd name="T7" fmla="*/ 7 h 23"/>
                <a:gd name="T8" fmla="*/ 10 w 22"/>
                <a:gd name="T9" fmla="*/ 2 h 23"/>
                <a:gd name="T10" fmla="*/ 5 w 22"/>
                <a:gd name="T11" fmla="*/ 0 h 23"/>
                <a:gd name="T12" fmla="*/ 0 w 22"/>
                <a:gd name="T13" fmla="*/ 7 h 23"/>
                <a:gd name="T14" fmla="*/ 3 w 22"/>
                <a:gd name="T15" fmla="*/ 12 h 23"/>
                <a:gd name="T16" fmla="*/ 7 w 22"/>
                <a:gd name="T1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3">
                  <a:moveTo>
                    <a:pt x="7" y="12"/>
                  </a:moveTo>
                  <a:lnTo>
                    <a:pt x="10" y="16"/>
                  </a:lnTo>
                  <a:lnTo>
                    <a:pt x="10" y="23"/>
                  </a:lnTo>
                  <a:lnTo>
                    <a:pt x="22" y="7"/>
                  </a:lnTo>
                  <a:lnTo>
                    <a:pt x="10" y="2"/>
                  </a:lnTo>
                  <a:lnTo>
                    <a:pt x="5" y="0"/>
                  </a:lnTo>
                  <a:lnTo>
                    <a:pt x="0" y="7"/>
                  </a:lnTo>
                  <a:lnTo>
                    <a:pt x="3" y="12"/>
                  </a:lnTo>
                  <a:lnTo>
                    <a:pt x="7" y="12"/>
                  </a:lnTo>
                  <a:close/>
                </a:path>
              </a:pathLst>
            </a:custGeom>
            <a:solidFill>
              <a:schemeClr val="bg1"/>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8" name="Washington"/>
            <p:cNvSpPr>
              <a:spLocks/>
            </p:cNvSpPr>
            <p:nvPr/>
          </p:nvSpPr>
          <p:spPr bwMode="auto">
            <a:xfrm>
              <a:off x="1096714" y="836712"/>
              <a:ext cx="1025525" cy="750888"/>
            </a:xfrm>
            <a:custGeom>
              <a:avLst/>
              <a:gdLst>
                <a:gd name="T0" fmla="*/ 48 w 646"/>
                <a:gd name="T1" fmla="*/ 305 h 473"/>
                <a:gd name="T2" fmla="*/ 50 w 646"/>
                <a:gd name="T3" fmla="*/ 320 h 473"/>
                <a:gd name="T4" fmla="*/ 86 w 646"/>
                <a:gd name="T5" fmla="*/ 336 h 473"/>
                <a:gd name="T6" fmla="*/ 88 w 646"/>
                <a:gd name="T7" fmla="*/ 367 h 473"/>
                <a:gd name="T8" fmla="*/ 83 w 646"/>
                <a:gd name="T9" fmla="*/ 391 h 473"/>
                <a:gd name="T10" fmla="*/ 114 w 646"/>
                <a:gd name="T11" fmla="*/ 414 h 473"/>
                <a:gd name="T12" fmla="*/ 152 w 646"/>
                <a:gd name="T13" fmla="*/ 412 h 473"/>
                <a:gd name="T14" fmla="*/ 168 w 646"/>
                <a:gd name="T15" fmla="*/ 410 h 473"/>
                <a:gd name="T16" fmla="*/ 192 w 646"/>
                <a:gd name="T17" fmla="*/ 417 h 473"/>
                <a:gd name="T18" fmla="*/ 235 w 646"/>
                <a:gd name="T19" fmla="*/ 436 h 473"/>
                <a:gd name="T20" fmla="*/ 261 w 646"/>
                <a:gd name="T21" fmla="*/ 429 h 473"/>
                <a:gd name="T22" fmla="*/ 270 w 646"/>
                <a:gd name="T23" fmla="*/ 436 h 473"/>
                <a:gd name="T24" fmla="*/ 296 w 646"/>
                <a:gd name="T25" fmla="*/ 440 h 473"/>
                <a:gd name="T26" fmla="*/ 327 w 646"/>
                <a:gd name="T27" fmla="*/ 433 h 473"/>
                <a:gd name="T28" fmla="*/ 365 w 646"/>
                <a:gd name="T29" fmla="*/ 433 h 473"/>
                <a:gd name="T30" fmla="*/ 388 w 646"/>
                <a:gd name="T31" fmla="*/ 438 h 473"/>
                <a:gd name="T32" fmla="*/ 403 w 646"/>
                <a:gd name="T33" fmla="*/ 436 h 473"/>
                <a:gd name="T34" fmla="*/ 521 w 646"/>
                <a:gd name="T35" fmla="*/ 462 h 473"/>
                <a:gd name="T36" fmla="*/ 580 w 646"/>
                <a:gd name="T37" fmla="*/ 455 h 473"/>
                <a:gd name="T38" fmla="*/ 575 w 646"/>
                <a:gd name="T39" fmla="*/ 426 h 473"/>
                <a:gd name="T40" fmla="*/ 601 w 646"/>
                <a:gd name="T41" fmla="*/ 322 h 473"/>
                <a:gd name="T42" fmla="*/ 644 w 646"/>
                <a:gd name="T43" fmla="*/ 135 h 473"/>
                <a:gd name="T44" fmla="*/ 504 w 646"/>
                <a:gd name="T45" fmla="*/ 83 h 473"/>
                <a:gd name="T46" fmla="*/ 324 w 646"/>
                <a:gd name="T47" fmla="*/ 36 h 473"/>
                <a:gd name="T48" fmla="*/ 197 w 646"/>
                <a:gd name="T49" fmla="*/ 0 h 473"/>
                <a:gd name="T50" fmla="*/ 190 w 646"/>
                <a:gd name="T51" fmla="*/ 5 h 473"/>
                <a:gd name="T52" fmla="*/ 206 w 646"/>
                <a:gd name="T53" fmla="*/ 40 h 473"/>
                <a:gd name="T54" fmla="*/ 201 w 646"/>
                <a:gd name="T55" fmla="*/ 69 h 473"/>
                <a:gd name="T56" fmla="*/ 201 w 646"/>
                <a:gd name="T57" fmla="*/ 90 h 473"/>
                <a:gd name="T58" fmla="*/ 199 w 646"/>
                <a:gd name="T59" fmla="*/ 109 h 473"/>
                <a:gd name="T60" fmla="*/ 201 w 646"/>
                <a:gd name="T61" fmla="*/ 121 h 473"/>
                <a:gd name="T62" fmla="*/ 204 w 646"/>
                <a:gd name="T63" fmla="*/ 133 h 473"/>
                <a:gd name="T64" fmla="*/ 185 w 646"/>
                <a:gd name="T65" fmla="*/ 147 h 473"/>
                <a:gd name="T66" fmla="*/ 178 w 646"/>
                <a:gd name="T67" fmla="*/ 187 h 473"/>
                <a:gd name="T68" fmla="*/ 173 w 646"/>
                <a:gd name="T69" fmla="*/ 204 h 473"/>
                <a:gd name="T70" fmla="*/ 168 w 646"/>
                <a:gd name="T71" fmla="*/ 180 h 473"/>
                <a:gd name="T72" fmla="*/ 178 w 646"/>
                <a:gd name="T73" fmla="*/ 133 h 473"/>
                <a:gd name="T74" fmla="*/ 154 w 646"/>
                <a:gd name="T75" fmla="*/ 147 h 473"/>
                <a:gd name="T76" fmla="*/ 168 w 646"/>
                <a:gd name="T77" fmla="*/ 128 h 473"/>
                <a:gd name="T78" fmla="*/ 161 w 646"/>
                <a:gd name="T79" fmla="*/ 100 h 473"/>
                <a:gd name="T80" fmla="*/ 114 w 646"/>
                <a:gd name="T81" fmla="*/ 88 h 473"/>
                <a:gd name="T82" fmla="*/ 43 w 646"/>
                <a:gd name="T83" fmla="*/ 43 h 473"/>
                <a:gd name="T84" fmla="*/ 29 w 646"/>
                <a:gd name="T85" fmla="*/ 28 h 473"/>
                <a:gd name="T86" fmla="*/ 19 w 646"/>
                <a:gd name="T87" fmla="*/ 26 h 473"/>
                <a:gd name="T88" fmla="*/ 12 w 646"/>
                <a:gd name="T89" fmla="*/ 88 h 473"/>
                <a:gd name="T90" fmla="*/ 15 w 646"/>
                <a:gd name="T91" fmla="*/ 90 h 473"/>
                <a:gd name="T92" fmla="*/ 22 w 646"/>
                <a:gd name="T93" fmla="*/ 107 h 473"/>
                <a:gd name="T94" fmla="*/ 19 w 646"/>
                <a:gd name="T95" fmla="*/ 133 h 473"/>
                <a:gd name="T96" fmla="*/ 22 w 646"/>
                <a:gd name="T97" fmla="*/ 197 h 473"/>
                <a:gd name="T98" fmla="*/ 38 w 646"/>
                <a:gd name="T99" fmla="*/ 213 h 473"/>
                <a:gd name="T100" fmla="*/ 17 w 646"/>
                <a:gd name="T101" fmla="*/ 213 h 473"/>
                <a:gd name="T102" fmla="*/ 12 w 646"/>
                <a:gd name="T103" fmla="*/ 232 h 473"/>
                <a:gd name="T104" fmla="*/ 19 w 646"/>
                <a:gd name="T105" fmla="*/ 239 h 473"/>
                <a:gd name="T106" fmla="*/ 22 w 646"/>
                <a:gd name="T107" fmla="*/ 260 h 473"/>
                <a:gd name="T108" fmla="*/ 10 w 646"/>
                <a:gd name="T109" fmla="*/ 268 h 473"/>
                <a:gd name="T110" fmla="*/ 10 w 646"/>
                <a:gd name="T111" fmla="*/ 294 h 473"/>
                <a:gd name="T112" fmla="*/ 45 w 646"/>
                <a:gd name="T113" fmla="*/ 301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6" h="473">
                  <a:moveTo>
                    <a:pt x="45" y="301"/>
                  </a:moveTo>
                  <a:lnTo>
                    <a:pt x="45" y="301"/>
                  </a:lnTo>
                  <a:lnTo>
                    <a:pt x="45" y="303"/>
                  </a:lnTo>
                  <a:lnTo>
                    <a:pt x="48" y="305"/>
                  </a:lnTo>
                  <a:lnTo>
                    <a:pt x="48" y="308"/>
                  </a:lnTo>
                  <a:lnTo>
                    <a:pt x="45" y="313"/>
                  </a:lnTo>
                  <a:lnTo>
                    <a:pt x="50" y="317"/>
                  </a:lnTo>
                  <a:lnTo>
                    <a:pt x="50" y="320"/>
                  </a:lnTo>
                  <a:lnTo>
                    <a:pt x="64" y="320"/>
                  </a:lnTo>
                  <a:lnTo>
                    <a:pt x="69" y="317"/>
                  </a:lnTo>
                  <a:lnTo>
                    <a:pt x="71" y="320"/>
                  </a:lnTo>
                  <a:lnTo>
                    <a:pt x="86" y="336"/>
                  </a:lnTo>
                  <a:lnTo>
                    <a:pt x="86" y="341"/>
                  </a:lnTo>
                  <a:lnTo>
                    <a:pt x="88" y="353"/>
                  </a:lnTo>
                  <a:lnTo>
                    <a:pt x="88" y="365"/>
                  </a:lnTo>
                  <a:lnTo>
                    <a:pt x="88" y="367"/>
                  </a:lnTo>
                  <a:lnTo>
                    <a:pt x="86" y="381"/>
                  </a:lnTo>
                  <a:lnTo>
                    <a:pt x="83" y="386"/>
                  </a:lnTo>
                  <a:lnTo>
                    <a:pt x="83" y="388"/>
                  </a:lnTo>
                  <a:lnTo>
                    <a:pt x="83" y="391"/>
                  </a:lnTo>
                  <a:lnTo>
                    <a:pt x="86" y="393"/>
                  </a:lnTo>
                  <a:lnTo>
                    <a:pt x="88" y="398"/>
                  </a:lnTo>
                  <a:lnTo>
                    <a:pt x="90" y="398"/>
                  </a:lnTo>
                  <a:lnTo>
                    <a:pt x="114" y="414"/>
                  </a:lnTo>
                  <a:lnTo>
                    <a:pt x="119" y="414"/>
                  </a:lnTo>
                  <a:lnTo>
                    <a:pt x="121" y="414"/>
                  </a:lnTo>
                  <a:lnTo>
                    <a:pt x="121" y="414"/>
                  </a:lnTo>
                  <a:lnTo>
                    <a:pt x="152" y="412"/>
                  </a:lnTo>
                  <a:lnTo>
                    <a:pt x="154" y="410"/>
                  </a:lnTo>
                  <a:lnTo>
                    <a:pt x="159" y="407"/>
                  </a:lnTo>
                  <a:lnTo>
                    <a:pt x="164" y="407"/>
                  </a:lnTo>
                  <a:lnTo>
                    <a:pt x="168" y="410"/>
                  </a:lnTo>
                  <a:lnTo>
                    <a:pt x="171" y="410"/>
                  </a:lnTo>
                  <a:lnTo>
                    <a:pt x="178" y="412"/>
                  </a:lnTo>
                  <a:lnTo>
                    <a:pt x="187" y="412"/>
                  </a:lnTo>
                  <a:lnTo>
                    <a:pt x="192" y="417"/>
                  </a:lnTo>
                  <a:lnTo>
                    <a:pt x="199" y="417"/>
                  </a:lnTo>
                  <a:lnTo>
                    <a:pt x="201" y="417"/>
                  </a:lnTo>
                  <a:lnTo>
                    <a:pt x="232" y="433"/>
                  </a:lnTo>
                  <a:lnTo>
                    <a:pt x="235" y="436"/>
                  </a:lnTo>
                  <a:lnTo>
                    <a:pt x="239" y="433"/>
                  </a:lnTo>
                  <a:lnTo>
                    <a:pt x="246" y="431"/>
                  </a:lnTo>
                  <a:lnTo>
                    <a:pt x="256" y="431"/>
                  </a:lnTo>
                  <a:lnTo>
                    <a:pt x="261" y="429"/>
                  </a:lnTo>
                  <a:lnTo>
                    <a:pt x="261" y="429"/>
                  </a:lnTo>
                  <a:lnTo>
                    <a:pt x="265" y="429"/>
                  </a:lnTo>
                  <a:lnTo>
                    <a:pt x="268" y="431"/>
                  </a:lnTo>
                  <a:lnTo>
                    <a:pt x="270" y="436"/>
                  </a:lnTo>
                  <a:lnTo>
                    <a:pt x="270" y="436"/>
                  </a:lnTo>
                  <a:lnTo>
                    <a:pt x="272" y="438"/>
                  </a:lnTo>
                  <a:lnTo>
                    <a:pt x="280" y="438"/>
                  </a:lnTo>
                  <a:lnTo>
                    <a:pt x="296" y="440"/>
                  </a:lnTo>
                  <a:lnTo>
                    <a:pt x="301" y="436"/>
                  </a:lnTo>
                  <a:lnTo>
                    <a:pt x="303" y="436"/>
                  </a:lnTo>
                  <a:lnTo>
                    <a:pt x="315" y="433"/>
                  </a:lnTo>
                  <a:lnTo>
                    <a:pt x="327" y="433"/>
                  </a:lnTo>
                  <a:lnTo>
                    <a:pt x="336" y="436"/>
                  </a:lnTo>
                  <a:lnTo>
                    <a:pt x="343" y="436"/>
                  </a:lnTo>
                  <a:lnTo>
                    <a:pt x="360" y="433"/>
                  </a:lnTo>
                  <a:lnTo>
                    <a:pt x="365" y="433"/>
                  </a:lnTo>
                  <a:lnTo>
                    <a:pt x="372" y="436"/>
                  </a:lnTo>
                  <a:lnTo>
                    <a:pt x="384" y="436"/>
                  </a:lnTo>
                  <a:lnTo>
                    <a:pt x="386" y="438"/>
                  </a:lnTo>
                  <a:lnTo>
                    <a:pt x="388" y="438"/>
                  </a:lnTo>
                  <a:lnTo>
                    <a:pt x="391" y="438"/>
                  </a:lnTo>
                  <a:lnTo>
                    <a:pt x="395" y="438"/>
                  </a:lnTo>
                  <a:lnTo>
                    <a:pt x="400" y="436"/>
                  </a:lnTo>
                  <a:lnTo>
                    <a:pt x="403" y="436"/>
                  </a:lnTo>
                  <a:lnTo>
                    <a:pt x="405" y="433"/>
                  </a:lnTo>
                  <a:lnTo>
                    <a:pt x="488" y="452"/>
                  </a:lnTo>
                  <a:lnTo>
                    <a:pt x="488" y="452"/>
                  </a:lnTo>
                  <a:lnTo>
                    <a:pt x="521" y="462"/>
                  </a:lnTo>
                  <a:lnTo>
                    <a:pt x="530" y="464"/>
                  </a:lnTo>
                  <a:lnTo>
                    <a:pt x="578" y="473"/>
                  </a:lnTo>
                  <a:lnTo>
                    <a:pt x="575" y="466"/>
                  </a:lnTo>
                  <a:lnTo>
                    <a:pt x="580" y="455"/>
                  </a:lnTo>
                  <a:lnTo>
                    <a:pt x="580" y="445"/>
                  </a:lnTo>
                  <a:lnTo>
                    <a:pt x="580" y="438"/>
                  </a:lnTo>
                  <a:lnTo>
                    <a:pt x="578" y="438"/>
                  </a:lnTo>
                  <a:lnTo>
                    <a:pt x="575" y="426"/>
                  </a:lnTo>
                  <a:lnTo>
                    <a:pt x="578" y="421"/>
                  </a:lnTo>
                  <a:lnTo>
                    <a:pt x="580" y="407"/>
                  </a:lnTo>
                  <a:lnTo>
                    <a:pt x="597" y="339"/>
                  </a:lnTo>
                  <a:lnTo>
                    <a:pt x="601" y="322"/>
                  </a:lnTo>
                  <a:lnTo>
                    <a:pt x="604" y="310"/>
                  </a:lnTo>
                  <a:lnTo>
                    <a:pt x="620" y="237"/>
                  </a:lnTo>
                  <a:lnTo>
                    <a:pt x="620" y="230"/>
                  </a:lnTo>
                  <a:lnTo>
                    <a:pt x="644" y="135"/>
                  </a:lnTo>
                  <a:lnTo>
                    <a:pt x="646" y="116"/>
                  </a:lnTo>
                  <a:lnTo>
                    <a:pt x="616" y="109"/>
                  </a:lnTo>
                  <a:lnTo>
                    <a:pt x="554" y="95"/>
                  </a:lnTo>
                  <a:lnTo>
                    <a:pt x="504" y="83"/>
                  </a:lnTo>
                  <a:lnTo>
                    <a:pt x="481" y="78"/>
                  </a:lnTo>
                  <a:lnTo>
                    <a:pt x="436" y="66"/>
                  </a:lnTo>
                  <a:lnTo>
                    <a:pt x="346" y="43"/>
                  </a:lnTo>
                  <a:lnTo>
                    <a:pt x="324" y="36"/>
                  </a:lnTo>
                  <a:lnTo>
                    <a:pt x="275" y="24"/>
                  </a:lnTo>
                  <a:lnTo>
                    <a:pt x="249" y="14"/>
                  </a:lnTo>
                  <a:lnTo>
                    <a:pt x="223" y="7"/>
                  </a:lnTo>
                  <a:lnTo>
                    <a:pt x="197" y="0"/>
                  </a:lnTo>
                  <a:lnTo>
                    <a:pt x="194" y="0"/>
                  </a:lnTo>
                  <a:lnTo>
                    <a:pt x="192" y="2"/>
                  </a:lnTo>
                  <a:lnTo>
                    <a:pt x="190" y="5"/>
                  </a:lnTo>
                  <a:lnTo>
                    <a:pt x="190" y="5"/>
                  </a:lnTo>
                  <a:lnTo>
                    <a:pt x="190" y="5"/>
                  </a:lnTo>
                  <a:lnTo>
                    <a:pt x="190" y="12"/>
                  </a:lnTo>
                  <a:lnTo>
                    <a:pt x="197" y="28"/>
                  </a:lnTo>
                  <a:lnTo>
                    <a:pt x="206" y="40"/>
                  </a:lnTo>
                  <a:lnTo>
                    <a:pt x="206" y="47"/>
                  </a:lnTo>
                  <a:lnTo>
                    <a:pt x="209" y="52"/>
                  </a:lnTo>
                  <a:lnTo>
                    <a:pt x="209" y="55"/>
                  </a:lnTo>
                  <a:lnTo>
                    <a:pt x="201" y="69"/>
                  </a:lnTo>
                  <a:lnTo>
                    <a:pt x="201" y="69"/>
                  </a:lnTo>
                  <a:lnTo>
                    <a:pt x="199" y="69"/>
                  </a:lnTo>
                  <a:lnTo>
                    <a:pt x="201" y="88"/>
                  </a:lnTo>
                  <a:lnTo>
                    <a:pt x="201" y="90"/>
                  </a:lnTo>
                  <a:lnTo>
                    <a:pt x="199" y="95"/>
                  </a:lnTo>
                  <a:lnTo>
                    <a:pt x="199" y="100"/>
                  </a:lnTo>
                  <a:lnTo>
                    <a:pt x="199" y="104"/>
                  </a:lnTo>
                  <a:lnTo>
                    <a:pt x="199" y="109"/>
                  </a:lnTo>
                  <a:lnTo>
                    <a:pt x="197" y="111"/>
                  </a:lnTo>
                  <a:lnTo>
                    <a:pt x="197" y="111"/>
                  </a:lnTo>
                  <a:lnTo>
                    <a:pt x="199" y="114"/>
                  </a:lnTo>
                  <a:lnTo>
                    <a:pt x="201" y="121"/>
                  </a:lnTo>
                  <a:lnTo>
                    <a:pt x="206" y="126"/>
                  </a:lnTo>
                  <a:lnTo>
                    <a:pt x="206" y="128"/>
                  </a:lnTo>
                  <a:lnTo>
                    <a:pt x="204" y="133"/>
                  </a:lnTo>
                  <a:lnTo>
                    <a:pt x="204" y="133"/>
                  </a:lnTo>
                  <a:lnTo>
                    <a:pt x="201" y="133"/>
                  </a:lnTo>
                  <a:lnTo>
                    <a:pt x="199" y="133"/>
                  </a:lnTo>
                  <a:lnTo>
                    <a:pt x="197" y="133"/>
                  </a:lnTo>
                  <a:lnTo>
                    <a:pt x="185" y="147"/>
                  </a:lnTo>
                  <a:lnTo>
                    <a:pt x="185" y="152"/>
                  </a:lnTo>
                  <a:lnTo>
                    <a:pt x="185" y="152"/>
                  </a:lnTo>
                  <a:lnTo>
                    <a:pt x="180" y="161"/>
                  </a:lnTo>
                  <a:lnTo>
                    <a:pt x="178" y="187"/>
                  </a:lnTo>
                  <a:lnTo>
                    <a:pt x="178" y="197"/>
                  </a:lnTo>
                  <a:lnTo>
                    <a:pt x="178" y="197"/>
                  </a:lnTo>
                  <a:lnTo>
                    <a:pt x="175" y="204"/>
                  </a:lnTo>
                  <a:lnTo>
                    <a:pt x="173" y="204"/>
                  </a:lnTo>
                  <a:lnTo>
                    <a:pt x="166" y="204"/>
                  </a:lnTo>
                  <a:lnTo>
                    <a:pt x="159" y="197"/>
                  </a:lnTo>
                  <a:lnTo>
                    <a:pt x="161" y="192"/>
                  </a:lnTo>
                  <a:lnTo>
                    <a:pt x="168" y="180"/>
                  </a:lnTo>
                  <a:lnTo>
                    <a:pt x="171" y="171"/>
                  </a:lnTo>
                  <a:lnTo>
                    <a:pt x="175" y="147"/>
                  </a:lnTo>
                  <a:lnTo>
                    <a:pt x="178" y="135"/>
                  </a:lnTo>
                  <a:lnTo>
                    <a:pt x="178" y="133"/>
                  </a:lnTo>
                  <a:lnTo>
                    <a:pt x="175" y="130"/>
                  </a:lnTo>
                  <a:lnTo>
                    <a:pt x="173" y="130"/>
                  </a:lnTo>
                  <a:lnTo>
                    <a:pt x="171" y="137"/>
                  </a:lnTo>
                  <a:lnTo>
                    <a:pt x="154" y="147"/>
                  </a:lnTo>
                  <a:lnTo>
                    <a:pt x="154" y="147"/>
                  </a:lnTo>
                  <a:lnTo>
                    <a:pt x="154" y="144"/>
                  </a:lnTo>
                  <a:lnTo>
                    <a:pt x="157" y="140"/>
                  </a:lnTo>
                  <a:lnTo>
                    <a:pt x="168" y="128"/>
                  </a:lnTo>
                  <a:lnTo>
                    <a:pt x="171" y="107"/>
                  </a:lnTo>
                  <a:lnTo>
                    <a:pt x="166" y="100"/>
                  </a:lnTo>
                  <a:lnTo>
                    <a:pt x="166" y="100"/>
                  </a:lnTo>
                  <a:lnTo>
                    <a:pt x="161" y="100"/>
                  </a:lnTo>
                  <a:lnTo>
                    <a:pt x="149" y="102"/>
                  </a:lnTo>
                  <a:lnTo>
                    <a:pt x="142" y="95"/>
                  </a:lnTo>
                  <a:lnTo>
                    <a:pt x="130" y="92"/>
                  </a:lnTo>
                  <a:lnTo>
                    <a:pt x="114" y="88"/>
                  </a:lnTo>
                  <a:lnTo>
                    <a:pt x="81" y="73"/>
                  </a:lnTo>
                  <a:lnTo>
                    <a:pt x="71" y="69"/>
                  </a:lnTo>
                  <a:lnTo>
                    <a:pt x="67" y="66"/>
                  </a:lnTo>
                  <a:lnTo>
                    <a:pt x="43" y="43"/>
                  </a:lnTo>
                  <a:lnTo>
                    <a:pt x="36" y="36"/>
                  </a:lnTo>
                  <a:lnTo>
                    <a:pt x="36" y="36"/>
                  </a:lnTo>
                  <a:lnTo>
                    <a:pt x="31" y="31"/>
                  </a:lnTo>
                  <a:lnTo>
                    <a:pt x="29" y="28"/>
                  </a:lnTo>
                  <a:lnTo>
                    <a:pt x="26" y="26"/>
                  </a:lnTo>
                  <a:lnTo>
                    <a:pt x="22" y="26"/>
                  </a:lnTo>
                  <a:lnTo>
                    <a:pt x="22" y="26"/>
                  </a:lnTo>
                  <a:lnTo>
                    <a:pt x="19" y="26"/>
                  </a:lnTo>
                  <a:lnTo>
                    <a:pt x="12" y="52"/>
                  </a:lnTo>
                  <a:lnTo>
                    <a:pt x="10" y="73"/>
                  </a:lnTo>
                  <a:lnTo>
                    <a:pt x="10" y="85"/>
                  </a:lnTo>
                  <a:lnTo>
                    <a:pt x="12" y="88"/>
                  </a:lnTo>
                  <a:lnTo>
                    <a:pt x="12" y="88"/>
                  </a:lnTo>
                  <a:lnTo>
                    <a:pt x="15" y="90"/>
                  </a:lnTo>
                  <a:lnTo>
                    <a:pt x="15" y="90"/>
                  </a:lnTo>
                  <a:lnTo>
                    <a:pt x="15" y="90"/>
                  </a:lnTo>
                  <a:lnTo>
                    <a:pt x="19" y="97"/>
                  </a:lnTo>
                  <a:lnTo>
                    <a:pt x="19" y="97"/>
                  </a:lnTo>
                  <a:lnTo>
                    <a:pt x="22" y="107"/>
                  </a:lnTo>
                  <a:lnTo>
                    <a:pt x="22" y="107"/>
                  </a:lnTo>
                  <a:lnTo>
                    <a:pt x="22" y="121"/>
                  </a:lnTo>
                  <a:lnTo>
                    <a:pt x="19" y="126"/>
                  </a:lnTo>
                  <a:lnTo>
                    <a:pt x="19" y="133"/>
                  </a:lnTo>
                  <a:lnTo>
                    <a:pt x="19" y="133"/>
                  </a:lnTo>
                  <a:lnTo>
                    <a:pt x="17" y="147"/>
                  </a:lnTo>
                  <a:lnTo>
                    <a:pt x="17" y="154"/>
                  </a:lnTo>
                  <a:lnTo>
                    <a:pt x="17" y="154"/>
                  </a:lnTo>
                  <a:lnTo>
                    <a:pt x="22" y="197"/>
                  </a:lnTo>
                  <a:lnTo>
                    <a:pt x="24" y="197"/>
                  </a:lnTo>
                  <a:lnTo>
                    <a:pt x="29" y="199"/>
                  </a:lnTo>
                  <a:lnTo>
                    <a:pt x="38" y="211"/>
                  </a:lnTo>
                  <a:lnTo>
                    <a:pt x="38" y="213"/>
                  </a:lnTo>
                  <a:lnTo>
                    <a:pt x="38" y="213"/>
                  </a:lnTo>
                  <a:lnTo>
                    <a:pt x="36" y="213"/>
                  </a:lnTo>
                  <a:lnTo>
                    <a:pt x="22" y="215"/>
                  </a:lnTo>
                  <a:lnTo>
                    <a:pt x="17" y="213"/>
                  </a:lnTo>
                  <a:lnTo>
                    <a:pt x="15" y="215"/>
                  </a:lnTo>
                  <a:lnTo>
                    <a:pt x="15" y="225"/>
                  </a:lnTo>
                  <a:lnTo>
                    <a:pt x="12" y="230"/>
                  </a:lnTo>
                  <a:lnTo>
                    <a:pt x="12" y="232"/>
                  </a:lnTo>
                  <a:lnTo>
                    <a:pt x="12" y="232"/>
                  </a:lnTo>
                  <a:lnTo>
                    <a:pt x="12" y="232"/>
                  </a:lnTo>
                  <a:lnTo>
                    <a:pt x="17" y="237"/>
                  </a:lnTo>
                  <a:lnTo>
                    <a:pt x="19" y="239"/>
                  </a:lnTo>
                  <a:lnTo>
                    <a:pt x="19" y="237"/>
                  </a:lnTo>
                  <a:lnTo>
                    <a:pt x="26" y="237"/>
                  </a:lnTo>
                  <a:lnTo>
                    <a:pt x="26" y="244"/>
                  </a:lnTo>
                  <a:lnTo>
                    <a:pt x="22" y="260"/>
                  </a:lnTo>
                  <a:lnTo>
                    <a:pt x="19" y="263"/>
                  </a:lnTo>
                  <a:lnTo>
                    <a:pt x="15" y="265"/>
                  </a:lnTo>
                  <a:lnTo>
                    <a:pt x="10" y="265"/>
                  </a:lnTo>
                  <a:lnTo>
                    <a:pt x="10" y="268"/>
                  </a:lnTo>
                  <a:lnTo>
                    <a:pt x="7" y="265"/>
                  </a:lnTo>
                  <a:lnTo>
                    <a:pt x="7" y="260"/>
                  </a:lnTo>
                  <a:lnTo>
                    <a:pt x="0" y="279"/>
                  </a:lnTo>
                  <a:lnTo>
                    <a:pt x="10" y="294"/>
                  </a:lnTo>
                  <a:lnTo>
                    <a:pt x="12" y="296"/>
                  </a:lnTo>
                  <a:lnTo>
                    <a:pt x="26" y="294"/>
                  </a:lnTo>
                  <a:lnTo>
                    <a:pt x="41" y="301"/>
                  </a:lnTo>
                  <a:lnTo>
                    <a:pt x="45" y="301"/>
                  </a:lnTo>
                  <a:lnTo>
                    <a:pt x="45" y="301"/>
                  </a:lnTo>
                  <a:close/>
                </a:path>
              </a:pathLst>
            </a:custGeom>
            <a:solidFill>
              <a:schemeClr val="accent3">
                <a:lumMod val="60000"/>
                <a:lumOff val="40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30" name="Virginia"/>
            <p:cNvSpPr>
              <a:spLocks noEditPoints="1"/>
            </p:cNvSpPr>
            <p:nvPr/>
          </p:nvSpPr>
          <p:spPr bwMode="auto">
            <a:xfrm>
              <a:off x="6716464" y="2925862"/>
              <a:ext cx="1220788" cy="681038"/>
            </a:xfrm>
            <a:custGeom>
              <a:avLst/>
              <a:gdLst>
                <a:gd name="T0" fmla="*/ 754 w 769"/>
                <a:gd name="T1" fmla="*/ 137 h 429"/>
                <a:gd name="T2" fmla="*/ 752 w 769"/>
                <a:gd name="T3" fmla="*/ 142 h 429"/>
                <a:gd name="T4" fmla="*/ 747 w 769"/>
                <a:gd name="T5" fmla="*/ 163 h 429"/>
                <a:gd name="T6" fmla="*/ 738 w 769"/>
                <a:gd name="T7" fmla="*/ 227 h 429"/>
                <a:gd name="T8" fmla="*/ 733 w 769"/>
                <a:gd name="T9" fmla="*/ 237 h 429"/>
                <a:gd name="T10" fmla="*/ 719 w 769"/>
                <a:gd name="T11" fmla="*/ 230 h 429"/>
                <a:gd name="T12" fmla="*/ 714 w 769"/>
                <a:gd name="T13" fmla="*/ 201 h 429"/>
                <a:gd name="T14" fmla="*/ 717 w 769"/>
                <a:gd name="T15" fmla="*/ 185 h 429"/>
                <a:gd name="T16" fmla="*/ 728 w 769"/>
                <a:gd name="T17" fmla="*/ 152 h 429"/>
                <a:gd name="T18" fmla="*/ 733 w 769"/>
                <a:gd name="T19" fmla="*/ 128 h 429"/>
                <a:gd name="T20" fmla="*/ 726 w 769"/>
                <a:gd name="T21" fmla="*/ 263 h 429"/>
                <a:gd name="T22" fmla="*/ 681 w 769"/>
                <a:gd name="T23" fmla="*/ 275 h 429"/>
                <a:gd name="T24" fmla="*/ 662 w 769"/>
                <a:gd name="T25" fmla="*/ 253 h 429"/>
                <a:gd name="T26" fmla="*/ 698 w 769"/>
                <a:gd name="T27" fmla="*/ 263 h 429"/>
                <a:gd name="T28" fmla="*/ 684 w 769"/>
                <a:gd name="T29" fmla="*/ 239 h 429"/>
                <a:gd name="T30" fmla="*/ 672 w 769"/>
                <a:gd name="T31" fmla="*/ 237 h 429"/>
                <a:gd name="T32" fmla="*/ 684 w 769"/>
                <a:gd name="T33" fmla="*/ 227 h 429"/>
                <a:gd name="T34" fmla="*/ 676 w 769"/>
                <a:gd name="T35" fmla="*/ 216 h 429"/>
                <a:gd name="T36" fmla="*/ 691 w 769"/>
                <a:gd name="T37" fmla="*/ 213 h 429"/>
                <a:gd name="T38" fmla="*/ 684 w 769"/>
                <a:gd name="T39" fmla="*/ 199 h 429"/>
                <a:gd name="T40" fmla="*/ 684 w 769"/>
                <a:gd name="T41" fmla="*/ 194 h 429"/>
                <a:gd name="T42" fmla="*/ 655 w 769"/>
                <a:gd name="T43" fmla="*/ 190 h 429"/>
                <a:gd name="T44" fmla="*/ 662 w 769"/>
                <a:gd name="T45" fmla="*/ 185 h 429"/>
                <a:gd name="T46" fmla="*/ 676 w 769"/>
                <a:gd name="T47" fmla="*/ 180 h 429"/>
                <a:gd name="T48" fmla="*/ 669 w 769"/>
                <a:gd name="T49" fmla="*/ 147 h 429"/>
                <a:gd name="T50" fmla="*/ 660 w 769"/>
                <a:gd name="T51" fmla="*/ 147 h 429"/>
                <a:gd name="T52" fmla="*/ 646 w 769"/>
                <a:gd name="T53" fmla="*/ 135 h 429"/>
                <a:gd name="T54" fmla="*/ 617 w 769"/>
                <a:gd name="T55" fmla="*/ 130 h 429"/>
                <a:gd name="T56" fmla="*/ 565 w 769"/>
                <a:gd name="T57" fmla="*/ 100 h 429"/>
                <a:gd name="T58" fmla="*/ 582 w 769"/>
                <a:gd name="T59" fmla="*/ 59 h 429"/>
                <a:gd name="T60" fmla="*/ 549 w 769"/>
                <a:gd name="T61" fmla="*/ 33 h 429"/>
                <a:gd name="T62" fmla="*/ 530 w 769"/>
                <a:gd name="T63" fmla="*/ 29 h 429"/>
                <a:gd name="T64" fmla="*/ 530 w 769"/>
                <a:gd name="T65" fmla="*/ 24 h 429"/>
                <a:gd name="T66" fmla="*/ 511 w 769"/>
                <a:gd name="T67" fmla="*/ 7 h 429"/>
                <a:gd name="T68" fmla="*/ 447 w 769"/>
                <a:gd name="T69" fmla="*/ 0 h 429"/>
                <a:gd name="T70" fmla="*/ 445 w 769"/>
                <a:gd name="T71" fmla="*/ 45 h 429"/>
                <a:gd name="T72" fmla="*/ 437 w 769"/>
                <a:gd name="T73" fmla="*/ 59 h 429"/>
                <a:gd name="T74" fmla="*/ 423 w 769"/>
                <a:gd name="T75" fmla="*/ 74 h 429"/>
                <a:gd name="T76" fmla="*/ 414 w 769"/>
                <a:gd name="T77" fmla="*/ 95 h 429"/>
                <a:gd name="T78" fmla="*/ 357 w 769"/>
                <a:gd name="T79" fmla="*/ 135 h 429"/>
                <a:gd name="T80" fmla="*/ 343 w 769"/>
                <a:gd name="T81" fmla="*/ 147 h 429"/>
                <a:gd name="T82" fmla="*/ 338 w 769"/>
                <a:gd name="T83" fmla="*/ 171 h 429"/>
                <a:gd name="T84" fmla="*/ 305 w 769"/>
                <a:gd name="T85" fmla="*/ 263 h 429"/>
                <a:gd name="T86" fmla="*/ 286 w 769"/>
                <a:gd name="T87" fmla="*/ 277 h 429"/>
                <a:gd name="T88" fmla="*/ 246 w 769"/>
                <a:gd name="T89" fmla="*/ 308 h 429"/>
                <a:gd name="T90" fmla="*/ 196 w 769"/>
                <a:gd name="T91" fmla="*/ 322 h 429"/>
                <a:gd name="T92" fmla="*/ 163 w 769"/>
                <a:gd name="T93" fmla="*/ 322 h 429"/>
                <a:gd name="T94" fmla="*/ 146 w 769"/>
                <a:gd name="T95" fmla="*/ 298 h 429"/>
                <a:gd name="T96" fmla="*/ 116 w 769"/>
                <a:gd name="T97" fmla="*/ 332 h 429"/>
                <a:gd name="T98" fmla="*/ 71 w 769"/>
                <a:gd name="T99" fmla="*/ 384 h 429"/>
                <a:gd name="T100" fmla="*/ 0 w 769"/>
                <a:gd name="T101" fmla="*/ 429 h 429"/>
                <a:gd name="T102" fmla="*/ 132 w 769"/>
                <a:gd name="T103" fmla="*/ 412 h 429"/>
                <a:gd name="T104" fmla="*/ 177 w 769"/>
                <a:gd name="T105" fmla="*/ 403 h 429"/>
                <a:gd name="T106" fmla="*/ 274 w 769"/>
                <a:gd name="T107" fmla="*/ 395 h 429"/>
                <a:gd name="T108" fmla="*/ 381 w 769"/>
                <a:gd name="T109" fmla="*/ 379 h 429"/>
                <a:gd name="T110" fmla="*/ 437 w 769"/>
                <a:gd name="T111" fmla="*/ 369 h 429"/>
                <a:gd name="T112" fmla="*/ 542 w 769"/>
                <a:gd name="T113" fmla="*/ 348 h 429"/>
                <a:gd name="T114" fmla="*/ 648 w 769"/>
                <a:gd name="T115" fmla="*/ 329 h 429"/>
                <a:gd name="T116" fmla="*/ 747 w 769"/>
                <a:gd name="T117" fmla="*/ 30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9" h="429">
                  <a:moveTo>
                    <a:pt x="769" y="116"/>
                  </a:moveTo>
                  <a:lnTo>
                    <a:pt x="766" y="126"/>
                  </a:lnTo>
                  <a:lnTo>
                    <a:pt x="759" y="137"/>
                  </a:lnTo>
                  <a:lnTo>
                    <a:pt x="754" y="137"/>
                  </a:lnTo>
                  <a:lnTo>
                    <a:pt x="754" y="137"/>
                  </a:lnTo>
                  <a:lnTo>
                    <a:pt x="754" y="140"/>
                  </a:lnTo>
                  <a:lnTo>
                    <a:pt x="754" y="140"/>
                  </a:lnTo>
                  <a:lnTo>
                    <a:pt x="754" y="140"/>
                  </a:lnTo>
                  <a:lnTo>
                    <a:pt x="754" y="140"/>
                  </a:lnTo>
                  <a:lnTo>
                    <a:pt x="752" y="142"/>
                  </a:lnTo>
                  <a:lnTo>
                    <a:pt x="752" y="142"/>
                  </a:lnTo>
                  <a:lnTo>
                    <a:pt x="752" y="145"/>
                  </a:lnTo>
                  <a:lnTo>
                    <a:pt x="750" y="149"/>
                  </a:lnTo>
                  <a:lnTo>
                    <a:pt x="747" y="161"/>
                  </a:lnTo>
                  <a:lnTo>
                    <a:pt x="747" y="163"/>
                  </a:lnTo>
                  <a:lnTo>
                    <a:pt x="745" y="192"/>
                  </a:lnTo>
                  <a:lnTo>
                    <a:pt x="745" y="192"/>
                  </a:lnTo>
                  <a:lnTo>
                    <a:pt x="745" y="194"/>
                  </a:lnTo>
                  <a:lnTo>
                    <a:pt x="745" y="194"/>
                  </a:lnTo>
                  <a:lnTo>
                    <a:pt x="738" y="227"/>
                  </a:lnTo>
                  <a:lnTo>
                    <a:pt x="738" y="230"/>
                  </a:lnTo>
                  <a:lnTo>
                    <a:pt x="736" y="230"/>
                  </a:lnTo>
                  <a:lnTo>
                    <a:pt x="736" y="230"/>
                  </a:lnTo>
                  <a:lnTo>
                    <a:pt x="733" y="237"/>
                  </a:lnTo>
                  <a:lnTo>
                    <a:pt x="733" y="237"/>
                  </a:lnTo>
                  <a:lnTo>
                    <a:pt x="731" y="239"/>
                  </a:lnTo>
                  <a:lnTo>
                    <a:pt x="731" y="239"/>
                  </a:lnTo>
                  <a:lnTo>
                    <a:pt x="731" y="239"/>
                  </a:lnTo>
                  <a:lnTo>
                    <a:pt x="724" y="239"/>
                  </a:lnTo>
                  <a:lnTo>
                    <a:pt x="719" y="230"/>
                  </a:lnTo>
                  <a:lnTo>
                    <a:pt x="717" y="225"/>
                  </a:lnTo>
                  <a:lnTo>
                    <a:pt x="714" y="220"/>
                  </a:lnTo>
                  <a:lnTo>
                    <a:pt x="714" y="218"/>
                  </a:lnTo>
                  <a:lnTo>
                    <a:pt x="714" y="216"/>
                  </a:lnTo>
                  <a:lnTo>
                    <a:pt x="714" y="201"/>
                  </a:lnTo>
                  <a:lnTo>
                    <a:pt x="717" y="194"/>
                  </a:lnTo>
                  <a:lnTo>
                    <a:pt x="717" y="192"/>
                  </a:lnTo>
                  <a:lnTo>
                    <a:pt x="717" y="187"/>
                  </a:lnTo>
                  <a:lnTo>
                    <a:pt x="717" y="187"/>
                  </a:lnTo>
                  <a:lnTo>
                    <a:pt x="717" y="185"/>
                  </a:lnTo>
                  <a:lnTo>
                    <a:pt x="717" y="180"/>
                  </a:lnTo>
                  <a:lnTo>
                    <a:pt x="717" y="178"/>
                  </a:lnTo>
                  <a:lnTo>
                    <a:pt x="724" y="159"/>
                  </a:lnTo>
                  <a:lnTo>
                    <a:pt x="728" y="152"/>
                  </a:lnTo>
                  <a:lnTo>
                    <a:pt x="728" y="152"/>
                  </a:lnTo>
                  <a:lnTo>
                    <a:pt x="731" y="149"/>
                  </a:lnTo>
                  <a:lnTo>
                    <a:pt x="731" y="145"/>
                  </a:lnTo>
                  <a:lnTo>
                    <a:pt x="731" y="145"/>
                  </a:lnTo>
                  <a:lnTo>
                    <a:pt x="731" y="133"/>
                  </a:lnTo>
                  <a:lnTo>
                    <a:pt x="733" y="128"/>
                  </a:lnTo>
                  <a:lnTo>
                    <a:pt x="769" y="116"/>
                  </a:lnTo>
                  <a:close/>
                  <a:moveTo>
                    <a:pt x="728" y="265"/>
                  </a:moveTo>
                  <a:lnTo>
                    <a:pt x="726" y="265"/>
                  </a:lnTo>
                  <a:lnTo>
                    <a:pt x="726" y="263"/>
                  </a:lnTo>
                  <a:lnTo>
                    <a:pt x="726" y="263"/>
                  </a:lnTo>
                  <a:lnTo>
                    <a:pt x="724" y="263"/>
                  </a:lnTo>
                  <a:lnTo>
                    <a:pt x="710" y="268"/>
                  </a:lnTo>
                  <a:lnTo>
                    <a:pt x="693" y="272"/>
                  </a:lnTo>
                  <a:lnTo>
                    <a:pt x="688" y="275"/>
                  </a:lnTo>
                  <a:lnTo>
                    <a:pt x="681" y="275"/>
                  </a:lnTo>
                  <a:lnTo>
                    <a:pt x="657" y="251"/>
                  </a:lnTo>
                  <a:lnTo>
                    <a:pt x="650" y="244"/>
                  </a:lnTo>
                  <a:lnTo>
                    <a:pt x="662" y="244"/>
                  </a:lnTo>
                  <a:lnTo>
                    <a:pt x="662" y="251"/>
                  </a:lnTo>
                  <a:lnTo>
                    <a:pt x="662" y="253"/>
                  </a:lnTo>
                  <a:lnTo>
                    <a:pt x="686" y="268"/>
                  </a:lnTo>
                  <a:lnTo>
                    <a:pt x="686" y="268"/>
                  </a:lnTo>
                  <a:lnTo>
                    <a:pt x="686" y="268"/>
                  </a:lnTo>
                  <a:lnTo>
                    <a:pt x="688" y="265"/>
                  </a:lnTo>
                  <a:lnTo>
                    <a:pt x="698" y="263"/>
                  </a:lnTo>
                  <a:lnTo>
                    <a:pt x="700" y="256"/>
                  </a:lnTo>
                  <a:lnTo>
                    <a:pt x="695" y="246"/>
                  </a:lnTo>
                  <a:lnTo>
                    <a:pt x="693" y="244"/>
                  </a:lnTo>
                  <a:lnTo>
                    <a:pt x="688" y="239"/>
                  </a:lnTo>
                  <a:lnTo>
                    <a:pt x="684" y="239"/>
                  </a:lnTo>
                  <a:lnTo>
                    <a:pt x="681" y="237"/>
                  </a:lnTo>
                  <a:lnTo>
                    <a:pt x="681" y="235"/>
                  </a:lnTo>
                  <a:lnTo>
                    <a:pt x="674" y="239"/>
                  </a:lnTo>
                  <a:lnTo>
                    <a:pt x="672" y="237"/>
                  </a:lnTo>
                  <a:lnTo>
                    <a:pt x="672" y="237"/>
                  </a:lnTo>
                  <a:lnTo>
                    <a:pt x="672" y="237"/>
                  </a:lnTo>
                  <a:lnTo>
                    <a:pt x="679" y="232"/>
                  </a:lnTo>
                  <a:lnTo>
                    <a:pt x="684" y="230"/>
                  </a:lnTo>
                  <a:lnTo>
                    <a:pt x="686" y="230"/>
                  </a:lnTo>
                  <a:lnTo>
                    <a:pt x="684" y="227"/>
                  </a:lnTo>
                  <a:lnTo>
                    <a:pt x="681" y="225"/>
                  </a:lnTo>
                  <a:lnTo>
                    <a:pt x="674" y="220"/>
                  </a:lnTo>
                  <a:lnTo>
                    <a:pt x="674" y="220"/>
                  </a:lnTo>
                  <a:lnTo>
                    <a:pt x="674" y="218"/>
                  </a:lnTo>
                  <a:lnTo>
                    <a:pt x="676" y="216"/>
                  </a:lnTo>
                  <a:lnTo>
                    <a:pt x="676" y="216"/>
                  </a:lnTo>
                  <a:lnTo>
                    <a:pt x="686" y="220"/>
                  </a:lnTo>
                  <a:lnTo>
                    <a:pt x="691" y="223"/>
                  </a:lnTo>
                  <a:lnTo>
                    <a:pt x="691" y="216"/>
                  </a:lnTo>
                  <a:lnTo>
                    <a:pt x="691" y="213"/>
                  </a:lnTo>
                  <a:lnTo>
                    <a:pt x="691" y="211"/>
                  </a:lnTo>
                  <a:lnTo>
                    <a:pt x="691" y="206"/>
                  </a:lnTo>
                  <a:lnTo>
                    <a:pt x="688" y="201"/>
                  </a:lnTo>
                  <a:lnTo>
                    <a:pt x="686" y="199"/>
                  </a:lnTo>
                  <a:lnTo>
                    <a:pt x="684" y="199"/>
                  </a:lnTo>
                  <a:lnTo>
                    <a:pt x="684" y="199"/>
                  </a:lnTo>
                  <a:lnTo>
                    <a:pt x="679" y="197"/>
                  </a:lnTo>
                  <a:lnTo>
                    <a:pt x="679" y="197"/>
                  </a:lnTo>
                  <a:lnTo>
                    <a:pt x="681" y="194"/>
                  </a:lnTo>
                  <a:lnTo>
                    <a:pt x="684" y="194"/>
                  </a:lnTo>
                  <a:lnTo>
                    <a:pt x="681" y="194"/>
                  </a:lnTo>
                  <a:lnTo>
                    <a:pt x="669" y="192"/>
                  </a:lnTo>
                  <a:lnTo>
                    <a:pt x="660" y="192"/>
                  </a:lnTo>
                  <a:lnTo>
                    <a:pt x="657" y="192"/>
                  </a:lnTo>
                  <a:lnTo>
                    <a:pt x="655" y="190"/>
                  </a:lnTo>
                  <a:lnTo>
                    <a:pt x="641" y="175"/>
                  </a:lnTo>
                  <a:lnTo>
                    <a:pt x="629" y="163"/>
                  </a:lnTo>
                  <a:lnTo>
                    <a:pt x="643" y="173"/>
                  </a:lnTo>
                  <a:lnTo>
                    <a:pt x="657" y="182"/>
                  </a:lnTo>
                  <a:lnTo>
                    <a:pt x="662" y="185"/>
                  </a:lnTo>
                  <a:lnTo>
                    <a:pt x="674" y="190"/>
                  </a:lnTo>
                  <a:lnTo>
                    <a:pt x="684" y="187"/>
                  </a:lnTo>
                  <a:lnTo>
                    <a:pt x="684" y="187"/>
                  </a:lnTo>
                  <a:lnTo>
                    <a:pt x="681" y="185"/>
                  </a:lnTo>
                  <a:lnTo>
                    <a:pt x="676" y="180"/>
                  </a:lnTo>
                  <a:lnTo>
                    <a:pt x="679" y="178"/>
                  </a:lnTo>
                  <a:lnTo>
                    <a:pt x="679" y="159"/>
                  </a:lnTo>
                  <a:lnTo>
                    <a:pt x="679" y="152"/>
                  </a:lnTo>
                  <a:lnTo>
                    <a:pt x="676" y="149"/>
                  </a:lnTo>
                  <a:lnTo>
                    <a:pt x="669" y="147"/>
                  </a:lnTo>
                  <a:lnTo>
                    <a:pt x="669" y="147"/>
                  </a:lnTo>
                  <a:lnTo>
                    <a:pt x="667" y="147"/>
                  </a:lnTo>
                  <a:lnTo>
                    <a:pt x="667" y="147"/>
                  </a:lnTo>
                  <a:lnTo>
                    <a:pt x="665" y="147"/>
                  </a:lnTo>
                  <a:lnTo>
                    <a:pt x="660" y="147"/>
                  </a:lnTo>
                  <a:lnTo>
                    <a:pt x="650" y="142"/>
                  </a:lnTo>
                  <a:lnTo>
                    <a:pt x="650" y="140"/>
                  </a:lnTo>
                  <a:lnTo>
                    <a:pt x="648" y="140"/>
                  </a:lnTo>
                  <a:lnTo>
                    <a:pt x="648" y="137"/>
                  </a:lnTo>
                  <a:lnTo>
                    <a:pt x="646" y="135"/>
                  </a:lnTo>
                  <a:lnTo>
                    <a:pt x="639" y="128"/>
                  </a:lnTo>
                  <a:lnTo>
                    <a:pt x="639" y="128"/>
                  </a:lnTo>
                  <a:lnTo>
                    <a:pt x="636" y="128"/>
                  </a:lnTo>
                  <a:lnTo>
                    <a:pt x="627" y="130"/>
                  </a:lnTo>
                  <a:lnTo>
                    <a:pt x="617" y="130"/>
                  </a:lnTo>
                  <a:lnTo>
                    <a:pt x="613" y="130"/>
                  </a:lnTo>
                  <a:lnTo>
                    <a:pt x="603" y="128"/>
                  </a:lnTo>
                  <a:lnTo>
                    <a:pt x="598" y="121"/>
                  </a:lnTo>
                  <a:lnTo>
                    <a:pt x="570" y="119"/>
                  </a:lnTo>
                  <a:lnTo>
                    <a:pt x="565" y="100"/>
                  </a:lnTo>
                  <a:lnTo>
                    <a:pt x="570" y="81"/>
                  </a:lnTo>
                  <a:lnTo>
                    <a:pt x="577" y="81"/>
                  </a:lnTo>
                  <a:lnTo>
                    <a:pt x="579" y="71"/>
                  </a:lnTo>
                  <a:lnTo>
                    <a:pt x="582" y="59"/>
                  </a:lnTo>
                  <a:lnTo>
                    <a:pt x="582" y="59"/>
                  </a:lnTo>
                  <a:lnTo>
                    <a:pt x="582" y="52"/>
                  </a:lnTo>
                  <a:lnTo>
                    <a:pt x="579" y="48"/>
                  </a:lnTo>
                  <a:lnTo>
                    <a:pt x="575" y="48"/>
                  </a:lnTo>
                  <a:lnTo>
                    <a:pt x="572" y="43"/>
                  </a:lnTo>
                  <a:lnTo>
                    <a:pt x="549" y="33"/>
                  </a:lnTo>
                  <a:lnTo>
                    <a:pt x="544" y="33"/>
                  </a:lnTo>
                  <a:lnTo>
                    <a:pt x="542" y="33"/>
                  </a:lnTo>
                  <a:lnTo>
                    <a:pt x="537" y="33"/>
                  </a:lnTo>
                  <a:lnTo>
                    <a:pt x="537" y="33"/>
                  </a:lnTo>
                  <a:lnTo>
                    <a:pt x="530" y="29"/>
                  </a:lnTo>
                  <a:lnTo>
                    <a:pt x="530" y="29"/>
                  </a:lnTo>
                  <a:lnTo>
                    <a:pt x="530" y="29"/>
                  </a:lnTo>
                  <a:lnTo>
                    <a:pt x="530" y="26"/>
                  </a:lnTo>
                  <a:lnTo>
                    <a:pt x="530" y="26"/>
                  </a:lnTo>
                  <a:lnTo>
                    <a:pt x="530" y="24"/>
                  </a:lnTo>
                  <a:lnTo>
                    <a:pt x="530" y="24"/>
                  </a:lnTo>
                  <a:lnTo>
                    <a:pt x="530" y="21"/>
                  </a:lnTo>
                  <a:lnTo>
                    <a:pt x="530" y="21"/>
                  </a:lnTo>
                  <a:lnTo>
                    <a:pt x="534" y="14"/>
                  </a:lnTo>
                  <a:lnTo>
                    <a:pt x="511" y="7"/>
                  </a:lnTo>
                  <a:lnTo>
                    <a:pt x="506" y="7"/>
                  </a:lnTo>
                  <a:lnTo>
                    <a:pt x="501" y="33"/>
                  </a:lnTo>
                  <a:lnTo>
                    <a:pt x="480" y="19"/>
                  </a:lnTo>
                  <a:lnTo>
                    <a:pt x="459" y="7"/>
                  </a:lnTo>
                  <a:lnTo>
                    <a:pt x="447" y="0"/>
                  </a:lnTo>
                  <a:lnTo>
                    <a:pt x="447" y="14"/>
                  </a:lnTo>
                  <a:lnTo>
                    <a:pt x="447" y="38"/>
                  </a:lnTo>
                  <a:lnTo>
                    <a:pt x="447" y="40"/>
                  </a:lnTo>
                  <a:lnTo>
                    <a:pt x="445" y="43"/>
                  </a:lnTo>
                  <a:lnTo>
                    <a:pt x="445" y="45"/>
                  </a:lnTo>
                  <a:lnTo>
                    <a:pt x="440" y="50"/>
                  </a:lnTo>
                  <a:lnTo>
                    <a:pt x="440" y="50"/>
                  </a:lnTo>
                  <a:lnTo>
                    <a:pt x="437" y="55"/>
                  </a:lnTo>
                  <a:lnTo>
                    <a:pt x="437" y="59"/>
                  </a:lnTo>
                  <a:lnTo>
                    <a:pt x="437" y="59"/>
                  </a:lnTo>
                  <a:lnTo>
                    <a:pt x="433" y="66"/>
                  </a:lnTo>
                  <a:lnTo>
                    <a:pt x="426" y="76"/>
                  </a:lnTo>
                  <a:lnTo>
                    <a:pt x="426" y="76"/>
                  </a:lnTo>
                  <a:lnTo>
                    <a:pt x="423" y="74"/>
                  </a:lnTo>
                  <a:lnTo>
                    <a:pt x="423" y="74"/>
                  </a:lnTo>
                  <a:lnTo>
                    <a:pt x="419" y="78"/>
                  </a:lnTo>
                  <a:lnTo>
                    <a:pt x="419" y="78"/>
                  </a:lnTo>
                  <a:lnTo>
                    <a:pt x="419" y="78"/>
                  </a:lnTo>
                  <a:lnTo>
                    <a:pt x="416" y="83"/>
                  </a:lnTo>
                  <a:lnTo>
                    <a:pt x="414" y="95"/>
                  </a:lnTo>
                  <a:lnTo>
                    <a:pt x="395" y="100"/>
                  </a:lnTo>
                  <a:lnTo>
                    <a:pt x="385" y="135"/>
                  </a:lnTo>
                  <a:lnTo>
                    <a:pt x="381" y="145"/>
                  </a:lnTo>
                  <a:lnTo>
                    <a:pt x="364" y="142"/>
                  </a:lnTo>
                  <a:lnTo>
                    <a:pt x="357" y="135"/>
                  </a:lnTo>
                  <a:lnTo>
                    <a:pt x="357" y="133"/>
                  </a:lnTo>
                  <a:lnTo>
                    <a:pt x="355" y="130"/>
                  </a:lnTo>
                  <a:lnTo>
                    <a:pt x="345" y="128"/>
                  </a:lnTo>
                  <a:lnTo>
                    <a:pt x="345" y="140"/>
                  </a:lnTo>
                  <a:lnTo>
                    <a:pt x="343" y="147"/>
                  </a:lnTo>
                  <a:lnTo>
                    <a:pt x="340" y="156"/>
                  </a:lnTo>
                  <a:lnTo>
                    <a:pt x="336" y="166"/>
                  </a:lnTo>
                  <a:lnTo>
                    <a:pt x="336" y="166"/>
                  </a:lnTo>
                  <a:lnTo>
                    <a:pt x="336" y="166"/>
                  </a:lnTo>
                  <a:lnTo>
                    <a:pt x="338" y="171"/>
                  </a:lnTo>
                  <a:lnTo>
                    <a:pt x="326" y="199"/>
                  </a:lnTo>
                  <a:lnTo>
                    <a:pt x="319" y="213"/>
                  </a:lnTo>
                  <a:lnTo>
                    <a:pt x="303" y="249"/>
                  </a:lnTo>
                  <a:lnTo>
                    <a:pt x="310" y="256"/>
                  </a:lnTo>
                  <a:lnTo>
                    <a:pt x="305" y="263"/>
                  </a:lnTo>
                  <a:lnTo>
                    <a:pt x="303" y="268"/>
                  </a:lnTo>
                  <a:lnTo>
                    <a:pt x="305" y="272"/>
                  </a:lnTo>
                  <a:lnTo>
                    <a:pt x="293" y="282"/>
                  </a:lnTo>
                  <a:lnTo>
                    <a:pt x="291" y="284"/>
                  </a:lnTo>
                  <a:lnTo>
                    <a:pt x="286" y="277"/>
                  </a:lnTo>
                  <a:lnTo>
                    <a:pt x="277" y="284"/>
                  </a:lnTo>
                  <a:lnTo>
                    <a:pt x="277" y="287"/>
                  </a:lnTo>
                  <a:lnTo>
                    <a:pt x="265" y="294"/>
                  </a:lnTo>
                  <a:lnTo>
                    <a:pt x="255" y="289"/>
                  </a:lnTo>
                  <a:lnTo>
                    <a:pt x="246" y="308"/>
                  </a:lnTo>
                  <a:lnTo>
                    <a:pt x="222" y="317"/>
                  </a:lnTo>
                  <a:lnTo>
                    <a:pt x="208" y="308"/>
                  </a:lnTo>
                  <a:lnTo>
                    <a:pt x="206" y="315"/>
                  </a:lnTo>
                  <a:lnTo>
                    <a:pt x="196" y="322"/>
                  </a:lnTo>
                  <a:lnTo>
                    <a:pt x="196" y="322"/>
                  </a:lnTo>
                  <a:lnTo>
                    <a:pt x="191" y="327"/>
                  </a:lnTo>
                  <a:lnTo>
                    <a:pt x="191" y="327"/>
                  </a:lnTo>
                  <a:lnTo>
                    <a:pt x="180" y="329"/>
                  </a:lnTo>
                  <a:lnTo>
                    <a:pt x="175" y="324"/>
                  </a:lnTo>
                  <a:lnTo>
                    <a:pt x="163" y="322"/>
                  </a:lnTo>
                  <a:lnTo>
                    <a:pt x="163" y="320"/>
                  </a:lnTo>
                  <a:lnTo>
                    <a:pt x="154" y="313"/>
                  </a:lnTo>
                  <a:lnTo>
                    <a:pt x="146" y="303"/>
                  </a:lnTo>
                  <a:lnTo>
                    <a:pt x="144" y="301"/>
                  </a:lnTo>
                  <a:lnTo>
                    <a:pt x="146" y="298"/>
                  </a:lnTo>
                  <a:lnTo>
                    <a:pt x="149" y="296"/>
                  </a:lnTo>
                  <a:lnTo>
                    <a:pt x="151" y="296"/>
                  </a:lnTo>
                  <a:lnTo>
                    <a:pt x="146" y="291"/>
                  </a:lnTo>
                  <a:lnTo>
                    <a:pt x="118" y="327"/>
                  </a:lnTo>
                  <a:lnTo>
                    <a:pt x="116" y="332"/>
                  </a:lnTo>
                  <a:lnTo>
                    <a:pt x="101" y="339"/>
                  </a:lnTo>
                  <a:lnTo>
                    <a:pt x="97" y="341"/>
                  </a:lnTo>
                  <a:lnTo>
                    <a:pt x="97" y="343"/>
                  </a:lnTo>
                  <a:lnTo>
                    <a:pt x="71" y="374"/>
                  </a:lnTo>
                  <a:lnTo>
                    <a:pt x="71" y="384"/>
                  </a:lnTo>
                  <a:lnTo>
                    <a:pt x="68" y="386"/>
                  </a:lnTo>
                  <a:lnTo>
                    <a:pt x="49" y="403"/>
                  </a:lnTo>
                  <a:lnTo>
                    <a:pt x="28" y="414"/>
                  </a:lnTo>
                  <a:lnTo>
                    <a:pt x="19" y="419"/>
                  </a:lnTo>
                  <a:lnTo>
                    <a:pt x="0" y="429"/>
                  </a:lnTo>
                  <a:lnTo>
                    <a:pt x="19" y="426"/>
                  </a:lnTo>
                  <a:lnTo>
                    <a:pt x="66" y="422"/>
                  </a:lnTo>
                  <a:lnTo>
                    <a:pt x="80" y="419"/>
                  </a:lnTo>
                  <a:lnTo>
                    <a:pt x="101" y="417"/>
                  </a:lnTo>
                  <a:lnTo>
                    <a:pt x="132" y="412"/>
                  </a:lnTo>
                  <a:lnTo>
                    <a:pt x="137" y="412"/>
                  </a:lnTo>
                  <a:lnTo>
                    <a:pt x="146" y="410"/>
                  </a:lnTo>
                  <a:lnTo>
                    <a:pt x="168" y="407"/>
                  </a:lnTo>
                  <a:lnTo>
                    <a:pt x="168" y="405"/>
                  </a:lnTo>
                  <a:lnTo>
                    <a:pt x="177" y="403"/>
                  </a:lnTo>
                  <a:lnTo>
                    <a:pt x="194" y="400"/>
                  </a:lnTo>
                  <a:lnTo>
                    <a:pt x="191" y="403"/>
                  </a:lnTo>
                  <a:lnTo>
                    <a:pt x="222" y="400"/>
                  </a:lnTo>
                  <a:lnTo>
                    <a:pt x="267" y="395"/>
                  </a:lnTo>
                  <a:lnTo>
                    <a:pt x="274" y="395"/>
                  </a:lnTo>
                  <a:lnTo>
                    <a:pt x="295" y="391"/>
                  </a:lnTo>
                  <a:lnTo>
                    <a:pt x="312" y="388"/>
                  </a:lnTo>
                  <a:lnTo>
                    <a:pt x="350" y="384"/>
                  </a:lnTo>
                  <a:lnTo>
                    <a:pt x="352" y="384"/>
                  </a:lnTo>
                  <a:lnTo>
                    <a:pt x="381" y="379"/>
                  </a:lnTo>
                  <a:lnTo>
                    <a:pt x="402" y="377"/>
                  </a:lnTo>
                  <a:lnTo>
                    <a:pt x="404" y="374"/>
                  </a:lnTo>
                  <a:lnTo>
                    <a:pt x="416" y="372"/>
                  </a:lnTo>
                  <a:lnTo>
                    <a:pt x="428" y="369"/>
                  </a:lnTo>
                  <a:lnTo>
                    <a:pt x="437" y="369"/>
                  </a:lnTo>
                  <a:lnTo>
                    <a:pt x="471" y="362"/>
                  </a:lnTo>
                  <a:lnTo>
                    <a:pt x="475" y="362"/>
                  </a:lnTo>
                  <a:lnTo>
                    <a:pt x="501" y="358"/>
                  </a:lnTo>
                  <a:lnTo>
                    <a:pt x="516" y="355"/>
                  </a:lnTo>
                  <a:lnTo>
                    <a:pt x="542" y="348"/>
                  </a:lnTo>
                  <a:lnTo>
                    <a:pt x="556" y="346"/>
                  </a:lnTo>
                  <a:lnTo>
                    <a:pt x="568" y="343"/>
                  </a:lnTo>
                  <a:lnTo>
                    <a:pt x="613" y="336"/>
                  </a:lnTo>
                  <a:lnTo>
                    <a:pt x="624" y="332"/>
                  </a:lnTo>
                  <a:lnTo>
                    <a:pt x="648" y="329"/>
                  </a:lnTo>
                  <a:lnTo>
                    <a:pt x="691" y="320"/>
                  </a:lnTo>
                  <a:lnTo>
                    <a:pt x="707" y="315"/>
                  </a:lnTo>
                  <a:lnTo>
                    <a:pt x="724" y="313"/>
                  </a:lnTo>
                  <a:lnTo>
                    <a:pt x="750" y="306"/>
                  </a:lnTo>
                  <a:lnTo>
                    <a:pt x="747" y="303"/>
                  </a:lnTo>
                  <a:lnTo>
                    <a:pt x="728" y="265"/>
                  </a:lnTo>
                  <a:close/>
                </a:path>
              </a:pathLst>
            </a:custGeom>
            <a:solidFill>
              <a:schemeClr val="accent3">
                <a:lumMod val="50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4" name="Vermont"/>
            <p:cNvSpPr>
              <a:spLocks/>
            </p:cNvSpPr>
            <p:nvPr/>
          </p:nvSpPr>
          <p:spPr bwMode="auto">
            <a:xfrm>
              <a:off x="7895977" y="1659037"/>
              <a:ext cx="261938" cy="488950"/>
            </a:xfrm>
            <a:custGeom>
              <a:avLst/>
              <a:gdLst>
                <a:gd name="T0" fmla="*/ 7 w 165"/>
                <a:gd name="T1" fmla="*/ 88 h 308"/>
                <a:gd name="T2" fmla="*/ 11 w 165"/>
                <a:gd name="T3" fmla="*/ 93 h 308"/>
                <a:gd name="T4" fmla="*/ 19 w 165"/>
                <a:gd name="T5" fmla="*/ 100 h 308"/>
                <a:gd name="T6" fmla="*/ 21 w 165"/>
                <a:gd name="T7" fmla="*/ 107 h 308"/>
                <a:gd name="T8" fmla="*/ 21 w 165"/>
                <a:gd name="T9" fmla="*/ 107 h 308"/>
                <a:gd name="T10" fmla="*/ 23 w 165"/>
                <a:gd name="T11" fmla="*/ 128 h 308"/>
                <a:gd name="T12" fmla="*/ 19 w 165"/>
                <a:gd name="T13" fmla="*/ 147 h 308"/>
                <a:gd name="T14" fmla="*/ 21 w 165"/>
                <a:gd name="T15" fmla="*/ 157 h 308"/>
                <a:gd name="T16" fmla="*/ 30 w 165"/>
                <a:gd name="T17" fmla="*/ 180 h 308"/>
                <a:gd name="T18" fmla="*/ 35 w 165"/>
                <a:gd name="T19" fmla="*/ 190 h 308"/>
                <a:gd name="T20" fmla="*/ 33 w 165"/>
                <a:gd name="T21" fmla="*/ 204 h 308"/>
                <a:gd name="T22" fmla="*/ 33 w 165"/>
                <a:gd name="T23" fmla="*/ 211 h 308"/>
                <a:gd name="T24" fmla="*/ 52 w 165"/>
                <a:gd name="T25" fmla="*/ 216 h 308"/>
                <a:gd name="T26" fmla="*/ 66 w 165"/>
                <a:gd name="T27" fmla="*/ 285 h 308"/>
                <a:gd name="T28" fmla="*/ 94 w 165"/>
                <a:gd name="T29" fmla="*/ 303 h 308"/>
                <a:gd name="T30" fmla="*/ 144 w 165"/>
                <a:gd name="T31" fmla="*/ 292 h 308"/>
                <a:gd name="T32" fmla="*/ 130 w 165"/>
                <a:gd name="T33" fmla="*/ 280 h 308"/>
                <a:gd name="T34" fmla="*/ 137 w 165"/>
                <a:gd name="T35" fmla="*/ 258 h 308"/>
                <a:gd name="T36" fmla="*/ 132 w 165"/>
                <a:gd name="T37" fmla="*/ 244 h 308"/>
                <a:gd name="T38" fmla="*/ 130 w 165"/>
                <a:gd name="T39" fmla="*/ 232 h 308"/>
                <a:gd name="T40" fmla="*/ 127 w 165"/>
                <a:gd name="T41" fmla="*/ 216 h 308"/>
                <a:gd name="T42" fmla="*/ 127 w 165"/>
                <a:gd name="T43" fmla="*/ 185 h 308"/>
                <a:gd name="T44" fmla="*/ 135 w 165"/>
                <a:gd name="T45" fmla="*/ 114 h 308"/>
                <a:gd name="T46" fmla="*/ 132 w 165"/>
                <a:gd name="T47" fmla="*/ 109 h 308"/>
                <a:gd name="T48" fmla="*/ 130 w 165"/>
                <a:gd name="T49" fmla="*/ 100 h 308"/>
                <a:gd name="T50" fmla="*/ 132 w 165"/>
                <a:gd name="T51" fmla="*/ 93 h 308"/>
                <a:gd name="T52" fmla="*/ 135 w 165"/>
                <a:gd name="T53" fmla="*/ 93 h 308"/>
                <a:gd name="T54" fmla="*/ 146 w 165"/>
                <a:gd name="T55" fmla="*/ 86 h 308"/>
                <a:gd name="T56" fmla="*/ 153 w 165"/>
                <a:gd name="T57" fmla="*/ 79 h 308"/>
                <a:gd name="T58" fmla="*/ 156 w 165"/>
                <a:gd name="T59" fmla="*/ 76 h 308"/>
                <a:gd name="T60" fmla="*/ 158 w 165"/>
                <a:gd name="T61" fmla="*/ 74 h 308"/>
                <a:gd name="T62" fmla="*/ 163 w 165"/>
                <a:gd name="T63" fmla="*/ 64 h 308"/>
                <a:gd name="T64" fmla="*/ 163 w 165"/>
                <a:gd name="T65" fmla="*/ 64 h 308"/>
                <a:gd name="T66" fmla="*/ 165 w 165"/>
                <a:gd name="T67" fmla="*/ 50 h 308"/>
                <a:gd name="T68" fmla="*/ 163 w 165"/>
                <a:gd name="T69" fmla="*/ 48 h 308"/>
                <a:gd name="T70" fmla="*/ 156 w 165"/>
                <a:gd name="T71" fmla="*/ 38 h 308"/>
                <a:gd name="T72" fmla="*/ 151 w 165"/>
                <a:gd name="T73" fmla="*/ 34 h 308"/>
                <a:gd name="T74" fmla="*/ 153 w 165"/>
                <a:gd name="T75" fmla="*/ 0 h 308"/>
                <a:gd name="T76" fmla="*/ 66 w 165"/>
                <a:gd name="T77" fmla="*/ 22 h 308"/>
                <a:gd name="T78" fmla="*/ 0 w 165"/>
                <a:gd name="T79" fmla="*/ 38 h 308"/>
                <a:gd name="T80" fmla="*/ 2 w 165"/>
                <a:gd name="T81" fmla="*/ 6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5" h="308">
                  <a:moveTo>
                    <a:pt x="2" y="62"/>
                  </a:moveTo>
                  <a:lnTo>
                    <a:pt x="7" y="88"/>
                  </a:lnTo>
                  <a:lnTo>
                    <a:pt x="9" y="93"/>
                  </a:lnTo>
                  <a:lnTo>
                    <a:pt x="11" y="93"/>
                  </a:lnTo>
                  <a:lnTo>
                    <a:pt x="14" y="95"/>
                  </a:lnTo>
                  <a:lnTo>
                    <a:pt x="19" y="100"/>
                  </a:lnTo>
                  <a:lnTo>
                    <a:pt x="19" y="102"/>
                  </a:lnTo>
                  <a:lnTo>
                    <a:pt x="21" y="107"/>
                  </a:lnTo>
                  <a:lnTo>
                    <a:pt x="21" y="107"/>
                  </a:lnTo>
                  <a:lnTo>
                    <a:pt x="21" y="107"/>
                  </a:lnTo>
                  <a:lnTo>
                    <a:pt x="21" y="112"/>
                  </a:lnTo>
                  <a:lnTo>
                    <a:pt x="23" y="128"/>
                  </a:lnTo>
                  <a:lnTo>
                    <a:pt x="19" y="138"/>
                  </a:lnTo>
                  <a:lnTo>
                    <a:pt x="19" y="147"/>
                  </a:lnTo>
                  <a:lnTo>
                    <a:pt x="19" y="152"/>
                  </a:lnTo>
                  <a:lnTo>
                    <a:pt x="21" y="157"/>
                  </a:lnTo>
                  <a:lnTo>
                    <a:pt x="21" y="157"/>
                  </a:lnTo>
                  <a:lnTo>
                    <a:pt x="30" y="180"/>
                  </a:lnTo>
                  <a:lnTo>
                    <a:pt x="33" y="183"/>
                  </a:lnTo>
                  <a:lnTo>
                    <a:pt x="35" y="190"/>
                  </a:lnTo>
                  <a:lnTo>
                    <a:pt x="33" y="199"/>
                  </a:lnTo>
                  <a:lnTo>
                    <a:pt x="33" y="204"/>
                  </a:lnTo>
                  <a:lnTo>
                    <a:pt x="33" y="211"/>
                  </a:lnTo>
                  <a:lnTo>
                    <a:pt x="33" y="211"/>
                  </a:lnTo>
                  <a:lnTo>
                    <a:pt x="38" y="211"/>
                  </a:lnTo>
                  <a:lnTo>
                    <a:pt x="52" y="216"/>
                  </a:lnTo>
                  <a:lnTo>
                    <a:pt x="56" y="240"/>
                  </a:lnTo>
                  <a:lnTo>
                    <a:pt x="66" y="285"/>
                  </a:lnTo>
                  <a:lnTo>
                    <a:pt x="73" y="308"/>
                  </a:lnTo>
                  <a:lnTo>
                    <a:pt x="94" y="303"/>
                  </a:lnTo>
                  <a:lnTo>
                    <a:pt x="101" y="301"/>
                  </a:lnTo>
                  <a:lnTo>
                    <a:pt x="144" y="292"/>
                  </a:lnTo>
                  <a:lnTo>
                    <a:pt x="132" y="285"/>
                  </a:lnTo>
                  <a:lnTo>
                    <a:pt x="130" y="280"/>
                  </a:lnTo>
                  <a:lnTo>
                    <a:pt x="130" y="277"/>
                  </a:lnTo>
                  <a:lnTo>
                    <a:pt x="137" y="258"/>
                  </a:lnTo>
                  <a:lnTo>
                    <a:pt x="135" y="247"/>
                  </a:lnTo>
                  <a:lnTo>
                    <a:pt x="132" y="244"/>
                  </a:lnTo>
                  <a:lnTo>
                    <a:pt x="130" y="240"/>
                  </a:lnTo>
                  <a:lnTo>
                    <a:pt x="130" y="232"/>
                  </a:lnTo>
                  <a:lnTo>
                    <a:pt x="130" y="221"/>
                  </a:lnTo>
                  <a:lnTo>
                    <a:pt x="127" y="216"/>
                  </a:lnTo>
                  <a:lnTo>
                    <a:pt x="125" y="197"/>
                  </a:lnTo>
                  <a:lnTo>
                    <a:pt x="127" y="185"/>
                  </a:lnTo>
                  <a:lnTo>
                    <a:pt x="132" y="161"/>
                  </a:lnTo>
                  <a:lnTo>
                    <a:pt x="135" y="114"/>
                  </a:lnTo>
                  <a:lnTo>
                    <a:pt x="135" y="112"/>
                  </a:lnTo>
                  <a:lnTo>
                    <a:pt x="132" y="109"/>
                  </a:lnTo>
                  <a:lnTo>
                    <a:pt x="130" y="100"/>
                  </a:lnTo>
                  <a:lnTo>
                    <a:pt x="130" y="100"/>
                  </a:lnTo>
                  <a:lnTo>
                    <a:pt x="130" y="98"/>
                  </a:lnTo>
                  <a:lnTo>
                    <a:pt x="132" y="93"/>
                  </a:lnTo>
                  <a:lnTo>
                    <a:pt x="132" y="93"/>
                  </a:lnTo>
                  <a:lnTo>
                    <a:pt x="135" y="93"/>
                  </a:lnTo>
                  <a:lnTo>
                    <a:pt x="139" y="88"/>
                  </a:lnTo>
                  <a:lnTo>
                    <a:pt x="146" y="86"/>
                  </a:lnTo>
                  <a:lnTo>
                    <a:pt x="151" y="79"/>
                  </a:lnTo>
                  <a:lnTo>
                    <a:pt x="153" y="79"/>
                  </a:lnTo>
                  <a:lnTo>
                    <a:pt x="156" y="76"/>
                  </a:lnTo>
                  <a:lnTo>
                    <a:pt x="156" y="76"/>
                  </a:lnTo>
                  <a:lnTo>
                    <a:pt x="156" y="74"/>
                  </a:lnTo>
                  <a:lnTo>
                    <a:pt x="158" y="74"/>
                  </a:lnTo>
                  <a:lnTo>
                    <a:pt x="158" y="71"/>
                  </a:lnTo>
                  <a:lnTo>
                    <a:pt x="163" y="64"/>
                  </a:lnTo>
                  <a:lnTo>
                    <a:pt x="163" y="64"/>
                  </a:lnTo>
                  <a:lnTo>
                    <a:pt x="163" y="64"/>
                  </a:lnTo>
                  <a:lnTo>
                    <a:pt x="163" y="62"/>
                  </a:lnTo>
                  <a:lnTo>
                    <a:pt x="165" y="50"/>
                  </a:lnTo>
                  <a:lnTo>
                    <a:pt x="163" y="48"/>
                  </a:lnTo>
                  <a:lnTo>
                    <a:pt x="163" y="48"/>
                  </a:lnTo>
                  <a:lnTo>
                    <a:pt x="161" y="43"/>
                  </a:lnTo>
                  <a:lnTo>
                    <a:pt x="156" y="38"/>
                  </a:lnTo>
                  <a:lnTo>
                    <a:pt x="153" y="36"/>
                  </a:lnTo>
                  <a:lnTo>
                    <a:pt x="151" y="34"/>
                  </a:lnTo>
                  <a:lnTo>
                    <a:pt x="151" y="5"/>
                  </a:lnTo>
                  <a:lnTo>
                    <a:pt x="153" y="0"/>
                  </a:lnTo>
                  <a:lnTo>
                    <a:pt x="120" y="10"/>
                  </a:lnTo>
                  <a:lnTo>
                    <a:pt x="66" y="22"/>
                  </a:lnTo>
                  <a:lnTo>
                    <a:pt x="14" y="36"/>
                  </a:lnTo>
                  <a:lnTo>
                    <a:pt x="0" y="38"/>
                  </a:lnTo>
                  <a:lnTo>
                    <a:pt x="0" y="41"/>
                  </a:lnTo>
                  <a:lnTo>
                    <a:pt x="2" y="62"/>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7" name="Utah"/>
            <p:cNvSpPr>
              <a:spLocks/>
            </p:cNvSpPr>
            <p:nvPr/>
          </p:nvSpPr>
          <p:spPr bwMode="auto">
            <a:xfrm>
              <a:off x="2058739" y="2433737"/>
              <a:ext cx="868363" cy="1082675"/>
            </a:xfrm>
            <a:custGeom>
              <a:avLst/>
              <a:gdLst>
                <a:gd name="T0" fmla="*/ 495 w 547"/>
                <a:gd name="T1" fmla="*/ 573 h 682"/>
                <a:gd name="T2" fmla="*/ 499 w 547"/>
                <a:gd name="T3" fmla="*/ 540 h 682"/>
                <a:gd name="T4" fmla="*/ 504 w 547"/>
                <a:gd name="T5" fmla="*/ 497 h 682"/>
                <a:gd name="T6" fmla="*/ 506 w 547"/>
                <a:gd name="T7" fmla="*/ 471 h 682"/>
                <a:gd name="T8" fmla="*/ 511 w 547"/>
                <a:gd name="T9" fmla="*/ 450 h 682"/>
                <a:gd name="T10" fmla="*/ 511 w 547"/>
                <a:gd name="T11" fmla="*/ 445 h 682"/>
                <a:gd name="T12" fmla="*/ 513 w 547"/>
                <a:gd name="T13" fmla="*/ 421 h 682"/>
                <a:gd name="T14" fmla="*/ 518 w 547"/>
                <a:gd name="T15" fmla="*/ 393 h 682"/>
                <a:gd name="T16" fmla="*/ 521 w 547"/>
                <a:gd name="T17" fmla="*/ 376 h 682"/>
                <a:gd name="T18" fmla="*/ 523 w 547"/>
                <a:gd name="T19" fmla="*/ 358 h 682"/>
                <a:gd name="T20" fmla="*/ 539 w 547"/>
                <a:gd name="T21" fmla="*/ 237 h 682"/>
                <a:gd name="T22" fmla="*/ 547 w 547"/>
                <a:gd name="T23" fmla="*/ 194 h 682"/>
                <a:gd name="T24" fmla="*/ 532 w 547"/>
                <a:gd name="T25" fmla="*/ 192 h 682"/>
                <a:gd name="T26" fmla="*/ 490 w 547"/>
                <a:gd name="T27" fmla="*/ 185 h 682"/>
                <a:gd name="T28" fmla="*/ 485 w 547"/>
                <a:gd name="T29" fmla="*/ 185 h 682"/>
                <a:gd name="T30" fmla="*/ 473 w 547"/>
                <a:gd name="T31" fmla="*/ 182 h 682"/>
                <a:gd name="T32" fmla="*/ 459 w 547"/>
                <a:gd name="T33" fmla="*/ 182 h 682"/>
                <a:gd name="T34" fmla="*/ 459 w 547"/>
                <a:gd name="T35" fmla="*/ 182 h 682"/>
                <a:gd name="T36" fmla="*/ 454 w 547"/>
                <a:gd name="T37" fmla="*/ 180 h 682"/>
                <a:gd name="T38" fmla="*/ 414 w 547"/>
                <a:gd name="T39" fmla="*/ 175 h 682"/>
                <a:gd name="T40" fmla="*/ 364 w 547"/>
                <a:gd name="T41" fmla="*/ 168 h 682"/>
                <a:gd name="T42" fmla="*/ 369 w 547"/>
                <a:gd name="T43" fmla="*/ 135 h 682"/>
                <a:gd name="T44" fmla="*/ 376 w 547"/>
                <a:gd name="T45" fmla="*/ 97 h 682"/>
                <a:gd name="T46" fmla="*/ 383 w 547"/>
                <a:gd name="T47" fmla="*/ 45 h 682"/>
                <a:gd name="T48" fmla="*/ 343 w 547"/>
                <a:gd name="T49" fmla="*/ 38 h 682"/>
                <a:gd name="T50" fmla="*/ 289 w 547"/>
                <a:gd name="T51" fmla="*/ 31 h 682"/>
                <a:gd name="T52" fmla="*/ 284 w 547"/>
                <a:gd name="T53" fmla="*/ 28 h 682"/>
                <a:gd name="T54" fmla="*/ 279 w 547"/>
                <a:gd name="T55" fmla="*/ 28 h 682"/>
                <a:gd name="T56" fmla="*/ 279 w 547"/>
                <a:gd name="T57" fmla="*/ 28 h 682"/>
                <a:gd name="T58" fmla="*/ 260 w 547"/>
                <a:gd name="T59" fmla="*/ 24 h 682"/>
                <a:gd name="T60" fmla="*/ 237 w 547"/>
                <a:gd name="T61" fmla="*/ 21 h 682"/>
                <a:gd name="T62" fmla="*/ 211 w 547"/>
                <a:gd name="T63" fmla="*/ 17 h 682"/>
                <a:gd name="T64" fmla="*/ 175 w 547"/>
                <a:gd name="T65" fmla="*/ 10 h 682"/>
                <a:gd name="T66" fmla="*/ 173 w 547"/>
                <a:gd name="T67" fmla="*/ 10 h 682"/>
                <a:gd name="T68" fmla="*/ 142 w 547"/>
                <a:gd name="T69" fmla="*/ 5 h 682"/>
                <a:gd name="T70" fmla="*/ 140 w 547"/>
                <a:gd name="T71" fmla="*/ 5 h 682"/>
                <a:gd name="T72" fmla="*/ 133 w 547"/>
                <a:gd name="T73" fmla="*/ 2 h 682"/>
                <a:gd name="T74" fmla="*/ 130 w 547"/>
                <a:gd name="T75" fmla="*/ 2 h 682"/>
                <a:gd name="T76" fmla="*/ 123 w 547"/>
                <a:gd name="T77" fmla="*/ 0 h 682"/>
                <a:gd name="T78" fmla="*/ 118 w 547"/>
                <a:gd name="T79" fmla="*/ 0 h 682"/>
                <a:gd name="T80" fmla="*/ 95 w 547"/>
                <a:gd name="T81" fmla="*/ 118 h 682"/>
                <a:gd name="T82" fmla="*/ 73 w 547"/>
                <a:gd name="T83" fmla="*/ 225 h 682"/>
                <a:gd name="T84" fmla="*/ 69 w 547"/>
                <a:gd name="T85" fmla="*/ 251 h 682"/>
                <a:gd name="T86" fmla="*/ 62 w 547"/>
                <a:gd name="T87" fmla="*/ 296 h 682"/>
                <a:gd name="T88" fmla="*/ 40 w 547"/>
                <a:gd name="T89" fmla="*/ 400 h 682"/>
                <a:gd name="T90" fmla="*/ 38 w 547"/>
                <a:gd name="T91" fmla="*/ 412 h 682"/>
                <a:gd name="T92" fmla="*/ 28 w 547"/>
                <a:gd name="T93" fmla="*/ 464 h 682"/>
                <a:gd name="T94" fmla="*/ 14 w 547"/>
                <a:gd name="T95" fmla="*/ 530 h 682"/>
                <a:gd name="T96" fmla="*/ 0 w 547"/>
                <a:gd name="T97" fmla="*/ 601 h 682"/>
                <a:gd name="T98" fmla="*/ 111 w 547"/>
                <a:gd name="T99" fmla="*/ 623 h 682"/>
                <a:gd name="T100" fmla="*/ 144 w 547"/>
                <a:gd name="T101" fmla="*/ 630 h 682"/>
                <a:gd name="T102" fmla="*/ 253 w 547"/>
                <a:gd name="T103" fmla="*/ 646 h 682"/>
                <a:gd name="T104" fmla="*/ 315 w 547"/>
                <a:gd name="T105" fmla="*/ 656 h 682"/>
                <a:gd name="T106" fmla="*/ 341 w 547"/>
                <a:gd name="T107" fmla="*/ 660 h 682"/>
                <a:gd name="T108" fmla="*/ 355 w 547"/>
                <a:gd name="T109" fmla="*/ 663 h 682"/>
                <a:gd name="T110" fmla="*/ 388 w 547"/>
                <a:gd name="T111" fmla="*/ 668 h 682"/>
                <a:gd name="T112" fmla="*/ 478 w 547"/>
                <a:gd name="T113" fmla="*/ 682 h 682"/>
                <a:gd name="T114" fmla="*/ 487 w 547"/>
                <a:gd name="T115" fmla="*/ 623 h 682"/>
                <a:gd name="T116" fmla="*/ 495 w 547"/>
                <a:gd name="T117" fmla="*/ 573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7" h="682">
                  <a:moveTo>
                    <a:pt x="495" y="573"/>
                  </a:moveTo>
                  <a:lnTo>
                    <a:pt x="499" y="540"/>
                  </a:lnTo>
                  <a:lnTo>
                    <a:pt x="504" y="497"/>
                  </a:lnTo>
                  <a:lnTo>
                    <a:pt x="506" y="471"/>
                  </a:lnTo>
                  <a:lnTo>
                    <a:pt x="511" y="450"/>
                  </a:lnTo>
                  <a:lnTo>
                    <a:pt x="511" y="445"/>
                  </a:lnTo>
                  <a:lnTo>
                    <a:pt x="513" y="421"/>
                  </a:lnTo>
                  <a:lnTo>
                    <a:pt x="518" y="393"/>
                  </a:lnTo>
                  <a:lnTo>
                    <a:pt x="521" y="376"/>
                  </a:lnTo>
                  <a:lnTo>
                    <a:pt x="523" y="358"/>
                  </a:lnTo>
                  <a:lnTo>
                    <a:pt x="539" y="237"/>
                  </a:lnTo>
                  <a:lnTo>
                    <a:pt x="547" y="194"/>
                  </a:lnTo>
                  <a:lnTo>
                    <a:pt x="532" y="192"/>
                  </a:lnTo>
                  <a:lnTo>
                    <a:pt x="490" y="185"/>
                  </a:lnTo>
                  <a:lnTo>
                    <a:pt x="485" y="185"/>
                  </a:lnTo>
                  <a:lnTo>
                    <a:pt x="473" y="182"/>
                  </a:lnTo>
                  <a:lnTo>
                    <a:pt x="459" y="182"/>
                  </a:lnTo>
                  <a:lnTo>
                    <a:pt x="459" y="182"/>
                  </a:lnTo>
                  <a:lnTo>
                    <a:pt x="454" y="180"/>
                  </a:lnTo>
                  <a:lnTo>
                    <a:pt x="414" y="175"/>
                  </a:lnTo>
                  <a:lnTo>
                    <a:pt x="364" y="168"/>
                  </a:lnTo>
                  <a:lnTo>
                    <a:pt x="369" y="135"/>
                  </a:lnTo>
                  <a:lnTo>
                    <a:pt x="376" y="97"/>
                  </a:lnTo>
                  <a:lnTo>
                    <a:pt x="383" y="45"/>
                  </a:lnTo>
                  <a:lnTo>
                    <a:pt x="343" y="38"/>
                  </a:lnTo>
                  <a:lnTo>
                    <a:pt x="289" y="31"/>
                  </a:lnTo>
                  <a:lnTo>
                    <a:pt x="284" y="28"/>
                  </a:lnTo>
                  <a:lnTo>
                    <a:pt x="279" y="28"/>
                  </a:lnTo>
                  <a:lnTo>
                    <a:pt x="279" y="28"/>
                  </a:lnTo>
                  <a:lnTo>
                    <a:pt x="260" y="24"/>
                  </a:lnTo>
                  <a:lnTo>
                    <a:pt x="237" y="21"/>
                  </a:lnTo>
                  <a:lnTo>
                    <a:pt x="211" y="17"/>
                  </a:lnTo>
                  <a:lnTo>
                    <a:pt x="175" y="10"/>
                  </a:lnTo>
                  <a:lnTo>
                    <a:pt x="173" y="10"/>
                  </a:lnTo>
                  <a:lnTo>
                    <a:pt x="142" y="5"/>
                  </a:lnTo>
                  <a:lnTo>
                    <a:pt x="140" y="5"/>
                  </a:lnTo>
                  <a:lnTo>
                    <a:pt x="133" y="2"/>
                  </a:lnTo>
                  <a:lnTo>
                    <a:pt x="130" y="2"/>
                  </a:lnTo>
                  <a:lnTo>
                    <a:pt x="123" y="0"/>
                  </a:lnTo>
                  <a:lnTo>
                    <a:pt x="118" y="0"/>
                  </a:lnTo>
                  <a:lnTo>
                    <a:pt x="95" y="118"/>
                  </a:lnTo>
                  <a:lnTo>
                    <a:pt x="73" y="225"/>
                  </a:lnTo>
                  <a:lnTo>
                    <a:pt x="69" y="251"/>
                  </a:lnTo>
                  <a:lnTo>
                    <a:pt x="62" y="296"/>
                  </a:lnTo>
                  <a:lnTo>
                    <a:pt x="40" y="400"/>
                  </a:lnTo>
                  <a:lnTo>
                    <a:pt x="38" y="412"/>
                  </a:lnTo>
                  <a:lnTo>
                    <a:pt x="28" y="464"/>
                  </a:lnTo>
                  <a:lnTo>
                    <a:pt x="14" y="530"/>
                  </a:lnTo>
                  <a:lnTo>
                    <a:pt x="0" y="601"/>
                  </a:lnTo>
                  <a:lnTo>
                    <a:pt x="111" y="623"/>
                  </a:lnTo>
                  <a:lnTo>
                    <a:pt x="144" y="630"/>
                  </a:lnTo>
                  <a:lnTo>
                    <a:pt x="253" y="646"/>
                  </a:lnTo>
                  <a:lnTo>
                    <a:pt x="315" y="656"/>
                  </a:lnTo>
                  <a:lnTo>
                    <a:pt x="341" y="660"/>
                  </a:lnTo>
                  <a:lnTo>
                    <a:pt x="355" y="663"/>
                  </a:lnTo>
                  <a:lnTo>
                    <a:pt x="388" y="668"/>
                  </a:lnTo>
                  <a:lnTo>
                    <a:pt x="478" y="682"/>
                  </a:lnTo>
                  <a:lnTo>
                    <a:pt x="487" y="623"/>
                  </a:lnTo>
                  <a:lnTo>
                    <a:pt x="495" y="573"/>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1" name="Texas"/>
            <p:cNvSpPr>
              <a:spLocks/>
            </p:cNvSpPr>
            <p:nvPr/>
          </p:nvSpPr>
          <p:spPr bwMode="auto">
            <a:xfrm>
              <a:off x="3076327" y="3711675"/>
              <a:ext cx="2144713" cy="2100263"/>
            </a:xfrm>
            <a:custGeom>
              <a:avLst/>
              <a:gdLst>
                <a:gd name="T0" fmla="*/ 1335 w 1351"/>
                <a:gd name="T1" fmla="*/ 753 h 1323"/>
                <a:gd name="T2" fmla="*/ 1320 w 1351"/>
                <a:gd name="T3" fmla="*/ 625 h 1323"/>
                <a:gd name="T4" fmla="*/ 1292 w 1351"/>
                <a:gd name="T5" fmla="*/ 383 h 1323"/>
                <a:gd name="T6" fmla="*/ 1252 w 1351"/>
                <a:gd name="T7" fmla="*/ 379 h 1323"/>
                <a:gd name="T8" fmla="*/ 1174 w 1351"/>
                <a:gd name="T9" fmla="*/ 336 h 1323"/>
                <a:gd name="T10" fmla="*/ 1171 w 1351"/>
                <a:gd name="T11" fmla="*/ 343 h 1323"/>
                <a:gd name="T12" fmla="*/ 1143 w 1351"/>
                <a:gd name="T13" fmla="*/ 345 h 1323"/>
                <a:gd name="T14" fmla="*/ 1129 w 1351"/>
                <a:gd name="T15" fmla="*/ 343 h 1323"/>
                <a:gd name="T16" fmla="*/ 1079 w 1351"/>
                <a:gd name="T17" fmla="*/ 357 h 1323"/>
                <a:gd name="T18" fmla="*/ 1074 w 1351"/>
                <a:gd name="T19" fmla="*/ 362 h 1323"/>
                <a:gd name="T20" fmla="*/ 1034 w 1351"/>
                <a:gd name="T21" fmla="*/ 353 h 1323"/>
                <a:gd name="T22" fmla="*/ 1008 w 1351"/>
                <a:gd name="T23" fmla="*/ 348 h 1323"/>
                <a:gd name="T24" fmla="*/ 949 w 1351"/>
                <a:gd name="T25" fmla="*/ 353 h 1323"/>
                <a:gd name="T26" fmla="*/ 916 w 1351"/>
                <a:gd name="T27" fmla="*/ 343 h 1323"/>
                <a:gd name="T28" fmla="*/ 892 w 1351"/>
                <a:gd name="T29" fmla="*/ 331 h 1323"/>
                <a:gd name="T30" fmla="*/ 852 w 1351"/>
                <a:gd name="T31" fmla="*/ 315 h 1323"/>
                <a:gd name="T32" fmla="*/ 819 w 1351"/>
                <a:gd name="T33" fmla="*/ 310 h 1323"/>
                <a:gd name="T34" fmla="*/ 776 w 1351"/>
                <a:gd name="T35" fmla="*/ 301 h 1323"/>
                <a:gd name="T36" fmla="*/ 757 w 1351"/>
                <a:gd name="T37" fmla="*/ 279 h 1323"/>
                <a:gd name="T38" fmla="*/ 738 w 1351"/>
                <a:gd name="T39" fmla="*/ 274 h 1323"/>
                <a:gd name="T40" fmla="*/ 698 w 1351"/>
                <a:gd name="T41" fmla="*/ 196 h 1323"/>
                <a:gd name="T42" fmla="*/ 549 w 1351"/>
                <a:gd name="T43" fmla="*/ 9 h 1323"/>
                <a:gd name="T44" fmla="*/ 398 w 1351"/>
                <a:gd name="T45" fmla="*/ 189 h 1323"/>
                <a:gd name="T46" fmla="*/ 367 w 1351"/>
                <a:gd name="T47" fmla="*/ 549 h 1323"/>
                <a:gd name="T48" fmla="*/ 178 w 1351"/>
                <a:gd name="T49" fmla="*/ 532 h 1323"/>
                <a:gd name="T50" fmla="*/ 0 w 1351"/>
                <a:gd name="T51" fmla="*/ 532 h 1323"/>
                <a:gd name="T52" fmla="*/ 38 w 1351"/>
                <a:gd name="T53" fmla="*/ 585 h 1323"/>
                <a:gd name="T54" fmla="*/ 128 w 1351"/>
                <a:gd name="T55" fmla="*/ 677 h 1323"/>
                <a:gd name="T56" fmla="*/ 178 w 1351"/>
                <a:gd name="T57" fmla="*/ 776 h 1323"/>
                <a:gd name="T58" fmla="*/ 249 w 1351"/>
                <a:gd name="T59" fmla="*/ 871 h 1323"/>
                <a:gd name="T60" fmla="*/ 365 w 1351"/>
                <a:gd name="T61" fmla="*/ 873 h 1323"/>
                <a:gd name="T62" fmla="*/ 457 w 1351"/>
                <a:gd name="T63" fmla="*/ 826 h 1323"/>
                <a:gd name="T64" fmla="*/ 523 w 1351"/>
                <a:gd name="T65" fmla="*/ 833 h 1323"/>
                <a:gd name="T66" fmla="*/ 637 w 1351"/>
                <a:gd name="T67" fmla="*/ 1025 h 1323"/>
                <a:gd name="T68" fmla="*/ 703 w 1351"/>
                <a:gd name="T69" fmla="*/ 1101 h 1323"/>
                <a:gd name="T70" fmla="*/ 710 w 1351"/>
                <a:gd name="T71" fmla="*/ 1138 h 1323"/>
                <a:gd name="T72" fmla="*/ 719 w 1351"/>
                <a:gd name="T73" fmla="*/ 1146 h 1323"/>
                <a:gd name="T74" fmla="*/ 731 w 1351"/>
                <a:gd name="T75" fmla="*/ 1191 h 1323"/>
                <a:gd name="T76" fmla="*/ 760 w 1351"/>
                <a:gd name="T77" fmla="*/ 1252 h 1323"/>
                <a:gd name="T78" fmla="*/ 845 w 1351"/>
                <a:gd name="T79" fmla="*/ 1292 h 1323"/>
                <a:gd name="T80" fmla="*/ 899 w 1351"/>
                <a:gd name="T81" fmla="*/ 1297 h 1323"/>
                <a:gd name="T82" fmla="*/ 961 w 1351"/>
                <a:gd name="T83" fmla="*/ 1307 h 1323"/>
                <a:gd name="T84" fmla="*/ 935 w 1351"/>
                <a:gd name="T85" fmla="*/ 1183 h 1323"/>
                <a:gd name="T86" fmla="*/ 928 w 1351"/>
                <a:gd name="T87" fmla="*/ 1157 h 1323"/>
                <a:gd name="T88" fmla="*/ 944 w 1351"/>
                <a:gd name="T89" fmla="*/ 1143 h 1323"/>
                <a:gd name="T90" fmla="*/ 944 w 1351"/>
                <a:gd name="T91" fmla="*/ 1086 h 1323"/>
                <a:gd name="T92" fmla="*/ 1010 w 1351"/>
                <a:gd name="T93" fmla="*/ 1037 h 1323"/>
                <a:gd name="T94" fmla="*/ 1032 w 1351"/>
                <a:gd name="T95" fmla="*/ 1020 h 1323"/>
                <a:gd name="T96" fmla="*/ 1027 w 1351"/>
                <a:gd name="T97" fmla="*/ 977 h 1323"/>
                <a:gd name="T98" fmla="*/ 1067 w 1351"/>
                <a:gd name="T99" fmla="*/ 980 h 1323"/>
                <a:gd name="T100" fmla="*/ 1060 w 1351"/>
                <a:gd name="T101" fmla="*/ 1013 h 1323"/>
                <a:gd name="T102" fmla="*/ 1148 w 1351"/>
                <a:gd name="T103" fmla="*/ 966 h 1323"/>
                <a:gd name="T104" fmla="*/ 1200 w 1351"/>
                <a:gd name="T105" fmla="*/ 925 h 1323"/>
                <a:gd name="T106" fmla="*/ 1209 w 1351"/>
                <a:gd name="T107" fmla="*/ 859 h 1323"/>
                <a:gd name="T108" fmla="*/ 1230 w 1351"/>
                <a:gd name="T109" fmla="*/ 871 h 1323"/>
                <a:gd name="T110" fmla="*/ 1226 w 1351"/>
                <a:gd name="T111" fmla="*/ 897 h 1323"/>
                <a:gd name="T112" fmla="*/ 1235 w 1351"/>
                <a:gd name="T113" fmla="*/ 892 h 1323"/>
                <a:gd name="T114" fmla="*/ 1247 w 1351"/>
                <a:gd name="T115" fmla="*/ 885 h 1323"/>
                <a:gd name="T116" fmla="*/ 1313 w 1351"/>
                <a:gd name="T117" fmla="*/ 857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1" h="1323">
                  <a:moveTo>
                    <a:pt x="1337" y="812"/>
                  </a:moveTo>
                  <a:lnTo>
                    <a:pt x="1337" y="788"/>
                  </a:lnTo>
                  <a:lnTo>
                    <a:pt x="1335" y="769"/>
                  </a:lnTo>
                  <a:lnTo>
                    <a:pt x="1339" y="767"/>
                  </a:lnTo>
                  <a:lnTo>
                    <a:pt x="1339" y="764"/>
                  </a:lnTo>
                  <a:lnTo>
                    <a:pt x="1339" y="764"/>
                  </a:lnTo>
                  <a:lnTo>
                    <a:pt x="1337" y="757"/>
                  </a:lnTo>
                  <a:lnTo>
                    <a:pt x="1335" y="753"/>
                  </a:lnTo>
                  <a:lnTo>
                    <a:pt x="1335" y="753"/>
                  </a:lnTo>
                  <a:lnTo>
                    <a:pt x="1335" y="753"/>
                  </a:lnTo>
                  <a:lnTo>
                    <a:pt x="1335" y="748"/>
                  </a:lnTo>
                  <a:lnTo>
                    <a:pt x="1351" y="719"/>
                  </a:lnTo>
                  <a:lnTo>
                    <a:pt x="1351" y="712"/>
                  </a:lnTo>
                  <a:lnTo>
                    <a:pt x="1351" y="672"/>
                  </a:lnTo>
                  <a:lnTo>
                    <a:pt x="1346" y="675"/>
                  </a:lnTo>
                  <a:lnTo>
                    <a:pt x="1346" y="667"/>
                  </a:lnTo>
                  <a:lnTo>
                    <a:pt x="1344" y="665"/>
                  </a:lnTo>
                  <a:lnTo>
                    <a:pt x="1342" y="651"/>
                  </a:lnTo>
                  <a:lnTo>
                    <a:pt x="1332" y="637"/>
                  </a:lnTo>
                  <a:lnTo>
                    <a:pt x="1320" y="625"/>
                  </a:lnTo>
                  <a:lnTo>
                    <a:pt x="1316" y="594"/>
                  </a:lnTo>
                  <a:lnTo>
                    <a:pt x="1301" y="577"/>
                  </a:lnTo>
                  <a:lnTo>
                    <a:pt x="1299" y="551"/>
                  </a:lnTo>
                  <a:lnTo>
                    <a:pt x="1297" y="528"/>
                  </a:lnTo>
                  <a:lnTo>
                    <a:pt x="1297" y="490"/>
                  </a:lnTo>
                  <a:lnTo>
                    <a:pt x="1297" y="466"/>
                  </a:lnTo>
                  <a:lnTo>
                    <a:pt x="1297" y="450"/>
                  </a:lnTo>
                  <a:lnTo>
                    <a:pt x="1294" y="419"/>
                  </a:lnTo>
                  <a:lnTo>
                    <a:pt x="1294" y="386"/>
                  </a:lnTo>
                  <a:lnTo>
                    <a:pt x="1292" y="383"/>
                  </a:lnTo>
                  <a:lnTo>
                    <a:pt x="1290" y="381"/>
                  </a:lnTo>
                  <a:lnTo>
                    <a:pt x="1280" y="381"/>
                  </a:lnTo>
                  <a:lnTo>
                    <a:pt x="1275" y="381"/>
                  </a:lnTo>
                  <a:lnTo>
                    <a:pt x="1273" y="381"/>
                  </a:lnTo>
                  <a:lnTo>
                    <a:pt x="1273" y="381"/>
                  </a:lnTo>
                  <a:lnTo>
                    <a:pt x="1264" y="386"/>
                  </a:lnTo>
                  <a:lnTo>
                    <a:pt x="1256" y="383"/>
                  </a:lnTo>
                  <a:lnTo>
                    <a:pt x="1256" y="383"/>
                  </a:lnTo>
                  <a:lnTo>
                    <a:pt x="1252" y="379"/>
                  </a:lnTo>
                  <a:lnTo>
                    <a:pt x="1252" y="379"/>
                  </a:lnTo>
                  <a:lnTo>
                    <a:pt x="1249" y="376"/>
                  </a:lnTo>
                  <a:lnTo>
                    <a:pt x="1249" y="374"/>
                  </a:lnTo>
                  <a:lnTo>
                    <a:pt x="1223" y="367"/>
                  </a:lnTo>
                  <a:lnTo>
                    <a:pt x="1212" y="362"/>
                  </a:lnTo>
                  <a:lnTo>
                    <a:pt x="1193" y="348"/>
                  </a:lnTo>
                  <a:lnTo>
                    <a:pt x="1181" y="338"/>
                  </a:lnTo>
                  <a:lnTo>
                    <a:pt x="1176" y="336"/>
                  </a:lnTo>
                  <a:lnTo>
                    <a:pt x="1174" y="336"/>
                  </a:lnTo>
                  <a:lnTo>
                    <a:pt x="1174" y="336"/>
                  </a:lnTo>
                  <a:lnTo>
                    <a:pt x="1174" y="336"/>
                  </a:lnTo>
                  <a:lnTo>
                    <a:pt x="1174" y="336"/>
                  </a:lnTo>
                  <a:lnTo>
                    <a:pt x="1171" y="338"/>
                  </a:lnTo>
                  <a:lnTo>
                    <a:pt x="1171" y="341"/>
                  </a:lnTo>
                  <a:lnTo>
                    <a:pt x="1171" y="341"/>
                  </a:lnTo>
                  <a:lnTo>
                    <a:pt x="1171" y="341"/>
                  </a:lnTo>
                  <a:lnTo>
                    <a:pt x="1171" y="341"/>
                  </a:lnTo>
                  <a:lnTo>
                    <a:pt x="1171" y="341"/>
                  </a:lnTo>
                  <a:lnTo>
                    <a:pt x="1171" y="341"/>
                  </a:lnTo>
                  <a:lnTo>
                    <a:pt x="1171" y="343"/>
                  </a:lnTo>
                  <a:lnTo>
                    <a:pt x="1171" y="343"/>
                  </a:lnTo>
                  <a:lnTo>
                    <a:pt x="1171" y="345"/>
                  </a:lnTo>
                  <a:lnTo>
                    <a:pt x="1171" y="345"/>
                  </a:lnTo>
                  <a:lnTo>
                    <a:pt x="1169" y="348"/>
                  </a:lnTo>
                  <a:lnTo>
                    <a:pt x="1167" y="348"/>
                  </a:lnTo>
                  <a:lnTo>
                    <a:pt x="1167" y="348"/>
                  </a:lnTo>
                  <a:lnTo>
                    <a:pt x="1164" y="348"/>
                  </a:lnTo>
                  <a:lnTo>
                    <a:pt x="1162" y="348"/>
                  </a:lnTo>
                  <a:lnTo>
                    <a:pt x="1157" y="348"/>
                  </a:lnTo>
                  <a:lnTo>
                    <a:pt x="1152" y="348"/>
                  </a:lnTo>
                  <a:lnTo>
                    <a:pt x="1143" y="345"/>
                  </a:lnTo>
                  <a:lnTo>
                    <a:pt x="1143" y="345"/>
                  </a:lnTo>
                  <a:lnTo>
                    <a:pt x="1141" y="345"/>
                  </a:lnTo>
                  <a:lnTo>
                    <a:pt x="1141" y="345"/>
                  </a:lnTo>
                  <a:lnTo>
                    <a:pt x="1141" y="345"/>
                  </a:lnTo>
                  <a:lnTo>
                    <a:pt x="1143" y="343"/>
                  </a:lnTo>
                  <a:lnTo>
                    <a:pt x="1143" y="343"/>
                  </a:lnTo>
                  <a:lnTo>
                    <a:pt x="1141" y="341"/>
                  </a:lnTo>
                  <a:lnTo>
                    <a:pt x="1141" y="341"/>
                  </a:lnTo>
                  <a:lnTo>
                    <a:pt x="1136" y="341"/>
                  </a:lnTo>
                  <a:lnTo>
                    <a:pt x="1129" y="343"/>
                  </a:lnTo>
                  <a:lnTo>
                    <a:pt x="1122" y="348"/>
                  </a:lnTo>
                  <a:lnTo>
                    <a:pt x="1112" y="350"/>
                  </a:lnTo>
                  <a:lnTo>
                    <a:pt x="1107" y="350"/>
                  </a:lnTo>
                  <a:lnTo>
                    <a:pt x="1103" y="350"/>
                  </a:lnTo>
                  <a:lnTo>
                    <a:pt x="1100" y="350"/>
                  </a:lnTo>
                  <a:lnTo>
                    <a:pt x="1098" y="350"/>
                  </a:lnTo>
                  <a:lnTo>
                    <a:pt x="1086" y="350"/>
                  </a:lnTo>
                  <a:lnTo>
                    <a:pt x="1081" y="353"/>
                  </a:lnTo>
                  <a:lnTo>
                    <a:pt x="1081" y="355"/>
                  </a:lnTo>
                  <a:lnTo>
                    <a:pt x="1079" y="357"/>
                  </a:lnTo>
                  <a:lnTo>
                    <a:pt x="1079" y="357"/>
                  </a:lnTo>
                  <a:lnTo>
                    <a:pt x="1079" y="357"/>
                  </a:lnTo>
                  <a:lnTo>
                    <a:pt x="1079" y="360"/>
                  </a:lnTo>
                  <a:lnTo>
                    <a:pt x="1079" y="360"/>
                  </a:lnTo>
                  <a:lnTo>
                    <a:pt x="1079" y="360"/>
                  </a:lnTo>
                  <a:lnTo>
                    <a:pt x="1079" y="360"/>
                  </a:lnTo>
                  <a:lnTo>
                    <a:pt x="1079" y="362"/>
                  </a:lnTo>
                  <a:lnTo>
                    <a:pt x="1079" y="362"/>
                  </a:lnTo>
                  <a:lnTo>
                    <a:pt x="1077" y="362"/>
                  </a:lnTo>
                  <a:lnTo>
                    <a:pt x="1074" y="362"/>
                  </a:lnTo>
                  <a:lnTo>
                    <a:pt x="1060" y="367"/>
                  </a:lnTo>
                  <a:lnTo>
                    <a:pt x="1058" y="364"/>
                  </a:lnTo>
                  <a:lnTo>
                    <a:pt x="1053" y="360"/>
                  </a:lnTo>
                  <a:lnTo>
                    <a:pt x="1053" y="360"/>
                  </a:lnTo>
                  <a:lnTo>
                    <a:pt x="1053" y="360"/>
                  </a:lnTo>
                  <a:lnTo>
                    <a:pt x="1051" y="357"/>
                  </a:lnTo>
                  <a:lnTo>
                    <a:pt x="1046" y="360"/>
                  </a:lnTo>
                  <a:lnTo>
                    <a:pt x="1046" y="360"/>
                  </a:lnTo>
                  <a:lnTo>
                    <a:pt x="1046" y="360"/>
                  </a:lnTo>
                  <a:lnTo>
                    <a:pt x="1034" y="353"/>
                  </a:lnTo>
                  <a:lnTo>
                    <a:pt x="1034" y="353"/>
                  </a:lnTo>
                  <a:lnTo>
                    <a:pt x="1034" y="350"/>
                  </a:lnTo>
                  <a:lnTo>
                    <a:pt x="1034" y="350"/>
                  </a:lnTo>
                  <a:lnTo>
                    <a:pt x="1034" y="348"/>
                  </a:lnTo>
                  <a:lnTo>
                    <a:pt x="1025" y="353"/>
                  </a:lnTo>
                  <a:lnTo>
                    <a:pt x="1025" y="353"/>
                  </a:lnTo>
                  <a:lnTo>
                    <a:pt x="1020" y="353"/>
                  </a:lnTo>
                  <a:lnTo>
                    <a:pt x="1010" y="350"/>
                  </a:lnTo>
                  <a:lnTo>
                    <a:pt x="1008" y="350"/>
                  </a:lnTo>
                  <a:lnTo>
                    <a:pt x="1008" y="348"/>
                  </a:lnTo>
                  <a:lnTo>
                    <a:pt x="1003" y="336"/>
                  </a:lnTo>
                  <a:lnTo>
                    <a:pt x="1001" y="338"/>
                  </a:lnTo>
                  <a:lnTo>
                    <a:pt x="987" y="364"/>
                  </a:lnTo>
                  <a:lnTo>
                    <a:pt x="987" y="364"/>
                  </a:lnTo>
                  <a:lnTo>
                    <a:pt x="984" y="364"/>
                  </a:lnTo>
                  <a:lnTo>
                    <a:pt x="984" y="367"/>
                  </a:lnTo>
                  <a:lnTo>
                    <a:pt x="982" y="364"/>
                  </a:lnTo>
                  <a:lnTo>
                    <a:pt x="980" y="364"/>
                  </a:lnTo>
                  <a:lnTo>
                    <a:pt x="951" y="353"/>
                  </a:lnTo>
                  <a:lnTo>
                    <a:pt x="949" y="353"/>
                  </a:lnTo>
                  <a:lnTo>
                    <a:pt x="949" y="350"/>
                  </a:lnTo>
                  <a:lnTo>
                    <a:pt x="949" y="350"/>
                  </a:lnTo>
                  <a:lnTo>
                    <a:pt x="949" y="350"/>
                  </a:lnTo>
                  <a:lnTo>
                    <a:pt x="949" y="350"/>
                  </a:lnTo>
                  <a:lnTo>
                    <a:pt x="947" y="341"/>
                  </a:lnTo>
                  <a:lnTo>
                    <a:pt x="939" y="343"/>
                  </a:lnTo>
                  <a:lnTo>
                    <a:pt x="935" y="341"/>
                  </a:lnTo>
                  <a:lnTo>
                    <a:pt x="925" y="334"/>
                  </a:lnTo>
                  <a:lnTo>
                    <a:pt x="923" y="338"/>
                  </a:lnTo>
                  <a:lnTo>
                    <a:pt x="916" y="343"/>
                  </a:lnTo>
                  <a:lnTo>
                    <a:pt x="911" y="348"/>
                  </a:lnTo>
                  <a:lnTo>
                    <a:pt x="909" y="348"/>
                  </a:lnTo>
                  <a:lnTo>
                    <a:pt x="906" y="348"/>
                  </a:lnTo>
                  <a:lnTo>
                    <a:pt x="899" y="343"/>
                  </a:lnTo>
                  <a:lnTo>
                    <a:pt x="897" y="343"/>
                  </a:lnTo>
                  <a:lnTo>
                    <a:pt x="899" y="338"/>
                  </a:lnTo>
                  <a:lnTo>
                    <a:pt x="902" y="331"/>
                  </a:lnTo>
                  <a:lnTo>
                    <a:pt x="897" y="329"/>
                  </a:lnTo>
                  <a:lnTo>
                    <a:pt x="895" y="331"/>
                  </a:lnTo>
                  <a:lnTo>
                    <a:pt x="892" y="331"/>
                  </a:lnTo>
                  <a:lnTo>
                    <a:pt x="892" y="331"/>
                  </a:lnTo>
                  <a:lnTo>
                    <a:pt x="887" y="329"/>
                  </a:lnTo>
                  <a:lnTo>
                    <a:pt x="887" y="329"/>
                  </a:lnTo>
                  <a:lnTo>
                    <a:pt x="887" y="329"/>
                  </a:lnTo>
                  <a:lnTo>
                    <a:pt x="885" y="324"/>
                  </a:lnTo>
                  <a:lnTo>
                    <a:pt x="878" y="315"/>
                  </a:lnTo>
                  <a:lnTo>
                    <a:pt x="864" y="310"/>
                  </a:lnTo>
                  <a:lnTo>
                    <a:pt x="859" y="310"/>
                  </a:lnTo>
                  <a:lnTo>
                    <a:pt x="857" y="310"/>
                  </a:lnTo>
                  <a:lnTo>
                    <a:pt x="852" y="315"/>
                  </a:lnTo>
                  <a:lnTo>
                    <a:pt x="847" y="319"/>
                  </a:lnTo>
                  <a:lnTo>
                    <a:pt x="847" y="319"/>
                  </a:lnTo>
                  <a:lnTo>
                    <a:pt x="847" y="319"/>
                  </a:lnTo>
                  <a:lnTo>
                    <a:pt x="845" y="319"/>
                  </a:lnTo>
                  <a:lnTo>
                    <a:pt x="840" y="312"/>
                  </a:lnTo>
                  <a:lnTo>
                    <a:pt x="838" y="310"/>
                  </a:lnTo>
                  <a:lnTo>
                    <a:pt x="835" y="308"/>
                  </a:lnTo>
                  <a:lnTo>
                    <a:pt x="835" y="308"/>
                  </a:lnTo>
                  <a:lnTo>
                    <a:pt x="826" y="310"/>
                  </a:lnTo>
                  <a:lnTo>
                    <a:pt x="819" y="310"/>
                  </a:lnTo>
                  <a:lnTo>
                    <a:pt x="809" y="308"/>
                  </a:lnTo>
                  <a:lnTo>
                    <a:pt x="800" y="303"/>
                  </a:lnTo>
                  <a:lnTo>
                    <a:pt x="798" y="303"/>
                  </a:lnTo>
                  <a:lnTo>
                    <a:pt x="790" y="301"/>
                  </a:lnTo>
                  <a:lnTo>
                    <a:pt x="786" y="303"/>
                  </a:lnTo>
                  <a:lnTo>
                    <a:pt x="783" y="303"/>
                  </a:lnTo>
                  <a:lnTo>
                    <a:pt x="779" y="301"/>
                  </a:lnTo>
                  <a:lnTo>
                    <a:pt x="779" y="301"/>
                  </a:lnTo>
                  <a:lnTo>
                    <a:pt x="776" y="301"/>
                  </a:lnTo>
                  <a:lnTo>
                    <a:pt x="776" y="301"/>
                  </a:lnTo>
                  <a:lnTo>
                    <a:pt x="776" y="301"/>
                  </a:lnTo>
                  <a:lnTo>
                    <a:pt x="774" y="291"/>
                  </a:lnTo>
                  <a:lnTo>
                    <a:pt x="774" y="289"/>
                  </a:lnTo>
                  <a:lnTo>
                    <a:pt x="774" y="284"/>
                  </a:lnTo>
                  <a:lnTo>
                    <a:pt x="774" y="284"/>
                  </a:lnTo>
                  <a:lnTo>
                    <a:pt x="769" y="277"/>
                  </a:lnTo>
                  <a:lnTo>
                    <a:pt x="764" y="274"/>
                  </a:lnTo>
                  <a:lnTo>
                    <a:pt x="760" y="272"/>
                  </a:lnTo>
                  <a:lnTo>
                    <a:pt x="757" y="279"/>
                  </a:lnTo>
                  <a:lnTo>
                    <a:pt x="757" y="279"/>
                  </a:lnTo>
                  <a:lnTo>
                    <a:pt x="757" y="279"/>
                  </a:lnTo>
                  <a:lnTo>
                    <a:pt x="755" y="279"/>
                  </a:lnTo>
                  <a:lnTo>
                    <a:pt x="755" y="279"/>
                  </a:lnTo>
                  <a:lnTo>
                    <a:pt x="753" y="279"/>
                  </a:lnTo>
                  <a:lnTo>
                    <a:pt x="748" y="277"/>
                  </a:lnTo>
                  <a:lnTo>
                    <a:pt x="745" y="274"/>
                  </a:lnTo>
                  <a:lnTo>
                    <a:pt x="745" y="274"/>
                  </a:lnTo>
                  <a:lnTo>
                    <a:pt x="741" y="274"/>
                  </a:lnTo>
                  <a:lnTo>
                    <a:pt x="738" y="274"/>
                  </a:lnTo>
                  <a:lnTo>
                    <a:pt x="738" y="274"/>
                  </a:lnTo>
                  <a:lnTo>
                    <a:pt x="734" y="279"/>
                  </a:lnTo>
                  <a:lnTo>
                    <a:pt x="731" y="279"/>
                  </a:lnTo>
                  <a:lnTo>
                    <a:pt x="729" y="279"/>
                  </a:lnTo>
                  <a:lnTo>
                    <a:pt x="727" y="277"/>
                  </a:lnTo>
                  <a:lnTo>
                    <a:pt x="719" y="272"/>
                  </a:lnTo>
                  <a:lnTo>
                    <a:pt x="717" y="267"/>
                  </a:lnTo>
                  <a:lnTo>
                    <a:pt x="712" y="263"/>
                  </a:lnTo>
                  <a:lnTo>
                    <a:pt x="698" y="253"/>
                  </a:lnTo>
                  <a:lnTo>
                    <a:pt x="698" y="232"/>
                  </a:lnTo>
                  <a:lnTo>
                    <a:pt x="698" y="196"/>
                  </a:lnTo>
                  <a:lnTo>
                    <a:pt x="701" y="177"/>
                  </a:lnTo>
                  <a:lnTo>
                    <a:pt x="701" y="149"/>
                  </a:lnTo>
                  <a:lnTo>
                    <a:pt x="703" y="125"/>
                  </a:lnTo>
                  <a:lnTo>
                    <a:pt x="703" y="92"/>
                  </a:lnTo>
                  <a:lnTo>
                    <a:pt x="705" y="71"/>
                  </a:lnTo>
                  <a:lnTo>
                    <a:pt x="708" y="16"/>
                  </a:lnTo>
                  <a:lnTo>
                    <a:pt x="653" y="14"/>
                  </a:lnTo>
                  <a:lnTo>
                    <a:pt x="613" y="12"/>
                  </a:lnTo>
                  <a:lnTo>
                    <a:pt x="601" y="12"/>
                  </a:lnTo>
                  <a:lnTo>
                    <a:pt x="549" y="9"/>
                  </a:lnTo>
                  <a:lnTo>
                    <a:pt x="509" y="5"/>
                  </a:lnTo>
                  <a:lnTo>
                    <a:pt x="497" y="5"/>
                  </a:lnTo>
                  <a:lnTo>
                    <a:pt x="414" y="0"/>
                  </a:lnTo>
                  <a:lnTo>
                    <a:pt x="412" y="2"/>
                  </a:lnTo>
                  <a:lnTo>
                    <a:pt x="410" y="21"/>
                  </a:lnTo>
                  <a:lnTo>
                    <a:pt x="407" y="54"/>
                  </a:lnTo>
                  <a:lnTo>
                    <a:pt x="405" y="92"/>
                  </a:lnTo>
                  <a:lnTo>
                    <a:pt x="402" y="106"/>
                  </a:lnTo>
                  <a:lnTo>
                    <a:pt x="400" y="161"/>
                  </a:lnTo>
                  <a:lnTo>
                    <a:pt x="398" y="189"/>
                  </a:lnTo>
                  <a:lnTo>
                    <a:pt x="395" y="213"/>
                  </a:lnTo>
                  <a:lnTo>
                    <a:pt x="391" y="267"/>
                  </a:lnTo>
                  <a:lnTo>
                    <a:pt x="391" y="267"/>
                  </a:lnTo>
                  <a:lnTo>
                    <a:pt x="386" y="327"/>
                  </a:lnTo>
                  <a:lnTo>
                    <a:pt x="383" y="357"/>
                  </a:lnTo>
                  <a:lnTo>
                    <a:pt x="381" y="381"/>
                  </a:lnTo>
                  <a:lnTo>
                    <a:pt x="376" y="433"/>
                  </a:lnTo>
                  <a:lnTo>
                    <a:pt x="372" y="485"/>
                  </a:lnTo>
                  <a:lnTo>
                    <a:pt x="369" y="540"/>
                  </a:lnTo>
                  <a:lnTo>
                    <a:pt x="367" y="549"/>
                  </a:lnTo>
                  <a:lnTo>
                    <a:pt x="365" y="549"/>
                  </a:lnTo>
                  <a:lnTo>
                    <a:pt x="360" y="549"/>
                  </a:lnTo>
                  <a:lnTo>
                    <a:pt x="353" y="549"/>
                  </a:lnTo>
                  <a:lnTo>
                    <a:pt x="348" y="549"/>
                  </a:lnTo>
                  <a:lnTo>
                    <a:pt x="341" y="547"/>
                  </a:lnTo>
                  <a:lnTo>
                    <a:pt x="301" y="544"/>
                  </a:lnTo>
                  <a:lnTo>
                    <a:pt x="275" y="542"/>
                  </a:lnTo>
                  <a:lnTo>
                    <a:pt x="270" y="542"/>
                  </a:lnTo>
                  <a:lnTo>
                    <a:pt x="185" y="535"/>
                  </a:lnTo>
                  <a:lnTo>
                    <a:pt x="178" y="532"/>
                  </a:lnTo>
                  <a:lnTo>
                    <a:pt x="66" y="523"/>
                  </a:lnTo>
                  <a:lnTo>
                    <a:pt x="29" y="518"/>
                  </a:lnTo>
                  <a:lnTo>
                    <a:pt x="5" y="516"/>
                  </a:lnTo>
                  <a:lnTo>
                    <a:pt x="5" y="516"/>
                  </a:lnTo>
                  <a:lnTo>
                    <a:pt x="5" y="516"/>
                  </a:lnTo>
                  <a:lnTo>
                    <a:pt x="5" y="516"/>
                  </a:lnTo>
                  <a:lnTo>
                    <a:pt x="3" y="521"/>
                  </a:lnTo>
                  <a:lnTo>
                    <a:pt x="3" y="523"/>
                  </a:lnTo>
                  <a:lnTo>
                    <a:pt x="0" y="532"/>
                  </a:lnTo>
                  <a:lnTo>
                    <a:pt x="0" y="532"/>
                  </a:lnTo>
                  <a:lnTo>
                    <a:pt x="0" y="535"/>
                  </a:lnTo>
                  <a:lnTo>
                    <a:pt x="10" y="542"/>
                  </a:lnTo>
                  <a:lnTo>
                    <a:pt x="19" y="549"/>
                  </a:lnTo>
                  <a:lnTo>
                    <a:pt x="24" y="551"/>
                  </a:lnTo>
                  <a:lnTo>
                    <a:pt x="26" y="554"/>
                  </a:lnTo>
                  <a:lnTo>
                    <a:pt x="33" y="575"/>
                  </a:lnTo>
                  <a:lnTo>
                    <a:pt x="36" y="585"/>
                  </a:lnTo>
                  <a:lnTo>
                    <a:pt x="38" y="585"/>
                  </a:lnTo>
                  <a:lnTo>
                    <a:pt x="38" y="585"/>
                  </a:lnTo>
                  <a:lnTo>
                    <a:pt x="38" y="585"/>
                  </a:lnTo>
                  <a:lnTo>
                    <a:pt x="38" y="585"/>
                  </a:lnTo>
                  <a:lnTo>
                    <a:pt x="40" y="587"/>
                  </a:lnTo>
                  <a:lnTo>
                    <a:pt x="45" y="592"/>
                  </a:lnTo>
                  <a:lnTo>
                    <a:pt x="48" y="592"/>
                  </a:lnTo>
                  <a:lnTo>
                    <a:pt x="59" y="596"/>
                  </a:lnTo>
                  <a:lnTo>
                    <a:pt x="66" y="608"/>
                  </a:lnTo>
                  <a:lnTo>
                    <a:pt x="81" y="627"/>
                  </a:lnTo>
                  <a:lnTo>
                    <a:pt x="100" y="651"/>
                  </a:lnTo>
                  <a:lnTo>
                    <a:pt x="114" y="667"/>
                  </a:lnTo>
                  <a:lnTo>
                    <a:pt x="128" y="677"/>
                  </a:lnTo>
                  <a:lnTo>
                    <a:pt x="128" y="677"/>
                  </a:lnTo>
                  <a:lnTo>
                    <a:pt x="133" y="677"/>
                  </a:lnTo>
                  <a:lnTo>
                    <a:pt x="140" y="684"/>
                  </a:lnTo>
                  <a:lnTo>
                    <a:pt x="149" y="693"/>
                  </a:lnTo>
                  <a:lnTo>
                    <a:pt x="154" y="701"/>
                  </a:lnTo>
                  <a:lnTo>
                    <a:pt x="161" y="703"/>
                  </a:lnTo>
                  <a:lnTo>
                    <a:pt x="180" y="750"/>
                  </a:lnTo>
                  <a:lnTo>
                    <a:pt x="180" y="757"/>
                  </a:lnTo>
                  <a:lnTo>
                    <a:pt x="180" y="767"/>
                  </a:lnTo>
                  <a:lnTo>
                    <a:pt x="178" y="776"/>
                  </a:lnTo>
                  <a:lnTo>
                    <a:pt x="178" y="788"/>
                  </a:lnTo>
                  <a:lnTo>
                    <a:pt x="180" y="790"/>
                  </a:lnTo>
                  <a:lnTo>
                    <a:pt x="192" y="819"/>
                  </a:lnTo>
                  <a:lnTo>
                    <a:pt x="192" y="824"/>
                  </a:lnTo>
                  <a:lnTo>
                    <a:pt x="230" y="859"/>
                  </a:lnTo>
                  <a:lnTo>
                    <a:pt x="237" y="864"/>
                  </a:lnTo>
                  <a:lnTo>
                    <a:pt x="242" y="869"/>
                  </a:lnTo>
                  <a:lnTo>
                    <a:pt x="242" y="869"/>
                  </a:lnTo>
                  <a:lnTo>
                    <a:pt x="242" y="869"/>
                  </a:lnTo>
                  <a:lnTo>
                    <a:pt x="249" y="871"/>
                  </a:lnTo>
                  <a:lnTo>
                    <a:pt x="265" y="876"/>
                  </a:lnTo>
                  <a:lnTo>
                    <a:pt x="268" y="880"/>
                  </a:lnTo>
                  <a:lnTo>
                    <a:pt x="272" y="885"/>
                  </a:lnTo>
                  <a:lnTo>
                    <a:pt x="272" y="888"/>
                  </a:lnTo>
                  <a:lnTo>
                    <a:pt x="308" y="909"/>
                  </a:lnTo>
                  <a:lnTo>
                    <a:pt x="317" y="914"/>
                  </a:lnTo>
                  <a:lnTo>
                    <a:pt x="329" y="918"/>
                  </a:lnTo>
                  <a:lnTo>
                    <a:pt x="331" y="918"/>
                  </a:lnTo>
                  <a:lnTo>
                    <a:pt x="336" y="916"/>
                  </a:lnTo>
                  <a:lnTo>
                    <a:pt x="365" y="873"/>
                  </a:lnTo>
                  <a:lnTo>
                    <a:pt x="372" y="854"/>
                  </a:lnTo>
                  <a:lnTo>
                    <a:pt x="386" y="831"/>
                  </a:lnTo>
                  <a:lnTo>
                    <a:pt x="388" y="831"/>
                  </a:lnTo>
                  <a:lnTo>
                    <a:pt x="391" y="828"/>
                  </a:lnTo>
                  <a:lnTo>
                    <a:pt x="410" y="824"/>
                  </a:lnTo>
                  <a:lnTo>
                    <a:pt x="421" y="817"/>
                  </a:lnTo>
                  <a:lnTo>
                    <a:pt x="428" y="814"/>
                  </a:lnTo>
                  <a:lnTo>
                    <a:pt x="447" y="826"/>
                  </a:lnTo>
                  <a:lnTo>
                    <a:pt x="454" y="826"/>
                  </a:lnTo>
                  <a:lnTo>
                    <a:pt x="457" y="826"/>
                  </a:lnTo>
                  <a:lnTo>
                    <a:pt x="466" y="826"/>
                  </a:lnTo>
                  <a:lnTo>
                    <a:pt x="473" y="826"/>
                  </a:lnTo>
                  <a:lnTo>
                    <a:pt x="483" y="828"/>
                  </a:lnTo>
                  <a:lnTo>
                    <a:pt x="483" y="828"/>
                  </a:lnTo>
                  <a:lnTo>
                    <a:pt x="485" y="831"/>
                  </a:lnTo>
                  <a:lnTo>
                    <a:pt x="499" y="831"/>
                  </a:lnTo>
                  <a:lnTo>
                    <a:pt x="502" y="831"/>
                  </a:lnTo>
                  <a:lnTo>
                    <a:pt x="518" y="833"/>
                  </a:lnTo>
                  <a:lnTo>
                    <a:pt x="518" y="833"/>
                  </a:lnTo>
                  <a:lnTo>
                    <a:pt x="523" y="833"/>
                  </a:lnTo>
                  <a:lnTo>
                    <a:pt x="540" y="852"/>
                  </a:lnTo>
                  <a:lnTo>
                    <a:pt x="540" y="852"/>
                  </a:lnTo>
                  <a:lnTo>
                    <a:pt x="561" y="878"/>
                  </a:lnTo>
                  <a:lnTo>
                    <a:pt x="585" y="899"/>
                  </a:lnTo>
                  <a:lnTo>
                    <a:pt x="596" y="921"/>
                  </a:lnTo>
                  <a:lnTo>
                    <a:pt x="599" y="933"/>
                  </a:lnTo>
                  <a:lnTo>
                    <a:pt x="613" y="963"/>
                  </a:lnTo>
                  <a:lnTo>
                    <a:pt x="627" y="1004"/>
                  </a:lnTo>
                  <a:lnTo>
                    <a:pt x="634" y="1020"/>
                  </a:lnTo>
                  <a:lnTo>
                    <a:pt x="637" y="1025"/>
                  </a:lnTo>
                  <a:lnTo>
                    <a:pt x="641" y="1030"/>
                  </a:lnTo>
                  <a:lnTo>
                    <a:pt x="641" y="1030"/>
                  </a:lnTo>
                  <a:lnTo>
                    <a:pt x="656" y="1037"/>
                  </a:lnTo>
                  <a:lnTo>
                    <a:pt x="656" y="1037"/>
                  </a:lnTo>
                  <a:lnTo>
                    <a:pt x="665" y="1056"/>
                  </a:lnTo>
                  <a:lnTo>
                    <a:pt x="674" y="1079"/>
                  </a:lnTo>
                  <a:lnTo>
                    <a:pt x="679" y="1084"/>
                  </a:lnTo>
                  <a:lnTo>
                    <a:pt x="698" y="1101"/>
                  </a:lnTo>
                  <a:lnTo>
                    <a:pt x="703" y="1101"/>
                  </a:lnTo>
                  <a:lnTo>
                    <a:pt x="703" y="1101"/>
                  </a:lnTo>
                  <a:lnTo>
                    <a:pt x="703" y="1101"/>
                  </a:lnTo>
                  <a:lnTo>
                    <a:pt x="705" y="1101"/>
                  </a:lnTo>
                  <a:lnTo>
                    <a:pt x="710" y="1103"/>
                  </a:lnTo>
                  <a:lnTo>
                    <a:pt x="710" y="1105"/>
                  </a:lnTo>
                  <a:lnTo>
                    <a:pt x="712" y="1108"/>
                  </a:lnTo>
                  <a:lnTo>
                    <a:pt x="717" y="1120"/>
                  </a:lnTo>
                  <a:lnTo>
                    <a:pt x="717" y="1129"/>
                  </a:lnTo>
                  <a:lnTo>
                    <a:pt x="715" y="1131"/>
                  </a:lnTo>
                  <a:lnTo>
                    <a:pt x="715" y="1136"/>
                  </a:lnTo>
                  <a:lnTo>
                    <a:pt x="710" y="1138"/>
                  </a:lnTo>
                  <a:lnTo>
                    <a:pt x="710" y="1141"/>
                  </a:lnTo>
                  <a:lnTo>
                    <a:pt x="710" y="1141"/>
                  </a:lnTo>
                  <a:lnTo>
                    <a:pt x="710" y="1141"/>
                  </a:lnTo>
                  <a:lnTo>
                    <a:pt x="710" y="1141"/>
                  </a:lnTo>
                  <a:lnTo>
                    <a:pt x="710" y="1141"/>
                  </a:lnTo>
                  <a:lnTo>
                    <a:pt x="715" y="1146"/>
                  </a:lnTo>
                  <a:lnTo>
                    <a:pt x="715" y="1146"/>
                  </a:lnTo>
                  <a:lnTo>
                    <a:pt x="717" y="1146"/>
                  </a:lnTo>
                  <a:lnTo>
                    <a:pt x="719" y="1146"/>
                  </a:lnTo>
                  <a:lnTo>
                    <a:pt x="719" y="1146"/>
                  </a:lnTo>
                  <a:lnTo>
                    <a:pt x="719" y="1146"/>
                  </a:lnTo>
                  <a:lnTo>
                    <a:pt x="719" y="1148"/>
                  </a:lnTo>
                  <a:lnTo>
                    <a:pt x="722" y="1157"/>
                  </a:lnTo>
                  <a:lnTo>
                    <a:pt x="722" y="1167"/>
                  </a:lnTo>
                  <a:lnTo>
                    <a:pt x="719" y="1169"/>
                  </a:lnTo>
                  <a:lnTo>
                    <a:pt x="719" y="1169"/>
                  </a:lnTo>
                  <a:lnTo>
                    <a:pt x="719" y="1172"/>
                  </a:lnTo>
                  <a:lnTo>
                    <a:pt x="719" y="1176"/>
                  </a:lnTo>
                  <a:lnTo>
                    <a:pt x="727" y="1186"/>
                  </a:lnTo>
                  <a:lnTo>
                    <a:pt x="731" y="1191"/>
                  </a:lnTo>
                  <a:lnTo>
                    <a:pt x="738" y="1198"/>
                  </a:lnTo>
                  <a:lnTo>
                    <a:pt x="741" y="1205"/>
                  </a:lnTo>
                  <a:lnTo>
                    <a:pt x="743" y="1217"/>
                  </a:lnTo>
                  <a:lnTo>
                    <a:pt x="743" y="1217"/>
                  </a:lnTo>
                  <a:lnTo>
                    <a:pt x="745" y="1226"/>
                  </a:lnTo>
                  <a:lnTo>
                    <a:pt x="748" y="1231"/>
                  </a:lnTo>
                  <a:lnTo>
                    <a:pt x="748" y="1233"/>
                  </a:lnTo>
                  <a:lnTo>
                    <a:pt x="748" y="1233"/>
                  </a:lnTo>
                  <a:lnTo>
                    <a:pt x="755" y="1247"/>
                  </a:lnTo>
                  <a:lnTo>
                    <a:pt x="760" y="1252"/>
                  </a:lnTo>
                  <a:lnTo>
                    <a:pt x="798" y="1269"/>
                  </a:lnTo>
                  <a:lnTo>
                    <a:pt x="805" y="1271"/>
                  </a:lnTo>
                  <a:lnTo>
                    <a:pt x="812" y="1271"/>
                  </a:lnTo>
                  <a:lnTo>
                    <a:pt x="812" y="1271"/>
                  </a:lnTo>
                  <a:lnTo>
                    <a:pt x="824" y="1276"/>
                  </a:lnTo>
                  <a:lnTo>
                    <a:pt x="824" y="1276"/>
                  </a:lnTo>
                  <a:lnTo>
                    <a:pt x="826" y="1278"/>
                  </a:lnTo>
                  <a:lnTo>
                    <a:pt x="833" y="1283"/>
                  </a:lnTo>
                  <a:lnTo>
                    <a:pt x="845" y="1292"/>
                  </a:lnTo>
                  <a:lnTo>
                    <a:pt x="845" y="1292"/>
                  </a:lnTo>
                  <a:lnTo>
                    <a:pt x="847" y="1295"/>
                  </a:lnTo>
                  <a:lnTo>
                    <a:pt x="857" y="1295"/>
                  </a:lnTo>
                  <a:lnTo>
                    <a:pt x="871" y="1299"/>
                  </a:lnTo>
                  <a:lnTo>
                    <a:pt x="873" y="1297"/>
                  </a:lnTo>
                  <a:lnTo>
                    <a:pt x="873" y="1297"/>
                  </a:lnTo>
                  <a:lnTo>
                    <a:pt x="878" y="1297"/>
                  </a:lnTo>
                  <a:lnTo>
                    <a:pt x="887" y="1297"/>
                  </a:lnTo>
                  <a:lnTo>
                    <a:pt x="890" y="1297"/>
                  </a:lnTo>
                  <a:lnTo>
                    <a:pt x="890" y="1297"/>
                  </a:lnTo>
                  <a:lnTo>
                    <a:pt x="899" y="1297"/>
                  </a:lnTo>
                  <a:lnTo>
                    <a:pt x="911" y="1299"/>
                  </a:lnTo>
                  <a:lnTo>
                    <a:pt x="911" y="1302"/>
                  </a:lnTo>
                  <a:lnTo>
                    <a:pt x="921" y="1311"/>
                  </a:lnTo>
                  <a:lnTo>
                    <a:pt x="928" y="1316"/>
                  </a:lnTo>
                  <a:lnTo>
                    <a:pt x="928" y="1318"/>
                  </a:lnTo>
                  <a:lnTo>
                    <a:pt x="930" y="1318"/>
                  </a:lnTo>
                  <a:lnTo>
                    <a:pt x="939" y="1323"/>
                  </a:lnTo>
                  <a:lnTo>
                    <a:pt x="961" y="1311"/>
                  </a:lnTo>
                  <a:lnTo>
                    <a:pt x="961" y="1307"/>
                  </a:lnTo>
                  <a:lnTo>
                    <a:pt x="961" y="1307"/>
                  </a:lnTo>
                  <a:lnTo>
                    <a:pt x="954" y="1292"/>
                  </a:lnTo>
                  <a:lnTo>
                    <a:pt x="949" y="1273"/>
                  </a:lnTo>
                  <a:lnTo>
                    <a:pt x="949" y="1264"/>
                  </a:lnTo>
                  <a:lnTo>
                    <a:pt x="944" y="1254"/>
                  </a:lnTo>
                  <a:lnTo>
                    <a:pt x="944" y="1254"/>
                  </a:lnTo>
                  <a:lnTo>
                    <a:pt x="937" y="1233"/>
                  </a:lnTo>
                  <a:lnTo>
                    <a:pt x="937" y="1228"/>
                  </a:lnTo>
                  <a:lnTo>
                    <a:pt x="935" y="1214"/>
                  </a:lnTo>
                  <a:lnTo>
                    <a:pt x="930" y="1207"/>
                  </a:lnTo>
                  <a:lnTo>
                    <a:pt x="935" y="1183"/>
                  </a:lnTo>
                  <a:lnTo>
                    <a:pt x="939" y="1169"/>
                  </a:lnTo>
                  <a:lnTo>
                    <a:pt x="942" y="1153"/>
                  </a:lnTo>
                  <a:lnTo>
                    <a:pt x="942" y="1153"/>
                  </a:lnTo>
                  <a:lnTo>
                    <a:pt x="937" y="1153"/>
                  </a:lnTo>
                  <a:lnTo>
                    <a:pt x="935" y="1153"/>
                  </a:lnTo>
                  <a:lnTo>
                    <a:pt x="932" y="1155"/>
                  </a:lnTo>
                  <a:lnTo>
                    <a:pt x="932" y="1155"/>
                  </a:lnTo>
                  <a:lnTo>
                    <a:pt x="932" y="1155"/>
                  </a:lnTo>
                  <a:lnTo>
                    <a:pt x="930" y="1155"/>
                  </a:lnTo>
                  <a:lnTo>
                    <a:pt x="928" y="1157"/>
                  </a:lnTo>
                  <a:lnTo>
                    <a:pt x="918" y="1155"/>
                  </a:lnTo>
                  <a:lnTo>
                    <a:pt x="918" y="1155"/>
                  </a:lnTo>
                  <a:lnTo>
                    <a:pt x="918" y="1153"/>
                  </a:lnTo>
                  <a:lnTo>
                    <a:pt x="918" y="1150"/>
                  </a:lnTo>
                  <a:lnTo>
                    <a:pt x="918" y="1150"/>
                  </a:lnTo>
                  <a:lnTo>
                    <a:pt x="932" y="1150"/>
                  </a:lnTo>
                  <a:lnTo>
                    <a:pt x="942" y="1146"/>
                  </a:lnTo>
                  <a:lnTo>
                    <a:pt x="942" y="1146"/>
                  </a:lnTo>
                  <a:lnTo>
                    <a:pt x="944" y="1143"/>
                  </a:lnTo>
                  <a:lnTo>
                    <a:pt x="944" y="1143"/>
                  </a:lnTo>
                  <a:lnTo>
                    <a:pt x="947" y="1136"/>
                  </a:lnTo>
                  <a:lnTo>
                    <a:pt x="951" y="1117"/>
                  </a:lnTo>
                  <a:lnTo>
                    <a:pt x="956" y="1110"/>
                  </a:lnTo>
                  <a:lnTo>
                    <a:pt x="958" y="1103"/>
                  </a:lnTo>
                  <a:lnTo>
                    <a:pt x="954" y="1098"/>
                  </a:lnTo>
                  <a:lnTo>
                    <a:pt x="949" y="1096"/>
                  </a:lnTo>
                  <a:lnTo>
                    <a:pt x="949" y="1093"/>
                  </a:lnTo>
                  <a:lnTo>
                    <a:pt x="947" y="1091"/>
                  </a:lnTo>
                  <a:lnTo>
                    <a:pt x="944" y="1089"/>
                  </a:lnTo>
                  <a:lnTo>
                    <a:pt x="944" y="1086"/>
                  </a:lnTo>
                  <a:lnTo>
                    <a:pt x="947" y="1082"/>
                  </a:lnTo>
                  <a:lnTo>
                    <a:pt x="949" y="1082"/>
                  </a:lnTo>
                  <a:lnTo>
                    <a:pt x="956" y="1077"/>
                  </a:lnTo>
                  <a:lnTo>
                    <a:pt x="958" y="1077"/>
                  </a:lnTo>
                  <a:lnTo>
                    <a:pt x="973" y="1075"/>
                  </a:lnTo>
                  <a:lnTo>
                    <a:pt x="982" y="1060"/>
                  </a:lnTo>
                  <a:lnTo>
                    <a:pt x="992" y="1048"/>
                  </a:lnTo>
                  <a:lnTo>
                    <a:pt x="996" y="1048"/>
                  </a:lnTo>
                  <a:lnTo>
                    <a:pt x="1008" y="1037"/>
                  </a:lnTo>
                  <a:lnTo>
                    <a:pt x="1010" y="1037"/>
                  </a:lnTo>
                  <a:lnTo>
                    <a:pt x="1010" y="1034"/>
                  </a:lnTo>
                  <a:lnTo>
                    <a:pt x="1010" y="1032"/>
                  </a:lnTo>
                  <a:lnTo>
                    <a:pt x="1010" y="1032"/>
                  </a:lnTo>
                  <a:lnTo>
                    <a:pt x="1010" y="1025"/>
                  </a:lnTo>
                  <a:lnTo>
                    <a:pt x="1013" y="1015"/>
                  </a:lnTo>
                  <a:lnTo>
                    <a:pt x="1020" y="1022"/>
                  </a:lnTo>
                  <a:lnTo>
                    <a:pt x="1022" y="1022"/>
                  </a:lnTo>
                  <a:lnTo>
                    <a:pt x="1025" y="1022"/>
                  </a:lnTo>
                  <a:lnTo>
                    <a:pt x="1032" y="1020"/>
                  </a:lnTo>
                  <a:lnTo>
                    <a:pt x="1032" y="1020"/>
                  </a:lnTo>
                  <a:lnTo>
                    <a:pt x="1053" y="1011"/>
                  </a:lnTo>
                  <a:lnTo>
                    <a:pt x="1053" y="1011"/>
                  </a:lnTo>
                  <a:lnTo>
                    <a:pt x="1053" y="1008"/>
                  </a:lnTo>
                  <a:lnTo>
                    <a:pt x="1051" y="1008"/>
                  </a:lnTo>
                  <a:lnTo>
                    <a:pt x="1039" y="996"/>
                  </a:lnTo>
                  <a:lnTo>
                    <a:pt x="1036" y="994"/>
                  </a:lnTo>
                  <a:lnTo>
                    <a:pt x="1032" y="994"/>
                  </a:lnTo>
                  <a:lnTo>
                    <a:pt x="1032" y="994"/>
                  </a:lnTo>
                  <a:lnTo>
                    <a:pt x="1025" y="980"/>
                  </a:lnTo>
                  <a:lnTo>
                    <a:pt x="1027" y="977"/>
                  </a:lnTo>
                  <a:lnTo>
                    <a:pt x="1027" y="977"/>
                  </a:lnTo>
                  <a:lnTo>
                    <a:pt x="1034" y="977"/>
                  </a:lnTo>
                  <a:lnTo>
                    <a:pt x="1034" y="982"/>
                  </a:lnTo>
                  <a:lnTo>
                    <a:pt x="1036" y="987"/>
                  </a:lnTo>
                  <a:lnTo>
                    <a:pt x="1044" y="994"/>
                  </a:lnTo>
                  <a:lnTo>
                    <a:pt x="1055" y="989"/>
                  </a:lnTo>
                  <a:lnTo>
                    <a:pt x="1062" y="987"/>
                  </a:lnTo>
                  <a:lnTo>
                    <a:pt x="1065" y="982"/>
                  </a:lnTo>
                  <a:lnTo>
                    <a:pt x="1065" y="982"/>
                  </a:lnTo>
                  <a:lnTo>
                    <a:pt x="1067" y="980"/>
                  </a:lnTo>
                  <a:lnTo>
                    <a:pt x="1072" y="980"/>
                  </a:lnTo>
                  <a:lnTo>
                    <a:pt x="1074" y="980"/>
                  </a:lnTo>
                  <a:lnTo>
                    <a:pt x="1074" y="980"/>
                  </a:lnTo>
                  <a:lnTo>
                    <a:pt x="1077" y="980"/>
                  </a:lnTo>
                  <a:lnTo>
                    <a:pt x="1074" y="1001"/>
                  </a:lnTo>
                  <a:lnTo>
                    <a:pt x="1055" y="1015"/>
                  </a:lnTo>
                  <a:lnTo>
                    <a:pt x="1055" y="1015"/>
                  </a:lnTo>
                  <a:lnTo>
                    <a:pt x="1055" y="1018"/>
                  </a:lnTo>
                  <a:lnTo>
                    <a:pt x="1055" y="1015"/>
                  </a:lnTo>
                  <a:lnTo>
                    <a:pt x="1060" y="1013"/>
                  </a:lnTo>
                  <a:lnTo>
                    <a:pt x="1067" y="1008"/>
                  </a:lnTo>
                  <a:lnTo>
                    <a:pt x="1067" y="1008"/>
                  </a:lnTo>
                  <a:lnTo>
                    <a:pt x="1072" y="1004"/>
                  </a:lnTo>
                  <a:lnTo>
                    <a:pt x="1089" y="996"/>
                  </a:lnTo>
                  <a:lnTo>
                    <a:pt x="1096" y="992"/>
                  </a:lnTo>
                  <a:lnTo>
                    <a:pt x="1110" y="987"/>
                  </a:lnTo>
                  <a:lnTo>
                    <a:pt x="1117" y="985"/>
                  </a:lnTo>
                  <a:lnTo>
                    <a:pt x="1141" y="970"/>
                  </a:lnTo>
                  <a:lnTo>
                    <a:pt x="1143" y="968"/>
                  </a:lnTo>
                  <a:lnTo>
                    <a:pt x="1148" y="966"/>
                  </a:lnTo>
                  <a:lnTo>
                    <a:pt x="1150" y="963"/>
                  </a:lnTo>
                  <a:lnTo>
                    <a:pt x="1164" y="959"/>
                  </a:lnTo>
                  <a:lnTo>
                    <a:pt x="1190" y="935"/>
                  </a:lnTo>
                  <a:lnTo>
                    <a:pt x="1190" y="933"/>
                  </a:lnTo>
                  <a:lnTo>
                    <a:pt x="1193" y="933"/>
                  </a:lnTo>
                  <a:lnTo>
                    <a:pt x="1193" y="930"/>
                  </a:lnTo>
                  <a:lnTo>
                    <a:pt x="1195" y="930"/>
                  </a:lnTo>
                  <a:lnTo>
                    <a:pt x="1195" y="928"/>
                  </a:lnTo>
                  <a:lnTo>
                    <a:pt x="1195" y="928"/>
                  </a:lnTo>
                  <a:lnTo>
                    <a:pt x="1200" y="925"/>
                  </a:lnTo>
                  <a:lnTo>
                    <a:pt x="1200" y="923"/>
                  </a:lnTo>
                  <a:lnTo>
                    <a:pt x="1202" y="923"/>
                  </a:lnTo>
                  <a:lnTo>
                    <a:pt x="1214" y="916"/>
                  </a:lnTo>
                  <a:lnTo>
                    <a:pt x="1223" y="909"/>
                  </a:lnTo>
                  <a:lnTo>
                    <a:pt x="1226" y="906"/>
                  </a:lnTo>
                  <a:lnTo>
                    <a:pt x="1233" y="902"/>
                  </a:lnTo>
                  <a:lnTo>
                    <a:pt x="1223" y="899"/>
                  </a:lnTo>
                  <a:lnTo>
                    <a:pt x="1207" y="880"/>
                  </a:lnTo>
                  <a:lnTo>
                    <a:pt x="1202" y="876"/>
                  </a:lnTo>
                  <a:lnTo>
                    <a:pt x="1209" y="859"/>
                  </a:lnTo>
                  <a:lnTo>
                    <a:pt x="1221" y="850"/>
                  </a:lnTo>
                  <a:lnTo>
                    <a:pt x="1226" y="850"/>
                  </a:lnTo>
                  <a:lnTo>
                    <a:pt x="1230" y="845"/>
                  </a:lnTo>
                  <a:lnTo>
                    <a:pt x="1230" y="847"/>
                  </a:lnTo>
                  <a:lnTo>
                    <a:pt x="1233" y="847"/>
                  </a:lnTo>
                  <a:lnTo>
                    <a:pt x="1235" y="854"/>
                  </a:lnTo>
                  <a:lnTo>
                    <a:pt x="1235" y="857"/>
                  </a:lnTo>
                  <a:lnTo>
                    <a:pt x="1235" y="857"/>
                  </a:lnTo>
                  <a:lnTo>
                    <a:pt x="1233" y="866"/>
                  </a:lnTo>
                  <a:lnTo>
                    <a:pt x="1230" y="871"/>
                  </a:lnTo>
                  <a:lnTo>
                    <a:pt x="1254" y="873"/>
                  </a:lnTo>
                  <a:lnTo>
                    <a:pt x="1254" y="876"/>
                  </a:lnTo>
                  <a:lnTo>
                    <a:pt x="1254" y="878"/>
                  </a:lnTo>
                  <a:lnTo>
                    <a:pt x="1252" y="878"/>
                  </a:lnTo>
                  <a:lnTo>
                    <a:pt x="1252" y="878"/>
                  </a:lnTo>
                  <a:lnTo>
                    <a:pt x="1247" y="880"/>
                  </a:lnTo>
                  <a:lnTo>
                    <a:pt x="1238" y="883"/>
                  </a:lnTo>
                  <a:lnTo>
                    <a:pt x="1238" y="885"/>
                  </a:lnTo>
                  <a:lnTo>
                    <a:pt x="1228" y="895"/>
                  </a:lnTo>
                  <a:lnTo>
                    <a:pt x="1226" y="897"/>
                  </a:lnTo>
                  <a:lnTo>
                    <a:pt x="1226" y="897"/>
                  </a:lnTo>
                  <a:lnTo>
                    <a:pt x="1226" y="897"/>
                  </a:lnTo>
                  <a:lnTo>
                    <a:pt x="1228" y="897"/>
                  </a:lnTo>
                  <a:lnTo>
                    <a:pt x="1233" y="897"/>
                  </a:lnTo>
                  <a:lnTo>
                    <a:pt x="1233" y="897"/>
                  </a:lnTo>
                  <a:lnTo>
                    <a:pt x="1233" y="895"/>
                  </a:lnTo>
                  <a:lnTo>
                    <a:pt x="1233" y="895"/>
                  </a:lnTo>
                  <a:lnTo>
                    <a:pt x="1233" y="892"/>
                  </a:lnTo>
                  <a:lnTo>
                    <a:pt x="1235" y="892"/>
                  </a:lnTo>
                  <a:lnTo>
                    <a:pt x="1235" y="892"/>
                  </a:lnTo>
                  <a:lnTo>
                    <a:pt x="1235" y="892"/>
                  </a:lnTo>
                  <a:lnTo>
                    <a:pt x="1235" y="892"/>
                  </a:lnTo>
                  <a:lnTo>
                    <a:pt x="1238" y="890"/>
                  </a:lnTo>
                  <a:lnTo>
                    <a:pt x="1238" y="890"/>
                  </a:lnTo>
                  <a:lnTo>
                    <a:pt x="1238" y="890"/>
                  </a:lnTo>
                  <a:lnTo>
                    <a:pt x="1240" y="888"/>
                  </a:lnTo>
                  <a:lnTo>
                    <a:pt x="1242" y="888"/>
                  </a:lnTo>
                  <a:lnTo>
                    <a:pt x="1242" y="888"/>
                  </a:lnTo>
                  <a:lnTo>
                    <a:pt x="1247" y="885"/>
                  </a:lnTo>
                  <a:lnTo>
                    <a:pt x="1247" y="885"/>
                  </a:lnTo>
                  <a:lnTo>
                    <a:pt x="1256" y="880"/>
                  </a:lnTo>
                  <a:lnTo>
                    <a:pt x="1256" y="880"/>
                  </a:lnTo>
                  <a:lnTo>
                    <a:pt x="1256" y="880"/>
                  </a:lnTo>
                  <a:lnTo>
                    <a:pt x="1266" y="876"/>
                  </a:lnTo>
                  <a:lnTo>
                    <a:pt x="1271" y="873"/>
                  </a:lnTo>
                  <a:lnTo>
                    <a:pt x="1271" y="873"/>
                  </a:lnTo>
                  <a:lnTo>
                    <a:pt x="1294" y="862"/>
                  </a:lnTo>
                  <a:lnTo>
                    <a:pt x="1304" y="859"/>
                  </a:lnTo>
                  <a:lnTo>
                    <a:pt x="1309" y="857"/>
                  </a:lnTo>
                  <a:lnTo>
                    <a:pt x="1313" y="857"/>
                  </a:lnTo>
                  <a:lnTo>
                    <a:pt x="1316" y="857"/>
                  </a:lnTo>
                  <a:lnTo>
                    <a:pt x="1325" y="857"/>
                  </a:lnTo>
                  <a:lnTo>
                    <a:pt x="1325" y="828"/>
                  </a:lnTo>
                  <a:lnTo>
                    <a:pt x="1337" y="812"/>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3" name="Tennessee"/>
            <p:cNvSpPr>
              <a:spLocks/>
            </p:cNvSpPr>
            <p:nvPr/>
          </p:nvSpPr>
          <p:spPr bwMode="auto">
            <a:xfrm>
              <a:off x="5713164" y="3560862"/>
              <a:ext cx="1311275" cy="455613"/>
            </a:xfrm>
            <a:custGeom>
              <a:avLst/>
              <a:gdLst>
                <a:gd name="T0" fmla="*/ 575 w 826"/>
                <a:gd name="T1" fmla="*/ 38 h 287"/>
                <a:gd name="T2" fmla="*/ 506 w 826"/>
                <a:gd name="T3" fmla="*/ 43 h 287"/>
                <a:gd name="T4" fmla="*/ 461 w 826"/>
                <a:gd name="T5" fmla="*/ 48 h 287"/>
                <a:gd name="T6" fmla="*/ 386 w 826"/>
                <a:gd name="T7" fmla="*/ 52 h 287"/>
                <a:gd name="T8" fmla="*/ 331 w 826"/>
                <a:gd name="T9" fmla="*/ 57 h 287"/>
                <a:gd name="T10" fmla="*/ 277 w 826"/>
                <a:gd name="T11" fmla="*/ 64 h 287"/>
                <a:gd name="T12" fmla="*/ 227 w 826"/>
                <a:gd name="T13" fmla="*/ 69 h 287"/>
                <a:gd name="T14" fmla="*/ 206 w 826"/>
                <a:gd name="T15" fmla="*/ 66 h 287"/>
                <a:gd name="T16" fmla="*/ 163 w 826"/>
                <a:gd name="T17" fmla="*/ 90 h 287"/>
                <a:gd name="T18" fmla="*/ 133 w 826"/>
                <a:gd name="T19" fmla="*/ 93 h 287"/>
                <a:gd name="T20" fmla="*/ 69 w 826"/>
                <a:gd name="T21" fmla="*/ 97 h 287"/>
                <a:gd name="T22" fmla="*/ 59 w 826"/>
                <a:gd name="T23" fmla="*/ 137 h 287"/>
                <a:gd name="T24" fmla="*/ 52 w 826"/>
                <a:gd name="T25" fmla="*/ 173 h 287"/>
                <a:gd name="T26" fmla="*/ 47 w 826"/>
                <a:gd name="T27" fmla="*/ 173 h 287"/>
                <a:gd name="T28" fmla="*/ 36 w 826"/>
                <a:gd name="T29" fmla="*/ 218 h 287"/>
                <a:gd name="T30" fmla="*/ 19 w 826"/>
                <a:gd name="T31" fmla="*/ 239 h 287"/>
                <a:gd name="T32" fmla="*/ 24 w 826"/>
                <a:gd name="T33" fmla="*/ 268 h 287"/>
                <a:gd name="T34" fmla="*/ 21 w 826"/>
                <a:gd name="T35" fmla="*/ 270 h 287"/>
                <a:gd name="T36" fmla="*/ 0 w 826"/>
                <a:gd name="T37" fmla="*/ 287 h 287"/>
                <a:gd name="T38" fmla="*/ 66 w 826"/>
                <a:gd name="T39" fmla="*/ 284 h 287"/>
                <a:gd name="T40" fmla="*/ 128 w 826"/>
                <a:gd name="T41" fmla="*/ 280 h 287"/>
                <a:gd name="T42" fmla="*/ 192 w 826"/>
                <a:gd name="T43" fmla="*/ 275 h 287"/>
                <a:gd name="T44" fmla="*/ 232 w 826"/>
                <a:gd name="T45" fmla="*/ 270 h 287"/>
                <a:gd name="T46" fmla="*/ 308 w 826"/>
                <a:gd name="T47" fmla="*/ 263 h 287"/>
                <a:gd name="T48" fmla="*/ 395 w 826"/>
                <a:gd name="T49" fmla="*/ 256 h 287"/>
                <a:gd name="T50" fmla="*/ 466 w 826"/>
                <a:gd name="T51" fmla="*/ 249 h 287"/>
                <a:gd name="T52" fmla="*/ 499 w 826"/>
                <a:gd name="T53" fmla="*/ 246 h 287"/>
                <a:gd name="T54" fmla="*/ 549 w 826"/>
                <a:gd name="T55" fmla="*/ 239 h 287"/>
                <a:gd name="T56" fmla="*/ 592 w 826"/>
                <a:gd name="T57" fmla="*/ 206 h 287"/>
                <a:gd name="T58" fmla="*/ 615 w 826"/>
                <a:gd name="T59" fmla="*/ 197 h 287"/>
                <a:gd name="T60" fmla="*/ 622 w 826"/>
                <a:gd name="T61" fmla="*/ 173 h 287"/>
                <a:gd name="T62" fmla="*/ 651 w 826"/>
                <a:gd name="T63" fmla="*/ 154 h 287"/>
                <a:gd name="T64" fmla="*/ 684 w 826"/>
                <a:gd name="T65" fmla="*/ 140 h 287"/>
                <a:gd name="T66" fmla="*/ 715 w 826"/>
                <a:gd name="T67" fmla="*/ 119 h 287"/>
                <a:gd name="T68" fmla="*/ 731 w 826"/>
                <a:gd name="T69" fmla="*/ 90 h 287"/>
                <a:gd name="T70" fmla="*/ 741 w 826"/>
                <a:gd name="T71" fmla="*/ 81 h 287"/>
                <a:gd name="T72" fmla="*/ 745 w 826"/>
                <a:gd name="T73" fmla="*/ 83 h 287"/>
                <a:gd name="T74" fmla="*/ 778 w 826"/>
                <a:gd name="T75" fmla="*/ 64 h 287"/>
                <a:gd name="T76" fmla="*/ 807 w 826"/>
                <a:gd name="T77" fmla="*/ 43 h 287"/>
                <a:gd name="T78" fmla="*/ 816 w 826"/>
                <a:gd name="T79" fmla="*/ 33 h 287"/>
                <a:gd name="T80" fmla="*/ 819 w 826"/>
                <a:gd name="T81" fmla="*/ 33 h 287"/>
                <a:gd name="T82" fmla="*/ 821 w 826"/>
                <a:gd name="T83" fmla="*/ 36 h 287"/>
                <a:gd name="T84" fmla="*/ 823 w 826"/>
                <a:gd name="T85" fmla="*/ 3 h 287"/>
                <a:gd name="T86" fmla="*/ 800 w 826"/>
                <a:gd name="T87" fmla="*/ 5 h 287"/>
                <a:gd name="T88" fmla="*/ 769 w 826"/>
                <a:gd name="T89" fmla="*/ 12 h 287"/>
                <a:gd name="T90" fmla="*/ 712 w 826"/>
                <a:gd name="T91" fmla="*/ 19 h 287"/>
                <a:gd name="T92" fmla="*/ 632 w 826"/>
                <a:gd name="T93" fmla="*/ 29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26" h="287">
                  <a:moveTo>
                    <a:pt x="601" y="36"/>
                  </a:moveTo>
                  <a:lnTo>
                    <a:pt x="577" y="38"/>
                  </a:lnTo>
                  <a:lnTo>
                    <a:pt x="575" y="38"/>
                  </a:lnTo>
                  <a:lnTo>
                    <a:pt x="525" y="43"/>
                  </a:lnTo>
                  <a:lnTo>
                    <a:pt x="523" y="43"/>
                  </a:lnTo>
                  <a:lnTo>
                    <a:pt x="506" y="43"/>
                  </a:lnTo>
                  <a:lnTo>
                    <a:pt x="476" y="45"/>
                  </a:lnTo>
                  <a:lnTo>
                    <a:pt x="473" y="45"/>
                  </a:lnTo>
                  <a:lnTo>
                    <a:pt x="461" y="48"/>
                  </a:lnTo>
                  <a:lnTo>
                    <a:pt x="426" y="52"/>
                  </a:lnTo>
                  <a:lnTo>
                    <a:pt x="409" y="52"/>
                  </a:lnTo>
                  <a:lnTo>
                    <a:pt x="386" y="52"/>
                  </a:lnTo>
                  <a:lnTo>
                    <a:pt x="367" y="55"/>
                  </a:lnTo>
                  <a:lnTo>
                    <a:pt x="353" y="57"/>
                  </a:lnTo>
                  <a:lnTo>
                    <a:pt x="331" y="57"/>
                  </a:lnTo>
                  <a:lnTo>
                    <a:pt x="303" y="62"/>
                  </a:lnTo>
                  <a:lnTo>
                    <a:pt x="298" y="62"/>
                  </a:lnTo>
                  <a:lnTo>
                    <a:pt x="277" y="64"/>
                  </a:lnTo>
                  <a:lnTo>
                    <a:pt x="248" y="66"/>
                  </a:lnTo>
                  <a:lnTo>
                    <a:pt x="241" y="66"/>
                  </a:lnTo>
                  <a:lnTo>
                    <a:pt x="227" y="69"/>
                  </a:lnTo>
                  <a:lnTo>
                    <a:pt x="227" y="66"/>
                  </a:lnTo>
                  <a:lnTo>
                    <a:pt x="211" y="64"/>
                  </a:lnTo>
                  <a:lnTo>
                    <a:pt x="206" y="66"/>
                  </a:lnTo>
                  <a:lnTo>
                    <a:pt x="208" y="88"/>
                  </a:lnTo>
                  <a:lnTo>
                    <a:pt x="166" y="90"/>
                  </a:lnTo>
                  <a:lnTo>
                    <a:pt x="163" y="90"/>
                  </a:lnTo>
                  <a:lnTo>
                    <a:pt x="135" y="93"/>
                  </a:lnTo>
                  <a:lnTo>
                    <a:pt x="133" y="93"/>
                  </a:lnTo>
                  <a:lnTo>
                    <a:pt x="133" y="93"/>
                  </a:lnTo>
                  <a:lnTo>
                    <a:pt x="83" y="97"/>
                  </a:lnTo>
                  <a:lnTo>
                    <a:pt x="76" y="97"/>
                  </a:lnTo>
                  <a:lnTo>
                    <a:pt x="69" y="97"/>
                  </a:lnTo>
                  <a:lnTo>
                    <a:pt x="64" y="97"/>
                  </a:lnTo>
                  <a:lnTo>
                    <a:pt x="66" y="119"/>
                  </a:lnTo>
                  <a:lnTo>
                    <a:pt x="59" y="137"/>
                  </a:lnTo>
                  <a:lnTo>
                    <a:pt x="50" y="161"/>
                  </a:lnTo>
                  <a:lnTo>
                    <a:pt x="54" y="173"/>
                  </a:lnTo>
                  <a:lnTo>
                    <a:pt x="52" y="173"/>
                  </a:lnTo>
                  <a:lnTo>
                    <a:pt x="50" y="173"/>
                  </a:lnTo>
                  <a:lnTo>
                    <a:pt x="47" y="173"/>
                  </a:lnTo>
                  <a:lnTo>
                    <a:pt x="47" y="173"/>
                  </a:lnTo>
                  <a:lnTo>
                    <a:pt x="47" y="175"/>
                  </a:lnTo>
                  <a:lnTo>
                    <a:pt x="38" y="192"/>
                  </a:lnTo>
                  <a:lnTo>
                    <a:pt x="36" y="218"/>
                  </a:lnTo>
                  <a:lnTo>
                    <a:pt x="12" y="232"/>
                  </a:lnTo>
                  <a:lnTo>
                    <a:pt x="19" y="239"/>
                  </a:lnTo>
                  <a:lnTo>
                    <a:pt x="19" y="239"/>
                  </a:lnTo>
                  <a:lnTo>
                    <a:pt x="24" y="268"/>
                  </a:lnTo>
                  <a:lnTo>
                    <a:pt x="24" y="268"/>
                  </a:lnTo>
                  <a:lnTo>
                    <a:pt x="24" y="268"/>
                  </a:lnTo>
                  <a:lnTo>
                    <a:pt x="24" y="268"/>
                  </a:lnTo>
                  <a:lnTo>
                    <a:pt x="24" y="268"/>
                  </a:lnTo>
                  <a:lnTo>
                    <a:pt x="21" y="270"/>
                  </a:lnTo>
                  <a:lnTo>
                    <a:pt x="12" y="280"/>
                  </a:lnTo>
                  <a:lnTo>
                    <a:pt x="2" y="282"/>
                  </a:lnTo>
                  <a:lnTo>
                    <a:pt x="0" y="287"/>
                  </a:lnTo>
                  <a:lnTo>
                    <a:pt x="0" y="287"/>
                  </a:lnTo>
                  <a:lnTo>
                    <a:pt x="59" y="284"/>
                  </a:lnTo>
                  <a:lnTo>
                    <a:pt x="66" y="284"/>
                  </a:lnTo>
                  <a:lnTo>
                    <a:pt x="95" y="282"/>
                  </a:lnTo>
                  <a:lnTo>
                    <a:pt x="111" y="280"/>
                  </a:lnTo>
                  <a:lnTo>
                    <a:pt x="128" y="280"/>
                  </a:lnTo>
                  <a:lnTo>
                    <a:pt x="149" y="277"/>
                  </a:lnTo>
                  <a:lnTo>
                    <a:pt x="151" y="277"/>
                  </a:lnTo>
                  <a:lnTo>
                    <a:pt x="192" y="275"/>
                  </a:lnTo>
                  <a:lnTo>
                    <a:pt x="194" y="275"/>
                  </a:lnTo>
                  <a:lnTo>
                    <a:pt x="211" y="272"/>
                  </a:lnTo>
                  <a:lnTo>
                    <a:pt x="232" y="270"/>
                  </a:lnTo>
                  <a:lnTo>
                    <a:pt x="267" y="268"/>
                  </a:lnTo>
                  <a:lnTo>
                    <a:pt x="305" y="263"/>
                  </a:lnTo>
                  <a:lnTo>
                    <a:pt x="308" y="263"/>
                  </a:lnTo>
                  <a:lnTo>
                    <a:pt x="345" y="261"/>
                  </a:lnTo>
                  <a:lnTo>
                    <a:pt x="350" y="261"/>
                  </a:lnTo>
                  <a:lnTo>
                    <a:pt x="395" y="256"/>
                  </a:lnTo>
                  <a:lnTo>
                    <a:pt x="398" y="256"/>
                  </a:lnTo>
                  <a:lnTo>
                    <a:pt x="440" y="251"/>
                  </a:lnTo>
                  <a:lnTo>
                    <a:pt x="466" y="249"/>
                  </a:lnTo>
                  <a:lnTo>
                    <a:pt x="480" y="249"/>
                  </a:lnTo>
                  <a:lnTo>
                    <a:pt x="490" y="246"/>
                  </a:lnTo>
                  <a:lnTo>
                    <a:pt x="499" y="246"/>
                  </a:lnTo>
                  <a:lnTo>
                    <a:pt x="528" y="242"/>
                  </a:lnTo>
                  <a:lnTo>
                    <a:pt x="544" y="239"/>
                  </a:lnTo>
                  <a:lnTo>
                    <a:pt x="549" y="239"/>
                  </a:lnTo>
                  <a:lnTo>
                    <a:pt x="563" y="237"/>
                  </a:lnTo>
                  <a:lnTo>
                    <a:pt x="594" y="235"/>
                  </a:lnTo>
                  <a:lnTo>
                    <a:pt x="592" y="206"/>
                  </a:lnTo>
                  <a:lnTo>
                    <a:pt x="601" y="199"/>
                  </a:lnTo>
                  <a:lnTo>
                    <a:pt x="610" y="199"/>
                  </a:lnTo>
                  <a:lnTo>
                    <a:pt x="615" y="197"/>
                  </a:lnTo>
                  <a:lnTo>
                    <a:pt x="618" y="194"/>
                  </a:lnTo>
                  <a:lnTo>
                    <a:pt x="622" y="171"/>
                  </a:lnTo>
                  <a:lnTo>
                    <a:pt x="622" y="173"/>
                  </a:lnTo>
                  <a:lnTo>
                    <a:pt x="648" y="154"/>
                  </a:lnTo>
                  <a:lnTo>
                    <a:pt x="648" y="154"/>
                  </a:lnTo>
                  <a:lnTo>
                    <a:pt x="651" y="154"/>
                  </a:lnTo>
                  <a:lnTo>
                    <a:pt x="665" y="154"/>
                  </a:lnTo>
                  <a:lnTo>
                    <a:pt x="667" y="152"/>
                  </a:lnTo>
                  <a:lnTo>
                    <a:pt x="684" y="140"/>
                  </a:lnTo>
                  <a:lnTo>
                    <a:pt x="686" y="135"/>
                  </a:lnTo>
                  <a:lnTo>
                    <a:pt x="686" y="133"/>
                  </a:lnTo>
                  <a:lnTo>
                    <a:pt x="715" y="119"/>
                  </a:lnTo>
                  <a:lnTo>
                    <a:pt x="717" y="100"/>
                  </a:lnTo>
                  <a:lnTo>
                    <a:pt x="722" y="97"/>
                  </a:lnTo>
                  <a:lnTo>
                    <a:pt x="731" y="90"/>
                  </a:lnTo>
                  <a:lnTo>
                    <a:pt x="736" y="83"/>
                  </a:lnTo>
                  <a:lnTo>
                    <a:pt x="738" y="83"/>
                  </a:lnTo>
                  <a:lnTo>
                    <a:pt x="741" y="81"/>
                  </a:lnTo>
                  <a:lnTo>
                    <a:pt x="741" y="81"/>
                  </a:lnTo>
                  <a:lnTo>
                    <a:pt x="743" y="81"/>
                  </a:lnTo>
                  <a:lnTo>
                    <a:pt x="745" y="83"/>
                  </a:lnTo>
                  <a:lnTo>
                    <a:pt x="755" y="90"/>
                  </a:lnTo>
                  <a:lnTo>
                    <a:pt x="762" y="76"/>
                  </a:lnTo>
                  <a:lnTo>
                    <a:pt x="778" y="64"/>
                  </a:lnTo>
                  <a:lnTo>
                    <a:pt x="793" y="69"/>
                  </a:lnTo>
                  <a:lnTo>
                    <a:pt x="804" y="48"/>
                  </a:lnTo>
                  <a:lnTo>
                    <a:pt x="807" y="43"/>
                  </a:lnTo>
                  <a:lnTo>
                    <a:pt x="807" y="43"/>
                  </a:lnTo>
                  <a:lnTo>
                    <a:pt x="812" y="36"/>
                  </a:lnTo>
                  <a:lnTo>
                    <a:pt x="816" y="33"/>
                  </a:lnTo>
                  <a:lnTo>
                    <a:pt x="816" y="33"/>
                  </a:lnTo>
                  <a:lnTo>
                    <a:pt x="816" y="33"/>
                  </a:lnTo>
                  <a:lnTo>
                    <a:pt x="819" y="33"/>
                  </a:lnTo>
                  <a:lnTo>
                    <a:pt x="821" y="36"/>
                  </a:lnTo>
                  <a:lnTo>
                    <a:pt x="821" y="36"/>
                  </a:lnTo>
                  <a:lnTo>
                    <a:pt x="821" y="36"/>
                  </a:lnTo>
                  <a:lnTo>
                    <a:pt x="823" y="36"/>
                  </a:lnTo>
                  <a:lnTo>
                    <a:pt x="823" y="29"/>
                  </a:lnTo>
                  <a:lnTo>
                    <a:pt x="823" y="3"/>
                  </a:lnTo>
                  <a:lnTo>
                    <a:pt x="826" y="0"/>
                  </a:lnTo>
                  <a:lnTo>
                    <a:pt x="809" y="3"/>
                  </a:lnTo>
                  <a:lnTo>
                    <a:pt x="800" y="5"/>
                  </a:lnTo>
                  <a:lnTo>
                    <a:pt x="800" y="7"/>
                  </a:lnTo>
                  <a:lnTo>
                    <a:pt x="778" y="10"/>
                  </a:lnTo>
                  <a:lnTo>
                    <a:pt x="769" y="12"/>
                  </a:lnTo>
                  <a:lnTo>
                    <a:pt x="764" y="12"/>
                  </a:lnTo>
                  <a:lnTo>
                    <a:pt x="733" y="17"/>
                  </a:lnTo>
                  <a:lnTo>
                    <a:pt x="712" y="19"/>
                  </a:lnTo>
                  <a:lnTo>
                    <a:pt x="698" y="22"/>
                  </a:lnTo>
                  <a:lnTo>
                    <a:pt x="651" y="26"/>
                  </a:lnTo>
                  <a:lnTo>
                    <a:pt x="632" y="29"/>
                  </a:lnTo>
                  <a:lnTo>
                    <a:pt x="606" y="33"/>
                  </a:lnTo>
                  <a:lnTo>
                    <a:pt x="601" y="36"/>
                  </a:lnTo>
                  <a:close/>
                </a:path>
              </a:pathLst>
            </a:custGeom>
            <a:solidFill>
              <a:schemeClr val="tx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1" name="South Dakota"/>
            <p:cNvSpPr>
              <a:spLocks/>
            </p:cNvSpPr>
            <p:nvPr/>
          </p:nvSpPr>
          <p:spPr bwMode="auto">
            <a:xfrm>
              <a:off x="3681164" y="1862237"/>
              <a:ext cx="1074738" cy="717550"/>
            </a:xfrm>
            <a:custGeom>
              <a:avLst/>
              <a:gdLst>
                <a:gd name="T0" fmla="*/ 7 w 677"/>
                <a:gd name="T1" fmla="*/ 256 h 452"/>
                <a:gd name="T2" fmla="*/ 0 w 677"/>
                <a:gd name="T3" fmla="*/ 360 h 452"/>
                <a:gd name="T4" fmla="*/ 111 w 677"/>
                <a:gd name="T5" fmla="*/ 367 h 452"/>
                <a:gd name="T6" fmla="*/ 215 w 677"/>
                <a:gd name="T7" fmla="*/ 377 h 452"/>
                <a:gd name="T8" fmla="*/ 310 w 677"/>
                <a:gd name="T9" fmla="*/ 381 h 452"/>
                <a:gd name="T10" fmla="*/ 341 w 677"/>
                <a:gd name="T11" fmla="*/ 381 h 452"/>
                <a:gd name="T12" fmla="*/ 492 w 677"/>
                <a:gd name="T13" fmla="*/ 386 h 452"/>
                <a:gd name="T14" fmla="*/ 532 w 677"/>
                <a:gd name="T15" fmla="*/ 417 h 452"/>
                <a:gd name="T16" fmla="*/ 537 w 677"/>
                <a:gd name="T17" fmla="*/ 417 h 452"/>
                <a:gd name="T18" fmla="*/ 544 w 677"/>
                <a:gd name="T19" fmla="*/ 415 h 452"/>
                <a:gd name="T20" fmla="*/ 566 w 677"/>
                <a:gd name="T21" fmla="*/ 407 h 452"/>
                <a:gd name="T22" fmla="*/ 596 w 677"/>
                <a:gd name="T23" fmla="*/ 407 h 452"/>
                <a:gd name="T24" fmla="*/ 625 w 677"/>
                <a:gd name="T25" fmla="*/ 419 h 452"/>
                <a:gd name="T26" fmla="*/ 651 w 677"/>
                <a:gd name="T27" fmla="*/ 433 h 452"/>
                <a:gd name="T28" fmla="*/ 651 w 677"/>
                <a:gd name="T29" fmla="*/ 438 h 452"/>
                <a:gd name="T30" fmla="*/ 677 w 677"/>
                <a:gd name="T31" fmla="*/ 452 h 452"/>
                <a:gd name="T32" fmla="*/ 667 w 677"/>
                <a:gd name="T33" fmla="*/ 431 h 452"/>
                <a:gd name="T34" fmla="*/ 665 w 677"/>
                <a:gd name="T35" fmla="*/ 410 h 452"/>
                <a:gd name="T36" fmla="*/ 677 w 677"/>
                <a:gd name="T37" fmla="*/ 377 h 452"/>
                <a:gd name="T38" fmla="*/ 672 w 677"/>
                <a:gd name="T39" fmla="*/ 362 h 452"/>
                <a:gd name="T40" fmla="*/ 663 w 677"/>
                <a:gd name="T41" fmla="*/ 329 h 452"/>
                <a:gd name="T42" fmla="*/ 677 w 677"/>
                <a:gd name="T43" fmla="*/ 244 h 452"/>
                <a:gd name="T44" fmla="*/ 677 w 677"/>
                <a:gd name="T45" fmla="*/ 147 h 452"/>
                <a:gd name="T46" fmla="*/ 674 w 677"/>
                <a:gd name="T47" fmla="*/ 102 h 452"/>
                <a:gd name="T48" fmla="*/ 651 w 677"/>
                <a:gd name="T49" fmla="*/ 81 h 452"/>
                <a:gd name="T50" fmla="*/ 641 w 677"/>
                <a:gd name="T51" fmla="*/ 71 h 452"/>
                <a:gd name="T52" fmla="*/ 644 w 677"/>
                <a:gd name="T53" fmla="*/ 67 h 452"/>
                <a:gd name="T54" fmla="*/ 651 w 677"/>
                <a:gd name="T55" fmla="*/ 59 h 452"/>
                <a:gd name="T56" fmla="*/ 660 w 677"/>
                <a:gd name="T57" fmla="*/ 55 h 452"/>
                <a:gd name="T58" fmla="*/ 665 w 677"/>
                <a:gd name="T59" fmla="*/ 45 h 452"/>
                <a:gd name="T60" fmla="*/ 667 w 677"/>
                <a:gd name="T61" fmla="*/ 43 h 452"/>
                <a:gd name="T62" fmla="*/ 667 w 677"/>
                <a:gd name="T63" fmla="*/ 36 h 452"/>
                <a:gd name="T64" fmla="*/ 611 w 677"/>
                <a:gd name="T65" fmla="*/ 31 h 452"/>
                <a:gd name="T66" fmla="*/ 483 w 677"/>
                <a:gd name="T67" fmla="*/ 26 h 452"/>
                <a:gd name="T68" fmla="*/ 386 w 677"/>
                <a:gd name="T69" fmla="*/ 24 h 452"/>
                <a:gd name="T70" fmla="*/ 312 w 677"/>
                <a:gd name="T71" fmla="*/ 19 h 452"/>
                <a:gd name="T72" fmla="*/ 298 w 677"/>
                <a:gd name="T73" fmla="*/ 19 h 452"/>
                <a:gd name="T74" fmla="*/ 258 w 677"/>
                <a:gd name="T75" fmla="*/ 17 h 452"/>
                <a:gd name="T76" fmla="*/ 230 w 677"/>
                <a:gd name="T77" fmla="*/ 14 h 452"/>
                <a:gd name="T78" fmla="*/ 206 w 677"/>
                <a:gd name="T79" fmla="*/ 14 h 452"/>
                <a:gd name="T80" fmla="*/ 121 w 677"/>
                <a:gd name="T81" fmla="*/ 7 h 452"/>
                <a:gd name="T82" fmla="*/ 24 w 677"/>
                <a:gd name="T83" fmla="*/ 90 h 452"/>
                <a:gd name="T84" fmla="*/ 12 w 677"/>
                <a:gd name="T85" fmla="*/ 21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7" h="452">
                  <a:moveTo>
                    <a:pt x="12" y="216"/>
                  </a:moveTo>
                  <a:lnTo>
                    <a:pt x="12" y="220"/>
                  </a:lnTo>
                  <a:lnTo>
                    <a:pt x="7" y="256"/>
                  </a:lnTo>
                  <a:lnTo>
                    <a:pt x="5" y="299"/>
                  </a:lnTo>
                  <a:lnTo>
                    <a:pt x="5" y="301"/>
                  </a:lnTo>
                  <a:lnTo>
                    <a:pt x="0" y="360"/>
                  </a:lnTo>
                  <a:lnTo>
                    <a:pt x="47" y="362"/>
                  </a:lnTo>
                  <a:lnTo>
                    <a:pt x="92" y="367"/>
                  </a:lnTo>
                  <a:lnTo>
                    <a:pt x="111" y="367"/>
                  </a:lnTo>
                  <a:lnTo>
                    <a:pt x="175" y="372"/>
                  </a:lnTo>
                  <a:lnTo>
                    <a:pt x="192" y="374"/>
                  </a:lnTo>
                  <a:lnTo>
                    <a:pt x="215" y="377"/>
                  </a:lnTo>
                  <a:lnTo>
                    <a:pt x="251" y="377"/>
                  </a:lnTo>
                  <a:lnTo>
                    <a:pt x="279" y="379"/>
                  </a:lnTo>
                  <a:lnTo>
                    <a:pt x="310" y="381"/>
                  </a:lnTo>
                  <a:lnTo>
                    <a:pt x="329" y="381"/>
                  </a:lnTo>
                  <a:lnTo>
                    <a:pt x="334" y="381"/>
                  </a:lnTo>
                  <a:lnTo>
                    <a:pt x="341" y="381"/>
                  </a:lnTo>
                  <a:lnTo>
                    <a:pt x="400" y="384"/>
                  </a:lnTo>
                  <a:lnTo>
                    <a:pt x="426" y="386"/>
                  </a:lnTo>
                  <a:lnTo>
                    <a:pt x="492" y="386"/>
                  </a:lnTo>
                  <a:lnTo>
                    <a:pt x="509" y="403"/>
                  </a:lnTo>
                  <a:lnTo>
                    <a:pt x="523" y="407"/>
                  </a:lnTo>
                  <a:lnTo>
                    <a:pt x="532" y="417"/>
                  </a:lnTo>
                  <a:lnTo>
                    <a:pt x="535" y="417"/>
                  </a:lnTo>
                  <a:lnTo>
                    <a:pt x="535" y="417"/>
                  </a:lnTo>
                  <a:lnTo>
                    <a:pt x="537" y="417"/>
                  </a:lnTo>
                  <a:lnTo>
                    <a:pt x="542" y="417"/>
                  </a:lnTo>
                  <a:lnTo>
                    <a:pt x="542" y="415"/>
                  </a:lnTo>
                  <a:lnTo>
                    <a:pt x="544" y="415"/>
                  </a:lnTo>
                  <a:lnTo>
                    <a:pt x="547" y="410"/>
                  </a:lnTo>
                  <a:lnTo>
                    <a:pt x="556" y="407"/>
                  </a:lnTo>
                  <a:lnTo>
                    <a:pt x="566" y="407"/>
                  </a:lnTo>
                  <a:lnTo>
                    <a:pt x="582" y="407"/>
                  </a:lnTo>
                  <a:lnTo>
                    <a:pt x="589" y="405"/>
                  </a:lnTo>
                  <a:lnTo>
                    <a:pt x="596" y="407"/>
                  </a:lnTo>
                  <a:lnTo>
                    <a:pt x="603" y="407"/>
                  </a:lnTo>
                  <a:lnTo>
                    <a:pt x="613" y="417"/>
                  </a:lnTo>
                  <a:lnTo>
                    <a:pt x="625" y="419"/>
                  </a:lnTo>
                  <a:lnTo>
                    <a:pt x="644" y="426"/>
                  </a:lnTo>
                  <a:lnTo>
                    <a:pt x="651" y="431"/>
                  </a:lnTo>
                  <a:lnTo>
                    <a:pt x="651" y="433"/>
                  </a:lnTo>
                  <a:lnTo>
                    <a:pt x="653" y="436"/>
                  </a:lnTo>
                  <a:lnTo>
                    <a:pt x="651" y="436"/>
                  </a:lnTo>
                  <a:lnTo>
                    <a:pt x="651" y="438"/>
                  </a:lnTo>
                  <a:lnTo>
                    <a:pt x="653" y="438"/>
                  </a:lnTo>
                  <a:lnTo>
                    <a:pt x="658" y="448"/>
                  </a:lnTo>
                  <a:lnTo>
                    <a:pt x="677" y="452"/>
                  </a:lnTo>
                  <a:lnTo>
                    <a:pt x="672" y="443"/>
                  </a:lnTo>
                  <a:lnTo>
                    <a:pt x="670" y="436"/>
                  </a:lnTo>
                  <a:lnTo>
                    <a:pt x="667" y="431"/>
                  </a:lnTo>
                  <a:lnTo>
                    <a:pt x="665" y="429"/>
                  </a:lnTo>
                  <a:lnTo>
                    <a:pt x="663" y="426"/>
                  </a:lnTo>
                  <a:lnTo>
                    <a:pt x="665" y="410"/>
                  </a:lnTo>
                  <a:lnTo>
                    <a:pt x="670" y="400"/>
                  </a:lnTo>
                  <a:lnTo>
                    <a:pt x="674" y="379"/>
                  </a:lnTo>
                  <a:lnTo>
                    <a:pt x="677" y="377"/>
                  </a:lnTo>
                  <a:lnTo>
                    <a:pt x="677" y="374"/>
                  </a:lnTo>
                  <a:lnTo>
                    <a:pt x="674" y="362"/>
                  </a:lnTo>
                  <a:lnTo>
                    <a:pt x="672" y="362"/>
                  </a:lnTo>
                  <a:lnTo>
                    <a:pt x="665" y="362"/>
                  </a:lnTo>
                  <a:lnTo>
                    <a:pt x="665" y="358"/>
                  </a:lnTo>
                  <a:lnTo>
                    <a:pt x="663" y="329"/>
                  </a:lnTo>
                  <a:lnTo>
                    <a:pt x="674" y="329"/>
                  </a:lnTo>
                  <a:lnTo>
                    <a:pt x="677" y="287"/>
                  </a:lnTo>
                  <a:lnTo>
                    <a:pt x="677" y="244"/>
                  </a:lnTo>
                  <a:lnTo>
                    <a:pt x="677" y="201"/>
                  </a:lnTo>
                  <a:lnTo>
                    <a:pt x="677" y="190"/>
                  </a:lnTo>
                  <a:lnTo>
                    <a:pt x="677" y="147"/>
                  </a:lnTo>
                  <a:lnTo>
                    <a:pt x="677" y="112"/>
                  </a:lnTo>
                  <a:lnTo>
                    <a:pt x="674" y="104"/>
                  </a:lnTo>
                  <a:lnTo>
                    <a:pt x="674" y="102"/>
                  </a:lnTo>
                  <a:lnTo>
                    <a:pt x="670" y="100"/>
                  </a:lnTo>
                  <a:lnTo>
                    <a:pt x="663" y="95"/>
                  </a:lnTo>
                  <a:lnTo>
                    <a:pt x="651" y="81"/>
                  </a:lnTo>
                  <a:lnTo>
                    <a:pt x="644" y="74"/>
                  </a:lnTo>
                  <a:lnTo>
                    <a:pt x="641" y="71"/>
                  </a:lnTo>
                  <a:lnTo>
                    <a:pt x="641" y="71"/>
                  </a:lnTo>
                  <a:lnTo>
                    <a:pt x="644" y="67"/>
                  </a:lnTo>
                  <a:lnTo>
                    <a:pt x="644" y="67"/>
                  </a:lnTo>
                  <a:lnTo>
                    <a:pt x="644" y="67"/>
                  </a:lnTo>
                  <a:lnTo>
                    <a:pt x="644" y="67"/>
                  </a:lnTo>
                  <a:lnTo>
                    <a:pt x="644" y="67"/>
                  </a:lnTo>
                  <a:lnTo>
                    <a:pt x="651" y="59"/>
                  </a:lnTo>
                  <a:lnTo>
                    <a:pt x="655" y="57"/>
                  </a:lnTo>
                  <a:lnTo>
                    <a:pt x="658" y="55"/>
                  </a:lnTo>
                  <a:lnTo>
                    <a:pt x="660" y="55"/>
                  </a:lnTo>
                  <a:lnTo>
                    <a:pt x="665" y="45"/>
                  </a:lnTo>
                  <a:lnTo>
                    <a:pt x="665" y="45"/>
                  </a:lnTo>
                  <a:lnTo>
                    <a:pt x="665" y="45"/>
                  </a:lnTo>
                  <a:lnTo>
                    <a:pt x="665" y="43"/>
                  </a:lnTo>
                  <a:lnTo>
                    <a:pt x="665" y="43"/>
                  </a:lnTo>
                  <a:lnTo>
                    <a:pt x="667" y="43"/>
                  </a:lnTo>
                  <a:lnTo>
                    <a:pt x="667" y="41"/>
                  </a:lnTo>
                  <a:lnTo>
                    <a:pt x="667" y="36"/>
                  </a:lnTo>
                  <a:lnTo>
                    <a:pt x="667" y="36"/>
                  </a:lnTo>
                  <a:lnTo>
                    <a:pt x="667" y="36"/>
                  </a:lnTo>
                  <a:lnTo>
                    <a:pt x="667" y="31"/>
                  </a:lnTo>
                  <a:lnTo>
                    <a:pt x="611" y="31"/>
                  </a:lnTo>
                  <a:lnTo>
                    <a:pt x="547" y="29"/>
                  </a:lnTo>
                  <a:lnTo>
                    <a:pt x="544" y="29"/>
                  </a:lnTo>
                  <a:lnTo>
                    <a:pt x="483" y="26"/>
                  </a:lnTo>
                  <a:lnTo>
                    <a:pt x="459" y="26"/>
                  </a:lnTo>
                  <a:lnTo>
                    <a:pt x="398" y="24"/>
                  </a:lnTo>
                  <a:lnTo>
                    <a:pt x="386" y="24"/>
                  </a:lnTo>
                  <a:lnTo>
                    <a:pt x="331" y="22"/>
                  </a:lnTo>
                  <a:lnTo>
                    <a:pt x="331" y="22"/>
                  </a:lnTo>
                  <a:lnTo>
                    <a:pt x="312" y="19"/>
                  </a:lnTo>
                  <a:lnTo>
                    <a:pt x="310" y="19"/>
                  </a:lnTo>
                  <a:lnTo>
                    <a:pt x="310" y="19"/>
                  </a:lnTo>
                  <a:lnTo>
                    <a:pt x="298" y="19"/>
                  </a:lnTo>
                  <a:lnTo>
                    <a:pt x="291" y="19"/>
                  </a:lnTo>
                  <a:lnTo>
                    <a:pt x="267" y="17"/>
                  </a:lnTo>
                  <a:lnTo>
                    <a:pt x="258" y="17"/>
                  </a:lnTo>
                  <a:lnTo>
                    <a:pt x="253" y="17"/>
                  </a:lnTo>
                  <a:lnTo>
                    <a:pt x="241" y="17"/>
                  </a:lnTo>
                  <a:lnTo>
                    <a:pt x="230" y="14"/>
                  </a:lnTo>
                  <a:lnTo>
                    <a:pt x="218" y="14"/>
                  </a:lnTo>
                  <a:lnTo>
                    <a:pt x="206" y="14"/>
                  </a:lnTo>
                  <a:lnTo>
                    <a:pt x="206" y="14"/>
                  </a:lnTo>
                  <a:lnTo>
                    <a:pt x="204" y="14"/>
                  </a:lnTo>
                  <a:lnTo>
                    <a:pt x="126" y="7"/>
                  </a:lnTo>
                  <a:lnTo>
                    <a:pt x="121" y="7"/>
                  </a:lnTo>
                  <a:lnTo>
                    <a:pt x="31" y="0"/>
                  </a:lnTo>
                  <a:lnTo>
                    <a:pt x="31" y="7"/>
                  </a:lnTo>
                  <a:lnTo>
                    <a:pt x="24" y="90"/>
                  </a:lnTo>
                  <a:lnTo>
                    <a:pt x="19" y="116"/>
                  </a:lnTo>
                  <a:lnTo>
                    <a:pt x="17" y="168"/>
                  </a:lnTo>
                  <a:lnTo>
                    <a:pt x="12" y="216"/>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8" name="South Carolina"/>
            <p:cNvSpPr>
              <a:spLocks/>
            </p:cNvSpPr>
            <p:nvPr/>
          </p:nvSpPr>
          <p:spPr bwMode="auto">
            <a:xfrm>
              <a:off x="6813302" y="3827562"/>
              <a:ext cx="781050" cy="598488"/>
            </a:xfrm>
            <a:custGeom>
              <a:avLst/>
              <a:gdLst>
                <a:gd name="T0" fmla="*/ 386 w 492"/>
                <a:gd name="T1" fmla="*/ 38 h 377"/>
                <a:gd name="T2" fmla="*/ 296 w 492"/>
                <a:gd name="T3" fmla="*/ 31 h 377"/>
                <a:gd name="T4" fmla="*/ 251 w 492"/>
                <a:gd name="T5" fmla="*/ 36 h 377"/>
                <a:gd name="T6" fmla="*/ 242 w 492"/>
                <a:gd name="T7" fmla="*/ 17 h 377"/>
                <a:gd name="T8" fmla="*/ 192 w 492"/>
                <a:gd name="T9" fmla="*/ 3 h 377"/>
                <a:gd name="T10" fmla="*/ 137 w 492"/>
                <a:gd name="T11" fmla="*/ 10 h 377"/>
                <a:gd name="T12" fmla="*/ 90 w 492"/>
                <a:gd name="T13" fmla="*/ 14 h 377"/>
                <a:gd name="T14" fmla="*/ 40 w 492"/>
                <a:gd name="T15" fmla="*/ 41 h 377"/>
                <a:gd name="T16" fmla="*/ 17 w 492"/>
                <a:gd name="T17" fmla="*/ 59 h 377"/>
                <a:gd name="T18" fmla="*/ 0 w 492"/>
                <a:gd name="T19" fmla="*/ 88 h 377"/>
                <a:gd name="T20" fmla="*/ 33 w 492"/>
                <a:gd name="T21" fmla="*/ 109 h 377"/>
                <a:gd name="T22" fmla="*/ 40 w 492"/>
                <a:gd name="T23" fmla="*/ 109 h 377"/>
                <a:gd name="T24" fmla="*/ 50 w 492"/>
                <a:gd name="T25" fmla="*/ 109 h 377"/>
                <a:gd name="T26" fmla="*/ 55 w 492"/>
                <a:gd name="T27" fmla="*/ 116 h 377"/>
                <a:gd name="T28" fmla="*/ 88 w 492"/>
                <a:gd name="T29" fmla="*/ 161 h 377"/>
                <a:gd name="T30" fmla="*/ 107 w 492"/>
                <a:gd name="T31" fmla="*/ 178 h 377"/>
                <a:gd name="T32" fmla="*/ 116 w 492"/>
                <a:gd name="T33" fmla="*/ 183 h 377"/>
                <a:gd name="T34" fmla="*/ 130 w 492"/>
                <a:gd name="T35" fmla="*/ 197 h 377"/>
                <a:gd name="T36" fmla="*/ 154 w 492"/>
                <a:gd name="T37" fmla="*/ 213 h 377"/>
                <a:gd name="T38" fmla="*/ 166 w 492"/>
                <a:gd name="T39" fmla="*/ 225 h 377"/>
                <a:gd name="T40" fmla="*/ 185 w 492"/>
                <a:gd name="T41" fmla="*/ 251 h 377"/>
                <a:gd name="T42" fmla="*/ 230 w 492"/>
                <a:gd name="T43" fmla="*/ 299 h 377"/>
                <a:gd name="T44" fmla="*/ 246 w 492"/>
                <a:gd name="T45" fmla="*/ 320 h 377"/>
                <a:gd name="T46" fmla="*/ 268 w 492"/>
                <a:gd name="T47" fmla="*/ 358 h 377"/>
                <a:gd name="T48" fmla="*/ 270 w 492"/>
                <a:gd name="T49" fmla="*/ 370 h 377"/>
                <a:gd name="T50" fmla="*/ 296 w 492"/>
                <a:gd name="T51" fmla="*/ 377 h 377"/>
                <a:gd name="T52" fmla="*/ 308 w 492"/>
                <a:gd name="T53" fmla="*/ 360 h 377"/>
                <a:gd name="T54" fmla="*/ 334 w 492"/>
                <a:gd name="T55" fmla="*/ 327 h 377"/>
                <a:gd name="T56" fmla="*/ 334 w 492"/>
                <a:gd name="T57" fmla="*/ 322 h 377"/>
                <a:gd name="T58" fmla="*/ 343 w 492"/>
                <a:gd name="T59" fmla="*/ 313 h 377"/>
                <a:gd name="T60" fmla="*/ 355 w 492"/>
                <a:gd name="T61" fmla="*/ 301 h 377"/>
                <a:gd name="T62" fmla="*/ 367 w 492"/>
                <a:gd name="T63" fmla="*/ 294 h 377"/>
                <a:gd name="T64" fmla="*/ 400 w 492"/>
                <a:gd name="T65" fmla="*/ 256 h 377"/>
                <a:gd name="T66" fmla="*/ 426 w 492"/>
                <a:gd name="T67" fmla="*/ 235 h 377"/>
                <a:gd name="T68" fmla="*/ 438 w 492"/>
                <a:gd name="T69" fmla="*/ 216 h 377"/>
                <a:gd name="T70" fmla="*/ 445 w 492"/>
                <a:gd name="T71" fmla="*/ 204 h 377"/>
                <a:gd name="T72" fmla="*/ 443 w 492"/>
                <a:gd name="T73" fmla="*/ 199 h 377"/>
                <a:gd name="T74" fmla="*/ 443 w 492"/>
                <a:gd name="T75" fmla="*/ 194 h 377"/>
                <a:gd name="T76" fmla="*/ 443 w 492"/>
                <a:gd name="T77" fmla="*/ 183 h 377"/>
                <a:gd name="T78" fmla="*/ 445 w 492"/>
                <a:gd name="T79" fmla="*/ 173 h 377"/>
                <a:gd name="T80" fmla="*/ 447 w 492"/>
                <a:gd name="T81" fmla="*/ 173 h 377"/>
                <a:gd name="T82" fmla="*/ 455 w 492"/>
                <a:gd name="T83" fmla="*/ 159 h 377"/>
                <a:gd name="T84" fmla="*/ 464 w 492"/>
                <a:gd name="T85" fmla="*/ 140 h 377"/>
                <a:gd name="T86" fmla="*/ 469 w 492"/>
                <a:gd name="T87" fmla="*/ 133 h 377"/>
                <a:gd name="T88" fmla="*/ 471 w 492"/>
                <a:gd name="T89" fmla="*/ 130 h 377"/>
                <a:gd name="T90" fmla="*/ 490 w 492"/>
                <a:gd name="T91" fmla="*/ 116 h 377"/>
                <a:gd name="T92" fmla="*/ 431 w 492"/>
                <a:gd name="T93" fmla="*/ 7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2" h="377">
                  <a:moveTo>
                    <a:pt x="431" y="71"/>
                  </a:moveTo>
                  <a:lnTo>
                    <a:pt x="386" y="38"/>
                  </a:lnTo>
                  <a:lnTo>
                    <a:pt x="386" y="38"/>
                  </a:lnTo>
                  <a:lnTo>
                    <a:pt x="360" y="22"/>
                  </a:lnTo>
                  <a:lnTo>
                    <a:pt x="336" y="24"/>
                  </a:lnTo>
                  <a:lnTo>
                    <a:pt x="296" y="31"/>
                  </a:lnTo>
                  <a:lnTo>
                    <a:pt x="272" y="33"/>
                  </a:lnTo>
                  <a:lnTo>
                    <a:pt x="251" y="36"/>
                  </a:lnTo>
                  <a:lnTo>
                    <a:pt x="251" y="36"/>
                  </a:lnTo>
                  <a:lnTo>
                    <a:pt x="251" y="36"/>
                  </a:lnTo>
                  <a:lnTo>
                    <a:pt x="249" y="24"/>
                  </a:lnTo>
                  <a:lnTo>
                    <a:pt x="242" y="17"/>
                  </a:lnTo>
                  <a:lnTo>
                    <a:pt x="234" y="7"/>
                  </a:lnTo>
                  <a:lnTo>
                    <a:pt x="220" y="0"/>
                  </a:lnTo>
                  <a:lnTo>
                    <a:pt x="192" y="3"/>
                  </a:lnTo>
                  <a:lnTo>
                    <a:pt x="187" y="5"/>
                  </a:lnTo>
                  <a:lnTo>
                    <a:pt x="147" y="7"/>
                  </a:lnTo>
                  <a:lnTo>
                    <a:pt x="137" y="10"/>
                  </a:lnTo>
                  <a:lnTo>
                    <a:pt x="128" y="10"/>
                  </a:lnTo>
                  <a:lnTo>
                    <a:pt x="104" y="12"/>
                  </a:lnTo>
                  <a:lnTo>
                    <a:pt x="90" y="14"/>
                  </a:lnTo>
                  <a:lnTo>
                    <a:pt x="69" y="24"/>
                  </a:lnTo>
                  <a:lnTo>
                    <a:pt x="52" y="36"/>
                  </a:lnTo>
                  <a:lnTo>
                    <a:pt x="40" y="41"/>
                  </a:lnTo>
                  <a:lnTo>
                    <a:pt x="29" y="45"/>
                  </a:lnTo>
                  <a:lnTo>
                    <a:pt x="19" y="50"/>
                  </a:lnTo>
                  <a:lnTo>
                    <a:pt x="17" y="59"/>
                  </a:lnTo>
                  <a:lnTo>
                    <a:pt x="7" y="67"/>
                  </a:lnTo>
                  <a:lnTo>
                    <a:pt x="3" y="78"/>
                  </a:lnTo>
                  <a:lnTo>
                    <a:pt x="0" y="88"/>
                  </a:lnTo>
                  <a:lnTo>
                    <a:pt x="3" y="90"/>
                  </a:lnTo>
                  <a:lnTo>
                    <a:pt x="26" y="107"/>
                  </a:lnTo>
                  <a:lnTo>
                    <a:pt x="33" y="109"/>
                  </a:lnTo>
                  <a:lnTo>
                    <a:pt x="40" y="112"/>
                  </a:lnTo>
                  <a:lnTo>
                    <a:pt x="40" y="109"/>
                  </a:lnTo>
                  <a:lnTo>
                    <a:pt x="40" y="109"/>
                  </a:lnTo>
                  <a:lnTo>
                    <a:pt x="45" y="109"/>
                  </a:lnTo>
                  <a:lnTo>
                    <a:pt x="48" y="109"/>
                  </a:lnTo>
                  <a:lnTo>
                    <a:pt x="50" y="109"/>
                  </a:lnTo>
                  <a:lnTo>
                    <a:pt x="52" y="109"/>
                  </a:lnTo>
                  <a:lnTo>
                    <a:pt x="52" y="112"/>
                  </a:lnTo>
                  <a:lnTo>
                    <a:pt x="55" y="116"/>
                  </a:lnTo>
                  <a:lnTo>
                    <a:pt x="67" y="130"/>
                  </a:lnTo>
                  <a:lnTo>
                    <a:pt x="69" y="140"/>
                  </a:lnTo>
                  <a:lnTo>
                    <a:pt x="88" y="161"/>
                  </a:lnTo>
                  <a:lnTo>
                    <a:pt x="90" y="168"/>
                  </a:lnTo>
                  <a:lnTo>
                    <a:pt x="107" y="178"/>
                  </a:lnTo>
                  <a:lnTo>
                    <a:pt x="107" y="178"/>
                  </a:lnTo>
                  <a:lnTo>
                    <a:pt x="109" y="178"/>
                  </a:lnTo>
                  <a:lnTo>
                    <a:pt x="109" y="178"/>
                  </a:lnTo>
                  <a:lnTo>
                    <a:pt x="116" y="183"/>
                  </a:lnTo>
                  <a:lnTo>
                    <a:pt x="121" y="183"/>
                  </a:lnTo>
                  <a:lnTo>
                    <a:pt x="126" y="190"/>
                  </a:lnTo>
                  <a:lnTo>
                    <a:pt x="130" y="197"/>
                  </a:lnTo>
                  <a:lnTo>
                    <a:pt x="142" y="206"/>
                  </a:lnTo>
                  <a:lnTo>
                    <a:pt x="152" y="211"/>
                  </a:lnTo>
                  <a:lnTo>
                    <a:pt x="154" y="213"/>
                  </a:lnTo>
                  <a:lnTo>
                    <a:pt x="154" y="213"/>
                  </a:lnTo>
                  <a:lnTo>
                    <a:pt x="159" y="218"/>
                  </a:lnTo>
                  <a:lnTo>
                    <a:pt x="166" y="225"/>
                  </a:lnTo>
                  <a:lnTo>
                    <a:pt x="168" y="235"/>
                  </a:lnTo>
                  <a:lnTo>
                    <a:pt x="175" y="244"/>
                  </a:lnTo>
                  <a:lnTo>
                    <a:pt x="185" y="251"/>
                  </a:lnTo>
                  <a:lnTo>
                    <a:pt x="201" y="258"/>
                  </a:lnTo>
                  <a:lnTo>
                    <a:pt x="211" y="263"/>
                  </a:lnTo>
                  <a:lnTo>
                    <a:pt x="230" y="299"/>
                  </a:lnTo>
                  <a:lnTo>
                    <a:pt x="234" y="315"/>
                  </a:lnTo>
                  <a:lnTo>
                    <a:pt x="244" y="320"/>
                  </a:lnTo>
                  <a:lnTo>
                    <a:pt x="246" y="320"/>
                  </a:lnTo>
                  <a:lnTo>
                    <a:pt x="256" y="329"/>
                  </a:lnTo>
                  <a:lnTo>
                    <a:pt x="265" y="351"/>
                  </a:lnTo>
                  <a:lnTo>
                    <a:pt x="268" y="358"/>
                  </a:lnTo>
                  <a:lnTo>
                    <a:pt x="268" y="360"/>
                  </a:lnTo>
                  <a:lnTo>
                    <a:pt x="270" y="365"/>
                  </a:lnTo>
                  <a:lnTo>
                    <a:pt x="270" y="370"/>
                  </a:lnTo>
                  <a:lnTo>
                    <a:pt x="270" y="370"/>
                  </a:lnTo>
                  <a:lnTo>
                    <a:pt x="277" y="372"/>
                  </a:lnTo>
                  <a:lnTo>
                    <a:pt x="296" y="377"/>
                  </a:lnTo>
                  <a:lnTo>
                    <a:pt x="296" y="370"/>
                  </a:lnTo>
                  <a:lnTo>
                    <a:pt x="301" y="365"/>
                  </a:lnTo>
                  <a:lnTo>
                    <a:pt x="308" y="360"/>
                  </a:lnTo>
                  <a:lnTo>
                    <a:pt x="332" y="334"/>
                  </a:lnTo>
                  <a:lnTo>
                    <a:pt x="334" y="334"/>
                  </a:lnTo>
                  <a:lnTo>
                    <a:pt x="334" y="327"/>
                  </a:lnTo>
                  <a:lnTo>
                    <a:pt x="334" y="325"/>
                  </a:lnTo>
                  <a:lnTo>
                    <a:pt x="334" y="325"/>
                  </a:lnTo>
                  <a:lnTo>
                    <a:pt x="334" y="322"/>
                  </a:lnTo>
                  <a:lnTo>
                    <a:pt x="329" y="315"/>
                  </a:lnTo>
                  <a:lnTo>
                    <a:pt x="334" y="313"/>
                  </a:lnTo>
                  <a:lnTo>
                    <a:pt x="343" y="313"/>
                  </a:lnTo>
                  <a:lnTo>
                    <a:pt x="343" y="313"/>
                  </a:lnTo>
                  <a:lnTo>
                    <a:pt x="350" y="306"/>
                  </a:lnTo>
                  <a:lnTo>
                    <a:pt x="355" y="301"/>
                  </a:lnTo>
                  <a:lnTo>
                    <a:pt x="362" y="296"/>
                  </a:lnTo>
                  <a:lnTo>
                    <a:pt x="365" y="294"/>
                  </a:lnTo>
                  <a:lnTo>
                    <a:pt x="367" y="294"/>
                  </a:lnTo>
                  <a:lnTo>
                    <a:pt x="367" y="294"/>
                  </a:lnTo>
                  <a:lnTo>
                    <a:pt x="384" y="275"/>
                  </a:lnTo>
                  <a:lnTo>
                    <a:pt x="400" y="256"/>
                  </a:lnTo>
                  <a:lnTo>
                    <a:pt x="407" y="246"/>
                  </a:lnTo>
                  <a:lnTo>
                    <a:pt x="417" y="235"/>
                  </a:lnTo>
                  <a:lnTo>
                    <a:pt x="426" y="235"/>
                  </a:lnTo>
                  <a:lnTo>
                    <a:pt x="431" y="232"/>
                  </a:lnTo>
                  <a:lnTo>
                    <a:pt x="436" y="218"/>
                  </a:lnTo>
                  <a:lnTo>
                    <a:pt x="438" y="216"/>
                  </a:lnTo>
                  <a:lnTo>
                    <a:pt x="443" y="211"/>
                  </a:lnTo>
                  <a:lnTo>
                    <a:pt x="443" y="209"/>
                  </a:lnTo>
                  <a:lnTo>
                    <a:pt x="445" y="204"/>
                  </a:lnTo>
                  <a:lnTo>
                    <a:pt x="443" y="201"/>
                  </a:lnTo>
                  <a:lnTo>
                    <a:pt x="443" y="201"/>
                  </a:lnTo>
                  <a:lnTo>
                    <a:pt x="443" y="199"/>
                  </a:lnTo>
                  <a:lnTo>
                    <a:pt x="443" y="199"/>
                  </a:lnTo>
                  <a:lnTo>
                    <a:pt x="443" y="199"/>
                  </a:lnTo>
                  <a:lnTo>
                    <a:pt x="443" y="194"/>
                  </a:lnTo>
                  <a:lnTo>
                    <a:pt x="443" y="190"/>
                  </a:lnTo>
                  <a:lnTo>
                    <a:pt x="443" y="183"/>
                  </a:lnTo>
                  <a:lnTo>
                    <a:pt x="443" y="183"/>
                  </a:lnTo>
                  <a:lnTo>
                    <a:pt x="443" y="183"/>
                  </a:lnTo>
                  <a:lnTo>
                    <a:pt x="445" y="180"/>
                  </a:lnTo>
                  <a:lnTo>
                    <a:pt x="445" y="173"/>
                  </a:lnTo>
                  <a:lnTo>
                    <a:pt x="445" y="173"/>
                  </a:lnTo>
                  <a:lnTo>
                    <a:pt x="445" y="173"/>
                  </a:lnTo>
                  <a:lnTo>
                    <a:pt x="447" y="173"/>
                  </a:lnTo>
                  <a:lnTo>
                    <a:pt x="447" y="171"/>
                  </a:lnTo>
                  <a:lnTo>
                    <a:pt x="447" y="171"/>
                  </a:lnTo>
                  <a:lnTo>
                    <a:pt x="455" y="159"/>
                  </a:lnTo>
                  <a:lnTo>
                    <a:pt x="455" y="154"/>
                  </a:lnTo>
                  <a:lnTo>
                    <a:pt x="459" y="149"/>
                  </a:lnTo>
                  <a:lnTo>
                    <a:pt x="464" y="140"/>
                  </a:lnTo>
                  <a:lnTo>
                    <a:pt x="464" y="138"/>
                  </a:lnTo>
                  <a:lnTo>
                    <a:pt x="466" y="135"/>
                  </a:lnTo>
                  <a:lnTo>
                    <a:pt x="469" y="133"/>
                  </a:lnTo>
                  <a:lnTo>
                    <a:pt x="469" y="133"/>
                  </a:lnTo>
                  <a:lnTo>
                    <a:pt x="471" y="130"/>
                  </a:lnTo>
                  <a:lnTo>
                    <a:pt x="471" y="130"/>
                  </a:lnTo>
                  <a:lnTo>
                    <a:pt x="478" y="126"/>
                  </a:lnTo>
                  <a:lnTo>
                    <a:pt x="481" y="121"/>
                  </a:lnTo>
                  <a:lnTo>
                    <a:pt x="490" y="116"/>
                  </a:lnTo>
                  <a:lnTo>
                    <a:pt x="492" y="116"/>
                  </a:lnTo>
                  <a:lnTo>
                    <a:pt x="481" y="107"/>
                  </a:lnTo>
                  <a:lnTo>
                    <a:pt x="431" y="71"/>
                  </a:lnTo>
                  <a:close/>
                </a:path>
              </a:pathLst>
            </a:custGeom>
            <a:solidFill>
              <a:schemeClr val="tx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4" name="Rhode Island"/>
            <p:cNvSpPr>
              <a:spLocks/>
            </p:cNvSpPr>
            <p:nvPr/>
          </p:nvSpPr>
          <p:spPr bwMode="auto">
            <a:xfrm>
              <a:off x="8248402" y="2224187"/>
              <a:ext cx="120650" cy="141288"/>
            </a:xfrm>
            <a:custGeom>
              <a:avLst/>
              <a:gdLst>
                <a:gd name="T0" fmla="*/ 59 w 76"/>
                <a:gd name="T1" fmla="*/ 28 h 89"/>
                <a:gd name="T2" fmla="*/ 50 w 76"/>
                <a:gd name="T3" fmla="*/ 23 h 89"/>
                <a:gd name="T4" fmla="*/ 38 w 76"/>
                <a:gd name="T5" fmla="*/ 0 h 89"/>
                <a:gd name="T6" fmla="*/ 26 w 76"/>
                <a:gd name="T7" fmla="*/ 0 h 89"/>
                <a:gd name="T8" fmla="*/ 0 w 76"/>
                <a:gd name="T9" fmla="*/ 7 h 89"/>
                <a:gd name="T10" fmla="*/ 10 w 76"/>
                <a:gd name="T11" fmla="*/ 40 h 89"/>
                <a:gd name="T12" fmla="*/ 12 w 76"/>
                <a:gd name="T13" fmla="*/ 52 h 89"/>
                <a:gd name="T14" fmla="*/ 14 w 76"/>
                <a:gd name="T15" fmla="*/ 56 h 89"/>
                <a:gd name="T16" fmla="*/ 17 w 76"/>
                <a:gd name="T17" fmla="*/ 89 h 89"/>
                <a:gd name="T18" fmla="*/ 19 w 76"/>
                <a:gd name="T19" fmla="*/ 89 h 89"/>
                <a:gd name="T20" fmla="*/ 47 w 76"/>
                <a:gd name="T21" fmla="*/ 75 h 89"/>
                <a:gd name="T22" fmla="*/ 50 w 76"/>
                <a:gd name="T23" fmla="*/ 71 h 89"/>
                <a:gd name="T24" fmla="*/ 50 w 76"/>
                <a:gd name="T25" fmla="*/ 66 h 89"/>
                <a:gd name="T26" fmla="*/ 50 w 76"/>
                <a:gd name="T27" fmla="*/ 63 h 89"/>
                <a:gd name="T28" fmla="*/ 50 w 76"/>
                <a:gd name="T29" fmla="*/ 61 h 89"/>
                <a:gd name="T30" fmla="*/ 50 w 76"/>
                <a:gd name="T31" fmla="*/ 61 h 89"/>
                <a:gd name="T32" fmla="*/ 50 w 76"/>
                <a:gd name="T33" fmla="*/ 56 h 89"/>
                <a:gd name="T34" fmla="*/ 47 w 76"/>
                <a:gd name="T35" fmla="*/ 47 h 89"/>
                <a:gd name="T36" fmla="*/ 45 w 76"/>
                <a:gd name="T37" fmla="*/ 40 h 89"/>
                <a:gd name="T38" fmla="*/ 47 w 76"/>
                <a:gd name="T39" fmla="*/ 30 h 89"/>
                <a:gd name="T40" fmla="*/ 52 w 76"/>
                <a:gd name="T41" fmla="*/ 40 h 89"/>
                <a:gd name="T42" fmla="*/ 59 w 76"/>
                <a:gd name="T43" fmla="*/ 40 h 89"/>
                <a:gd name="T44" fmla="*/ 59 w 76"/>
                <a:gd name="T45" fmla="*/ 42 h 89"/>
                <a:gd name="T46" fmla="*/ 54 w 76"/>
                <a:gd name="T47" fmla="*/ 61 h 89"/>
                <a:gd name="T48" fmla="*/ 54 w 76"/>
                <a:gd name="T49" fmla="*/ 61 h 89"/>
                <a:gd name="T50" fmla="*/ 57 w 76"/>
                <a:gd name="T51" fmla="*/ 63 h 89"/>
                <a:gd name="T52" fmla="*/ 59 w 76"/>
                <a:gd name="T53" fmla="*/ 61 h 89"/>
                <a:gd name="T54" fmla="*/ 73 w 76"/>
                <a:gd name="T55" fmla="*/ 56 h 89"/>
                <a:gd name="T56" fmla="*/ 76 w 76"/>
                <a:gd name="T57" fmla="*/ 52 h 89"/>
                <a:gd name="T58" fmla="*/ 64 w 76"/>
                <a:gd name="T59" fmla="*/ 33 h 89"/>
                <a:gd name="T60" fmla="*/ 59 w 76"/>
                <a:gd name="T61" fmla="*/ 2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89">
                  <a:moveTo>
                    <a:pt x="59" y="28"/>
                  </a:moveTo>
                  <a:lnTo>
                    <a:pt x="50" y="23"/>
                  </a:lnTo>
                  <a:lnTo>
                    <a:pt x="38" y="0"/>
                  </a:lnTo>
                  <a:lnTo>
                    <a:pt x="26" y="0"/>
                  </a:lnTo>
                  <a:lnTo>
                    <a:pt x="0" y="7"/>
                  </a:lnTo>
                  <a:lnTo>
                    <a:pt x="10" y="40"/>
                  </a:lnTo>
                  <a:lnTo>
                    <a:pt x="12" y="52"/>
                  </a:lnTo>
                  <a:lnTo>
                    <a:pt x="14" y="56"/>
                  </a:lnTo>
                  <a:lnTo>
                    <a:pt x="17" y="89"/>
                  </a:lnTo>
                  <a:lnTo>
                    <a:pt x="19" y="89"/>
                  </a:lnTo>
                  <a:lnTo>
                    <a:pt x="47" y="75"/>
                  </a:lnTo>
                  <a:lnTo>
                    <a:pt x="50" y="71"/>
                  </a:lnTo>
                  <a:lnTo>
                    <a:pt x="50" y="66"/>
                  </a:lnTo>
                  <a:lnTo>
                    <a:pt x="50" y="63"/>
                  </a:lnTo>
                  <a:lnTo>
                    <a:pt x="50" y="61"/>
                  </a:lnTo>
                  <a:lnTo>
                    <a:pt x="50" y="61"/>
                  </a:lnTo>
                  <a:lnTo>
                    <a:pt x="50" y="56"/>
                  </a:lnTo>
                  <a:lnTo>
                    <a:pt x="47" y="47"/>
                  </a:lnTo>
                  <a:lnTo>
                    <a:pt x="45" y="40"/>
                  </a:lnTo>
                  <a:lnTo>
                    <a:pt x="47" y="30"/>
                  </a:lnTo>
                  <a:lnTo>
                    <a:pt x="52" y="40"/>
                  </a:lnTo>
                  <a:lnTo>
                    <a:pt x="59" y="40"/>
                  </a:lnTo>
                  <a:lnTo>
                    <a:pt x="59" y="42"/>
                  </a:lnTo>
                  <a:lnTo>
                    <a:pt x="54" y="61"/>
                  </a:lnTo>
                  <a:lnTo>
                    <a:pt x="54" y="61"/>
                  </a:lnTo>
                  <a:lnTo>
                    <a:pt x="57" y="63"/>
                  </a:lnTo>
                  <a:lnTo>
                    <a:pt x="59" y="61"/>
                  </a:lnTo>
                  <a:lnTo>
                    <a:pt x="73" y="56"/>
                  </a:lnTo>
                  <a:lnTo>
                    <a:pt x="76" y="52"/>
                  </a:lnTo>
                  <a:lnTo>
                    <a:pt x="64" y="33"/>
                  </a:lnTo>
                  <a:lnTo>
                    <a:pt x="59" y="28"/>
                  </a:lnTo>
                  <a:close/>
                </a:path>
              </a:pathLst>
            </a:custGeom>
            <a:solidFill>
              <a:schemeClr val="accent3">
                <a:lumMod val="50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32" name="Pennsylvania"/>
            <p:cNvSpPr>
              <a:spLocks/>
            </p:cNvSpPr>
            <p:nvPr/>
          </p:nvSpPr>
          <p:spPr bwMode="auto">
            <a:xfrm>
              <a:off x="7027614" y="2354362"/>
              <a:ext cx="893763" cy="579438"/>
            </a:xfrm>
            <a:custGeom>
              <a:avLst/>
              <a:gdLst>
                <a:gd name="T0" fmla="*/ 10 w 563"/>
                <a:gd name="T1" fmla="*/ 152 h 365"/>
                <a:gd name="T2" fmla="*/ 17 w 563"/>
                <a:gd name="T3" fmla="*/ 194 h 365"/>
                <a:gd name="T4" fmla="*/ 21 w 563"/>
                <a:gd name="T5" fmla="*/ 228 h 365"/>
                <a:gd name="T6" fmla="*/ 29 w 563"/>
                <a:gd name="T7" fmla="*/ 273 h 365"/>
                <a:gd name="T8" fmla="*/ 36 w 563"/>
                <a:gd name="T9" fmla="*/ 313 h 365"/>
                <a:gd name="T10" fmla="*/ 40 w 563"/>
                <a:gd name="T11" fmla="*/ 337 h 365"/>
                <a:gd name="T12" fmla="*/ 55 w 563"/>
                <a:gd name="T13" fmla="*/ 365 h 365"/>
                <a:gd name="T14" fmla="*/ 114 w 563"/>
                <a:gd name="T15" fmla="*/ 353 h 365"/>
                <a:gd name="T16" fmla="*/ 149 w 563"/>
                <a:gd name="T17" fmla="*/ 348 h 365"/>
                <a:gd name="T18" fmla="*/ 201 w 563"/>
                <a:gd name="T19" fmla="*/ 339 h 365"/>
                <a:gd name="T20" fmla="*/ 244 w 563"/>
                <a:gd name="T21" fmla="*/ 329 h 365"/>
                <a:gd name="T22" fmla="*/ 324 w 563"/>
                <a:gd name="T23" fmla="*/ 315 h 365"/>
                <a:gd name="T24" fmla="*/ 348 w 563"/>
                <a:gd name="T25" fmla="*/ 310 h 365"/>
                <a:gd name="T26" fmla="*/ 386 w 563"/>
                <a:gd name="T27" fmla="*/ 303 h 365"/>
                <a:gd name="T28" fmla="*/ 438 w 563"/>
                <a:gd name="T29" fmla="*/ 292 h 365"/>
                <a:gd name="T30" fmla="*/ 447 w 563"/>
                <a:gd name="T31" fmla="*/ 289 h 365"/>
                <a:gd name="T32" fmla="*/ 492 w 563"/>
                <a:gd name="T33" fmla="*/ 265 h 365"/>
                <a:gd name="T34" fmla="*/ 528 w 563"/>
                <a:gd name="T35" fmla="*/ 254 h 365"/>
                <a:gd name="T36" fmla="*/ 537 w 563"/>
                <a:gd name="T37" fmla="*/ 237 h 365"/>
                <a:gd name="T38" fmla="*/ 563 w 563"/>
                <a:gd name="T39" fmla="*/ 211 h 365"/>
                <a:gd name="T40" fmla="*/ 537 w 563"/>
                <a:gd name="T41" fmla="*/ 192 h 365"/>
                <a:gd name="T42" fmla="*/ 523 w 563"/>
                <a:gd name="T43" fmla="*/ 173 h 365"/>
                <a:gd name="T44" fmla="*/ 509 w 563"/>
                <a:gd name="T45" fmla="*/ 164 h 365"/>
                <a:gd name="T46" fmla="*/ 506 w 563"/>
                <a:gd name="T47" fmla="*/ 154 h 365"/>
                <a:gd name="T48" fmla="*/ 506 w 563"/>
                <a:gd name="T49" fmla="*/ 145 h 365"/>
                <a:gd name="T50" fmla="*/ 509 w 563"/>
                <a:gd name="T51" fmla="*/ 145 h 365"/>
                <a:gd name="T52" fmla="*/ 511 w 563"/>
                <a:gd name="T53" fmla="*/ 140 h 365"/>
                <a:gd name="T54" fmla="*/ 514 w 563"/>
                <a:gd name="T55" fmla="*/ 131 h 365"/>
                <a:gd name="T56" fmla="*/ 506 w 563"/>
                <a:gd name="T57" fmla="*/ 121 h 365"/>
                <a:gd name="T58" fmla="*/ 516 w 563"/>
                <a:gd name="T59" fmla="*/ 100 h 365"/>
                <a:gd name="T60" fmla="*/ 521 w 563"/>
                <a:gd name="T61" fmla="*/ 90 h 365"/>
                <a:gd name="T62" fmla="*/ 521 w 563"/>
                <a:gd name="T63" fmla="*/ 83 h 365"/>
                <a:gd name="T64" fmla="*/ 521 w 563"/>
                <a:gd name="T65" fmla="*/ 83 h 365"/>
                <a:gd name="T66" fmla="*/ 523 w 563"/>
                <a:gd name="T67" fmla="*/ 76 h 365"/>
                <a:gd name="T68" fmla="*/ 528 w 563"/>
                <a:gd name="T69" fmla="*/ 69 h 365"/>
                <a:gd name="T70" fmla="*/ 525 w 563"/>
                <a:gd name="T71" fmla="*/ 57 h 365"/>
                <a:gd name="T72" fmla="*/ 514 w 563"/>
                <a:gd name="T73" fmla="*/ 60 h 365"/>
                <a:gd name="T74" fmla="*/ 504 w 563"/>
                <a:gd name="T75" fmla="*/ 52 h 365"/>
                <a:gd name="T76" fmla="*/ 497 w 563"/>
                <a:gd name="T77" fmla="*/ 45 h 365"/>
                <a:gd name="T78" fmla="*/ 480 w 563"/>
                <a:gd name="T79" fmla="*/ 15 h 365"/>
                <a:gd name="T80" fmla="*/ 466 w 563"/>
                <a:gd name="T81" fmla="*/ 7 h 365"/>
                <a:gd name="T82" fmla="*/ 459 w 563"/>
                <a:gd name="T83" fmla="*/ 0 h 365"/>
                <a:gd name="T84" fmla="*/ 445 w 563"/>
                <a:gd name="T85" fmla="*/ 3 h 365"/>
                <a:gd name="T86" fmla="*/ 388 w 563"/>
                <a:gd name="T87" fmla="*/ 17 h 365"/>
                <a:gd name="T88" fmla="*/ 317 w 563"/>
                <a:gd name="T89" fmla="*/ 31 h 365"/>
                <a:gd name="T90" fmla="*/ 258 w 563"/>
                <a:gd name="T91" fmla="*/ 43 h 365"/>
                <a:gd name="T92" fmla="*/ 206 w 563"/>
                <a:gd name="T93" fmla="*/ 52 h 365"/>
                <a:gd name="T94" fmla="*/ 170 w 563"/>
                <a:gd name="T95" fmla="*/ 60 h 365"/>
                <a:gd name="T96" fmla="*/ 142 w 563"/>
                <a:gd name="T97" fmla="*/ 64 h 365"/>
                <a:gd name="T98" fmla="*/ 81 w 563"/>
                <a:gd name="T99" fmla="*/ 76 h 365"/>
                <a:gd name="T100" fmla="*/ 66 w 563"/>
                <a:gd name="T101" fmla="*/ 78 h 365"/>
                <a:gd name="T102" fmla="*/ 62 w 563"/>
                <a:gd name="T103" fmla="*/ 48 h 365"/>
                <a:gd name="T104" fmla="*/ 52 w 563"/>
                <a:gd name="T105" fmla="*/ 52 h 365"/>
                <a:gd name="T106" fmla="*/ 14 w 563"/>
                <a:gd name="T107" fmla="*/ 81 h 365"/>
                <a:gd name="T108" fmla="*/ 2 w 563"/>
                <a:gd name="T109" fmla="*/ 107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3" h="365">
                  <a:moveTo>
                    <a:pt x="10" y="150"/>
                  </a:moveTo>
                  <a:lnTo>
                    <a:pt x="10" y="152"/>
                  </a:lnTo>
                  <a:lnTo>
                    <a:pt x="17" y="194"/>
                  </a:lnTo>
                  <a:lnTo>
                    <a:pt x="17" y="194"/>
                  </a:lnTo>
                  <a:lnTo>
                    <a:pt x="21" y="223"/>
                  </a:lnTo>
                  <a:lnTo>
                    <a:pt x="21" y="228"/>
                  </a:lnTo>
                  <a:lnTo>
                    <a:pt x="26" y="254"/>
                  </a:lnTo>
                  <a:lnTo>
                    <a:pt x="29" y="273"/>
                  </a:lnTo>
                  <a:lnTo>
                    <a:pt x="31" y="284"/>
                  </a:lnTo>
                  <a:lnTo>
                    <a:pt x="36" y="313"/>
                  </a:lnTo>
                  <a:lnTo>
                    <a:pt x="38" y="329"/>
                  </a:lnTo>
                  <a:lnTo>
                    <a:pt x="40" y="337"/>
                  </a:lnTo>
                  <a:lnTo>
                    <a:pt x="45" y="365"/>
                  </a:lnTo>
                  <a:lnTo>
                    <a:pt x="55" y="365"/>
                  </a:lnTo>
                  <a:lnTo>
                    <a:pt x="99" y="355"/>
                  </a:lnTo>
                  <a:lnTo>
                    <a:pt x="114" y="353"/>
                  </a:lnTo>
                  <a:lnTo>
                    <a:pt x="140" y="348"/>
                  </a:lnTo>
                  <a:lnTo>
                    <a:pt x="149" y="348"/>
                  </a:lnTo>
                  <a:lnTo>
                    <a:pt x="192" y="341"/>
                  </a:lnTo>
                  <a:lnTo>
                    <a:pt x="201" y="339"/>
                  </a:lnTo>
                  <a:lnTo>
                    <a:pt x="241" y="332"/>
                  </a:lnTo>
                  <a:lnTo>
                    <a:pt x="244" y="329"/>
                  </a:lnTo>
                  <a:lnTo>
                    <a:pt x="267" y="327"/>
                  </a:lnTo>
                  <a:lnTo>
                    <a:pt x="324" y="315"/>
                  </a:lnTo>
                  <a:lnTo>
                    <a:pt x="327" y="315"/>
                  </a:lnTo>
                  <a:lnTo>
                    <a:pt x="348" y="310"/>
                  </a:lnTo>
                  <a:lnTo>
                    <a:pt x="367" y="306"/>
                  </a:lnTo>
                  <a:lnTo>
                    <a:pt x="386" y="303"/>
                  </a:lnTo>
                  <a:lnTo>
                    <a:pt x="407" y="299"/>
                  </a:lnTo>
                  <a:lnTo>
                    <a:pt x="438" y="292"/>
                  </a:lnTo>
                  <a:lnTo>
                    <a:pt x="438" y="292"/>
                  </a:lnTo>
                  <a:lnTo>
                    <a:pt x="447" y="289"/>
                  </a:lnTo>
                  <a:lnTo>
                    <a:pt x="478" y="282"/>
                  </a:lnTo>
                  <a:lnTo>
                    <a:pt x="492" y="265"/>
                  </a:lnTo>
                  <a:lnTo>
                    <a:pt x="509" y="265"/>
                  </a:lnTo>
                  <a:lnTo>
                    <a:pt x="528" y="254"/>
                  </a:lnTo>
                  <a:lnTo>
                    <a:pt x="530" y="249"/>
                  </a:lnTo>
                  <a:lnTo>
                    <a:pt x="537" y="237"/>
                  </a:lnTo>
                  <a:lnTo>
                    <a:pt x="544" y="228"/>
                  </a:lnTo>
                  <a:lnTo>
                    <a:pt x="563" y="211"/>
                  </a:lnTo>
                  <a:lnTo>
                    <a:pt x="540" y="192"/>
                  </a:lnTo>
                  <a:lnTo>
                    <a:pt x="537" y="192"/>
                  </a:lnTo>
                  <a:lnTo>
                    <a:pt x="530" y="185"/>
                  </a:lnTo>
                  <a:lnTo>
                    <a:pt x="523" y="173"/>
                  </a:lnTo>
                  <a:lnTo>
                    <a:pt x="509" y="166"/>
                  </a:lnTo>
                  <a:lnTo>
                    <a:pt x="509" y="164"/>
                  </a:lnTo>
                  <a:lnTo>
                    <a:pt x="509" y="164"/>
                  </a:lnTo>
                  <a:lnTo>
                    <a:pt x="506" y="154"/>
                  </a:lnTo>
                  <a:lnTo>
                    <a:pt x="504" y="147"/>
                  </a:lnTo>
                  <a:lnTo>
                    <a:pt x="506" y="145"/>
                  </a:lnTo>
                  <a:lnTo>
                    <a:pt x="506" y="145"/>
                  </a:lnTo>
                  <a:lnTo>
                    <a:pt x="509" y="145"/>
                  </a:lnTo>
                  <a:lnTo>
                    <a:pt x="509" y="145"/>
                  </a:lnTo>
                  <a:lnTo>
                    <a:pt x="511" y="140"/>
                  </a:lnTo>
                  <a:lnTo>
                    <a:pt x="514" y="131"/>
                  </a:lnTo>
                  <a:lnTo>
                    <a:pt x="514" y="131"/>
                  </a:lnTo>
                  <a:lnTo>
                    <a:pt x="514" y="131"/>
                  </a:lnTo>
                  <a:lnTo>
                    <a:pt x="506" y="121"/>
                  </a:lnTo>
                  <a:lnTo>
                    <a:pt x="516" y="102"/>
                  </a:lnTo>
                  <a:lnTo>
                    <a:pt x="516" y="100"/>
                  </a:lnTo>
                  <a:lnTo>
                    <a:pt x="518" y="95"/>
                  </a:lnTo>
                  <a:lnTo>
                    <a:pt x="521" y="90"/>
                  </a:lnTo>
                  <a:lnTo>
                    <a:pt x="521" y="86"/>
                  </a:lnTo>
                  <a:lnTo>
                    <a:pt x="521" y="83"/>
                  </a:lnTo>
                  <a:lnTo>
                    <a:pt x="521" y="83"/>
                  </a:lnTo>
                  <a:lnTo>
                    <a:pt x="521" y="83"/>
                  </a:lnTo>
                  <a:lnTo>
                    <a:pt x="523" y="78"/>
                  </a:lnTo>
                  <a:lnTo>
                    <a:pt x="523" y="76"/>
                  </a:lnTo>
                  <a:lnTo>
                    <a:pt x="525" y="71"/>
                  </a:lnTo>
                  <a:lnTo>
                    <a:pt x="528" y="69"/>
                  </a:lnTo>
                  <a:lnTo>
                    <a:pt x="532" y="64"/>
                  </a:lnTo>
                  <a:lnTo>
                    <a:pt x="525" y="57"/>
                  </a:lnTo>
                  <a:lnTo>
                    <a:pt x="521" y="57"/>
                  </a:lnTo>
                  <a:lnTo>
                    <a:pt x="514" y="60"/>
                  </a:lnTo>
                  <a:lnTo>
                    <a:pt x="514" y="57"/>
                  </a:lnTo>
                  <a:lnTo>
                    <a:pt x="504" y="52"/>
                  </a:lnTo>
                  <a:lnTo>
                    <a:pt x="499" y="50"/>
                  </a:lnTo>
                  <a:lnTo>
                    <a:pt x="497" y="45"/>
                  </a:lnTo>
                  <a:lnTo>
                    <a:pt x="495" y="41"/>
                  </a:lnTo>
                  <a:lnTo>
                    <a:pt x="480" y="15"/>
                  </a:lnTo>
                  <a:lnTo>
                    <a:pt x="469" y="12"/>
                  </a:lnTo>
                  <a:lnTo>
                    <a:pt x="466" y="7"/>
                  </a:lnTo>
                  <a:lnTo>
                    <a:pt x="464" y="5"/>
                  </a:lnTo>
                  <a:lnTo>
                    <a:pt x="459" y="0"/>
                  </a:lnTo>
                  <a:lnTo>
                    <a:pt x="457" y="0"/>
                  </a:lnTo>
                  <a:lnTo>
                    <a:pt x="445" y="3"/>
                  </a:lnTo>
                  <a:lnTo>
                    <a:pt x="391" y="15"/>
                  </a:lnTo>
                  <a:lnTo>
                    <a:pt x="388" y="17"/>
                  </a:lnTo>
                  <a:lnTo>
                    <a:pt x="350" y="24"/>
                  </a:lnTo>
                  <a:lnTo>
                    <a:pt x="317" y="31"/>
                  </a:lnTo>
                  <a:lnTo>
                    <a:pt x="315" y="31"/>
                  </a:lnTo>
                  <a:lnTo>
                    <a:pt x="258" y="43"/>
                  </a:lnTo>
                  <a:lnTo>
                    <a:pt x="246" y="45"/>
                  </a:lnTo>
                  <a:lnTo>
                    <a:pt x="206" y="52"/>
                  </a:lnTo>
                  <a:lnTo>
                    <a:pt x="197" y="55"/>
                  </a:lnTo>
                  <a:lnTo>
                    <a:pt x="170" y="60"/>
                  </a:lnTo>
                  <a:lnTo>
                    <a:pt x="147" y="64"/>
                  </a:lnTo>
                  <a:lnTo>
                    <a:pt x="142" y="64"/>
                  </a:lnTo>
                  <a:lnTo>
                    <a:pt x="128" y="67"/>
                  </a:lnTo>
                  <a:lnTo>
                    <a:pt x="81" y="76"/>
                  </a:lnTo>
                  <a:lnTo>
                    <a:pt x="78" y="76"/>
                  </a:lnTo>
                  <a:lnTo>
                    <a:pt x="66" y="78"/>
                  </a:lnTo>
                  <a:lnTo>
                    <a:pt x="64" y="62"/>
                  </a:lnTo>
                  <a:lnTo>
                    <a:pt x="62" y="48"/>
                  </a:lnTo>
                  <a:lnTo>
                    <a:pt x="62" y="45"/>
                  </a:lnTo>
                  <a:lnTo>
                    <a:pt x="52" y="52"/>
                  </a:lnTo>
                  <a:lnTo>
                    <a:pt x="36" y="64"/>
                  </a:lnTo>
                  <a:lnTo>
                    <a:pt x="14" y="81"/>
                  </a:lnTo>
                  <a:lnTo>
                    <a:pt x="0" y="93"/>
                  </a:lnTo>
                  <a:lnTo>
                    <a:pt x="2" y="107"/>
                  </a:lnTo>
                  <a:lnTo>
                    <a:pt x="10" y="150"/>
                  </a:lnTo>
                  <a:close/>
                </a:path>
              </a:pathLst>
            </a:custGeom>
            <a:solidFill>
              <a:schemeClr val="tx2">
                <a:lumMod val="60000"/>
                <a:lumOff val="40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7" name="Oregon"/>
            <p:cNvSpPr>
              <a:spLocks/>
            </p:cNvSpPr>
            <p:nvPr/>
          </p:nvSpPr>
          <p:spPr bwMode="auto">
            <a:xfrm>
              <a:off x="818902" y="1314550"/>
              <a:ext cx="1236663" cy="1028700"/>
            </a:xfrm>
            <a:custGeom>
              <a:avLst/>
              <a:gdLst>
                <a:gd name="T0" fmla="*/ 109 w 779"/>
                <a:gd name="T1" fmla="*/ 511 h 648"/>
                <a:gd name="T2" fmla="*/ 156 w 779"/>
                <a:gd name="T3" fmla="*/ 525 h 648"/>
                <a:gd name="T4" fmla="*/ 249 w 779"/>
                <a:gd name="T5" fmla="*/ 551 h 648"/>
                <a:gd name="T6" fmla="*/ 348 w 779"/>
                <a:gd name="T7" fmla="*/ 580 h 648"/>
                <a:gd name="T8" fmla="*/ 481 w 779"/>
                <a:gd name="T9" fmla="*/ 613 h 648"/>
                <a:gd name="T10" fmla="*/ 689 w 779"/>
                <a:gd name="T11" fmla="*/ 423 h 648"/>
                <a:gd name="T12" fmla="*/ 705 w 779"/>
                <a:gd name="T13" fmla="*/ 393 h 648"/>
                <a:gd name="T14" fmla="*/ 705 w 779"/>
                <a:gd name="T15" fmla="*/ 393 h 648"/>
                <a:gd name="T16" fmla="*/ 705 w 779"/>
                <a:gd name="T17" fmla="*/ 390 h 648"/>
                <a:gd name="T18" fmla="*/ 696 w 779"/>
                <a:gd name="T19" fmla="*/ 378 h 648"/>
                <a:gd name="T20" fmla="*/ 682 w 779"/>
                <a:gd name="T21" fmla="*/ 371 h 648"/>
                <a:gd name="T22" fmla="*/ 686 w 779"/>
                <a:gd name="T23" fmla="*/ 348 h 648"/>
                <a:gd name="T24" fmla="*/ 710 w 779"/>
                <a:gd name="T25" fmla="*/ 319 h 648"/>
                <a:gd name="T26" fmla="*/ 727 w 779"/>
                <a:gd name="T27" fmla="*/ 307 h 648"/>
                <a:gd name="T28" fmla="*/ 729 w 779"/>
                <a:gd name="T29" fmla="*/ 300 h 648"/>
                <a:gd name="T30" fmla="*/ 734 w 779"/>
                <a:gd name="T31" fmla="*/ 288 h 648"/>
                <a:gd name="T32" fmla="*/ 769 w 779"/>
                <a:gd name="T33" fmla="*/ 239 h 648"/>
                <a:gd name="T34" fmla="*/ 776 w 779"/>
                <a:gd name="T35" fmla="*/ 210 h 648"/>
                <a:gd name="T36" fmla="*/ 774 w 779"/>
                <a:gd name="T37" fmla="*/ 206 h 648"/>
                <a:gd name="T38" fmla="*/ 757 w 779"/>
                <a:gd name="T39" fmla="*/ 194 h 648"/>
                <a:gd name="T40" fmla="*/ 705 w 779"/>
                <a:gd name="T41" fmla="*/ 163 h 648"/>
                <a:gd name="T42" fmla="*/ 580 w 779"/>
                <a:gd name="T43" fmla="*/ 132 h 648"/>
                <a:gd name="T44" fmla="*/ 566 w 779"/>
                <a:gd name="T45" fmla="*/ 137 h 648"/>
                <a:gd name="T46" fmla="*/ 547 w 779"/>
                <a:gd name="T47" fmla="*/ 135 h 648"/>
                <a:gd name="T48" fmla="*/ 511 w 779"/>
                <a:gd name="T49" fmla="*/ 135 h 648"/>
                <a:gd name="T50" fmla="*/ 476 w 779"/>
                <a:gd name="T51" fmla="*/ 135 h 648"/>
                <a:gd name="T52" fmla="*/ 445 w 779"/>
                <a:gd name="T53" fmla="*/ 135 h 648"/>
                <a:gd name="T54" fmla="*/ 436 w 779"/>
                <a:gd name="T55" fmla="*/ 128 h 648"/>
                <a:gd name="T56" fmla="*/ 414 w 779"/>
                <a:gd name="T57" fmla="*/ 132 h 648"/>
                <a:gd name="T58" fmla="*/ 374 w 779"/>
                <a:gd name="T59" fmla="*/ 116 h 648"/>
                <a:gd name="T60" fmla="*/ 346 w 779"/>
                <a:gd name="T61" fmla="*/ 109 h 648"/>
                <a:gd name="T62" fmla="*/ 329 w 779"/>
                <a:gd name="T63" fmla="*/ 109 h 648"/>
                <a:gd name="T64" fmla="*/ 294 w 779"/>
                <a:gd name="T65" fmla="*/ 113 h 648"/>
                <a:gd name="T66" fmla="*/ 261 w 779"/>
                <a:gd name="T67" fmla="*/ 92 h 648"/>
                <a:gd name="T68" fmla="*/ 261 w 779"/>
                <a:gd name="T69" fmla="*/ 80 h 648"/>
                <a:gd name="T70" fmla="*/ 261 w 779"/>
                <a:gd name="T71" fmla="*/ 40 h 648"/>
                <a:gd name="T72" fmla="*/ 239 w 779"/>
                <a:gd name="T73" fmla="*/ 19 h 648"/>
                <a:gd name="T74" fmla="*/ 223 w 779"/>
                <a:gd name="T75" fmla="*/ 7 h 648"/>
                <a:gd name="T76" fmla="*/ 220 w 779"/>
                <a:gd name="T77" fmla="*/ 0 h 648"/>
                <a:gd name="T78" fmla="*/ 211 w 779"/>
                <a:gd name="T79" fmla="*/ 2 h 648"/>
                <a:gd name="T80" fmla="*/ 175 w 779"/>
                <a:gd name="T81" fmla="*/ 16 h 648"/>
                <a:gd name="T82" fmla="*/ 164 w 779"/>
                <a:gd name="T83" fmla="*/ 52 h 648"/>
                <a:gd name="T84" fmla="*/ 140 w 779"/>
                <a:gd name="T85" fmla="*/ 118 h 648"/>
                <a:gd name="T86" fmla="*/ 138 w 779"/>
                <a:gd name="T87" fmla="*/ 125 h 648"/>
                <a:gd name="T88" fmla="*/ 114 w 779"/>
                <a:gd name="T89" fmla="*/ 180 h 648"/>
                <a:gd name="T90" fmla="*/ 97 w 779"/>
                <a:gd name="T91" fmla="*/ 217 h 648"/>
                <a:gd name="T92" fmla="*/ 10 w 779"/>
                <a:gd name="T93" fmla="*/ 374 h 648"/>
                <a:gd name="T94" fmla="*/ 5 w 779"/>
                <a:gd name="T95" fmla="*/ 428 h 648"/>
                <a:gd name="T96" fmla="*/ 7 w 779"/>
                <a:gd name="T97" fmla="*/ 48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9" h="648">
                  <a:moveTo>
                    <a:pt x="69" y="499"/>
                  </a:moveTo>
                  <a:lnTo>
                    <a:pt x="93" y="506"/>
                  </a:lnTo>
                  <a:lnTo>
                    <a:pt x="100" y="509"/>
                  </a:lnTo>
                  <a:lnTo>
                    <a:pt x="109" y="511"/>
                  </a:lnTo>
                  <a:lnTo>
                    <a:pt x="114" y="513"/>
                  </a:lnTo>
                  <a:lnTo>
                    <a:pt x="116" y="513"/>
                  </a:lnTo>
                  <a:lnTo>
                    <a:pt x="145" y="523"/>
                  </a:lnTo>
                  <a:lnTo>
                    <a:pt x="156" y="525"/>
                  </a:lnTo>
                  <a:lnTo>
                    <a:pt x="168" y="528"/>
                  </a:lnTo>
                  <a:lnTo>
                    <a:pt x="171" y="530"/>
                  </a:lnTo>
                  <a:lnTo>
                    <a:pt x="175" y="530"/>
                  </a:lnTo>
                  <a:lnTo>
                    <a:pt x="249" y="551"/>
                  </a:lnTo>
                  <a:lnTo>
                    <a:pt x="296" y="565"/>
                  </a:lnTo>
                  <a:lnTo>
                    <a:pt x="313" y="570"/>
                  </a:lnTo>
                  <a:lnTo>
                    <a:pt x="346" y="580"/>
                  </a:lnTo>
                  <a:lnTo>
                    <a:pt x="348" y="580"/>
                  </a:lnTo>
                  <a:lnTo>
                    <a:pt x="374" y="587"/>
                  </a:lnTo>
                  <a:lnTo>
                    <a:pt x="431" y="601"/>
                  </a:lnTo>
                  <a:lnTo>
                    <a:pt x="433" y="601"/>
                  </a:lnTo>
                  <a:lnTo>
                    <a:pt x="481" y="613"/>
                  </a:lnTo>
                  <a:lnTo>
                    <a:pt x="533" y="625"/>
                  </a:lnTo>
                  <a:lnTo>
                    <a:pt x="634" y="648"/>
                  </a:lnTo>
                  <a:lnTo>
                    <a:pt x="679" y="447"/>
                  </a:lnTo>
                  <a:lnTo>
                    <a:pt x="689" y="423"/>
                  </a:lnTo>
                  <a:lnTo>
                    <a:pt x="694" y="421"/>
                  </a:lnTo>
                  <a:lnTo>
                    <a:pt x="696" y="412"/>
                  </a:lnTo>
                  <a:lnTo>
                    <a:pt x="701" y="400"/>
                  </a:lnTo>
                  <a:lnTo>
                    <a:pt x="705" y="393"/>
                  </a:lnTo>
                  <a:lnTo>
                    <a:pt x="705" y="393"/>
                  </a:lnTo>
                  <a:lnTo>
                    <a:pt x="705" y="393"/>
                  </a:lnTo>
                  <a:lnTo>
                    <a:pt x="705" y="393"/>
                  </a:lnTo>
                  <a:lnTo>
                    <a:pt x="705" y="393"/>
                  </a:lnTo>
                  <a:lnTo>
                    <a:pt x="705" y="393"/>
                  </a:lnTo>
                  <a:lnTo>
                    <a:pt x="705" y="390"/>
                  </a:lnTo>
                  <a:lnTo>
                    <a:pt x="705" y="390"/>
                  </a:lnTo>
                  <a:lnTo>
                    <a:pt x="705" y="390"/>
                  </a:lnTo>
                  <a:lnTo>
                    <a:pt x="701" y="381"/>
                  </a:lnTo>
                  <a:lnTo>
                    <a:pt x="698" y="381"/>
                  </a:lnTo>
                  <a:lnTo>
                    <a:pt x="696" y="378"/>
                  </a:lnTo>
                  <a:lnTo>
                    <a:pt x="696" y="378"/>
                  </a:lnTo>
                  <a:lnTo>
                    <a:pt x="694" y="381"/>
                  </a:lnTo>
                  <a:lnTo>
                    <a:pt x="684" y="376"/>
                  </a:lnTo>
                  <a:lnTo>
                    <a:pt x="682" y="374"/>
                  </a:lnTo>
                  <a:lnTo>
                    <a:pt x="682" y="371"/>
                  </a:lnTo>
                  <a:lnTo>
                    <a:pt x="682" y="371"/>
                  </a:lnTo>
                  <a:lnTo>
                    <a:pt x="682" y="369"/>
                  </a:lnTo>
                  <a:lnTo>
                    <a:pt x="686" y="350"/>
                  </a:lnTo>
                  <a:lnTo>
                    <a:pt x="686" y="348"/>
                  </a:lnTo>
                  <a:lnTo>
                    <a:pt x="705" y="322"/>
                  </a:lnTo>
                  <a:lnTo>
                    <a:pt x="708" y="319"/>
                  </a:lnTo>
                  <a:lnTo>
                    <a:pt x="708" y="319"/>
                  </a:lnTo>
                  <a:lnTo>
                    <a:pt x="710" y="319"/>
                  </a:lnTo>
                  <a:lnTo>
                    <a:pt x="717" y="317"/>
                  </a:lnTo>
                  <a:lnTo>
                    <a:pt x="722" y="312"/>
                  </a:lnTo>
                  <a:lnTo>
                    <a:pt x="727" y="307"/>
                  </a:lnTo>
                  <a:lnTo>
                    <a:pt x="727" y="307"/>
                  </a:lnTo>
                  <a:lnTo>
                    <a:pt x="731" y="300"/>
                  </a:lnTo>
                  <a:lnTo>
                    <a:pt x="731" y="300"/>
                  </a:lnTo>
                  <a:lnTo>
                    <a:pt x="731" y="300"/>
                  </a:lnTo>
                  <a:lnTo>
                    <a:pt x="729" y="300"/>
                  </a:lnTo>
                  <a:lnTo>
                    <a:pt x="729" y="298"/>
                  </a:lnTo>
                  <a:lnTo>
                    <a:pt x="729" y="296"/>
                  </a:lnTo>
                  <a:lnTo>
                    <a:pt x="731" y="291"/>
                  </a:lnTo>
                  <a:lnTo>
                    <a:pt x="734" y="288"/>
                  </a:lnTo>
                  <a:lnTo>
                    <a:pt x="738" y="284"/>
                  </a:lnTo>
                  <a:lnTo>
                    <a:pt x="750" y="265"/>
                  </a:lnTo>
                  <a:lnTo>
                    <a:pt x="755" y="258"/>
                  </a:lnTo>
                  <a:lnTo>
                    <a:pt x="769" y="239"/>
                  </a:lnTo>
                  <a:lnTo>
                    <a:pt x="776" y="232"/>
                  </a:lnTo>
                  <a:lnTo>
                    <a:pt x="779" y="229"/>
                  </a:lnTo>
                  <a:lnTo>
                    <a:pt x="779" y="227"/>
                  </a:lnTo>
                  <a:lnTo>
                    <a:pt x="776" y="210"/>
                  </a:lnTo>
                  <a:lnTo>
                    <a:pt x="776" y="208"/>
                  </a:lnTo>
                  <a:lnTo>
                    <a:pt x="776" y="208"/>
                  </a:lnTo>
                  <a:lnTo>
                    <a:pt x="774" y="208"/>
                  </a:lnTo>
                  <a:lnTo>
                    <a:pt x="774" y="206"/>
                  </a:lnTo>
                  <a:lnTo>
                    <a:pt x="774" y="206"/>
                  </a:lnTo>
                  <a:lnTo>
                    <a:pt x="769" y="203"/>
                  </a:lnTo>
                  <a:lnTo>
                    <a:pt x="762" y="196"/>
                  </a:lnTo>
                  <a:lnTo>
                    <a:pt x="757" y="194"/>
                  </a:lnTo>
                  <a:lnTo>
                    <a:pt x="757" y="194"/>
                  </a:lnTo>
                  <a:lnTo>
                    <a:pt x="757" y="191"/>
                  </a:lnTo>
                  <a:lnTo>
                    <a:pt x="753" y="172"/>
                  </a:lnTo>
                  <a:lnTo>
                    <a:pt x="705" y="163"/>
                  </a:lnTo>
                  <a:lnTo>
                    <a:pt x="696" y="161"/>
                  </a:lnTo>
                  <a:lnTo>
                    <a:pt x="663" y="151"/>
                  </a:lnTo>
                  <a:lnTo>
                    <a:pt x="663" y="151"/>
                  </a:lnTo>
                  <a:lnTo>
                    <a:pt x="580" y="132"/>
                  </a:lnTo>
                  <a:lnTo>
                    <a:pt x="578" y="135"/>
                  </a:lnTo>
                  <a:lnTo>
                    <a:pt x="575" y="135"/>
                  </a:lnTo>
                  <a:lnTo>
                    <a:pt x="570" y="137"/>
                  </a:lnTo>
                  <a:lnTo>
                    <a:pt x="566" y="137"/>
                  </a:lnTo>
                  <a:lnTo>
                    <a:pt x="563" y="137"/>
                  </a:lnTo>
                  <a:lnTo>
                    <a:pt x="561" y="137"/>
                  </a:lnTo>
                  <a:lnTo>
                    <a:pt x="559" y="135"/>
                  </a:lnTo>
                  <a:lnTo>
                    <a:pt x="547" y="135"/>
                  </a:lnTo>
                  <a:lnTo>
                    <a:pt x="540" y="132"/>
                  </a:lnTo>
                  <a:lnTo>
                    <a:pt x="535" y="132"/>
                  </a:lnTo>
                  <a:lnTo>
                    <a:pt x="518" y="135"/>
                  </a:lnTo>
                  <a:lnTo>
                    <a:pt x="511" y="135"/>
                  </a:lnTo>
                  <a:lnTo>
                    <a:pt x="502" y="132"/>
                  </a:lnTo>
                  <a:lnTo>
                    <a:pt x="490" y="132"/>
                  </a:lnTo>
                  <a:lnTo>
                    <a:pt x="478" y="135"/>
                  </a:lnTo>
                  <a:lnTo>
                    <a:pt x="476" y="135"/>
                  </a:lnTo>
                  <a:lnTo>
                    <a:pt x="471" y="139"/>
                  </a:lnTo>
                  <a:lnTo>
                    <a:pt x="455" y="137"/>
                  </a:lnTo>
                  <a:lnTo>
                    <a:pt x="447" y="137"/>
                  </a:lnTo>
                  <a:lnTo>
                    <a:pt x="445" y="135"/>
                  </a:lnTo>
                  <a:lnTo>
                    <a:pt x="445" y="135"/>
                  </a:lnTo>
                  <a:lnTo>
                    <a:pt x="443" y="130"/>
                  </a:lnTo>
                  <a:lnTo>
                    <a:pt x="440" y="128"/>
                  </a:lnTo>
                  <a:lnTo>
                    <a:pt x="436" y="128"/>
                  </a:lnTo>
                  <a:lnTo>
                    <a:pt x="436" y="128"/>
                  </a:lnTo>
                  <a:lnTo>
                    <a:pt x="431" y="130"/>
                  </a:lnTo>
                  <a:lnTo>
                    <a:pt x="421" y="130"/>
                  </a:lnTo>
                  <a:lnTo>
                    <a:pt x="414" y="132"/>
                  </a:lnTo>
                  <a:lnTo>
                    <a:pt x="410" y="135"/>
                  </a:lnTo>
                  <a:lnTo>
                    <a:pt x="407" y="132"/>
                  </a:lnTo>
                  <a:lnTo>
                    <a:pt x="376" y="116"/>
                  </a:lnTo>
                  <a:lnTo>
                    <a:pt x="374" y="116"/>
                  </a:lnTo>
                  <a:lnTo>
                    <a:pt x="367" y="116"/>
                  </a:lnTo>
                  <a:lnTo>
                    <a:pt x="362" y="111"/>
                  </a:lnTo>
                  <a:lnTo>
                    <a:pt x="353" y="111"/>
                  </a:lnTo>
                  <a:lnTo>
                    <a:pt x="346" y="109"/>
                  </a:lnTo>
                  <a:lnTo>
                    <a:pt x="343" y="109"/>
                  </a:lnTo>
                  <a:lnTo>
                    <a:pt x="339" y="106"/>
                  </a:lnTo>
                  <a:lnTo>
                    <a:pt x="334" y="106"/>
                  </a:lnTo>
                  <a:lnTo>
                    <a:pt x="329" y="109"/>
                  </a:lnTo>
                  <a:lnTo>
                    <a:pt x="327" y="111"/>
                  </a:lnTo>
                  <a:lnTo>
                    <a:pt x="296" y="113"/>
                  </a:lnTo>
                  <a:lnTo>
                    <a:pt x="296" y="113"/>
                  </a:lnTo>
                  <a:lnTo>
                    <a:pt x="294" y="113"/>
                  </a:lnTo>
                  <a:lnTo>
                    <a:pt x="289" y="113"/>
                  </a:lnTo>
                  <a:lnTo>
                    <a:pt x="265" y="97"/>
                  </a:lnTo>
                  <a:lnTo>
                    <a:pt x="263" y="97"/>
                  </a:lnTo>
                  <a:lnTo>
                    <a:pt x="261" y="92"/>
                  </a:lnTo>
                  <a:lnTo>
                    <a:pt x="258" y="90"/>
                  </a:lnTo>
                  <a:lnTo>
                    <a:pt x="258" y="87"/>
                  </a:lnTo>
                  <a:lnTo>
                    <a:pt x="258" y="85"/>
                  </a:lnTo>
                  <a:lnTo>
                    <a:pt x="261" y="80"/>
                  </a:lnTo>
                  <a:lnTo>
                    <a:pt x="263" y="66"/>
                  </a:lnTo>
                  <a:lnTo>
                    <a:pt x="263" y="64"/>
                  </a:lnTo>
                  <a:lnTo>
                    <a:pt x="263" y="52"/>
                  </a:lnTo>
                  <a:lnTo>
                    <a:pt x="261" y="40"/>
                  </a:lnTo>
                  <a:lnTo>
                    <a:pt x="261" y="35"/>
                  </a:lnTo>
                  <a:lnTo>
                    <a:pt x="246" y="19"/>
                  </a:lnTo>
                  <a:lnTo>
                    <a:pt x="244" y="16"/>
                  </a:lnTo>
                  <a:lnTo>
                    <a:pt x="239" y="19"/>
                  </a:lnTo>
                  <a:lnTo>
                    <a:pt x="225" y="19"/>
                  </a:lnTo>
                  <a:lnTo>
                    <a:pt x="225" y="16"/>
                  </a:lnTo>
                  <a:lnTo>
                    <a:pt x="220" y="12"/>
                  </a:lnTo>
                  <a:lnTo>
                    <a:pt x="223" y="7"/>
                  </a:lnTo>
                  <a:lnTo>
                    <a:pt x="223" y="4"/>
                  </a:lnTo>
                  <a:lnTo>
                    <a:pt x="220" y="2"/>
                  </a:lnTo>
                  <a:lnTo>
                    <a:pt x="220" y="0"/>
                  </a:lnTo>
                  <a:lnTo>
                    <a:pt x="220" y="0"/>
                  </a:lnTo>
                  <a:lnTo>
                    <a:pt x="220" y="0"/>
                  </a:lnTo>
                  <a:lnTo>
                    <a:pt x="216" y="0"/>
                  </a:lnTo>
                  <a:lnTo>
                    <a:pt x="213" y="2"/>
                  </a:lnTo>
                  <a:lnTo>
                    <a:pt x="211" y="2"/>
                  </a:lnTo>
                  <a:lnTo>
                    <a:pt x="178" y="7"/>
                  </a:lnTo>
                  <a:lnTo>
                    <a:pt x="178" y="7"/>
                  </a:lnTo>
                  <a:lnTo>
                    <a:pt x="178" y="12"/>
                  </a:lnTo>
                  <a:lnTo>
                    <a:pt x="175" y="16"/>
                  </a:lnTo>
                  <a:lnTo>
                    <a:pt x="175" y="19"/>
                  </a:lnTo>
                  <a:lnTo>
                    <a:pt x="164" y="45"/>
                  </a:lnTo>
                  <a:lnTo>
                    <a:pt x="164" y="52"/>
                  </a:lnTo>
                  <a:lnTo>
                    <a:pt x="164" y="52"/>
                  </a:lnTo>
                  <a:lnTo>
                    <a:pt x="164" y="54"/>
                  </a:lnTo>
                  <a:lnTo>
                    <a:pt x="161" y="61"/>
                  </a:lnTo>
                  <a:lnTo>
                    <a:pt x="142" y="113"/>
                  </a:lnTo>
                  <a:lnTo>
                    <a:pt x="140" y="118"/>
                  </a:lnTo>
                  <a:lnTo>
                    <a:pt x="140" y="120"/>
                  </a:lnTo>
                  <a:lnTo>
                    <a:pt x="140" y="120"/>
                  </a:lnTo>
                  <a:lnTo>
                    <a:pt x="138" y="125"/>
                  </a:lnTo>
                  <a:lnTo>
                    <a:pt x="138" y="125"/>
                  </a:lnTo>
                  <a:lnTo>
                    <a:pt x="138" y="125"/>
                  </a:lnTo>
                  <a:lnTo>
                    <a:pt x="135" y="130"/>
                  </a:lnTo>
                  <a:lnTo>
                    <a:pt x="128" y="146"/>
                  </a:lnTo>
                  <a:lnTo>
                    <a:pt x="114" y="180"/>
                  </a:lnTo>
                  <a:lnTo>
                    <a:pt x="107" y="201"/>
                  </a:lnTo>
                  <a:lnTo>
                    <a:pt x="107" y="201"/>
                  </a:lnTo>
                  <a:lnTo>
                    <a:pt x="102" y="210"/>
                  </a:lnTo>
                  <a:lnTo>
                    <a:pt x="97" y="217"/>
                  </a:lnTo>
                  <a:lnTo>
                    <a:pt x="78" y="265"/>
                  </a:lnTo>
                  <a:lnTo>
                    <a:pt x="64" y="293"/>
                  </a:lnTo>
                  <a:lnTo>
                    <a:pt x="19" y="362"/>
                  </a:lnTo>
                  <a:lnTo>
                    <a:pt x="10" y="374"/>
                  </a:lnTo>
                  <a:lnTo>
                    <a:pt x="10" y="386"/>
                  </a:lnTo>
                  <a:lnTo>
                    <a:pt x="7" y="419"/>
                  </a:lnTo>
                  <a:lnTo>
                    <a:pt x="7" y="421"/>
                  </a:lnTo>
                  <a:lnTo>
                    <a:pt x="5" y="428"/>
                  </a:lnTo>
                  <a:lnTo>
                    <a:pt x="3" y="438"/>
                  </a:lnTo>
                  <a:lnTo>
                    <a:pt x="0" y="464"/>
                  </a:lnTo>
                  <a:lnTo>
                    <a:pt x="5" y="475"/>
                  </a:lnTo>
                  <a:lnTo>
                    <a:pt x="7" y="483"/>
                  </a:lnTo>
                  <a:lnTo>
                    <a:pt x="43" y="492"/>
                  </a:lnTo>
                  <a:lnTo>
                    <a:pt x="69" y="499"/>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2" name="Oklahoma"/>
            <p:cNvSpPr>
              <a:spLocks/>
            </p:cNvSpPr>
            <p:nvPr/>
          </p:nvSpPr>
          <p:spPr bwMode="auto">
            <a:xfrm>
              <a:off x="3733552" y="3613250"/>
              <a:ext cx="1330325" cy="692150"/>
            </a:xfrm>
            <a:custGeom>
              <a:avLst/>
              <a:gdLst>
                <a:gd name="T0" fmla="*/ 838 w 838"/>
                <a:gd name="T1" fmla="*/ 277 h 436"/>
                <a:gd name="T2" fmla="*/ 831 w 838"/>
                <a:gd name="T3" fmla="*/ 176 h 436"/>
                <a:gd name="T4" fmla="*/ 816 w 838"/>
                <a:gd name="T5" fmla="*/ 64 h 436"/>
                <a:gd name="T6" fmla="*/ 772 w 838"/>
                <a:gd name="T7" fmla="*/ 24 h 436"/>
                <a:gd name="T8" fmla="*/ 682 w 838"/>
                <a:gd name="T9" fmla="*/ 24 h 436"/>
                <a:gd name="T10" fmla="*/ 542 w 838"/>
                <a:gd name="T11" fmla="*/ 24 h 436"/>
                <a:gd name="T12" fmla="*/ 436 w 838"/>
                <a:gd name="T13" fmla="*/ 22 h 436"/>
                <a:gd name="T14" fmla="*/ 296 w 838"/>
                <a:gd name="T15" fmla="*/ 17 h 436"/>
                <a:gd name="T16" fmla="*/ 192 w 838"/>
                <a:gd name="T17" fmla="*/ 12 h 436"/>
                <a:gd name="T18" fmla="*/ 69 w 838"/>
                <a:gd name="T19" fmla="*/ 5 h 436"/>
                <a:gd name="T20" fmla="*/ 83 w 838"/>
                <a:gd name="T21" fmla="*/ 67 h 436"/>
                <a:gd name="T22" fmla="*/ 199 w 838"/>
                <a:gd name="T23" fmla="*/ 74 h 436"/>
                <a:gd name="T24" fmla="*/ 289 w 838"/>
                <a:gd name="T25" fmla="*/ 154 h 436"/>
                <a:gd name="T26" fmla="*/ 284 w 838"/>
                <a:gd name="T27" fmla="*/ 258 h 436"/>
                <a:gd name="T28" fmla="*/ 303 w 838"/>
                <a:gd name="T29" fmla="*/ 329 h 436"/>
                <a:gd name="T30" fmla="*/ 317 w 838"/>
                <a:gd name="T31" fmla="*/ 341 h 436"/>
                <a:gd name="T32" fmla="*/ 327 w 838"/>
                <a:gd name="T33" fmla="*/ 336 h 436"/>
                <a:gd name="T34" fmla="*/ 339 w 838"/>
                <a:gd name="T35" fmla="*/ 341 h 436"/>
                <a:gd name="T36" fmla="*/ 343 w 838"/>
                <a:gd name="T37" fmla="*/ 341 h 436"/>
                <a:gd name="T38" fmla="*/ 355 w 838"/>
                <a:gd name="T39" fmla="*/ 339 h 436"/>
                <a:gd name="T40" fmla="*/ 360 w 838"/>
                <a:gd name="T41" fmla="*/ 353 h 436"/>
                <a:gd name="T42" fmla="*/ 365 w 838"/>
                <a:gd name="T43" fmla="*/ 363 h 436"/>
                <a:gd name="T44" fmla="*/ 376 w 838"/>
                <a:gd name="T45" fmla="*/ 363 h 436"/>
                <a:gd name="T46" fmla="*/ 405 w 838"/>
                <a:gd name="T47" fmla="*/ 372 h 436"/>
                <a:gd name="T48" fmla="*/ 424 w 838"/>
                <a:gd name="T49" fmla="*/ 372 h 436"/>
                <a:gd name="T50" fmla="*/ 433 w 838"/>
                <a:gd name="T51" fmla="*/ 381 h 436"/>
                <a:gd name="T52" fmla="*/ 445 w 838"/>
                <a:gd name="T53" fmla="*/ 372 h 436"/>
                <a:gd name="T54" fmla="*/ 473 w 838"/>
                <a:gd name="T55" fmla="*/ 391 h 436"/>
                <a:gd name="T56" fmla="*/ 478 w 838"/>
                <a:gd name="T57" fmla="*/ 393 h 436"/>
                <a:gd name="T58" fmla="*/ 485 w 838"/>
                <a:gd name="T59" fmla="*/ 400 h 436"/>
                <a:gd name="T60" fmla="*/ 495 w 838"/>
                <a:gd name="T61" fmla="*/ 410 h 436"/>
                <a:gd name="T62" fmla="*/ 511 w 838"/>
                <a:gd name="T63" fmla="*/ 396 h 436"/>
                <a:gd name="T64" fmla="*/ 535 w 838"/>
                <a:gd name="T65" fmla="*/ 412 h 436"/>
                <a:gd name="T66" fmla="*/ 535 w 838"/>
                <a:gd name="T67" fmla="*/ 415 h 436"/>
                <a:gd name="T68" fmla="*/ 570 w 838"/>
                <a:gd name="T69" fmla="*/ 429 h 436"/>
                <a:gd name="T70" fmla="*/ 587 w 838"/>
                <a:gd name="T71" fmla="*/ 400 h 436"/>
                <a:gd name="T72" fmla="*/ 596 w 838"/>
                <a:gd name="T73" fmla="*/ 412 h 436"/>
                <a:gd name="T74" fmla="*/ 620 w 838"/>
                <a:gd name="T75" fmla="*/ 410 h 436"/>
                <a:gd name="T76" fmla="*/ 620 w 838"/>
                <a:gd name="T77" fmla="*/ 415 h 436"/>
                <a:gd name="T78" fmla="*/ 637 w 838"/>
                <a:gd name="T79" fmla="*/ 419 h 436"/>
                <a:gd name="T80" fmla="*/ 644 w 838"/>
                <a:gd name="T81" fmla="*/ 426 h 436"/>
                <a:gd name="T82" fmla="*/ 665 w 838"/>
                <a:gd name="T83" fmla="*/ 424 h 436"/>
                <a:gd name="T84" fmla="*/ 665 w 838"/>
                <a:gd name="T85" fmla="*/ 422 h 436"/>
                <a:gd name="T86" fmla="*/ 665 w 838"/>
                <a:gd name="T87" fmla="*/ 419 h 436"/>
                <a:gd name="T88" fmla="*/ 684 w 838"/>
                <a:gd name="T89" fmla="*/ 412 h 436"/>
                <a:gd name="T90" fmla="*/ 698 w 838"/>
                <a:gd name="T91" fmla="*/ 412 h 436"/>
                <a:gd name="T92" fmla="*/ 727 w 838"/>
                <a:gd name="T93" fmla="*/ 403 h 436"/>
                <a:gd name="T94" fmla="*/ 727 w 838"/>
                <a:gd name="T95" fmla="*/ 407 h 436"/>
                <a:gd name="T96" fmla="*/ 729 w 838"/>
                <a:gd name="T97" fmla="*/ 407 h 436"/>
                <a:gd name="T98" fmla="*/ 750 w 838"/>
                <a:gd name="T99" fmla="*/ 410 h 436"/>
                <a:gd name="T100" fmla="*/ 757 w 838"/>
                <a:gd name="T101" fmla="*/ 407 h 436"/>
                <a:gd name="T102" fmla="*/ 757 w 838"/>
                <a:gd name="T103" fmla="*/ 403 h 436"/>
                <a:gd name="T104" fmla="*/ 757 w 838"/>
                <a:gd name="T105" fmla="*/ 403 h 436"/>
                <a:gd name="T106" fmla="*/ 760 w 838"/>
                <a:gd name="T107" fmla="*/ 398 h 436"/>
                <a:gd name="T108" fmla="*/ 767 w 838"/>
                <a:gd name="T109" fmla="*/ 400 h 436"/>
                <a:gd name="T110" fmla="*/ 835 w 838"/>
                <a:gd name="T111" fmla="*/ 4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8" h="436">
                  <a:moveTo>
                    <a:pt x="835" y="370"/>
                  </a:moveTo>
                  <a:lnTo>
                    <a:pt x="835" y="329"/>
                  </a:lnTo>
                  <a:lnTo>
                    <a:pt x="838" y="303"/>
                  </a:lnTo>
                  <a:lnTo>
                    <a:pt x="838" y="277"/>
                  </a:lnTo>
                  <a:lnTo>
                    <a:pt x="838" y="223"/>
                  </a:lnTo>
                  <a:lnTo>
                    <a:pt x="838" y="220"/>
                  </a:lnTo>
                  <a:lnTo>
                    <a:pt x="833" y="192"/>
                  </a:lnTo>
                  <a:lnTo>
                    <a:pt x="831" y="176"/>
                  </a:lnTo>
                  <a:lnTo>
                    <a:pt x="824" y="135"/>
                  </a:lnTo>
                  <a:lnTo>
                    <a:pt x="824" y="126"/>
                  </a:lnTo>
                  <a:lnTo>
                    <a:pt x="816" y="86"/>
                  </a:lnTo>
                  <a:lnTo>
                    <a:pt x="816" y="64"/>
                  </a:lnTo>
                  <a:lnTo>
                    <a:pt x="816" y="52"/>
                  </a:lnTo>
                  <a:lnTo>
                    <a:pt x="816" y="24"/>
                  </a:lnTo>
                  <a:lnTo>
                    <a:pt x="779" y="24"/>
                  </a:lnTo>
                  <a:lnTo>
                    <a:pt x="772" y="24"/>
                  </a:lnTo>
                  <a:lnTo>
                    <a:pt x="741" y="24"/>
                  </a:lnTo>
                  <a:lnTo>
                    <a:pt x="729" y="24"/>
                  </a:lnTo>
                  <a:lnTo>
                    <a:pt x="703" y="24"/>
                  </a:lnTo>
                  <a:lnTo>
                    <a:pt x="682" y="24"/>
                  </a:lnTo>
                  <a:lnTo>
                    <a:pt x="632" y="24"/>
                  </a:lnTo>
                  <a:lnTo>
                    <a:pt x="611" y="24"/>
                  </a:lnTo>
                  <a:lnTo>
                    <a:pt x="570" y="24"/>
                  </a:lnTo>
                  <a:lnTo>
                    <a:pt x="542" y="24"/>
                  </a:lnTo>
                  <a:lnTo>
                    <a:pt x="509" y="24"/>
                  </a:lnTo>
                  <a:lnTo>
                    <a:pt x="478" y="24"/>
                  </a:lnTo>
                  <a:lnTo>
                    <a:pt x="454" y="22"/>
                  </a:lnTo>
                  <a:lnTo>
                    <a:pt x="436" y="22"/>
                  </a:lnTo>
                  <a:lnTo>
                    <a:pt x="393" y="19"/>
                  </a:lnTo>
                  <a:lnTo>
                    <a:pt x="348" y="19"/>
                  </a:lnTo>
                  <a:lnTo>
                    <a:pt x="341" y="19"/>
                  </a:lnTo>
                  <a:lnTo>
                    <a:pt x="296" y="17"/>
                  </a:lnTo>
                  <a:lnTo>
                    <a:pt x="287" y="17"/>
                  </a:lnTo>
                  <a:lnTo>
                    <a:pt x="234" y="15"/>
                  </a:lnTo>
                  <a:lnTo>
                    <a:pt x="204" y="12"/>
                  </a:lnTo>
                  <a:lnTo>
                    <a:pt x="192" y="12"/>
                  </a:lnTo>
                  <a:lnTo>
                    <a:pt x="145" y="10"/>
                  </a:lnTo>
                  <a:lnTo>
                    <a:pt x="100" y="7"/>
                  </a:lnTo>
                  <a:lnTo>
                    <a:pt x="97" y="7"/>
                  </a:lnTo>
                  <a:lnTo>
                    <a:pt x="69" y="5"/>
                  </a:lnTo>
                  <a:lnTo>
                    <a:pt x="17" y="0"/>
                  </a:lnTo>
                  <a:lnTo>
                    <a:pt x="5" y="0"/>
                  </a:lnTo>
                  <a:lnTo>
                    <a:pt x="0" y="62"/>
                  </a:lnTo>
                  <a:lnTo>
                    <a:pt x="83" y="67"/>
                  </a:lnTo>
                  <a:lnTo>
                    <a:pt x="95" y="67"/>
                  </a:lnTo>
                  <a:lnTo>
                    <a:pt x="135" y="71"/>
                  </a:lnTo>
                  <a:lnTo>
                    <a:pt x="187" y="74"/>
                  </a:lnTo>
                  <a:lnTo>
                    <a:pt x="199" y="74"/>
                  </a:lnTo>
                  <a:lnTo>
                    <a:pt x="239" y="76"/>
                  </a:lnTo>
                  <a:lnTo>
                    <a:pt x="294" y="78"/>
                  </a:lnTo>
                  <a:lnTo>
                    <a:pt x="291" y="133"/>
                  </a:lnTo>
                  <a:lnTo>
                    <a:pt x="289" y="154"/>
                  </a:lnTo>
                  <a:lnTo>
                    <a:pt x="289" y="187"/>
                  </a:lnTo>
                  <a:lnTo>
                    <a:pt x="287" y="211"/>
                  </a:lnTo>
                  <a:lnTo>
                    <a:pt x="287" y="239"/>
                  </a:lnTo>
                  <a:lnTo>
                    <a:pt x="284" y="258"/>
                  </a:lnTo>
                  <a:lnTo>
                    <a:pt x="284" y="294"/>
                  </a:lnTo>
                  <a:lnTo>
                    <a:pt x="284" y="315"/>
                  </a:lnTo>
                  <a:lnTo>
                    <a:pt x="298" y="325"/>
                  </a:lnTo>
                  <a:lnTo>
                    <a:pt x="303" y="329"/>
                  </a:lnTo>
                  <a:lnTo>
                    <a:pt x="305" y="334"/>
                  </a:lnTo>
                  <a:lnTo>
                    <a:pt x="313" y="339"/>
                  </a:lnTo>
                  <a:lnTo>
                    <a:pt x="315" y="341"/>
                  </a:lnTo>
                  <a:lnTo>
                    <a:pt x="317" y="341"/>
                  </a:lnTo>
                  <a:lnTo>
                    <a:pt x="320" y="341"/>
                  </a:lnTo>
                  <a:lnTo>
                    <a:pt x="324" y="336"/>
                  </a:lnTo>
                  <a:lnTo>
                    <a:pt x="324" y="336"/>
                  </a:lnTo>
                  <a:lnTo>
                    <a:pt x="327" y="336"/>
                  </a:lnTo>
                  <a:lnTo>
                    <a:pt x="331" y="336"/>
                  </a:lnTo>
                  <a:lnTo>
                    <a:pt x="331" y="336"/>
                  </a:lnTo>
                  <a:lnTo>
                    <a:pt x="334" y="339"/>
                  </a:lnTo>
                  <a:lnTo>
                    <a:pt x="339" y="341"/>
                  </a:lnTo>
                  <a:lnTo>
                    <a:pt x="341" y="341"/>
                  </a:lnTo>
                  <a:lnTo>
                    <a:pt x="341" y="341"/>
                  </a:lnTo>
                  <a:lnTo>
                    <a:pt x="343" y="341"/>
                  </a:lnTo>
                  <a:lnTo>
                    <a:pt x="343" y="341"/>
                  </a:lnTo>
                  <a:lnTo>
                    <a:pt x="343" y="341"/>
                  </a:lnTo>
                  <a:lnTo>
                    <a:pt x="346" y="334"/>
                  </a:lnTo>
                  <a:lnTo>
                    <a:pt x="350" y="336"/>
                  </a:lnTo>
                  <a:lnTo>
                    <a:pt x="355" y="339"/>
                  </a:lnTo>
                  <a:lnTo>
                    <a:pt x="360" y="346"/>
                  </a:lnTo>
                  <a:lnTo>
                    <a:pt x="360" y="346"/>
                  </a:lnTo>
                  <a:lnTo>
                    <a:pt x="360" y="351"/>
                  </a:lnTo>
                  <a:lnTo>
                    <a:pt x="360" y="353"/>
                  </a:lnTo>
                  <a:lnTo>
                    <a:pt x="362" y="363"/>
                  </a:lnTo>
                  <a:lnTo>
                    <a:pt x="362" y="363"/>
                  </a:lnTo>
                  <a:lnTo>
                    <a:pt x="362" y="363"/>
                  </a:lnTo>
                  <a:lnTo>
                    <a:pt x="365" y="363"/>
                  </a:lnTo>
                  <a:lnTo>
                    <a:pt x="365" y="363"/>
                  </a:lnTo>
                  <a:lnTo>
                    <a:pt x="369" y="365"/>
                  </a:lnTo>
                  <a:lnTo>
                    <a:pt x="372" y="365"/>
                  </a:lnTo>
                  <a:lnTo>
                    <a:pt x="376" y="363"/>
                  </a:lnTo>
                  <a:lnTo>
                    <a:pt x="384" y="365"/>
                  </a:lnTo>
                  <a:lnTo>
                    <a:pt x="386" y="365"/>
                  </a:lnTo>
                  <a:lnTo>
                    <a:pt x="395" y="370"/>
                  </a:lnTo>
                  <a:lnTo>
                    <a:pt x="405" y="372"/>
                  </a:lnTo>
                  <a:lnTo>
                    <a:pt x="412" y="372"/>
                  </a:lnTo>
                  <a:lnTo>
                    <a:pt x="421" y="370"/>
                  </a:lnTo>
                  <a:lnTo>
                    <a:pt x="421" y="370"/>
                  </a:lnTo>
                  <a:lnTo>
                    <a:pt x="424" y="372"/>
                  </a:lnTo>
                  <a:lnTo>
                    <a:pt x="426" y="374"/>
                  </a:lnTo>
                  <a:lnTo>
                    <a:pt x="431" y="381"/>
                  </a:lnTo>
                  <a:lnTo>
                    <a:pt x="433" y="381"/>
                  </a:lnTo>
                  <a:lnTo>
                    <a:pt x="433" y="381"/>
                  </a:lnTo>
                  <a:lnTo>
                    <a:pt x="433" y="381"/>
                  </a:lnTo>
                  <a:lnTo>
                    <a:pt x="438" y="377"/>
                  </a:lnTo>
                  <a:lnTo>
                    <a:pt x="443" y="372"/>
                  </a:lnTo>
                  <a:lnTo>
                    <a:pt x="445" y="372"/>
                  </a:lnTo>
                  <a:lnTo>
                    <a:pt x="450" y="372"/>
                  </a:lnTo>
                  <a:lnTo>
                    <a:pt x="464" y="377"/>
                  </a:lnTo>
                  <a:lnTo>
                    <a:pt x="471" y="386"/>
                  </a:lnTo>
                  <a:lnTo>
                    <a:pt x="473" y="391"/>
                  </a:lnTo>
                  <a:lnTo>
                    <a:pt x="473" y="391"/>
                  </a:lnTo>
                  <a:lnTo>
                    <a:pt x="473" y="391"/>
                  </a:lnTo>
                  <a:lnTo>
                    <a:pt x="478" y="393"/>
                  </a:lnTo>
                  <a:lnTo>
                    <a:pt x="478" y="393"/>
                  </a:lnTo>
                  <a:lnTo>
                    <a:pt x="481" y="393"/>
                  </a:lnTo>
                  <a:lnTo>
                    <a:pt x="483" y="391"/>
                  </a:lnTo>
                  <a:lnTo>
                    <a:pt x="488" y="393"/>
                  </a:lnTo>
                  <a:lnTo>
                    <a:pt x="485" y="400"/>
                  </a:lnTo>
                  <a:lnTo>
                    <a:pt x="483" y="405"/>
                  </a:lnTo>
                  <a:lnTo>
                    <a:pt x="485" y="405"/>
                  </a:lnTo>
                  <a:lnTo>
                    <a:pt x="492" y="410"/>
                  </a:lnTo>
                  <a:lnTo>
                    <a:pt x="495" y="410"/>
                  </a:lnTo>
                  <a:lnTo>
                    <a:pt x="497" y="410"/>
                  </a:lnTo>
                  <a:lnTo>
                    <a:pt x="502" y="405"/>
                  </a:lnTo>
                  <a:lnTo>
                    <a:pt x="509" y="400"/>
                  </a:lnTo>
                  <a:lnTo>
                    <a:pt x="511" y="396"/>
                  </a:lnTo>
                  <a:lnTo>
                    <a:pt x="521" y="403"/>
                  </a:lnTo>
                  <a:lnTo>
                    <a:pt x="525" y="405"/>
                  </a:lnTo>
                  <a:lnTo>
                    <a:pt x="533" y="403"/>
                  </a:lnTo>
                  <a:lnTo>
                    <a:pt x="535" y="412"/>
                  </a:lnTo>
                  <a:lnTo>
                    <a:pt x="535" y="412"/>
                  </a:lnTo>
                  <a:lnTo>
                    <a:pt x="535" y="412"/>
                  </a:lnTo>
                  <a:lnTo>
                    <a:pt x="535" y="412"/>
                  </a:lnTo>
                  <a:lnTo>
                    <a:pt x="535" y="415"/>
                  </a:lnTo>
                  <a:lnTo>
                    <a:pt x="537" y="415"/>
                  </a:lnTo>
                  <a:lnTo>
                    <a:pt x="566" y="426"/>
                  </a:lnTo>
                  <a:lnTo>
                    <a:pt x="568" y="426"/>
                  </a:lnTo>
                  <a:lnTo>
                    <a:pt x="570" y="429"/>
                  </a:lnTo>
                  <a:lnTo>
                    <a:pt x="570" y="426"/>
                  </a:lnTo>
                  <a:lnTo>
                    <a:pt x="573" y="426"/>
                  </a:lnTo>
                  <a:lnTo>
                    <a:pt x="573" y="426"/>
                  </a:lnTo>
                  <a:lnTo>
                    <a:pt x="587" y="400"/>
                  </a:lnTo>
                  <a:lnTo>
                    <a:pt x="589" y="398"/>
                  </a:lnTo>
                  <a:lnTo>
                    <a:pt x="594" y="410"/>
                  </a:lnTo>
                  <a:lnTo>
                    <a:pt x="594" y="412"/>
                  </a:lnTo>
                  <a:lnTo>
                    <a:pt x="596" y="412"/>
                  </a:lnTo>
                  <a:lnTo>
                    <a:pt x="606" y="415"/>
                  </a:lnTo>
                  <a:lnTo>
                    <a:pt x="611" y="415"/>
                  </a:lnTo>
                  <a:lnTo>
                    <a:pt x="611" y="415"/>
                  </a:lnTo>
                  <a:lnTo>
                    <a:pt x="620" y="410"/>
                  </a:lnTo>
                  <a:lnTo>
                    <a:pt x="620" y="412"/>
                  </a:lnTo>
                  <a:lnTo>
                    <a:pt x="620" y="412"/>
                  </a:lnTo>
                  <a:lnTo>
                    <a:pt x="620" y="415"/>
                  </a:lnTo>
                  <a:lnTo>
                    <a:pt x="620" y="415"/>
                  </a:lnTo>
                  <a:lnTo>
                    <a:pt x="632" y="422"/>
                  </a:lnTo>
                  <a:lnTo>
                    <a:pt x="632" y="422"/>
                  </a:lnTo>
                  <a:lnTo>
                    <a:pt x="632" y="422"/>
                  </a:lnTo>
                  <a:lnTo>
                    <a:pt x="637" y="419"/>
                  </a:lnTo>
                  <a:lnTo>
                    <a:pt x="639" y="422"/>
                  </a:lnTo>
                  <a:lnTo>
                    <a:pt x="639" y="422"/>
                  </a:lnTo>
                  <a:lnTo>
                    <a:pt x="639" y="422"/>
                  </a:lnTo>
                  <a:lnTo>
                    <a:pt x="644" y="426"/>
                  </a:lnTo>
                  <a:lnTo>
                    <a:pt x="646" y="429"/>
                  </a:lnTo>
                  <a:lnTo>
                    <a:pt x="660" y="424"/>
                  </a:lnTo>
                  <a:lnTo>
                    <a:pt x="663" y="424"/>
                  </a:lnTo>
                  <a:lnTo>
                    <a:pt x="665" y="424"/>
                  </a:lnTo>
                  <a:lnTo>
                    <a:pt x="665" y="424"/>
                  </a:lnTo>
                  <a:lnTo>
                    <a:pt x="665" y="422"/>
                  </a:lnTo>
                  <a:lnTo>
                    <a:pt x="665" y="422"/>
                  </a:lnTo>
                  <a:lnTo>
                    <a:pt x="665" y="422"/>
                  </a:lnTo>
                  <a:lnTo>
                    <a:pt x="665" y="422"/>
                  </a:lnTo>
                  <a:lnTo>
                    <a:pt x="665" y="419"/>
                  </a:lnTo>
                  <a:lnTo>
                    <a:pt x="665" y="419"/>
                  </a:lnTo>
                  <a:lnTo>
                    <a:pt x="665" y="419"/>
                  </a:lnTo>
                  <a:lnTo>
                    <a:pt x="667" y="417"/>
                  </a:lnTo>
                  <a:lnTo>
                    <a:pt x="667" y="415"/>
                  </a:lnTo>
                  <a:lnTo>
                    <a:pt x="672" y="412"/>
                  </a:lnTo>
                  <a:lnTo>
                    <a:pt x="684" y="412"/>
                  </a:lnTo>
                  <a:lnTo>
                    <a:pt x="686" y="412"/>
                  </a:lnTo>
                  <a:lnTo>
                    <a:pt x="689" y="412"/>
                  </a:lnTo>
                  <a:lnTo>
                    <a:pt x="693" y="412"/>
                  </a:lnTo>
                  <a:lnTo>
                    <a:pt x="698" y="412"/>
                  </a:lnTo>
                  <a:lnTo>
                    <a:pt x="708" y="410"/>
                  </a:lnTo>
                  <a:lnTo>
                    <a:pt x="715" y="405"/>
                  </a:lnTo>
                  <a:lnTo>
                    <a:pt x="722" y="403"/>
                  </a:lnTo>
                  <a:lnTo>
                    <a:pt x="727" y="403"/>
                  </a:lnTo>
                  <a:lnTo>
                    <a:pt x="727" y="403"/>
                  </a:lnTo>
                  <a:lnTo>
                    <a:pt x="729" y="405"/>
                  </a:lnTo>
                  <a:lnTo>
                    <a:pt x="729" y="405"/>
                  </a:lnTo>
                  <a:lnTo>
                    <a:pt x="727" y="407"/>
                  </a:lnTo>
                  <a:lnTo>
                    <a:pt x="727" y="407"/>
                  </a:lnTo>
                  <a:lnTo>
                    <a:pt x="727" y="407"/>
                  </a:lnTo>
                  <a:lnTo>
                    <a:pt x="729" y="407"/>
                  </a:lnTo>
                  <a:lnTo>
                    <a:pt x="729" y="407"/>
                  </a:lnTo>
                  <a:lnTo>
                    <a:pt x="738" y="410"/>
                  </a:lnTo>
                  <a:lnTo>
                    <a:pt x="743" y="410"/>
                  </a:lnTo>
                  <a:lnTo>
                    <a:pt x="748" y="410"/>
                  </a:lnTo>
                  <a:lnTo>
                    <a:pt x="750" y="410"/>
                  </a:lnTo>
                  <a:lnTo>
                    <a:pt x="753" y="410"/>
                  </a:lnTo>
                  <a:lnTo>
                    <a:pt x="753" y="410"/>
                  </a:lnTo>
                  <a:lnTo>
                    <a:pt x="755" y="410"/>
                  </a:lnTo>
                  <a:lnTo>
                    <a:pt x="757" y="407"/>
                  </a:lnTo>
                  <a:lnTo>
                    <a:pt x="757" y="407"/>
                  </a:lnTo>
                  <a:lnTo>
                    <a:pt x="757" y="405"/>
                  </a:lnTo>
                  <a:lnTo>
                    <a:pt x="757" y="405"/>
                  </a:lnTo>
                  <a:lnTo>
                    <a:pt x="757" y="403"/>
                  </a:lnTo>
                  <a:lnTo>
                    <a:pt x="757" y="403"/>
                  </a:lnTo>
                  <a:lnTo>
                    <a:pt x="757" y="403"/>
                  </a:lnTo>
                  <a:lnTo>
                    <a:pt x="757" y="403"/>
                  </a:lnTo>
                  <a:lnTo>
                    <a:pt x="757" y="403"/>
                  </a:lnTo>
                  <a:lnTo>
                    <a:pt x="757" y="403"/>
                  </a:lnTo>
                  <a:lnTo>
                    <a:pt x="757" y="400"/>
                  </a:lnTo>
                  <a:lnTo>
                    <a:pt x="760" y="398"/>
                  </a:lnTo>
                  <a:lnTo>
                    <a:pt x="760" y="398"/>
                  </a:lnTo>
                  <a:lnTo>
                    <a:pt x="760" y="398"/>
                  </a:lnTo>
                  <a:lnTo>
                    <a:pt x="760" y="398"/>
                  </a:lnTo>
                  <a:lnTo>
                    <a:pt x="762" y="398"/>
                  </a:lnTo>
                  <a:lnTo>
                    <a:pt x="767" y="400"/>
                  </a:lnTo>
                  <a:lnTo>
                    <a:pt x="779" y="410"/>
                  </a:lnTo>
                  <a:lnTo>
                    <a:pt x="798" y="424"/>
                  </a:lnTo>
                  <a:lnTo>
                    <a:pt x="809" y="429"/>
                  </a:lnTo>
                  <a:lnTo>
                    <a:pt x="835" y="436"/>
                  </a:lnTo>
                  <a:lnTo>
                    <a:pt x="835" y="400"/>
                  </a:lnTo>
                  <a:lnTo>
                    <a:pt x="835" y="370"/>
                  </a:lnTo>
                  <a:close/>
                </a:path>
              </a:pathLst>
            </a:custGeom>
            <a:solidFill>
              <a:schemeClr val="accent3">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6" name="Ohio"/>
            <p:cNvSpPr>
              <a:spLocks/>
            </p:cNvSpPr>
            <p:nvPr/>
          </p:nvSpPr>
          <p:spPr bwMode="auto">
            <a:xfrm>
              <a:off x="6427539" y="2502000"/>
              <a:ext cx="641350" cy="731838"/>
            </a:xfrm>
            <a:custGeom>
              <a:avLst/>
              <a:gdLst>
                <a:gd name="T0" fmla="*/ 35 w 404"/>
                <a:gd name="T1" fmla="*/ 83 h 461"/>
                <a:gd name="T2" fmla="*/ 2 w 404"/>
                <a:gd name="T3" fmla="*/ 120 h 461"/>
                <a:gd name="T4" fmla="*/ 9 w 404"/>
                <a:gd name="T5" fmla="*/ 172 h 461"/>
                <a:gd name="T6" fmla="*/ 16 w 404"/>
                <a:gd name="T7" fmla="*/ 225 h 461"/>
                <a:gd name="T8" fmla="*/ 23 w 404"/>
                <a:gd name="T9" fmla="*/ 293 h 461"/>
                <a:gd name="T10" fmla="*/ 28 w 404"/>
                <a:gd name="T11" fmla="*/ 348 h 461"/>
                <a:gd name="T12" fmla="*/ 35 w 404"/>
                <a:gd name="T13" fmla="*/ 404 h 461"/>
                <a:gd name="T14" fmla="*/ 82 w 404"/>
                <a:gd name="T15" fmla="*/ 409 h 461"/>
                <a:gd name="T16" fmla="*/ 111 w 404"/>
                <a:gd name="T17" fmla="*/ 435 h 461"/>
                <a:gd name="T18" fmla="*/ 130 w 404"/>
                <a:gd name="T19" fmla="*/ 435 h 461"/>
                <a:gd name="T20" fmla="*/ 146 w 404"/>
                <a:gd name="T21" fmla="*/ 447 h 461"/>
                <a:gd name="T22" fmla="*/ 153 w 404"/>
                <a:gd name="T23" fmla="*/ 442 h 461"/>
                <a:gd name="T24" fmla="*/ 163 w 404"/>
                <a:gd name="T25" fmla="*/ 438 h 461"/>
                <a:gd name="T26" fmla="*/ 168 w 404"/>
                <a:gd name="T27" fmla="*/ 440 h 461"/>
                <a:gd name="T28" fmla="*/ 182 w 404"/>
                <a:gd name="T29" fmla="*/ 442 h 461"/>
                <a:gd name="T30" fmla="*/ 210 w 404"/>
                <a:gd name="T31" fmla="*/ 428 h 461"/>
                <a:gd name="T32" fmla="*/ 220 w 404"/>
                <a:gd name="T33" fmla="*/ 423 h 461"/>
                <a:gd name="T34" fmla="*/ 222 w 404"/>
                <a:gd name="T35" fmla="*/ 423 h 461"/>
                <a:gd name="T36" fmla="*/ 222 w 404"/>
                <a:gd name="T37" fmla="*/ 426 h 461"/>
                <a:gd name="T38" fmla="*/ 222 w 404"/>
                <a:gd name="T39" fmla="*/ 426 h 461"/>
                <a:gd name="T40" fmla="*/ 222 w 404"/>
                <a:gd name="T41" fmla="*/ 428 h 461"/>
                <a:gd name="T42" fmla="*/ 227 w 404"/>
                <a:gd name="T43" fmla="*/ 440 h 461"/>
                <a:gd name="T44" fmla="*/ 229 w 404"/>
                <a:gd name="T45" fmla="*/ 442 h 461"/>
                <a:gd name="T46" fmla="*/ 231 w 404"/>
                <a:gd name="T47" fmla="*/ 445 h 461"/>
                <a:gd name="T48" fmla="*/ 262 w 404"/>
                <a:gd name="T49" fmla="*/ 461 h 461"/>
                <a:gd name="T50" fmla="*/ 279 w 404"/>
                <a:gd name="T51" fmla="*/ 454 h 461"/>
                <a:gd name="T52" fmla="*/ 279 w 404"/>
                <a:gd name="T53" fmla="*/ 452 h 461"/>
                <a:gd name="T54" fmla="*/ 281 w 404"/>
                <a:gd name="T55" fmla="*/ 438 h 461"/>
                <a:gd name="T56" fmla="*/ 288 w 404"/>
                <a:gd name="T57" fmla="*/ 433 h 461"/>
                <a:gd name="T58" fmla="*/ 291 w 404"/>
                <a:gd name="T59" fmla="*/ 433 h 461"/>
                <a:gd name="T60" fmla="*/ 291 w 404"/>
                <a:gd name="T61" fmla="*/ 430 h 461"/>
                <a:gd name="T62" fmla="*/ 291 w 404"/>
                <a:gd name="T63" fmla="*/ 430 h 461"/>
                <a:gd name="T64" fmla="*/ 291 w 404"/>
                <a:gd name="T65" fmla="*/ 388 h 461"/>
                <a:gd name="T66" fmla="*/ 298 w 404"/>
                <a:gd name="T67" fmla="*/ 378 h 461"/>
                <a:gd name="T68" fmla="*/ 307 w 404"/>
                <a:gd name="T69" fmla="*/ 386 h 461"/>
                <a:gd name="T70" fmla="*/ 310 w 404"/>
                <a:gd name="T71" fmla="*/ 395 h 461"/>
                <a:gd name="T72" fmla="*/ 324 w 404"/>
                <a:gd name="T73" fmla="*/ 386 h 461"/>
                <a:gd name="T74" fmla="*/ 319 w 404"/>
                <a:gd name="T75" fmla="*/ 374 h 461"/>
                <a:gd name="T76" fmla="*/ 314 w 404"/>
                <a:gd name="T77" fmla="*/ 371 h 461"/>
                <a:gd name="T78" fmla="*/ 319 w 404"/>
                <a:gd name="T79" fmla="*/ 357 h 461"/>
                <a:gd name="T80" fmla="*/ 336 w 404"/>
                <a:gd name="T81" fmla="*/ 333 h 461"/>
                <a:gd name="T82" fmla="*/ 343 w 404"/>
                <a:gd name="T83" fmla="*/ 324 h 461"/>
                <a:gd name="T84" fmla="*/ 347 w 404"/>
                <a:gd name="T85" fmla="*/ 326 h 461"/>
                <a:gd name="T86" fmla="*/ 378 w 404"/>
                <a:gd name="T87" fmla="*/ 303 h 461"/>
                <a:gd name="T88" fmla="*/ 392 w 404"/>
                <a:gd name="T89" fmla="*/ 260 h 461"/>
                <a:gd name="T90" fmla="*/ 397 w 404"/>
                <a:gd name="T91" fmla="*/ 217 h 461"/>
                <a:gd name="T92" fmla="*/ 404 w 404"/>
                <a:gd name="T93" fmla="*/ 161 h 461"/>
                <a:gd name="T94" fmla="*/ 395 w 404"/>
                <a:gd name="T95" fmla="*/ 101 h 461"/>
                <a:gd name="T96" fmla="*/ 388 w 404"/>
                <a:gd name="T97" fmla="*/ 57 h 461"/>
                <a:gd name="T98" fmla="*/ 338 w 404"/>
                <a:gd name="T99" fmla="*/ 21 h 461"/>
                <a:gd name="T100" fmla="*/ 307 w 404"/>
                <a:gd name="T101" fmla="*/ 40 h 461"/>
                <a:gd name="T102" fmla="*/ 298 w 404"/>
                <a:gd name="T103" fmla="*/ 54 h 461"/>
                <a:gd name="T104" fmla="*/ 286 w 404"/>
                <a:gd name="T105" fmla="*/ 68 h 461"/>
                <a:gd name="T106" fmla="*/ 276 w 404"/>
                <a:gd name="T107" fmla="*/ 75 h 461"/>
                <a:gd name="T108" fmla="*/ 257 w 404"/>
                <a:gd name="T109" fmla="*/ 78 h 461"/>
                <a:gd name="T110" fmla="*/ 224 w 404"/>
                <a:gd name="T111" fmla="*/ 90 h 461"/>
                <a:gd name="T112" fmla="*/ 213 w 404"/>
                <a:gd name="T113" fmla="*/ 99 h 461"/>
                <a:gd name="T114" fmla="*/ 205 w 404"/>
                <a:gd name="T115" fmla="*/ 97 h 461"/>
                <a:gd name="T116" fmla="*/ 189 w 404"/>
                <a:gd name="T117" fmla="*/ 85 h 461"/>
                <a:gd name="T118" fmla="*/ 156 w 404"/>
                <a:gd name="T119" fmla="*/ 80 h 461"/>
                <a:gd name="T120" fmla="*/ 92 w 404"/>
                <a:gd name="T121" fmla="*/ 7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4" h="461">
                  <a:moveTo>
                    <a:pt x="82" y="73"/>
                  </a:moveTo>
                  <a:lnTo>
                    <a:pt x="37" y="80"/>
                  </a:lnTo>
                  <a:lnTo>
                    <a:pt x="35" y="83"/>
                  </a:lnTo>
                  <a:lnTo>
                    <a:pt x="0" y="87"/>
                  </a:lnTo>
                  <a:lnTo>
                    <a:pt x="2" y="109"/>
                  </a:lnTo>
                  <a:lnTo>
                    <a:pt x="2" y="120"/>
                  </a:lnTo>
                  <a:lnTo>
                    <a:pt x="4" y="139"/>
                  </a:lnTo>
                  <a:lnTo>
                    <a:pt x="4" y="142"/>
                  </a:lnTo>
                  <a:lnTo>
                    <a:pt x="9" y="172"/>
                  </a:lnTo>
                  <a:lnTo>
                    <a:pt x="9" y="182"/>
                  </a:lnTo>
                  <a:lnTo>
                    <a:pt x="14" y="206"/>
                  </a:lnTo>
                  <a:lnTo>
                    <a:pt x="16" y="225"/>
                  </a:lnTo>
                  <a:lnTo>
                    <a:pt x="19" y="251"/>
                  </a:lnTo>
                  <a:lnTo>
                    <a:pt x="19" y="258"/>
                  </a:lnTo>
                  <a:lnTo>
                    <a:pt x="23" y="293"/>
                  </a:lnTo>
                  <a:lnTo>
                    <a:pt x="23" y="305"/>
                  </a:lnTo>
                  <a:lnTo>
                    <a:pt x="26" y="329"/>
                  </a:lnTo>
                  <a:lnTo>
                    <a:pt x="28" y="348"/>
                  </a:lnTo>
                  <a:lnTo>
                    <a:pt x="28" y="352"/>
                  </a:lnTo>
                  <a:lnTo>
                    <a:pt x="33" y="378"/>
                  </a:lnTo>
                  <a:lnTo>
                    <a:pt x="35" y="404"/>
                  </a:lnTo>
                  <a:lnTo>
                    <a:pt x="54" y="404"/>
                  </a:lnTo>
                  <a:lnTo>
                    <a:pt x="63" y="402"/>
                  </a:lnTo>
                  <a:lnTo>
                    <a:pt x="82" y="409"/>
                  </a:lnTo>
                  <a:lnTo>
                    <a:pt x="92" y="426"/>
                  </a:lnTo>
                  <a:lnTo>
                    <a:pt x="94" y="430"/>
                  </a:lnTo>
                  <a:lnTo>
                    <a:pt x="111" y="435"/>
                  </a:lnTo>
                  <a:lnTo>
                    <a:pt x="125" y="435"/>
                  </a:lnTo>
                  <a:lnTo>
                    <a:pt x="130" y="435"/>
                  </a:lnTo>
                  <a:lnTo>
                    <a:pt x="130" y="435"/>
                  </a:lnTo>
                  <a:lnTo>
                    <a:pt x="130" y="435"/>
                  </a:lnTo>
                  <a:lnTo>
                    <a:pt x="139" y="445"/>
                  </a:lnTo>
                  <a:lnTo>
                    <a:pt x="146" y="447"/>
                  </a:lnTo>
                  <a:lnTo>
                    <a:pt x="151" y="447"/>
                  </a:lnTo>
                  <a:lnTo>
                    <a:pt x="151" y="442"/>
                  </a:lnTo>
                  <a:lnTo>
                    <a:pt x="153" y="442"/>
                  </a:lnTo>
                  <a:lnTo>
                    <a:pt x="153" y="442"/>
                  </a:lnTo>
                  <a:lnTo>
                    <a:pt x="160" y="438"/>
                  </a:lnTo>
                  <a:lnTo>
                    <a:pt x="163" y="438"/>
                  </a:lnTo>
                  <a:lnTo>
                    <a:pt x="163" y="438"/>
                  </a:lnTo>
                  <a:lnTo>
                    <a:pt x="163" y="438"/>
                  </a:lnTo>
                  <a:lnTo>
                    <a:pt x="168" y="440"/>
                  </a:lnTo>
                  <a:lnTo>
                    <a:pt x="177" y="442"/>
                  </a:lnTo>
                  <a:lnTo>
                    <a:pt x="177" y="442"/>
                  </a:lnTo>
                  <a:lnTo>
                    <a:pt x="182" y="442"/>
                  </a:lnTo>
                  <a:lnTo>
                    <a:pt x="186" y="447"/>
                  </a:lnTo>
                  <a:lnTo>
                    <a:pt x="208" y="428"/>
                  </a:lnTo>
                  <a:lnTo>
                    <a:pt x="210" y="428"/>
                  </a:lnTo>
                  <a:lnTo>
                    <a:pt x="217" y="423"/>
                  </a:lnTo>
                  <a:lnTo>
                    <a:pt x="220" y="423"/>
                  </a:lnTo>
                  <a:lnTo>
                    <a:pt x="220" y="423"/>
                  </a:lnTo>
                  <a:lnTo>
                    <a:pt x="220" y="423"/>
                  </a:lnTo>
                  <a:lnTo>
                    <a:pt x="222" y="423"/>
                  </a:lnTo>
                  <a:lnTo>
                    <a:pt x="222" y="423"/>
                  </a:lnTo>
                  <a:lnTo>
                    <a:pt x="222" y="423"/>
                  </a:lnTo>
                  <a:lnTo>
                    <a:pt x="222" y="426"/>
                  </a:lnTo>
                  <a:lnTo>
                    <a:pt x="222" y="426"/>
                  </a:lnTo>
                  <a:lnTo>
                    <a:pt x="222" y="426"/>
                  </a:lnTo>
                  <a:lnTo>
                    <a:pt x="222" y="426"/>
                  </a:lnTo>
                  <a:lnTo>
                    <a:pt x="222" y="426"/>
                  </a:lnTo>
                  <a:lnTo>
                    <a:pt x="222" y="428"/>
                  </a:lnTo>
                  <a:lnTo>
                    <a:pt x="222" y="428"/>
                  </a:lnTo>
                  <a:lnTo>
                    <a:pt x="222" y="428"/>
                  </a:lnTo>
                  <a:lnTo>
                    <a:pt x="222" y="428"/>
                  </a:lnTo>
                  <a:lnTo>
                    <a:pt x="224" y="433"/>
                  </a:lnTo>
                  <a:lnTo>
                    <a:pt x="227" y="440"/>
                  </a:lnTo>
                  <a:lnTo>
                    <a:pt x="227" y="440"/>
                  </a:lnTo>
                  <a:lnTo>
                    <a:pt x="227" y="442"/>
                  </a:lnTo>
                  <a:lnTo>
                    <a:pt x="229" y="442"/>
                  </a:lnTo>
                  <a:lnTo>
                    <a:pt x="229" y="442"/>
                  </a:lnTo>
                  <a:lnTo>
                    <a:pt x="229" y="445"/>
                  </a:lnTo>
                  <a:lnTo>
                    <a:pt x="231" y="445"/>
                  </a:lnTo>
                  <a:lnTo>
                    <a:pt x="246" y="452"/>
                  </a:lnTo>
                  <a:lnTo>
                    <a:pt x="255" y="461"/>
                  </a:lnTo>
                  <a:lnTo>
                    <a:pt x="262" y="461"/>
                  </a:lnTo>
                  <a:lnTo>
                    <a:pt x="276" y="454"/>
                  </a:lnTo>
                  <a:lnTo>
                    <a:pt x="279" y="454"/>
                  </a:lnTo>
                  <a:lnTo>
                    <a:pt x="279" y="454"/>
                  </a:lnTo>
                  <a:lnTo>
                    <a:pt x="279" y="452"/>
                  </a:lnTo>
                  <a:lnTo>
                    <a:pt x="279" y="452"/>
                  </a:lnTo>
                  <a:lnTo>
                    <a:pt x="279" y="452"/>
                  </a:lnTo>
                  <a:lnTo>
                    <a:pt x="279" y="442"/>
                  </a:lnTo>
                  <a:lnTo>
                    <a:pt x="279" y="442"/>
                  </a:lnTo>
                  <a:lnTo>
                    <a:pt x="281" y="438"/>
                  </a:lnTo>
                  <a:lnTo>
                    <a:pt x="286" y="435"/>
                  </a:lnTo>
                  <a:lnTo>
                    <a:pt x="288" y="435"/>
                  </a:lnTo>
                  <a:lnTo>
                    <a:pt x="288" y="433"/>
                  </a:lnTo>
                  <a:lnTo>
                    <a:pt x="288" y="433"/>
                  </a:lnTo>
                  <a:lnTo>
                    <a:pt x="288" y="433"/>
                  </a:lnTo>
                  <a:lnTo>
                    <a:pt x="291" y="433"/>
                  </a:lnTo>
                  <a:lnTo>
                    <a:pt x="291" y="433"/>
                  </a:lnTo>
                  <a:lnTo>
                    <a:pt x="291" y="433"/>
                  </a:lnTo>
                  <a:lnTo>
                    <a:pt x="291" y="430"/>
                  </a:lnTo>
                  <a:lnTo>
                    <a:pt x="291" y="430"/>
                  </a:lnTo>
                  <a:lnTo>
                    <a:pt x="291" y="430"/>
                  </a:lnTo>
                  <a:lnTo>
                    <a:pt x="291" y="430"/>
                  </a:lnTo>
                  <a:lnTo>
                    <a:pt x="288" y="419"/>
                  </a:lnTo>
                  <a:lnTo>
                    <a:pt x="288" y="400"/>
                  </a:lnTo>
                  <a:lnTo>
                    <a:pt x="291" y="388"/>
                  </a:lnTo>
                  <a:lnTo>
                    <a:pt x="291" y="386"/>
                  </a:lnTo>
                  <a:lnTo>
                    <a:pt x="295" y="378"/>
                  </a:lnTo>
                  <a:lnTo>
                    <a:pt x="298" y="378"/>
                  </a:lnTo>
                  <a:lnTo>
                    <a:pt x="298" y="378"/>
                  </a:lnTo>
                  <a:lnTo>
                    <a:pt x="305" y="383"/>
                  </a:lnTo>
                  <a:lnTo>
                    <a:pt x="307" y="386"/>
                  </a:lnTo>
                  <a:lnTo>
                    <a:pt x="310" y="388"/>
                  </a:lnTo>
                  <a:lnTo>
                    <a:pt x="310" y="388"/>
                  </a:lnTo>
                  <a:lnTo>
                    <a:pt x="310" y="395"/>
                  </a:lnTo>
                  <a:lnTo>
                    <a:pt x="314" y="395"/>
                  </a:lnTo>
                  <a:lnTo>
                    <a:pt x="324" y="388"/>
                  </a:lnTo>
                  <a:lnTo>
                    <a:pt x="324" y="386"/>
                  </a:lnTo>
                  <a:lnTo>
                    <a:pt x="321" y="376"/>
                  </a:lnTo>
                  <a:lnTo>
                    <a:pt x="319" y="376"/>
                  </a:lnTo>
                  <a:lnTo>
                    <a:pt x="319" y="374"/>
                  </a:lnTo>
                  <a:lnTo>
                    <a:pt x="317" y="374"/>
                  </a:lnTo>
                  <a:lnTo>
                    <a:pt x="317" y="371"/>
                  </a:lnTo>
                  <a:lnTo>
                    <a:pt x="314" y="371"/>
                  </a:lnTo>
                  <a:lnTo>
                    <a:pt x="314" y="369"/>
                  </a:lnTo>
                  <a:lnTo>
                    <a:pt x="321" y="367"/>
                  </a:lnTo>
                  <a:lnTo>
                    <a:pt x="319" y="357"/>
                  </a:lnTo>
                  <a:lnTo>
                    <a:pt x="321" y="352"/>
                  </a:lnTo>
                  <a:lnTo>
                    <a:pt x="324" y="348"/>
                  </a:lnTo>
                  <a:lnTo>
                    <a:pt x="336" y="333"/>
                  </a:lnTo>
                  <a:lnTo>
                    <a:pt x="340" y="324"/>
                  </a:lnTo>
                  <a:lnTo>
                    <a:pt x="343" y="324"/>
                  </a:lnTo>
                  <a:lnTo>
                    <a:pt x="343" y="324"/>
                  </a:lnTo>
                  <a:lnTo>
                    <a:pt x="345" y="324"/>
                  </a:lnTo>
                  <a:lnTo>
                    <a:pt x="347" y="326"/>
                  </a:lnTo>
                  <a:lnTo>
                    <a:pt x="347" y="326"/>
                  </a:lnTo>
                  <a:lnTo>
                    <a:pt x="352" y="331"/>
                  </a:lnTo>
                  <a:lnTo>
                    <a:pt x="371" y="315"/>
                  </a:lnTo>
                  <a:lnTo>
                    <a:pt x="378" y="303"/>
                  </a:lnTo>
                  <a:lnTo>
                    <a:pt x="385" y="293"/>
                  </a:lnTo>
                  <a:lnTo>
                    <a:pt x="395" y="277"/>
                  </a:lnTo>
                  <a:lnTo>
                    <a:pt x="392" y="260"/>
                  </a:lnTo>
                  <a:lnTo>
                    <a:pt x="397" y="239"/>
                  </a:lnTo>
                  <a:lnTo>
                    <a:pt x="397" y="222"/>
                  </a:lnTo>
                  <a:lnTo>
                    <a:pt x="397" y="217"/>
                  </a:lnTo>
                  <a:lnTo>
                    <a:pt x="399" y="191"/>
                  </a:lnTo>
                  <a:lnTo>
                    <a:pt x="392" y="170"/>
                  </a:lnTo>
                  <a:lnTo>
                    <a:pt x="404" y="161"/>
                  </a:lnTo>
                  <a:lnTo>
                    <a:pt x="399" y="135"/>
                  </a:lnTo>
                  <a:lnTo>
                    <a:pt x="399" y="130"/>
                  </a:lnTo>
                  <a:lnTo>
                    <a:pt x="395" y="101"/>
                  </a:lnTo>
                  <a:lnTo>
                    <a:pt x="395" y="101"/>
                  </a:lnTo>
                  <a:lnTo>
                    <a:pt x="388" y="59"/>
                  </a:lnTo>
                  <a:lnTo>
                    <a:pt x="388" y="57"/>
                  </a:lnTo>
                  <a:lnTo>
                    <a:pt x="380" y="14"/>
                  </a:lnTo>
                  <a:lnTo>
                    <a:pt x="378" y="0"/>
                  </a:lnTo>
                  <a:lnTo>
                    <a:pt x="338" y="21"/>
                  </a:lnTo>
                  <a:lnTo>
                    <a:pt x="333" y="23"/>
                  </a:lnTo>
                  <a:lnTo>
                    <a:pt x="314" y="35"/>
                  </a:lnTo>
                  <a:lnTo>
                    <a:pt x="307" y="40"/>
                  </a:lnTo>
                  <a:lnTo>
                    <a:pt x="305" y="45"/>
                  </a:lnTo>
                  <a:lnTo>
                    <a:pt x="300" y="49"/>
                  </a:lnTo>
                  <a:lnTo>
                    <a:pt x="298" y="54"/>
                  </a:lnTo>
                  <a:lnTo>
                    <a:pt x="298" y="57"/>
                  </a:lnTo>
                  <a:lnTo>
                    <a:pt x="288" y="64"/>
                  </a:lnTo>
                  <a:lnTo>
                    <a:pt x="286" y="68"/>
                  </a:lnTo>
                  <a:lnTo>
                    <a:pt x="281" y="73"/>
                  </a:lnTo>
                  <a:lnTo>
                    <a:pt x="279" y="75"/>
                  </a:lnTo>
                  <a:lnTo>
                    <a:pt x="276" y="75"/>
                  </a:lnTo>
                  <a:lnTo>
                    <a:pt x="265" y="78"/>
                  </a:lnTo>
                  <a:lnTo>
                    <a:pt x="260" y="78"/>
                  </a:lnTo>
                  <a:lnTo>
                    <a:pt x="257" y="78"/>
                  </a:lnTo>
                  <a:lnTo>
                    <a:pt x="257" y="78"/>
                  </a:lnTo>
                  <a:lnTo>
                    <a:pt x="257" y="75"/>
                  </a:lnTo>
                  <a:lnTo>
                    <a:pt x="224" y="90"/>
                  </a:lnTo>
                  <a:lnTo>
                    <a:pt x="217" y="97"/>
                  </a:lnTo>
                  <a:lnTo>
                    <a:pt x="215" y="97"/>
                  </a:lnTo>
                  <a:lnTo>
                    <a:pt x="213" y="99"/>
                  </a:lnTo>
                  <a:lnTo>
                    <a:pt x="213" y="99"/>
                  </a:lnTo>
                  <a:lnTo>
                    <a:pt x="210" y="99"/>
                  </a:lnTo>
                  <a:lnTo>
                    <a:pt x="205" y="97"/>
                  </a:lnTo>
                  <a:lnTo>
                    <a:pt x="201" y="94"/>
                  </a:lnTo>
                  <a:lnTo>
                    <a:pt x="191" y="87"/>
                  </a:lnTo>
                  <a:lnTo>
                    <a:pt x="189" y="85"/>
                  </a:lnTo>
                  <a:lnTo>
                    <a:pt x="179" y="80"/>
                  </a:lnTo>
                  <a:lnTo>
                    <a:pt x="177" y="80"/>
                  </a:lnTo>
                  <a:lnTo>
                    <a:pt x="156" y="80"/>
                  </a:lnTo>
                  <a:lnTo>
                    <a:pt x="146" y="78"/>
                  </a:lnTo>
                  <a:lnTo>
                    <a:pt x="120" y="68"/>
                  </a:lnTo>
                  <a:lnTo>
                    <a:pt x="92" y="73"/>
                  </a:lnTo>
                  <a:lnTo>
                    <a:pt x="82" y="73"/>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9" name="Oahu"/>
            <p:cNvSpPr>
              <a:spLocks/>
            </p:cNvSpPr>
            <p:nvPr/>
          </p:nvSpPr>
          <p:spPr bwMode="auto">
            <a:xfrm>
              <a:off x="3238252" y="5545237"/>
              <a:ext cx="115888" cy="85725"/>
            </a:xfrm>
            <a:custGeom>
              <a:avLst/>
              <a:gdLst>
                <a:gd name="T0" fmla="*/ 66 w 73"/>
                <a:gd name="T1" fmla="*/ 38 h 54"/>
                <a:gd name="T2" fmla="*/ 61 w 73"/>
                <a:gd name="T3" fmla="*/ 36 h 54"/>
                <a:gd name="T4" fmla="*/ 61 w 73"/>
                <a:gd name="T5" fmla="*/ 31 h 54"/>
                <a:gd name="T6" fmla="*/ 59 w 73"/>
                <a:gd name="T7" fmla="*/ 31 h 54"/>
                <a:gd name="T8" fmla="*/ 57 w 73"/>
                <a:gd name="T9" fmla="*/ 36 h 54"/>
                <a:gd name="T10" fmla="*/ 50 w 73"/>
                <a:gd name="T11" fmla="*/ 31 h 54"/>
                <a:gd name="T12" fmla="*/ 47 w 73"/>
                <a:gd name="T13" fmla="*/ 26 h 54"/>
                <a:gd name="T14" fmla="*/ 50 w 73"/>
                <a:gd name="T15" fmla="*/ 21 h 54"/>
                <a:gd name="T16" fmla="*/ 47 w 73"/>
                <a:gd name="T17" fmla="*/ 19 h 54"/>
                <a:gd name="T18" fmla="*/ 47 w 73"/>
                <a:gd name="T19" fmla="*/ 19 h 54"/>
                <a:gd name="T20" fmla="*/ 38 w 73"/>
                <a:gd name="T21" fmla="*/ 2 h 54"/>
                <a:gd name="T22" fmla="*/ 33 w 73"/>
                <a:gd name="T23" fmla="*/ 0 h 54"/>
                <a:gd name="T24" fmla="*/ 26 w 73"/>
                <a:gd name="T25" fmla="*/ 5 h 54"/>
                <a:gd name="T26" fmla="*/ 19 w 73"/>
                <a:gd name="T27" fmla="*/ 17 h 54"/>
                <a:gd name="T28" fmla="*/ 0 w 73"/>
                <a:gd name="T29" fmla="*/ 21 h 54"/>
                <a:gd name="T30" fmla="*/ 5 w 73"/>
                <a:gd name="T31" fmla="*/ 24 h 54"/>
                <a:gd name="T32" fmla="*/ 5 w 73"/>
                <a:gd name="T33" fmla="*/ 28 h 54"/>
                <a:gd name="T34" fmla="*/ 12 w 73"/>
                <a:gd name="T35" fmla="*/ 36 h 54"/>
                <a:gd name="T36" fmla="*/ 12 w 73"/>
                <a:gd name="T37" fmla="*/ 40 h 54"/>
                <a:gd name="T38" fmla="*/ 19 w 73"/>
                <a:gd name="T39" fmla="*/ 43 h 54"/>
                <a:gd name="T40" fmla="*/ 21 w 73"/>
                <a:gd name="T41" fmla="*/ 52 h 54"/>
                <a:gd name="T42" fmla="*/ 28 w 73"/>
                <a:gd name="T43" fmla="*/ 50 h 54"/>
                <a:gd name="T44" fmla="*/ 47 w 73"/>
                <a:gd name="T45" fmla="*/ 50 h 54"/>
                <a:gd name="T46" fmla="*/ 54 w 73"/>
                <a:gd name="T47" fmla="*/ 54 h 54"/>
                <a:gd name="T48" fmla="*/ 66 w 73"/>
                <a:gd name="T49" fmla="*/ 50 h 54"/>
                <a:gd name="T50" fmla="*/ 66 w 73"/>
                <a:gd name="T51" fmla="*/ 52 h 54"/>
                <a:gd name="T52" fmla="*/ 73 w 73"/>
                <a:gd name="T53" fmla="*/ 47 h 54"/>
                <a:gd name="T54" fmla="*/ 69 w 73"/>
                <a:gd name="T55" fmla="*/ 45 h 54"/>
                <a:gd name="T56" fmla="*/ 66 w 73"/>
                <a:gd name="T57"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 h="54">
                  <a:moveTo>
                    <a:pt x="66" y="38"/>
                  </a:moveTo>
                  <a:lnTo>
                    <a:pt x="61" y="36"/>
                  </a:lnTo>
                  <a:lnTo>
                    <a:pt x="61" y="31"/>
                  </a:lnTo>
                  <a:lnTo>
                    <a:pt x="59" y="31"/>
                  </a:lnTo>
                  <a:lnTo>
                    <a:pt x="57" y="36"/>
                  </a:lnTo>
                  <a:lnTo>
                    <a:pt x="50" y="31"/>
                  </a:lnTo>
                  <a:lnTo>
                    <a:pt x="47" y="26"/>
                  </a:lnTo>
                  <a:lnTo>
                    <a:pt x="50" y="21"/>
                  </a:lnTo>
                  <a:lnTo>
                    <a:pt x="47" y="19"/>
                  </a:lnTo>
                  <a:lnTo>
                    <a:pt x="47" y="19"/>
                  </a:lnTo>
                  <a:lnTo>
                    <a:pt x="38" y="2"/>
                  </a:lnTo>
                  <a:lnTo>
                    <a:pt x="33" y="0"/>
                  </a:lnTo>
                  <a:lnTo>
                    <a:pt x="26" y="5"/>
                  </a:lnTo>
                  <a:lnTo>
                    <a:pt x="19" y="17"/>
                  </a:lnTo>
                  <a:lnTo>
                    <a:pt x="0" y="21"/>
                  </a:lnTo>
                  <a:lnTo>
                    <a:pt x="5" y="24"/>
                  </a:lnTo>
                  <a:lnTo>
                    <a:pt x="5" y="28"/>
                  </a:lnTo>
                  <a:lnTo>
                    <a:pt x="12" y="36"/>
                  </a:lnTo>
                  <a:lnTo>
                    <a:pt x="12" y="40"/>
                  </a:lnTo>
                  <a:lnTo>
                    <a:pt x="19" y="43"/>
                  </a:lnTo>
                  <a:lnTo>
                    <a:pt x="21" y="52"/>
                  </a:lnTo>
                  <a:lnTo>
                    <a:pt x="28" y="50"/>
                  </a:lnTo>
                  <a:lnTo>
                    <a:pt x="47" y="50"/>
                  </a:lnTo>
                  <a:lnTo>
                    <a:pt x="54" y="54"/>
                  </a:lnTo>
                  <a:lnTo>
                    <a:pt x="66" y="50"/>
                  </a:lnTo>
                  <a:lnTo>
                    <a:pt x="66" y="52"/>
                  </a:lnTo>
                  <a:lnTo>
                    <a:pt x="73" y="47"/>
                  </a:lnTo>
                  <a:lnTo>
                    <a:pt x="69" y="45"/>
                  </a:lnTo>
                  <a:lnTo>
                    <a:pt x="66" y="38"/>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4" name="North Dakota"/>
            <p:cNvSpPr>
              <a:spLocks/>
            </p:cNvSpPr>
            <p:nvPr/>
          </p:nvSpPr>
          <p:spPr bwMode="auto">
            <a:xfrm>
              <a:off x="3730377" y="1276450"/>
              <a:ext cx="1009650" cy="635000"/>
            </a:xfrm>
            <a:custGeom>
              <a:avLst/>
              <a:gdLst>
                <a:gd name="T0" fmla="*/ 21 w 636"/>
                <a:gd name="T1" fmla="*/ 121 h 400"/>
                <a:gd name="T2" fmla="*/ 14 w 636"/>
                <a:gd name="T3" fmla="*/ 201 h 400"/>
                <a:gd name="T4" fmla="*/ 7 w 636"/>
                <a:gd name="T5" fmla="*/ 298 h 400"/>
                <a:gd name="T6" fmla="*/ 0 w 636"/>
                <a:gd name="T7" fmla="*/ 369 h 400"/>
                <a:gd name="T8" fmla="*/ 95 w 636"/>
                <a:gd name="T9" fmla="*/ 376 h 400"/>
                <a:gd name="T10" fmla="*/ 175 w 636"/>
                <a:gd name="T11" fmla="*/ 383 h 400"/>
                <a:gd name="T12" fmla="*/ 187 w 636"/>
                <a:gd name="T13" fmla="*/ 383 h 400"/>
                <a:gd name="T14" fmla="*/ 210 w 636"/>
                <a:gd name="T15" fmla="*/ 386 h 400"/>
                <a:gd name="T16" fmla="*/ 227 w 636"/>
                <a:gd name="T17" fmla="*/ 386 h 400"/>
                <a:gd name="T18" fmla="*/ 260 w 636"/>
                <a:gd name="T19" fmla="*/ 388 h 400"/>
                <a:gd name="T20" fmla="*/ 279 w 636"/>
                <a:gd name="T21" fmla="*/ 388 h 400"/>
                <a:gd name="T22" fmla="*/ 281 w 636"/>
                <a:gd name="T23" fmla="*/ 388 h 400"/>
                <a:gd name="T24" fmla="*/ 300 w 636"/>
                <a:gd name="T25" fmla="*/ 391 h 400"/>
                <a:gd name="T26" fmla="*/ 367 w 636"/>
                <a:gd name="T27" fmla="*/ 393 h 400"/>
                <a:gd name="T28" fmla="*/ 452 w 636"/>
                <a:gd name="T29" fmla="*/ 395 h 400"/>
                <a:gd name="T30" fmla="*/ 516 w 636"/>
                <a:gd name="T31" fmla="*/ 398 h 400"/>
                <a:gd name="T32" fmla="*/ 636 w 636"/>
                <a:gd name="T33" fmla="*/ 400 h 400"/>
                <a:gd name="T34" fmla="*/ 636 w 636"/>
                <a:gd name="T35" fmla="*/ 386 h 400"/>
                <a:gd name="T36" fmla="*/ 636 w 636"/>
                <a:gd name="T37" fmla="*/ 381 h 400"/>
                <a:gd name="T38" fmla="*/ 634 w 636"/>
                <a:gd name="T39" fmla="*/ 353 h 400"/>
                <a:gd name="T40" fmla="*/ 617 w 636"/>
                <a:gd name="T41" fmla="*/ 315 h 400"/>
                <a:gd name="T42" fmla="*/ 620 w 636"/>
                <a:gd name="T43" fmla="*/ 282 h 400"/>
                <a:gd name="T44" fmla="*/ 615 w 636"/>
                <a:gd name="T45" fmla="*/ 268 h 400"/>
                <a:gd name="T46" fmla="*/ 615 w 636"/>
                <a:gd name="T47" fmla="*/ 241 h 400"/>
                <a:gd name="T48" fmla="*/ 610 w 636"/>
                <a:gd name="T49" fmla="*/ 189 h 400"/>
                <a:gd name="T50" fmla="*/ 591 w 636"/>
                <a:gd name="T51" fmla="*/ 135 h 400"/>
                <a:gd name="T52" fmla="*/ 589 w 636"/>
                <a:gd name="T53" fmla="*/ 125 h 400"/>
                <a:gd name="T54" fmla="*/ 591 w 636"/>
                <a:gd name="T55" fmla="*/ 85 h 400"/>
                <a:gd name="T56" fmla="*/ 596 w 636"/>
                <a:gd name="T57" fmla="*/ 66 h 400"/>
                <a:gd name="T58" fmla="*/ 589 w 636"/>
                <a:gd name="T59" fmla="*/ 52 h 400"/>
                <a:gd name="T60" fmla="*/ 584 w 636"/>
                <a:gd name="T61" fmla="*/ 31 h 400"/>
                <a:gd name="T62" fmla="*/ 584 w 636"/>
                <a:gd name="T63" fmla="*/ 28 h 400"/>
                <a:gd name="T64" fmla="*/ 525 w 636"/>
                <a:gd name="T65" fmla="*/ 26 h 400"/>
                <a:gd name="T66" fmla="*/ 397 w 636"/>
                <a:gd name="T67" fmla="*/ 24 h 400"/>
                <a:gd name="T68" fmla="*/ 239 w 636"/>
                <a:gd name="T69" fmla="*/ 14 h 400"/>
                <a:gd name="T70" fmla="*/ 121 w 636"/>
                <a:gd name="T71" fmla="*/ 7 h 400"/>
                <a:gd name="T72" fmla="*/ 26 w 636"/>
                <a:gd name="T73" fmla="*/ 4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6" h="400">
                  <a:moveTo>
                    <a:pt x="24" y="73"/>
                  </a:moveTo>
                  <a:lnTo>
                    <a:pt x="21" y="121"/>
                  </a:lnTo>
                  <a:lnTo>
                    <a:pt x="14" y="194"/>
                  </a:lnTo>
                  <a:lnTo>
                    <a:pt x="14" y="201"/>
                  </a:lnTo>
                  <a:lnTo>
                    <a:pt x="7" y="284"/>
                  </a:lnTo>
                  <a:lnTo>
                    <a:pt x="7" y="298"/>
                  </a:lnTo>
                  <a:lnTo>
                    <a:pt x="2" y="329"/>
                  </a:lnTo>
                  <a:lnTo>
                    <a:pt x="0" y="369"/>
                  </a:lnTo>
                  <a:lnTo>
                    <a:pt x="90" y="376"/>
                  </a:lnTo>
                  <a:lnTo>
                    <a:pt x="95" y="376"/>
                  </a:lnTo>
                  <a:lnTo>
                    <a:pt x="173" y="383"/>
                  </a:lnTo>
                  <a:lnTo>
                    <a:pt x="175" y="383"/>
                  </a:lnTo>
                  <a:lnTo>
                    <a:pt x="175" y="383"/>
                  </a:lnTo>
                  <a:lnTo>
                    <a:pt x="187" y="383"/>
                  </a:lnTo>
                  <a:lnTo>
                    <a:pt x="199" y="383"/>
                  </a:lnTo>
                  <a:lnTo>
                    <a:pt x="210" y="386"/>
                  </a:lnTo>
                  <a:lnTo>
                    <a:pt x="222" y="386"/>
                  </a:lnTo>
                  <a:lnTo>
                    <a:pt x="227" y="386"/>
                  </a:lnTo>
                  <a:lnTo>
                    <a:pt x="236" y="386"/>
                  </a:lnTo>
                  <a:lnTo>
                    <a:pt x="260" y="388"/>
                  </a:lnTo>
                  <a:lnTo>
                    <a:pt x="267" y="388"/>
                  </a:lnTo>
                  <a:lnTo>
                    <a:pt x="279" y="388"/>
                  </a:lnTo>
                  <a:lnTo>
                    <a:pt x="279" y="388"/>
                  </a:lnTo>
                  <a:lnTo>
                    <a:pt x="281" y="388"/>
                  </a:lnTo>
                  <a:lnTo>
                    <a:pt x="300" y="391"/>
                  </a:lnTo>
                  <a:lnTo>
                    <a:pt x="300" y="391"/>
                  </a:lnTo>
                  <a:lnTo>
                    <a:pt x="355" y="393"/>
                  </a:lnTo>
                  <a:lnTo>
                    <a:pt x="367" y="393"/>
                  </a:lnTo>
                  <a:lnTo>
                    <a:pt x="428" y="395"/>
                  </a:lnTo>
                  <a:lnTo>
                    <a:pt x="452" y="395"/>
                  </a:lnTo>
                  <a:lnTo>
                    <a:pt x="513" y="398"/>
                  </a:lnTo>
                  <a:lnTo>
                    <a:pt x="516" y="398"/>
                  </a:lnTo>
                  <a:lnTo>
                    <a:pt x="580" y="400"/>
                  </a:lnTo>
                  <a:lnTo>
                    <a:pt x="636" y="400"/>
                  </a:lnTo>
                  <a:lnTo>
                    <a:pt x="636" y="388"/>
                  </a:lnTo>
                  <a:lnTo>
                    <a:pt x="636" y="386"/>
                  </a:lnTo>
                  <a:lnTo>
                    <a:pt x="636" y="383"/>
                  </a:lnTo>
                  <a:lnTo>
                    <a:pt x="636" y="381"/>
                  </a:lnTo>
                  <a:lnTo>
                    <a:pt x="636" y="379"/>
                  </a:lnTo>
                  <a:lnTo>
                    <a:pt x="634" y="353"/>
                  </a:lnTo>
                  <a:lnTo>
                    <a:pt x="622" y="324"/>
                  </a:lnTo>
                  <a:lnTo>
                    <a:pt x="617" y="315"/>
                  </a:lnTo>
                  <a:lnTo>
                    <a:pt x="617" y="308"/>
                  </a:lnTo>
                  <a:lnTo>
                    <a:pt x="620" y="282"/>
                  </a:lnTo>
                  <a:lnTo>
                    <a:pt x="620" y="279"/>
                  </a:lnTo>
                  <a:lnTo>
                    <a:pt x="615" y="268"/>
                  </a:lnTo>
                  <a:lnTo>
                    <a:pt x="615" y="251"/>
                  </a:lnTo>
                  <a:lnTo>
                    <a:pt x="615" y="241"/>
                  </a:lnTo>
                  <a:lnTo>
                    <a:pt x="613" y="208"/>
                  </a:lnTo>
                  <a:lnTo>
                    <a:pt x="610" y="189"/>
                  </a:lnTo>
                  <a:lnTo>
                    <a:pt x="601" y="163"/>
                  </a:lnTo>
                  <a:lnTo>
                    <a:pt x="591" y="135"/>
                  </a:lnTo>
                  <a:lnTo>
                    <a:pt x="589" y="128"/>
                  </a:lnTo>
                  <a:lnTo>
                    <a:pt x="589" y="125"/>
                  </a:lnTo>
                  <a:lnTo>
                    <a:pt x="594" y="114"/>
                  </a:lnTo>
                  <a:lnTo>
                    <a:pt x="591" y="85"/>
                  </a:lnTo>
                  <a:lnTo>
                    <a:pt x="589" y="83"/>
                  </a:lnTo>
                  <a:lnTo>
                    <a:pt x="596" y="66"/>
                  </a:lnTo>
                  <a:lnTo>
                    <a:pt x="591" y="57"/>
                  </a:lnTo>
                  <a:lnTo>
                    <a:pt x="589" y="52"/>
                  </a:lnTo>
                  <a:lnTo>
                    <a:pt x="584" y="33"/>
                  </a:lnTo>
                  <a:lnTo>
                    <a:pt x="584" y="31"/>
                  </a:lnTo>
                  <a:lnTo>
                    <a:pt x="584" y="28"/>
                  </a:lnTo>
                  <a:lnTo>
                    <a:pt x="584" y="28"/>
                  </a:lnTo>
                  <a:lnTo>
                    <a:pt x="584" y="28"/>
                  </a:lnTo>
                  <a:lnTo>
                    <a:pt x="525" y="26"/>
                  </a:lnTo>
                  <a:lnTo>
                    <a:pt x="440" y="24"/>
                  </a:lnTo>
                  <a:lnTo>
                    <a:pt x="397" y="24"/>
                  </a:lnTo>
                  <a:lnTo>
                    <a:pt x="345" y="21"/>
                  </a:lnTo>
                  <a:lnTo>
                    <a:pt x="239" y="14"/>
                  </a:lnTo>
                  <a:lnTo>
                    <a:pt x="196" y="12"/>
                  </a:lnTo>
                  <a:lnTo>
                    <a:pt x="121" y="7"/>
                  </a:lnTo>
                  <a:lnTo>
                    <a:pt x="31" y="0"/>
                  </a:lnTo>
                  <a:lnTo>
                    <a:pt x="26" y="45"/>
                  </a:lnTo>
                  <a:lnTo>
                    <a:pt x="24" y="73"/>
                  </a:lnTo>
                  <a:close/>
                </a:path>
              </a:pathLst>
            </a:custGeom>
            <a:solidFill>
              <a:schemeClr val="accent3">
                <a:lumMod val="50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7" name="North Carolina"/>
            <p:cNvSpPr>
              <a:spLocks/>
            </p:cNvSpPr>
            <p:nvPr/>
          </p:nvSpPr>
          <p:spPr bwMode="auto">
            <a:xfrm>
              <a:off x="6652964" y="3411637"/>
              <a:ext cx="1331913" cy="600075"/>
            </a:xfrm>
            <a:custGeom>
              <a:avLst/>
              <a:gdLst>
                <a:gd name="T0" fmla="*/ 664 w 839"/>
                <a:gd name="T1" fmla="*/ 26 h 378"/>
                <a:gd name="T2" fmla="*/ 582 w 839"/>
                <a:gd name="T3" fmla="*/ 42 h 378"/>
                <a:gd name="T4" fmla="*/ 511 w 839"/>
                <a:gd name="T5" fmla="*/ 56 h 378"/>
                <a:gd name="T6" fmla="*/ 444 w 839"/>
                <a:gd name="T7" fmla="*/ 68 h 378"/>
                <a:gd name="T8" fmla="*/ 390 w 839"/>
                <a:gd name="T9" fmla="*/ 78 h 378"/>
                <a:gd name="T10" fmla="*/ 307 w 839"/>
                <a:gd name="T11" fmla="*/ 89 h 378"/>
                <a:gd name="T12" fmla="*/ 231 w 839"/>
                <a:gd name="T13" fmla="*/ 130 h 378"/>
                <a:gd name="T14" fmla="*/ 227 w 839"/>
                <a:gd name="T15" fmla="*/ 127 h 378"/>
                <a:gd name="T16" fmla="*/ 220 w 839"/>
                <a:gd name="T17" fmla="*/ 130 h 378"/>
                <a:gd name="T18" fmla="*/ 201 w 839"/>
                <a:gd name="T19" fmla="*/ 163 h 378"/>
                <a:gd name="T20" fmla="*/ 153 w 839"/>
                <a:gd name="T21" fmla="*/ 177 h 378"/>
                <a:gd name="T22" fmla="*/ 146 w 839"/>
                <a:gd name="T23" fmla="*/ 177 h 378"/>
                <a:gd name="T24" fmla="*/ 125 w 839"/>
                <a:gd name="T25" fmla="*/ 194 h 378"/>
                <a:gd name="T26" fmla="*/ 92 w 839"/>
                <a:gd name="T27" fmla="*/ 234 h 378"/>
                <a:gd name="T28" fmla="*/ 56 w 839"/>
                <a:gd name="T29" fmla="*/ 248 h 378"/>
                <a:gd name="T30" fmla="*/ 26 w 839"/>
                <a:gd name="T31" fmla="*/ 288 h 378"/>
                <a:gd name="T32" fmla="*/ 0 w 839"/>
                <a:gd name="T33" fmla="*/ 300 h 378"/>
                <a:gd name="T34" fmla="*/ 40 w 839"/>
                <a:gd name="T35" fmla="*/ 324 h 378"/>
                <a:gd name="T36" fmla="*/ 130 w 839"/>
                <a:gd name="T37" fmla="*/ 307 h 378"/>
                <a:gd name="T38" fmla="*/ 191 w 839"/>
                <a:gd name="T39" fmla="*/ 276 h 378"/>
                <a:gd name="T40" fmla="*/ 248 w 839"/>
                <a:gd name="T41" fmla="*/ 269 h 378"/>
                <a:gd name="T42" fmla="*/ 335 w 839"/>
                <a:gd name="T43" fmla="*/ 269 h 378"/>
                <a:gd name="T44" fmla="*/ 352 w 839"/>
                <a:gd name="T45" fmla="*/ 298 h 378"/>
                <a:gd name="T46" fmla="*/ 437 w 839"/>
                <a:gd name="T47" fmla="*/ 286 h 378"/>
                <a:gd name="T48" fmla="*/ 532 w 839"/>
                <a:gd name="T49" fmla="*/ 333 h 378"/>
                <a:gd name="T50" fmla="*/ 608 w 839"/>
                <a:gd name="T51" fmla="*/ 369 h 378"/>
                <a:gd name="T52" fmla="*/ 629 w 839"/>
                <a:gd name="T53" fmla="*/ 364 h 378"/>
                <a:gd name="T54" fmla="*/ 653 w 839"/>
                <a:gd name="T55" fmla="*/ 357 h 378"/>
                <a:gd name="T56" fmla="*/ 657 w 839"/>
                <a:gd name="T57" fmla="*/ 326 h 378"/>
                <a:gd name="T58" fmla="*/ 681 w 839"/>
                <a:gd name="T59" fmla="*/ 288 h 378"/>
                <a:gd name="T60" fmla="*/ 724 w 839"/>
                <a:gd name="T61" fmla="*/ 250 h 378"/>
                <a:gd name="T62" fmla="*/ 735 w 839"/>
                <a:gd name="T63" fmla="*/ 246 h 378"/>
                <a:gd name="T64" fmla="*/ 759 w 839"/>
                <a:gd name="T65" fmla="*/ 241 h 378"/>
                <a:gd name="T66" fmla="*/ 797 w 839"/>
                <a:gd name="T67" fmla="*/ 205 h 378"/>
                <a:gd name="T68" fmla="*/ 759 w 839"/>
                <a:gd name="T69" fmla="*/ 203 h 378"/>
                <a:gd name="T70" fmla="*/ 759 w 839"/>
                <a:gd name="T71" fmla="*/ 189 h 378"/>
                <a:gd name="T72" fmla="*/ 764 w 839"/>
                <a:gd name="T73" fmla="*/ 165 h 378"/>
                <a:gd name="T74" fmla="*/ 750 w 839"/>
                <a:gd name="T75" fmla="*/ 160 h 378"/>
                <a:gd name="T76" fmla="*/ 768 w 839"/>
                <a:gd name="T77" fmla="*/ 156 h 378"/>
                <a:gd name="T78" fmla="*/ 804 w 839"/>
                <a:gd name="T79" fmla="*/ 142 h 378"/>
                <a:gd name="T80" fmla="*/ 804 w 839"/>
                <a:gd name="T81" fmla="*/ 134 h 378"/>
                <a:gd name="T82" fmla="*/ 811 w 839"/>
                <a:gd name="T83" fmla="*/ 118 h 378"/>
                <a:gd name="T84" fmla="*/ 823 w 839"/>
                <a:gd name="T85" fmla="*/ 116 h 378"/>
                <a:gd name="T86" fmla="*/ 821 w 839"/>
                <a:gd name="T87" fmla="*/ 85 h 378"/>
                <a:gd name="T88" fmla="*/ 806 w 839"/>
                <a:gd name="T89" fmla="*/ 68 h 378"/>
                <a:gd name="T90" fmla="*/ 797 w 839"/>
                <a:gd name="T91" fmla="*/ 73 h 378"/>
                <a:gd name="T92" fmla="*/ 790 w 839"/>
                <a:gd name="T93" fmla="*/ 73 h 378"/>
                <a:gd name="T94" fmla="*/ 766 w 839"/>
                <a:gd name="T95" fmla="*/ 78 h 378"/>
                <a:gd name="T96" fmla="*/ 752 w 839"/>
                <a:gd name="T97" fmla="*/ 80 h 378"/>
                <a:gd name="T98" fmla="*/ 733 w 839"/>
                <a:gd name="T99" fmla="*/ 89 h 378"/>
                <a:gd name="T100" fmla="*/ 726 w 839"/>
                <a:gd name="T101" fmla="*/ 89 h 378"/>
                <a:gd name="T102" fmla="*/ 780 w 839"/>
                <a:gd name="T103" fmla="*/ 47 h 378"/>
                <a:gd name="T104" fmla="*/ 804 w 839"/>
                <a:gd name="T105" fmla="*/ 54 h 378"/>
                <a:gd name="T106" fmla="*/ 806 w 839"/>
                <a:gd name="T107" fmla="*/ 52 h 378"/>
                <a:gd name="T108" fmla="*/ 778 w 839"/>
                <a:gd name="T109" fmla="*/ 16 h 378"/>
                <a:gd name="T110" fmla="*/ 776 w 839"/>
                <a:gd name="T111" fmla="*/ 9 h 378"/>
                <a:gd name="T112" fmla="*/ 787 w 839"/>
                <a:gd name="T113" fmla="*/ 9 h 378"/>
                <a:gd name="T114" fmla="*/ 830 w 839"/>
                <a:gd name="T115" fmla="*/ 75 h 378"/>
                <a:gd name="T116" fmla="*/ 828 w 839"/>
                <a:gd name="T117" fmla="*/ 68 h 378"/>
                <a:gd name="T118" fmla="*/ 811 w 839"/>
                <a:gd name="T119" fmla="*/ 44 h 378"/>
                <a:gd name="T120" fmla="*/ 764 w 839"/>
                <a:gd name="T121" fmla="*/ 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9" h="378">
                  <a:moveTo>
                    <a:pt x="747" y="9"/>
                  </a:moveTo>
                  <a:lnTo>
                    <a:pt x="731" y="14"/>
                  </a:lnTo>
                  <a:lnTo>
                    <a:pt x="688" y="23"/>
                  </a:lnTo>
                  <a:lnTo>
                    <a:pt x="664" y="26"/>
                  </a:lnTo>
                  <a:lnTo>
                    <a:pt x="653" y="30"/>
                  </a:lnTo>
                  <a:lnTo>
                    <a:pt x="608" y="37"/>
                  </a:lnTo>
                  <a:lnTo>
                    <a:pt x="596" y="40"/>
                  </a:lnTo>
                  <a:lnTo>
                    <a:pt x="582" y="42"/>
                  </a:lnTo>
                  <a:lnTo>
                    <a:pt x="556" y="49"/>
                  </a:lnTo>
                  <a:lnTo>
                    <a:pt x="541" y="52"/>
                  </a:lnTo>
                  <a:lnTo>
                    <a:pt x="515" y="56"/>
                  </a:lnTo>
                  <a:lnTo>
                    <a:pt x="511" y="56"/>
                  </a:lnTo>
                  <a:lnTo>
                    <a:pt x="477" y="63"/>
                  </a:lnTo>
                  <a:lnTo>
                    <a:pt x="468" y="63"/>
                  </a:lnTo>
                  <a:lnTo>
                    <a:pt x="456" y="66"/>
                  </a:lnTo>
                  <a:lnTo>
                    <a:pt x="444" y="68"/>
                  </a:lnTo>
                  <a:lnTo>
                    <a:pt x="442" y="71"/>
                  </a:lnTo>
                  <a:lnTo>
                    <a:pt x="421" y="73"/>
                  </a:lnTo>
                  <a:lnTo>
                    <a:pt x="392" y="78"/>
                  </a:lnTo>
                  <a:lnTo>
                    <a:pt x="390" y="78"/>
                  </a:lnTo>
                  <a:lnTo>
                    <a:pt x="352" y="82"/>
                  </a:lnTo>
                  <a:lnTo>
                    <a:pt x="335" y="85"/>
                  </a:lnTo>
                  <a:lnTo>
                    <a:pt x="314" y="89"/>
                  </a:lnTo>
                  <a:lnTo>
                    <a:pt x="307" y="89"/>
                  </a:lnTo>
                  <a:lnTo>
                    <a:pt x="262" y="94"/>
                  </a:lnTo>
                  <a:lnTo>
                    <a:pt x="231" y="97"/>
                  </a:lnTo>
                  <a:lnTo>
                    <a:pt x="231" y="123"/>
                  </a:lnTo>
                  <a:lnTo>
                    <a:pt x="231" y="130"/>
                  </a:lnTo>
                  <a:lnTo>
                    <a:pt x="229" y="130"/>
                  </a:lnTo>
                  <a:lnTo>
                    <a:pt x="229" y="130"/>
                  </a:lnTo>
                  <a:lnTo>
                    <a:pt x="229" y="130"/>
                  </a:lnTo>
                  <a:lnTo>
                    <a:pt x="227" y="127"/>
                  </a:lnTo>
                  <a:lnTo>
                    <a:pt x="224" y="127"/>
                  </a:lnTo>
                  <a:lnTo>
                    <a:pt x="224" y="127"/>
                  </a:lnTo>
                  <a:lnTo>
                    <a:pt x="224" y="127"/>
                  </a:lnTo>
                  <a:lnTo>
                    <a:pt x="220" y="130"/>
                  </a:lnTo>
                  <a:lnTo>
                    <a:pt x="215" y="137"/>
                  </a:lnTo>
                  <a:lnTo>
                    <a:pt x="215" y="137"/>
                  </a:lnTo>
                  <a:lnTo>
                    <a:pt x="212" y="142"/>
                  </a:lnTo>
                  <a:lnTo>
                    <a:pt x="201" y="163"/>
                  </a:lnTo>
                  <a:lnTo>
                    <a:pt x="186" y="158"/>
                  </a:lnTo>
                  <a:lnTo>
                    <a:pt x="170" y="170"/>
                  </a:lnTo>
                  <a:lnTo>
                    <a:pt x="163" y="184"/>
                  </a:lnTo>
                  <a:lnTo>
                    <a:pt x="153" y="177"/>
                  </a:lnTo>
                  <a:lnTo>
                    <a:pt x="151" y="175"/>
                  </a:lnTo>
                  <a:lnTo>
                    <a:pt x="149" y="175"/>
                  </a:lnTo>
                  <a:lnTo>
                    <a:pt x="149" y="175"/>
                  </a:lnTo>
                  <a:lnTo>
                    <a:pt x="146" y="177"/>
                  </a:lnTo>
                  <a:lnTo>
                    <a:pt x="144" y="177"/>
                  </a:lnTo>
                  <a:lnTo>
                    <a:pt x="139" y="184"/>
                  </a:lnTo>
                  <a:lnTo>
                    <a:pt x="130" y="191"/>
                  </a:lnTo>
                  <a:lnTo>
                    <a:pt x="125" y="194"/>
                  </a:lnTo>
                  <a:lnTo>
                    <a:pt x="123" y="213"/>
                  </a:lnTo>
                  <a:lnTo>
                    <a:pt x="94" y="227"/>
                  </a:lnTo>
                  <a:lnTo>
                    <a:pt x="94" y="229"/>
                  </a:lnTo>
                  <a:lnTo>
                    <a:pt x="92" y="234"/>
                  </a:lnTo>
                  <a:lnTo>
                    <a:pt x="75" y="246"/>
                  </a:lnTo>
                  <a:lnTo>
                    <a:pt x="73" y="248"/>
                  </a:lnTo>
                  <a:lnTo>
                    <a:pt x="59" y="248"/>
                  </a:lnTo>
                  <a:lnTo>
                    <a:pt x="56" y="248"/>
                  </a:lnTo>
                  <a:lnTo>
                    <a:pt x="56" y="248"/>
                  </a:lnTo>
                  <a:lnTo>
                    <a:pt x="30" y="267"/>
                  </a:lnTo>
                  <a:lnTo>
                    <a:pt x="30" y="265"/>
                  </a:lnTo>
                  <a:lnTo>
                    <a:pt x="26" y="288"/>
                  </a:lnTo>
                  <a:lnTo>
                    <a:pt x="23" y="291"/>
                  </a:lnTo>
                  <a:lnTo>
                    <a:pt x="18" y="293"/>
                  </a:lnTo>
                  <a:lnTo>
                    <a:pt x="9" y="293"/>
                  </a:lnTo>
                  <a:lnTo>
                    <a:pt x="0" y="300"/>
                  </a:lnTo>
                  <a:lnTo>
                    <a:pt x="2" y="329"/>
                  </a:lnTo>
                  <a:lnTo>
                    <a:pt x="21" y="326"/>
                  </a:lnTo>
                  <a:lnTo>
                    <a:pt x="33" y="324"/>
                  </a:lnTo>
                  <a:lnTo>
                    <a:pt x="40" y="324"/>
                  </a:lnTo>
                  <a:lnTo>
                    <a:pt x="78" y="317"/>
                  </a:lnTo>
                  <a:lnTo>
                    <a:pt x="85" y="317"/>
                  </a:lnTo>
                  <a:lnTo>
                    <a:pt x="120" y="312"/>
                  </a:lnTo>
                  <a:lnTo>
                    <a:pt x="130" y="307"/>
                  </a:lnTo>
                  <a:lnTo>
                    <a:pt x="141" y="303"/>
                  </a:lnTo>
                  <a:lnTo>
                    <a:pt x="153" y="298"/>
                  </a:lnTo>
                  <a:lnTo>
                    <a:pt x="170" y="286"/>
                  </a:lnTo>
                  <a:lnTo>
                    <a:pt x="191" y="276"/>
                  </a:lnTo>
                  <a:lnTo>
                    <a:pt x="205" y="274"/>
                  </a:lnTo>
                  <a:lnTo>
                    <a:pt x="229" y="272"/>
                  </a:lnTo>
                  <a:lnTo>
                    <a:pt x="238" y="272"/>
                  </a:lnTo>
                  <a:lnTo>
                    <a:pt x="248" y="269"/>
                  </a:lnTo>
                  <a:lnTo>
                    <a:pt x="288" y="267"/>
                  </a:lnTo>
                  <a:lnTo>
                    <a:pt x="293" y="265"/>
                  </a:lnTo>
                  <a:lnTo>
                    <a:pt x="321" y="262"/>
                  </a:lnTo>
                  <a:lnTo>
                    <a:pt x="335" y="269"/>
                  </a:lnTo>
                  <a:lnTo>
                    <a:pt x="343" y="279"/>
                  </a:lnTo>
                  <a:lnTo>
                    <a:pt x="350" y="286"/>
                  </a:lnTo>
                  <a:lnTo>
                    <a:pt x="352" y="298"/>
                  </a:lnTo>
                  <a:lnTo>
                    <a:pt x="352" y="298"/>
                  </a:lnTo>
                  <a:lnTo>
                    <a:pt x="352" y="298"/>
                  </a:lnTo>
                  <a:lnTo>
                    <a:pt x="373" y="295"/>
                  </a:lnTo>
                  <a:lnTo>
                    <a:pt x="397" y="293"/>
                  </a:lnTo>
                  <a:lnTo>
                    <a:pt x="437" y="286"/>
                  </a:lnTo>
                  <a:lnTo>
                    <a:pt x="461" y="284"/>
                  </a:lnTo>
                  <a:lnTo>
                    <a:pt x="487" y="300"/>
                  </a:lnTo>
                  <a:lnTo>
                    <a:pt x="487" y="300"/>
                  </a:lnTo>
                  <a:lnTo>
                    <a:pt x="532" y="333"/>
                  </a:lnTo>
                  <a:lnTo>
                    <a:pt x="582" y="369"/>
                  </a:lnTo>
                  <a:lnTo>
                    <a:pt x="593" y="378"/>
                  </a:lnTo>
                  <a:lnTo>
                    <a:pt x="598" y="376"/>
                  </a:lnTo>
                  <a:lnTo>
                    <a:pt x="608" y="369"/>
                  </a:lnTo>
                  <a:lnTo>
                    <a:pt x="608" y="369"/>
                  </a:lnTo>
                  <a:lnTo>
                    <a:pt x="610" y="369"/>
                  </a:lnTo>
                  <a:lnTo>
                    <a:pt x="619" y="366"/>
                  </a:lnTo>
                  <a:lnTo>
                    <a:pt x="629" y="364"/>
                  </a:lnTo>
                  <a:lnTo>
                    <a:pt x="634" y="362"/>
                  </a:lnTo>
                  <a:lnTo>
                    <a:pt x="638" y="362"/>
                  </a:lnTo>
                  <a:lnTo>
                    <a:pt x="645" y="364"/>
                  </a:lnTo>
                  <a:lnTo>
                    <a:pt x="653" y="357"/>
                  </a:lnTo>
                  <a:lnTo>
                    <a:pt x="655" y="338"/>
                  </a:lnTo>
                  <a:lnTo>
                    <a:pt x="655" y="338"/>
                  </a:lnTo>
                  <a:lnTo>
                    <a:pt x="657" y="329"/>
                  </a:lnTo>
                  <a:lnTo>
                    <a:pt x="657" y="326"/>
                  </a:lnTo>
                  <a:lnTo>
                    <a:pt x="662" y="314"/>
                  </a:lnTo>
                  <a:lnTo>
                    <a:pt x="664" y="312"/>
                  </a:lnTo>
                  <a:lnTo>
                    <a:pt x="667" y="310"/>
                  </a:lnTo>
                  <a:lnTo>
                    <a:pt x="681" y="288"/>
                  </a:lnTo>
                  <a:lnTo>
                    <a:pt x="716" y="255"/>
                  </a:lnTo>
                  <a:lnTo>
                    <a:pt x="719" y="255"/>
                  </a:lnTo>
                  <a:lnTo>
                    <a:pt x="721" y="253"/>
                  </a:lnTo>
                  <a:lnTo>
                    <a:pt x="724" y="250"/>
                  </a:lnTo>
                  <a:lnTo>
                    <a:pt x="726" y="250"/>
                  </a:lnTo>
                  <a:lnTo>
                    <a:pt x="726" y="250"/>
                  </a:lnTo>
                  <a:lnTo>
                    <a:pt x="728" y="250"/>
                  </a:lnTo>
                  <a:lnTo>
                    <a:pt x="735" y="246"/>
                  </a:lnTo>
                  <a:lnTo>
                    <a:pt x="745" y="243"/>
                  </a:lnTo>
                  <a:lnTo>
                    <a:pt x="750" y="241"/>
                  </a:lnTo>
                  <a:lnTo>
                    <a:pt x="752" y="241"/>
                  </a:lnTo>
                  <a:lnTo>
                    <a:pt x="759" y="241"/>
                  </a:lnTo>
                  <a:lnTo>
                    <a:pt x="768" y="243"/>
                  </a:lnTo>
                  <a:lnTo>
                    <a:pt x="771" y="243"/>
                  </a:lnTo>
                  <a:lnTo>
                    <a:pt x="776" y="241"/>
                  </a:lnTo>
                  <a:lnTo>
                    <a:pt x="797" y="205"/>
                  </a:lnTo>
                  <a:lnTo>
                    <a:pt x="802" y="194"/>
                  </a:lnTo>
                  <a:lnTo>
                    <a:pt x="780" y="215"/>
                  </a:lnTo>
                  <a:lnTo>
                    <a:pt x="778" y="201"/>
                  </a:lnTo>
                  <a:lnTo>
                    <a:pt x="759" y="203"/>
                  </a:lnTo>
                  <a:lnTo>
                    <a:pt x="754" y="203"/>
                  </a:lnTo>
                  <a:lnTo>
                    <a:pt x="754" y="201"/>
                  </a:lnTo>
                  <a:lnTo>
                    <a:pt x="752" y="201"/>
                  </a:lnTo>
                  <a:lnTo>
                    <a:pt x="759" y="189"/>
                  </a:lnTo>
                  <a:lnTo>
                    <a:pt x="759" y="187"/>
                  </a:lnTo>
                  <a:lnTo>
                    <a:pt x="764" y="175"/>
                  </a:lnTo>
                  <a:lnTo>
                    <a:pt x="764" y="168"/>
                  </a:lnTo>
                  <a:lnTo>
                    <a:pt x="764" y="165"/>
                  </a:lnTo>
                  <a:lnTo>
                    <a:pt x="764" y="163"/>
                  </a:lnTo>
                  <a:lnTo>
                    <a:pt x="761" y="160"/>
                  </a:lnTo>
                  <a:lnTo>
                    <a:pt x="759" y="160"/>
                  </a:lnTo>
                  <a:lnTo>
                    <a:pt x="750" y="160"/>
                  </a:lnTo>
                  <a:lnTo>
                    <a:pt x="754" y="153"/>
                  </a:lnTo>
                  <a:lnTo>
                    <a:pt x="759" y="156"/>
                  </a:lnTo>
                  <a:lnTo>
                    <a:pt x="768" y="156"/>
                  </a:lnTo>
                  <a:lnTo>
                    <a:pt x="768" y="156"/>
                  </a:lnTo>
                  <a:lnTo>
                    <a:pt x="792" y="153"/>
                  </a:lnTo>
                  <a:lnTo>
                    <a:pt x="794" y="153"/>
                  </a:lnTo>
                  <a:lnTo>
                    <a:pt x="799" y="146"/>
                  </a:lnTo>
                  <a:lnTo>
                    <a:pt x="804" y="142"/>
                  </a:lnTo>
                  <a:lnTo>
                    <a:pt x="804" y="139"/>
                  </a:lnTo>
                  <a:lnTo>
                    <a:pt x="804" y="139"/>
                  </a:lnTo>
                  <a:lnTo>
                    <a:pt x="804" y="134"/>
                  </a:lnTo>
                  <a:lnTo>
                    <a:pt x="804" y="134"/>
                  </a:lnTo>
                  <a:lnTo>
                    <a:pt x="804" y="132"/>
                  </a:lnTo>
                  <a:lnTo>
                    <a:pt x="806" y="125"/>
                  </a:lnTo>
                  <a:lnTo>
                    <a:pt x="806" y="125"/>
                  </a:lnTo>
                  <a:lnTo>
                    <a:pt x="811" y="118"/>
                  </a:lnTo>
                  <a:lnTo>
                    <a:pt x="813" y="116"/>
                  </a:lnTo>
                  <a:lnTo>
                    <a:pt x="818" y="118"/>
                  </a:lnTo>
                  <a:lnTo>
                    <a:pt x="821" y="116"/>
                  </a:lnTo>
                  <a:lnTo>
                    <a:pt x="823" y="116"/>
                  </a:lnTo>
                  <a:lnTo>
                    <a:pt x="825" y="108"/>
                  </a:lnTo>
                  <a:lnTo>
                    <a:pt x="825" y="99"/>
                  </a:lnTo>
                  <a:lnTo>
                    <a:pt x="825" y="99"/>
                  </a:lnTo>
                  <a:lnTo>
                    <a:pt x="821" y="85"/>
                  </a:lnTo>
                  <a:lnTo>
                    <a:pt x="821" y="82"/>
                  </a:lnTo>
                  <a:lnTo>
                    <a:pt x="813" y="73"/>
                  </a:lnTo>
                  <a:lnTo>
                    <a:pt x="809" y="71"/>
                  </a:lnTo>
                  <a:lnTo>
                    <a:pt x="806" y="68"/>
                  </a:lnTo>
                  <a:lnTo>
                    <a:pt x="804" y="68"/>
                  </a:lnTo>
                  <a:lnTo>
                    <a:pt x="802" y="68"/>
                  </a:lnTo>
                  <a:lnTo>
                    <a:pt x="802" y="71"/>
                  </a:lnTo>
                  <a:lnTo>
                    <a:pt x="797" y="73"/>
                  </a:lnTo>
                  <a:lnTo>
                    <a:pt x="797" y="73"/>
                  </a:lnTo>
                  <a:lnTo>
                    <a:pt x="792" y="80"/>
                  </a:lnTo>
                  <a:lnTo>
                    <a:pt x="790" y="75"/>
                  </a:lnTo>
                  <a:lnTo>
                    <a:pt x="790" y="73"/>
                  </a:lnTo>
                  <a:lnTo>
                    <a:pt x="785" y="71"/>
                  </a:lnTo>
                  <a:lnTo>
                    <a:pt x="773" y="73"/>
                  </a:lnTo>
                  <a:lnTo>
                    <a:pt x="771" y="75"/>
                  </a:lnTo>
                  <a:lnTo>
                    <a:pt x="766" y="78"/>
                  </a:lnTo>
                  <a:lnTo>
                    <a:pt x="757" y="82"/>
                  </a:lnTo>
                  <a:lnTo>
                    <a:pt x="754" y="80"/>
                  </a:lnTo>
                  <a:lnTo>
                    <a:pt x="754" y="80"/>
                  </a:lnTo>
                  <a:lnTo>
                    <a:pt x="752" y="80"/>
                  </a:lnTo>
                  <a:lnTo>
                    <a:pt x="747" y="82"/>
                  </a:lnTo>
                  <a:lnTo>
                    <a:pt x="745" y="82"/>
                  </a:lnTo>
                  <a:lnTo>
                    <a:pt x="742" y="85"/>
                  </a:lnTo>
                  <a:lnTo>
                    <a:pt x="733" y="89"/>
                  </a:lnTo>
                  <a:lnTo>
                    <a:pt x="728" y="92"/>
                  </a:lnTo>
                  <a:lnTo>
                    <a:pt x="728" y="89"/>
                  </a:lnTo>
                  <a:lnTo>
                    <a:pt x="726" y="89"/>
                  </a:lnTo>
                  <a:lnTo>
                    <a:pt x="726" y="89"/>
                  </a:lnTo>
                  <a:lnTo>
                    <a:pt x="726" y="80"/>
                  </a:lnTo>
                  <a:lnTo>
                    <a:pt x="750" y="68"/>
                  </a:lnTo>
                  <a:lnTo>
                    <a:pt x="768" y="59"/>
                  </a:lnTo>
                  <a:lnTo>
                    <a:pt x="780" y="47"/>
                  </a:lnTo>
                  <a:lnTo>
                    <a:pt x="797" y="47"/>
                  </a:lnTo>
                  <a:lnTo>
                    <a:pt x="799" y="52"/>
                  </a:lnTo>
                  <a:lnTo>
                    <a:pt x="802" y="54"/>
                  </a:lnTo>
                  <a:lnTo>
                    <a:pt x="804" y="54"/>
                  </a:lnTo>
                  <a:lnTo>
                    <a:pt x="809" y="56"/>
                  </a:lnTo>
                  <a:lnTo>
                    <a:pt x="809" y="56"/>
                  </a:lnTo>
                  <a:lnTo>
                    <a:pt x="809" y="54"/>
                  </a:lnTo>
                  <a:lnTo>
                    <a:pt x="806" y="52"/>
                  </a:lnTo>
                  <a:lnTo>
                    <a:pt x="790" y="26"/>
                  </a:lnTo>
                  <a:lnTo>
                    <a:pt x="783" y="18"/>
                  </a:lnTo>
                  <a:lnTo>
                    <a:pt x="778" y="16"/>
                  </a:lnTo>
                  <a:lnTo>
                    <a:pt x="778" y="16"/>
                  </a:lnTo>
                  <a:lnTo>
                    <a:pt x="776" y="14"/>
                  </a:lnTo>
                  <a:lnTo>
                    <a:pt x="776" y="11"/>
                  </a:lnTo>
                  <a:lnTo>
                    <a:pt x="776" y="11"/>
                  </a:lnTo>
                  <a:lnTo>
                    <a:pt x="776" y="9"/>
                  </a:lnTo>
                  <a:lnTo>
                    <a:pt x="776" y="9"/>
                  </a:lnTo>
                  <a:lnTo>
                    <a:pt x="778" y="9"/>
                  </a:lnTo>
                  <a:lnTo>
                    <a:pt x="787" y="9"/>
                  </a:lnTo>
                  <a:lnTo>
                    <a:pt x="787" y="9"/>
                  </a:lnTo>
                  <a:lnTo>
                    <a:pt x="794" y="16"/>
                  </a:lnTo>
                  <a:lnTo>
                    <a:pt x="804" y="37"/>
                  </a:lnTo>
                  <a:lnTo>
                    <a:pt x="813" y="54"/>
                  </a:lnTo>
                  <a:lnTo>
                    <a:pt x="830" y="75"/>
                  </a:lnTo>
                  <a:lnTo>
                    <a:pt x="839" y="85"/>
                  </a:lnTo>
                  <a:lnTo>
                    <a:pt x="839" y="85"/>
                  </a:lnTo>
                  <a:lnTo>
                    <a:pt x="835" y="78"/>
                  </a:lnTo>
                  <a:lnTo>
                    <a:pt x="828" y="68"/>
                  </a:lnTo>
                  <a:lnTo>
                    <a:pt x="823" y="59"/>
                  </a:lnTo>
                  <a:lnTo>
                    <a:pt x="818" y="54"/>
                  </a:lnTo>
                  <a:lnTo>
                    <a:pt x="813" y="49"/>
                  </a:lnTo>
                  <a:lnTo>
                    <a:pt x="811" y="44"/>
                  </a:lnTo>
                  <a:lnTo>
                    <a:pt x="811" y="44"/>
                  </a:lnTo>
                  <a:lnTo>
                    <a:pt x="806" y="37"/>
                  </a:lnTo>
                  <a:lnTo>
                    <a:pt x="790" y="0"/>
                  </a:lnTo>
                  <a:lnTo>
                    <a:pt x="764" y="7"/>
                  </a:lnTo>
                  <a:lnTo>
                    <a:pt x="747" y="9"/>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222" name="New York"/>
            <p:cNvSpPr>
              <a:spLocks/>
            </p:cNvSpPr>
            <p:nvPr/>
          </p:nvSpPr>
          <p:spPr bwMode="auto">
            <a:xfrm>
              <a:off x="7125268" y="1723981"/>
              <a:ext cx="1128813" cy="865869"/>
            </a:xfrm>
            <a:custGeom>
              <a:avLst/>
              <a:gdLst>
                <a:gd name="T0" fmla="*/ 614 w 711"/>
                <a:gd name="T1" fmla="*/ 486 h 543"/>
                <a:gd name="T2" fmla="*/ 588 w 711"/>
                <a:gd name="T3" fmla="*/ 491 h 543"/>
                <a:gd name="T4" fmla="*/ 574 w 711"/>
                <a:gd name="T5" fmla="*/ 486 h 543"/>
                <a:gd name="T6" fmla="*/ 574 w 711"/>
                <a:gd name="T7" fmla="*/ 446 h 543"/>
                <a:gd name="T8" fmla="*/ 557 w 711"/>
                <a:gd name="T9" fmla="*/ 356 h 543"/>
                <a:gd name="T10" fmla="*/ 557 w 711"/>
                <a:gd name="T11" fmla="*/ 269 h 543"/>
                <a:gd name="T12" fmla="*/ 522 w 711"/>
                <a:gd name="T13" fmla="*/ 172 h 543"/>
                <a:gd name="T14" fmla="*/ 517 w 711"/>
                <a:gd name="T15" fmla="*/ 160 h 543"/>
                <a:gd name="T16" fmla="*/ 505 w 711"/>
                <a:gd name="T17" fmla="*/ 118 h 543"/>
                <a:gd name="T18" fmla="*/ 503 w 711"/>
                <a:gd name="T19" fmla="*/ 99 h 543"/>
                <a:gd name="T20" fmla="*/ 505 w 711"/>
                <a:gd name="T21" fmla="*/ 68 h 543"/>
                <a:gd name="T22" fmla="*/ 498 w 711"/>
                <a:gd name="T23" fmla="*/ 56 h 543"/>
                <a:gd name="T24" fmla="*/ 487 w 711"/>
                <a:gd name="T25" fmla="*/ 23 h 543"/>
                <a:gd name="T26" fmla="*/ 439 w 711"/>
                <a:gd name="T27" fmla="*/ 11 h 543"/>
                <a:gd name="T28" fmla="*/ 406 w 711"/>
                <a:gd name="T29" fmla="*/ 21 h 543"/>
                <a:gd name="T30" fmla="*/ 359 w 711"/>
                <a:gd name="T31" fmla="*/ 30 h 543"/>
                <a:gd name="T32" fmla="*/ 312 w 711"/>
                <a:gd name="T33" fmla="*/ 77 h 543"/>
                <a:gd name="T34" fmla="*/ 288 w 711"/>
                <a:gd name="T35" fmla="*/ 122 h 543"/>
                <a:gd name="T36" fmla="*/ 253 w 711"/>
                <a:gd name="T37" fmla="*/ 165 h 543"/>
                <a:gd name="T38" fmla="*/ 267 w 711"/>
                <a:gd name="T39" fmla="*/ 179 h 543"/>
                <a:gd name="T40" fmla="*/ 279 w 711"/>
                <a:gd name="T41" fmla="*/ 184 h 543"/>
                <a:gd name="T42" fmla="*/ 279 w 711"/>
                <a:gd name="T43" fmla="*/ 214 h 543"/>
                <a:gd name="T44" fmla="*/ 281 w 711"/>
                <a:gd name="T45" fmla="*/ 229 h 543"/>
                <a:gd name="T46" fmla="*/ 274 w 711"/>
                <a:gd name="T47" fmla="*/ 236 h 543"/>
                <a:gd name="T48" fmla="*/ 264 w 711"/>
                <a:gd name="T49" fmla="*/ 236 h 543"/>
                <a:gd name="T50" fmla="*/ 241 w 711"/>
                <a:gd name="T51" fmla="*/ 264 h 543"/>
                <a:gd name="T52" fmla="*/ 222 w 711"/>
                <a:gd name="T53" fmla="*/ 276 h 543"/>
                <a:gd name="T54" fmla="*/ 205 w 711"/>
                <a:gd name="T55" fmla="*/ 278 h 543"/>
                <a:gd name="T56" fmla="*/ 172 w 711"/>
                <a:gd name="T57" fmla="*/ 290 h 543"/>
                <a:gd name="T58" fmla="*/ 158 w 711"/>
                <a:gd name="T59" fmla="*/ 285 h 543"/>
                <a:gd name="T60" fmla="*/ 90 w 711"/>
                <a:gd name="T61" fmla="*/ 290 h 543"/>
                <a:gd name="T62" fmla="*/ 75 w 711"/>
                <a:gd name="T63" fmla="*/ 295 h 543"/>
                <a:gd name="T64" fmla="*/ 45 w 711"/>
                <a:gd name="T65" fmla="*/ 335 h 543"/>
                <a:gd name="T66" fmla="*/ 49 w 711"/>
                <a:gd name="T67" fmla="*/ 344 h 543"/>
                <a:gd name="T68" fmla="*/ 61 w 711"/>
                <a:gd name="T69" fmla="*/ 349 h 543"/>
                <a:gd name="T70" fmla="*/ 68 w 711"/>
                <a:gd name="T71" fmla="*/ 368 h 543"/>
                <a:gd name="T72" fmla="*/ 54 w 711"/>
                <a:gd name="T73" fmla="*/ 382 h 543"/>
                <a:gd name="T74" fmla="*/ 40 w 711"/>
                <a:gd name="T75" fmla="*/ 403 h 543"/>
                <a:gd name="T76" fmla="*/ 23 w 711"/>
                <a:gd name="T77" fmla="*/ 422 h 543"/>
                <a:gd name="T78" fmla="*/ 0 w 711"/>
                <a:gd name="T79" fmla="*/ 443 h 543"/>
                <a:gd name="T80" fmla="*/ 16 w 711"/>
                <a:gd name="T81" fmla="*/ 474 h 543"/>
                <a:gd name="T82" fmla="*/ 85 w 711"/>
                <a:gd name="T83" fmla="*/ 462 h 543"/>
                <a:gd name="T84" fmla="*/ 184 w 711"/>
                <a:gd name="T85" fmla="*/ 443 h 543"/>
                <a:gd name="T86" fmla="*/ 288 w 711"/>
                <a:gd name="T87" fmla="*/ 422 h 543"/>
                <a:gd name="T88" fmla="*/ 394 w 711"/>
                <a:gd name="T89" fmla="*/ 399 h 543"/>
                <a:gd name="T90" fmla="*/ 406 w 711"/>
                <a:gd name="T91" fmla="*/ 410 h 543"/>
                <a:gd name="T92" fmla="*/ 437 w 711"/>
                <a:gd name="T93" fmla="*/ 448 h 543"/>
                <a:gd name="T94" fmla="*/ 458 w 711"/>
                <a:gd name="T95" fmla="*/ 455 h 543"/>
                <a:gd name="T96" fmla="*/ 503 w 711"/>
                <a:gd name="T97" fmla="*/ 474 h 543"/>
                <a:gd name="T98" fmla="*/ 553 w 711"/>
                <a:gd name="T99" fmla="*/ 500 h 543"/>
                <a:gd name="T100" fmla="*/ 548 w 711"/>
                <a:gd name="T101" fmla="*/ 528 h 543"/>
                <a:gd name="T102" fmla="*/ 576 w 711"/>
                <a:gd name="T103" fmla="*/ 536 h 543"/>
                <a:gd name="T104" fmla="*/ 624 w 711"/>
                <a:gd name="T105" fmla="*/ 519 h 543"/>
                <a:gd name="T106" fmla="*/ 690 w 711"/>
                <a:gd name="T107" fmla="*/ 472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1" h="543">
                  <a:moveTo>
                    <a:pt x="687" y="443"/>
                  </a:moveTo>
                  <a:lnTo>
                    <a:pt x="683" y="446"/>
                  </a:lnTo>
                  <a:lnTo>
                    <a:pt x="669" y="460"/>
                  </a:lnTo>
                  <a:lnTo>
                    <a:pt x="614" y="486"/>
                  </a:lnTo>
                  <a:lnTo>
                    <a:pt x="598" y="484"/>
                  </a:lnTo>
                  <a:lnTo>
                    <a:pt x="591" y="486"/>
                  </a:lnTo>
                  <a:lnTo>
                    <a:pt x="588" y="488"/>
                  </a:lnTo>
                  <a:lnTo>
                    <a:pt x="588" y="491"/>
                  </a:lnTo>
                  <a:lnTo>
                    <a:pt x="569" y="510"/>
                  </a:lnTo>
                  <a:lnTo>
                    <a:pt x="567" y="510"/>
                  </a:lnTo>
                  <a:lnTo>
                    <a:pt x="565" y="500"/>
                  </a:lnTo>
                  <a:lnTo>
                    <a:pt x="574" y="486"/>
                  </a:lnTo>
                  <a:lnTo>
                    <a:pt x="565" y="474"/>
                  </a:lnTo>
                  <a:lnTo>
                    <a:pt x="569" y="467"/>
                  </a:lnTo>
                  <a:lnTo>
                    <a:pt x="572" y="467"/>
                  </a:lnTo>
                  <a:lnTo>
                    <a:pt x="574" y="446"/>
                  </a:lnTo>
                  <a:lnTo>
                    <a:pt x="572" y="439"/>
                  </a:lnTo>
                  <a:lnTo>
                    <a:pt x="569" y="417"/>
                  </a:lnTo>
                  <a:lnTo>
                    <a:pt x="567" y="401"/>
                  </a:lnTo>
                  <a:lnTo>
                    <a:pt x="557" y="356"/>
                  </a:lnTo>
                  <a:lnTo>
                    <a:pt x="557" y="356"/>
                  </a:lnTo>
                  <a:lnTo>
                    <a:pt x="555" y="351"/>
                  </a:lnTo>
                  <a:lnTo>
                    <a:pt x="555" y="297"/>
                  </a:lnTo>
                  <a:lnTo>
                    <a:pt x="557" y="269"/>
                  </a:lnTo>
                  <a:lnTo>
                    <a:pt x="550" y="245"/>
                  </a:lnTo>
                  <a:lnTo>
                    <a:pt x="541" y="200"/>
                  </a:lnTo>
                  <a:lnTo>
                    <a:pt x="536" y="177"/>
                  </a:lnTo>
                  <a:lnTo>
                    <a:pt x="522" y="172"/>
                  </a:lnTo>
                  <a:lnTo>
                    <a:pt x="517" y="172"/>
                  </a:lnTo>
                  <a:lnTo>
                    <a:pt x="517" y="172"/>
                  </a:lnTo>
                  <a:lnTo>
                    <a:pt x="517" y="165"/>
                  </a:lnTo>
                  <a:lnTo>
                    <a:pt x="517" y="160"/>
                  </a:lnTo>
                  <a:lnTo>
                    <a:pt x="520" y="151"/>
                  </a:lnTo>
                  <a:lnTo>
                    <a:pt x="517" y="144"/>
                  </a:lnTo>
                  <a:lnTo>
                    <a:pt x="515" y="141"/>
                  </a:lnTo>
                  <a:lnTo>
                    <a:pt x="505" y="118"/>
                  </a:lnTo>
                  <a:lnTo>
                    <a:pt x="505" y="118"/>
                  </a:lnTo>
                  <a:lnTo>
                    <a:pt x="503" y="113"/>
                  </a:lnTo>
                  <a:lnTo>
                    <a:pt x="503" y="108"/>
                  </a:lnTo>
                  <a:lnTo>
                    <a:pt x="503" y="99"/>
                  </a:lnTo>
                  <a:lnTo>
                    <a:pt x="508" y="89"/>
                  </a:lnTo>
                  <a:lnTo>
                    <a:pt x="505" y="73"/>
                  </a:lnTo>
                  <a:lnTo>
                    <a:pt x="505" y="68"/>
                  </a:lnTo>
                  <a:lnTo>
                    <a:pt x="505" y="68"/>
                  </a:lnTo>
                  <a:lnTo>
                    <a:pt x="505" y="68"/>
                  </a:lnTo>
                  <a:lnTo>
                    <a:pt x="503" y="63"/>
                  </a:lnTo>
                  <a:lnTo>
                    <a:pt x="503" y="61"/>
                  </a:lnTo>
                  <a:lnTo>
                    <a:pt x="498" y="56"/>
                  </a:lnTo>
                  <a:lnTo>
                    <a:pt x="496" y="54"/>
                  </a:lnTo>
                  <a:lnTo>
                    <a:pt x="494" y="54"/>
                  </a:lnTo>
                  <a:lnTo>
                    <a:pt x="491" y="49"/>
                  </a:lnTo>
                  <a:lnTo>
                    <a:pt x="487" y="23"/>
                  </a:lnTo>
                  <a:lnTo>
                    <a:pt x="484" y="2"/>
                  </a:lnTo>
                  <a:lnTo>
                    <a:pt x="484" y="0"/>
                  </a:lnTo>
                  <a:lnTo>
                    <a:pt x="461" y="7"/>
                  </a:lnTo>
                  <a:lnTo>
                    <a:pt x="439" y="11"/>
                  </a:lnTo>
                  <a:lnTo>
                    <a:pt x="427" y="16"/>
                  </a:lnTo>
                  <a:lnTo>
                    <a:pt x="427" y="16"/>
                  </a:lnTo>
                  <a:lnTo>
                    <a:pt x="418" y="18"/>
                  </a:lnTo>
                  <a:lnTo>
                    <a:pt x="406" y="21"/>
                  </a:lnTo>
                  <a:lnTo>
                    <a:pt x="371" y="28"/>
                  </a:lnTo>
                  <a:lnTo>
                    <a:pt x="368" y="28"/>
                  </a:lnTo>
                  <a:lnTo>
                    <a:pt x="361" y="28"/>
                  </a:lnTo>
                  <a:lnTo>
                    <a:pt x="359" y="30"/>
                  </a:lnTo>
                  <a:lnTo>
                    <a:pt x="349" y="35"/>
                  </a:lnTo>
                  <a:lnTo>
                    <a:pt x="347" y="37"/>
                  </a:lnTo>
                  <a:lnTo>
                    <a:pt x="316" y="73"/>
                  </a:lnTo>
                  <a:lnTo>
                    <a:pt x="312" y="77"/>
                  </a:lnTo>
                  <a:lnTo>
                    <a:pt x="297" y="99"/>
                  </a:lnTo>
                  <a:lnTo>
                    <a:pt x="293" y="106"/>
                  </a:lnTo>
                  <a:lnTo>
                    <a:pt x="290" y="113"/>
                  </a:lnTo>
                  <a:lnTo>
                    <a:pt x="288" y="122"/>
                  </a:lnTo>
                  <a:lnTo>
                    <a:pt x="274" y="134"/>
                  </a:lnTo>
                  <a:lnTo>
                    <a:pt x="255" y="153"/>
                  </a:lnTo>
                  <a:lnTo>
                    <a:pt x="253" y="162"/>
                  </a:lnTo>
                  <a:lnTo>
                    <a:pt x="253" y="165"/>
                  </a:lnTo>
                  <a:lnTo>
                    <a:pt x="253" y="167"/>
                  </a:lnTo>
                  <a:lnTo>
                    <a:pt x="255" y="170"/>
                  </a:lnTo>
                  <a:lnTo>
                    <a:pt x="262" y="177"/>
                  </a:lnTo>
                  <a:lnTo>
                    <a:pt x="267" y="179"/>
                  </a:lnTo>
                  <a:lnTo>
                    <a:pt x="276" y="179"/>
                  </a:lnTo>
                  <a:lnTo>
                    <a:pt x="276" y="179"/>
                  </a:lnTo>
                  <a:lnTo>
                    <a:pt x="276" y="179"/>
                  </a:lnTo>
                  <a:lnTo>
                    <a:pt x="279" y="184"/>
                  </a:lnTo>
                  <a:lnTo>
                    <a:pt x="279" y="186"/>
                  </a:lnTo>
                  <a:lnTo>
                    <a:pt x="279" y="188"/>
                  </a:lnTo>
                  <a:lnTo>
                    <a:pt x="271" y="200"/>
                  </a:lnTo>
                  <a:lnTo>
                    <a:pt x="279" y="214"/>
                  </a:lnTo>
                  <a:lnTo>
                    <a:pt x="279" y="217"/>
                  </a:lnTo>
                  <a:lnTo>
                    <a:pt x="281" y="224"/>
                  </a:lnTo>
                  <a:lnTo>
                    <a:pt x="281" y="226"/>
                  </a:lnTo>
                  <a:lnTo>
                    <a:pt x="281" y="229"/>
                  </a:lnTo>
                  <a:lnTo>
                    <a:pt x="279" y="231"/>
                  </a:lnTo>
                  <a:lnTo>
                    <a:pt x="279" y="231"/>
                  </a:lnTo>
                  <a:lnTo>
                    <a:pt x="279" y="233"/>
                  </a:lnTo>
                  <a:lnTo>
                    <a:pt x="274" y="236"/>
                  </a:lnTo>
                  <a:lnTo>
                    <a:pt x="271" y="236"/>
                  </a:lnTo>
                  <a:lnTo>
                    <a:pt x="269" y="236"/>
                  </a:lnTo>
                  <a:lnTo>
                    <a:pt x="267" y="236"/>
                  </a:lnTo>
                  <a:lnTo>
                    <a:pt x="264" y="236"/>
                  </a:lnTo>
                  <a:lnTo>
                    <a:pt x="262" y="238"/>
                  </a:lnTo>
                  <a:lnTo>
                    <a:pt x="253" y="247"/>
                  </a:lnTo>
                  <a:lnTo>
                    <a:pt x="248" y="252"/>
                  </a:lnTo>
                  <a:lnTo>
                    <a:pt x="241" y="264"/>
                  </a:lnTo>
                  <a:lnTo>
                    <a:pt x="238" y="266"/>
                  </a:lnTo>
                  <a:lnTo>
                    <a:pt x="236" y="269"/>
                  </a:lnTo>
                  <a:lnTo>
                    <a:pt x="222" y="276"/>
                  </a:lnTo>
                  <a:lnTo>
                    <a:pt x="222" y="276"/>
                  </a:lnTo>
                  <a:lnTo>
                    <a:pt x="215" y="278"/>
                  </a:lnTo>
                  <a:lnTo>
                    <a:pt x="212" y="278"/>
                  </a:lnTo>
                  <a:lnTo>
                    <a:pt x="208" y="278"/>
                  </a:lnTo>
                  <a:lnTo>
                    <a:pt x="205" y="278"/>
                  </a:lnTo>
                  <a:lnTo>
                    <a:pt x="191" y="281"/>
                  </a:lnTo>
                  <a:lnTo>
                    <a:pt x="186" y="283"/>
                  </a:lnTo>
                  <a:lnTo>
                    <a:pt x="172" y="290"/>
                  </a:lnTo>
                  <a:lnTo>
                    <a:pt x="172" y="290"/>
                  </a:lnTo>
                  <a:lnTo>
                    <a:pt x="170" y="290"/>
                  </a:lnTo>
                  <a:lnTo>
                    <a:pt x="163" y="288"/>
                  </a:lnTo>
                  <a:lnTo>
                    <a:pt x="160" y="288"/>
                  </a:lnTo>
                  <a:lnTo>
                    <a:pt x="158" y="285"/>
                  </a:lnTo>
                  <a:lnTo>
                    <a:pt x="149" y="283"/>
                  </a:lnTo>
                  <a:lnTo>
                    <a:pt x="134" y="283"/>
                  </a:lnTo>
                  <a:lnTo>
                    <a:pt x="130" y="283"/>
                  </a:lnTo>
                  <a:lnTo>
                    <a:pt x="90" y="290"/>
                  </a:lnTo>
                  <a:lnTo>
                    <a:pt x="87" y="290"/>
                  </a:lnTo>
                  <a:lnTo>
                    <a:pt x="87" y="290"/>
                  </a:lnTo>
                  <a:lnTo>
                    <a:pt x="82" y="292"/>
                  </a:lnTo>
                  <a:lnTo>
                    <a:pt x="75" y="295"/>
                  </a:lnTo>
                  <a:lnTo>
                    <a:pt x="59" y="302"/>
                  </a:lnTo>
                  <a:lnTo>
                    <a:pt x="40" y="314"/>
                  </a:lnTo>
                  <a:lnTo>
                    <a:pt x="42" y="332"/>
                  </a:lnTo>
                  <a:lnTo>
                    <a:pt x="45" y="335"/>
                  </a:lnTo>
                  <a:lnTo>
                    <a:pt x="47" y="335"/>
                  </a:lnTo>
                  <a:lnTo>
                    <a:pt x="49" y="342"/>
                  </a:lnTo>
                  <a:lnTo>
                    <a:pt x="49" y="344"/>
                  </a:lnTo>
                  <a:lnTo>
                    <a:pt x="49" y="344"/>
                  </a:lnTo>
                  <a:lnTo>
                    <a:pt x="54" y="347"/>
                  </a:lnTo>
                  <a:lnTo>
                    <a:pt x="56" y="347"/>
                  </a:lnTo>
                  <a:lnTo>
                    <a:pt x="59" y="349"/>
                  </a:lnTo>
                  <a:lnTo>
                    <a:pt x="61" y="349"/>
                  </a:lnTo>
                  <a:lnTo>
                    <a:pt x="66" y="358"/>
                  </a:lnTo>
                  <a:lnTo>
                    <a:pt x="68" y="366"/>
                  </a:lnTo>
                  <a:lnTo>
                    <a:pt x="68" y="368"/>
                  </a:lnTo>
                  <a:lnTo>
                    <a:pt x="68" y="368"/>
                  </a:lnTo>
                  <a:lnTo>
                    <a:pt x="64" y="373"/>
                  </a:lnTo>
                  <a:lnTo>
                    <a:pt x="61" y="375"/>
                  </a:lnTo>
                  <a:lnTo>
                    <a:pt x="56" y="380"/>
                  </a:lnTo>
                  <a:lnTo>
                    <a:pt x="54" y="382"/>
                  </a:lnTo>
                  <a:lnTo>
                    <a:pt x="49" y="391"/>
                  </a:lnTo>
                  <a:lnTo>
                    <a:pt x="49" y="394"/>
                  </a:lnTo>
                  <a:lnTo>
                    <a:pt x="47" y="396"/>
                  </a:lnTo>
                  <a:lnTo>
                    <a:pt x="40" y="403"/>
                  </a:lnTo>
                  <a:lnTo>
                    <a:pt x="30" y="410"/>
                  </a:lnTo>
                  <a:lnTo>
                    <a:pt x="26" y="415"/>
                  </a:lnTo>
                  <a:lnTo>
                    <a:pt x="26" y="420"/>
                  </a:lnTo>
                  <a:lnTo>
                    <a:pt x="23" y="422"/>
                  </a:lnTo>
                  <a:lnTo>
                    <a:pt x="16" y="429"/>
                  </a:lnTo>
                  <a:lnTo>
                    <a:pt x="9" y="436"/>
                  </a:lnTo>
                  <a:lnTo>
                    <a:pt x="2" y="441"/>
                  </a:lnTo>
                  <a:lnTo>
                    <a:pt x="0" y="443"/>
                  </a:lnTo>
                  <a:lnTo>
                    <a:pt x="0" y="446"/>
                  </a:lnTo>
                  <a:lnTo>
                    <a:pt x="2" y="460"/>
                  </a:lnTo>
                  <a:lnTo>
                    <a:pt x="4" y="476"/>
                  </a:lnTo>
                  <a:lnTo>
                    <a:pt x="16" y="474"/>
                  </a:lnTo>
                  <a:lnTo>
                    <a:pt x="19" y="474"/>
                  </a:lnTo>
                  <a:lnTo>
                    <a:pt x="66" y="465"/>
                  </a:lnTo>
                  <a:lnTo>
                    <a:pt x="80" y="462"/>
                  </a:lnTo>
                  <a:lnTo>
                    <a:pt x="85" y="462"/>
                  </a:lnTo>
                  <a:lnTo>
                    <a:pt x="108" y="458"/>
                  </a:lnTo>
                  <a:lnTo>
                    <a:pt x="134" y="453"/>
                  </a:lnTo>
                  <a:lnTo>
                    <a:pt x="144" y="451"/>
                  </a:lnTo>
                  <a:lnTo>
                    <a:pt x="184" y="443"/>
                  </a:lnTo>
                  <a:lnTo>
                    <a:pt x="196" y="441"/>
                  </a:lnTo>
                  <a:lnTo>
                    <a:pt x="253" y="429"/>
                  </a:lnTo>
                  <a:lnTo>
                    <a:pt x="255" y="429"/>
                  </a:lnTo>
                  <a:lnTo>
                    <a:pt x="288" y="422"/>
                  </a:lnTo>
                  <a:lnTo>
                    <a:pt x="326" y="415"/>
                  </a:lnTo>
                  <a:lnTo>
                    <a:pt x="328" y="413"/>
                  </a:lnTo>
                  <a:lnTo>
                    <a:pt x="383" y="401"/>
                  </a:lnTo>
                  <a:lnTo>
                    <a:pt x="394" y="399"/>
                  </a:lnTo>
                  <a:lnTo>
                    <a:pt x="397" y="399"/>
                  </a:lnTo>
                  <a:lnTo>
                    <a:pt x="401" y="403"/>
                  </a:lnTo>
                  <a:lnTo>
                    <a:pt x="404" y="406"/>
                  </a:lnTo>
                  <a:lnTo>
                    <a:pt x="406" y="410"/>
                  </a:lnTo>
                  <a:lnTo>
                    <a:pt x="418" y="413"/>
                  </a:lnTo>
                  <a:lnTo>
                    <a:pt x="432" y="439"/>
                  </a:lnTo>
                  <a:lnTo>
                    <a:pt x="435" y="443"/>
                  </a:lnTo>
                  <a:lnTo>
                    <a:pt x="437" y="448"/>
                  </a:lnTo>
                  <a:lnTo>
                    <a:pt x="442" y="451"/>
                  </a:lnTo>
                  <a:lnTo>
                    <a:pt x="451" y="455"/>
                  </a:lnTo>
                  <a:lnTo>
                    <a:pt x="451" y="458"/>
                  </a:lnTo>
                  <a:lnTo>
                    <a:pt x="458" y="455"/>
                  </a:lnTo>
                  <a:lnTo>
                    <a:pt x="463" y="455"/>
                  </a:lnTo>
                  <a:lnTo>
                    <a:pt x="470" y="462"/>
                  </a:lnTo>
                  <a:lnTo>
                    <a:pt x="470" y="462"/>
                  </a:lnTo>
                  <a:lnTo>
                    <a:pt x="503" y="474"/>
                  </a:lnTo>
                  <a:lnTo>
                    <a:pt x="517" y="479"/>
                  </a:lnTo>
                  <a:lnTo>
                    <a:pt x="520" y="479"/>
                  </a:lnTo>
                  <a:lnTo>
                    <a:pt x="553" y="488"/>
                  </a:lnTo>
                  <a:lnTo>
                    <a:pt x="553" y="500"/>
                  </a:lnTo>
                  <a:lnTo>
                    <a:pt x="550" y="505"/>
                  </a:lnTo>
                  <a:lnTo>
                    <a:pt x="550" y="507"/>
                  </a:lnTo>
                  <a:lnTo>
                    <a:pt x="548" y="526"/>
                  </a:lnTo>
                  <a:lnTo>
                    <a:pt x="548" y="528"/>
                  </a:lnTo>
                  <a:lnTo>
                    <a:pt x="550" y="536"/>
                  </a:lnTo>
                  <a:lnTo>
                    <a:pt x="555" y="543"/>
                  </a:lnTo>
                  <a:lnTo>
                    <a:pt x="560" y="543"/>
                  </a:lnTo>
                  <a:lnTo>
                    <a:pt x="576" y="536"/>
                  </a:lnTo>
                  <a:lnTo>
                    <a:pt x="605" y="526"/>
                  </a:lnTo>
                  <a:lnTo>
                    <a:pt x="619" y="521"/>
                  </a:lnTo>
                  <a:lnTo>
                    <a:pt x="621" y="519"/>
                  </a:lnTo>
                  <a:lnTo>
                    <a:pt x="624" y="519"/>
                  </a:lnTo>
                  <a:lnTo>
                    <a:pt x="628" y="514"/>
                  </a:lnTo>
                  <a:lnTo>
                    <a:pt x="635" y="512"/>
                  </a:lnTo>
                  <a:lnTo>
                    <a:pt x="683" y="476"/>
                  </a:lnTo>
                  <a:lnTo>
                    <a:pt x="690" y="472"/>
                  </a:lnTo>
                  <a:lnTo>
                    <a:pt x="711" y="453"/>
                  </a:lnTo>
                  <a:lnTo>
                    <a:pt x="711" y="451"/>
                  </a:lnTo>
                  <a:lnTo>
                    <a:pt x="687" y="443"/>
                  </a:lnTo>
                  <a:close/>
                </a:path>
              </a:pathLst>
            </a:custGeom>
            <a:solidFill>
              <a:schemeClr val="accent3">
                <a:lumMod val="50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3" name="New Mexico"/>
            <p:cNvSpPr>
              <a:spLocks/>
            </p:cNvSpPr>
            <p:nvPr/>
          </p:nvSpPr>
          <p:spPr bwMode="auto">
            <a:xfrm>
              <a:off x="2666752" y="3516412"/>
              <a:ext cx="1074738" cy="1111250"/>
            </a:xfrm>
            <a:custGeom>
              <a:avLst/>
              <a:gdLst>
                <a:gd name="T0" fmla="*/ 258 w 677"/>
                <a:gd name="T1" fmla="*/ 655 h 700"/>
                <a:gd name="T2" fmla="*/ 261 w 677"/>
                <a:gd name="T3" fmla="*/ 644 h 700"/>
                <a:gd name="T4" fmla="*/ 263 w 677"/>
                <a:gd name="T5" fmla="*/ 639 h 700"/>
                <a:gd name="T6" fmla="*/ 263 w 677"/>
                <a:gd name="T7" fmla="*/ 639 h 700"/>
                <a:gd name="T8" fmla="*/ 324 w 677"/>
                <a:gd name="T9" fmla="*/ 646 h 700"/>
                <a:gd name="T10" fmla="*/ 443 w 677"/>
                <a:gd name="T11" fmla="*/ 658 h 700"/>
                <a:gd name="T12" fmla="*/ 533 w 677"/>
                <a:gd name="T13" fmla="*/ 665 h 700"/>
                <a:gd name="T14" fmla="*/ 599 w 677"/>
                <a:gd name="T15" fmla="*/ 670 h 700"/>
                <a:gd name="T16" fmla="*/ 611 w 677"/>
                <a:gd name="T17" fmla="*/ 672 h 700"/>
                <a:gd name="T18" fmla="*/ 623 w 677"/>
                <a:gd name="T19" fmla="*/ 672 h 700"/>
                <a:gd name="T20" fmla="*/ 627 w 677"/>
                <a:gd name="T21" fmla="*/ 663 h 700"/>
                <a:gd name="T22" fmla="*/ 634 w 677"/>
                <a:gd name="T23" fmla="*/ 556 h 700"/>
                <a:gd name="T24" fmla="*/ 641 w 677"/>
                <a:gd name="T25" fmla="*/ 480 h 700"/>
                <a:gd name="T26" fmla="*/ 649 w 677"/>
                <a:gd name="T27" fmla="*/ 390 h 700"/>
                <a:gd name="T28" fmla="*/ 653 w 677"/>
                <a:gd name="T29" fmla="*/ 336 h 700"/>
                <a:gd name="T30" fmla="*/ 658 w 677"/>
                <a:gd name="T31" fmla="*/ 284 h 700"/>
                <a:gd name="T32" fmla="*/ 663 w 677"/>
                <a:gd name="T33" fmla="*/ 215 h 700"/>
                <a:gd name="T34" fmla="*/ 668 w 677"/>
                <a:gd name="T35" fmla="*/ 144 h 700"/>
                <a:gd name="T36" fmla="*/ 672 w 677"/>
                <a:gd name="T37" fmla="*/ 123 h 700"/>
                <a:gd name="T38" fmla="*/ 670 w 677"/>
                <a:gd name="T39" fmla="*/ 61 h 700"/>
                <a:gd name="T40" fmla="*/ 511 w 677"/>
                <a:gd name="T41" fmla="*/ 47 h 700"/>
                <a:gd name="T42" fmla="*/ 469 w 677"/>
                <a:gd name="T43" fmla="*/ 45 h 700"/>
                <a:gd name="T44" fmla="*/ 417 w 677"/>
                <a:gd name="T45" fmla="*/ 38 h 700"/>
                <a:gd name="T46" fmla="*/ 343 w 677"/>
                <a:gd name="T47" fmla="*/ 31 h 700"/>
                <a:gd name="T48" fmla="*/ 306 w 677"/>
                <a:gd name="T49" fmla="*/ 26 h 700"/>
                <a:gd name="T50" fmla="*/ 251 w 677"/>
                <a:gd name="T51" fmla="*/ 19 h 700"/>
                <a:gd name="T52" fmla="*/ 159 w 677"/>
                <a:gd name="T53" fmla="*/ 7 h 700"/>
                <a:gd name="T54" fmla="*/ 78 w 677"/>
                <a:gd name="T55" fmla="*/ 121 h 700"/>
                <a:gd name="T56" fmla="*/ 55 w 677"/>
                <a:gd name="T57" fmla="*/ 293 h 700"/>
                <a:gd name="T58" fmla="*/ 31 w 677"/>
                <a:gd name="T59" fmla="*/ 461 h 700"/>
                <a:gd name="T60" fmla="*/ 19 w 677"/>
                <a:gd name="T61" fmla="*/ 556 h 700"/>
                <a:gd name="T62" fmla="*/ 12 w 677"/>
                <a:gd name="T63" fmla="*/ 691 h 700"/>
                <a:gd name="T64" fmla="*/ 22 w 677"/>
                <a:gd name="T65" fmla="*/ 691 h 700"/>
                <a:gd name="T66" fmla="*/ 90 w 677"/>
                <a:gd name="T67" fmla="*/ 679 h 700"/>
                <a:gd name="T68" fmla="*/ 187 w 677"/>
                <a:gd name="T69" fmla="*/ 658 h 700"/>
                <a:gd name="T70" fmla="*/ 258 w 677"/>
                <a:gd name="T71" fmla="*/ 658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7" h="700">
                  <a:moveTo>
                    <a:pt x="258" y="655"/>
                  </a:moveTo>
                  <a:lnTo>
                    <a:pt x="258" y="655"/>
                  </a:lnTo>
                  <a:lnTo>
                    <a:pt x="261" y="646"/>
                  </a:lnTo>
                  <a:lnTo>
                    <a:pt x="261" y="644"/>
                  </a:lnTo>
                  <a:lnTo>
                    <a:pt x="263" y="639"/>
                  </a:lnTo>
                  <a:lnTo>
                    <a:pt x="263" y="639"/>
                  </a:lnTo>
                  <a:lnTo>
                    <a:pt x="263" y="639"/>
                  </a:lnTo>
                  <a:lnTo>
                    <a:pt x="263" y="639"/>
                  </a:lnTo>
                  <a:lnTo>
                    <a:pt x="287" y="641"/>
                  </a:lnTo>
                  <a:lnTo>
                    <a:pt x="324" y="646"/>
                  </a:lnTo>
                  <a:lnTo>
                    <a:pt x="436" y="655"/>
                  </a:lnTo>
                  <a:lnTo>
                    <a:pt x="443" y="658"/>
                  </a:lnTo>
                  <a:lnTo>
                    <a:pt x="528" y="665"/>
                  </a:lnTo>
                  <a:lnTo>
                    <a:pt x="533" y="665"/>
                  </a:lnTo>
                  <a:lnTo>
                    <a:pt x="559" y="667"/>
                  </a:lnTo>
                  <a:lnTo>
                    <a:pt x="599" y="670"/>
                  </a:lnTo>
                  <a:lnTo>
                    <a:pt x="606" y="672"/>
                  </a:lnTo>
                  <a:lnTo>
                    <a:pt x="611" y="672"/>
                  </a:lnTo>
                  <a:lnTo>
                    <a:pt x="618" y="672"/>
                  </a:lnTo>
                  <a:lnTo>
                    <a:pt x="623" y="672"/>
                  </a:lnTo>
                  <a:lnTo>
                    <a:pt x="625" y="672"/>
                  </a:lnTo>
                  <a:lnTo>
                    <a:pt x="627" y="663"/>
                  </a:lnTo>
                  <a:lnTo>
                    <a:pt x="630" y="608"/>
                  </a:lnTo>
                  <a:lnTo>
                    <a:pt x="634" y="556"/>
                  </a:lnTo>
                  <a:lnTo>
                    <a:pt x="639" y="504"/>
                  </a:lnTo>
                  <a:lnTo>
                    <a:pt x="641" y="480"/>
                  </a:lnTo>
                  <a:lnTo>
                    <a:pt x="644" y="450"/>
                  </a:lnTo>
                  <a:lnTo>
                    <a:pt x="649" y="390"/>
                  </a:lnTo>
                  <a:lnTo>
                    <a:pt x="649" y="390"/>
                  </a:lnTo>
                  <a:lnTo>
                    <a:pt x="653" y="336"/>
                  </a:lnTo>
                  <a:lnTo>
                    <a:pt x="656" y="312"/>
                  </a:lnTo>
                  <a:lnTo>
                    <a:pt x="658" y="284"/>
                  </a:lnTo>
                  <a:lnTo>
                    <a:pt x="660" y="229"/>
                  </a:lnTo>
                  <a:lnTo>
                    <a:pt x="663" y="215"/>
                  </a:lnTo>
                  <a:lnTo>
                    <a:pt x="665" y="177"/>
                  </a:lnTo>
                  <a:lnTo>
                    <a:pt x="668" y="144"/>
                  </a:lnTo>
                  <a:lnTo>
                    <a:pt x="670" y="125"/>
                  </a:lnTo>
                  <a:lnTo>
                    <a:pt x="672" y="123"/>
                  </a:lnTo>
                  <a:lnTo>
                    <a:pt x="677" y="61"/>
                  </a:lnTo>
                  <a:lnTo>
                    <a:pt x="670" y="61"/>
                  </a:lnTo>
                  <a:lnTo>
                    <a:pt x="580" y="54"/>
                  </a:lnTo>
                  <a:lnTo>
                    <a:pt x="511" y="47"/>
                  </a:lnTo>
                  <a:lnTo>
                    <a:pt x="485" y="45"/>
                  </a:lnTo>
                  <a:lnTo>
                    <a:pt x="469" y="45"/>
                  </a:lnTo>
                  <a:lnTo>
                    <a:pt x="464" y="42"/>
                  </a:lnTo>
                  <a:lnTo>
                    <a:pt x="417" y="38"/>
                  </a:lnTo>
                  <a:lnTo>
                    <a:pt x="388" y="35"/>
                  </a:lnTo>
                  <a:lnTo>
                    <a:pt x="343" y="31"/>
                  </a:lnTo>
                  <a:lnTo>
                    <a:pt x="329" y="31"/>
                  </a:lnTo>
                  <a:lnTo>
                    <a:pt x="306" y="26"/>
                  </a:lnTo>
                  <a:lnTo>
                    <a:pt x="291" y="23"/>
                  </a:lnTo>
                  <a:lnTo>
                    <a:pt x="251" y="19"/>
                  </a:lnTo>
                  <a:lnTo>
                    <a:pt x="246" y="19"/>
                  </a:lnTo>
                  <a:lnTo>
                    <a:pt x="159" y="7"/>
                  </a:lnTo>
                  <a:lnTo>
                    <a:pt x="95" y="0"/>
                  </a:lnTo>
                  <a:lnTo>
                    <a:pt x="78" y="121"/>
                  </a:lnTo>
                  <a:lnTo>
                    <a:pt x="62" y="248"/>
                  </a:lnTo>
                  <a:lnTo>
                    <a:pt x="55" y="293"/>
                  </a:lnTo>
                  <a:lnTo>
                    <a:pt x="43" y="393"/>
                  </a:lnTo>
                  <a:lnTo>
                    <a:pt x="31" y="461"/>
                  </a:lnTo>
                  <a:lnTo>
                    <a:pt x="24" y="513"/>
                  </a:lnTo>
                  <a:lnTo>
                    <a:pt x="19" y="556"/>
                  </a:lnTo>
                  <a:lnTo>
                    <a:pt x="0" y="689"/>
                  </a:lnTo>
                  <a:lnTo>
                    <a:pt x="12" y="691"/>
                  </a:lnTo>
                  <a:lnTo>
                    <a:pt x="19" y="691"/>
                  </a:lnTo>
                  <a:lnTo>
                    <a:pt x="22" y="691"/>
                  </a:lnTo>
                  <a:lnTo>
                    <a:pt x="88" y="700"/>
                  </a:lnTo>
                  <a:lnTo>
                    <a:pt x="90" y="679"/>
                  </a:lnTo>
                  <a:lnTo>
                    <a:pt x="95" y="646"/>
                  </a:lnTo>
                  <a:lnTo>
                    <a:pt x="187" y="658"/>
                  </a:lnTo>
                  <a:lnTo>
                    <a:pt x="268" y="665"/>
                  </a:lnTo>
                  <a:lnTo>
                    <a:pt x="258" y="658"/>
                  </a:lnTo>
                  <a:lnTo>
                    <a:pt x="258" y="655"/>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223" name="New Jersey"/>
            <p:cNvSpPr>
              <a:spLocks/>
            </p:cNvSpPr>
            <p:nvPr/>
          </p:nvSpPr>
          <p:spPr bwMode="auto">
            <a:xfrm>
              <a:off x="7822242" y="2460687"/>
              <a:ext cx="206393" cy="475191"/>
            </a:xfrm>
            <a:custGeom>
              <a:avLst/>
              <a:gdLst>
                <a:gd name="T0" fmla="*/ 109 w 130"/>
                <a:gd name="T1" fmla="*/ 52 h 298"/>
                <a:gd name="T2" fmla="*/ 114 w 130"/>
                <a:gd name="T3" fmla="*/ 26 h 298"/>
                <a:gd name="T4" fmla="*/ 64 w 130"/>
                <a:gd name="T5" fmla="*/ 12 h 298"/>
                <a:gd name="T6" fmla="*/ 24 w 130"/>
                <a:gd name="T7" fmla="*/ 7 h 298"/>
                <a:gd name="T8" fmla="*/ 19 w 130"/>
                <a:gd name="T9" fmla="*/ 19 h 298"/>
                <a:gd name="T10" fmla="*/ 19 w 130"/>
                <a:gd name="T11" fmla="*/ 22 h 298"/>
                <a:gd name="T12" fmla="*/ 14 w 130"/>
                <a:gd name="T13" fmla="*/ 36 h 298"/>
                <a:gd name="T14" fmla="*/ 12 w 130"/>
                <a:gd name="T15" fmla="*/ 66 h 298"/>
                <a:gd name="T16" fmla="*/ 10 w 130"/>
                <a:gd name="T17" fmla="*/ 76 h 298"/>
                <a:gd name="T18" fmla="*/ 5 w 130"/>
                <a:gd name="T19" fmla="*/ 81 h 298"/>
                <a:gd name="T20" fmla="*/ 5 w 130"/>
                <a:gd name="T21" fmla="*/ 90 h 298"/>
                <a:gd name="T22" fmla="*/ 7 w 130"/>
                <a:gd name="T23" fmla="*/ 102 h 298"/>
                <a:gd name="T24" fmla="*/ 36 w 130"/>
                <a:gd name="T25" fmla="*/ 128 h 298"/>
                <a:gd name="T26" fmla="*/ 43 w 130"/>
                <a:gd name="T27" fmla="*/ 163 h 298"/>
                <a:gd name="T28" fmla="*/ 26 w 130"/>
                <a:gd name="T29" fmla="*/ 189 h 298"/>
                <a:gd name="T30" fmla="*/ 3 w 130"/>
                <a:gd name="T31" fmla="*/ 218 h 298"/>
                <a:gd name="T32" fmla="*/ 22 w 130"/>
                <a:gd name="T33" fmla="*/ 253 h 298"/>
                <a:gd name="T34" fmla="*/ 33 w 130"/>
                <a:gd name="T35" fmla="*/ 260 h 298"/>
                <a:gd name="T36" fmla="*/ 71 w 130"/>
                <a:gd name="T37" fmla="*/ 267 h 298"/>
                <a:gd name="T38" fmla="*/ 74 w 130"/>
                <a:gd name="T39" fmla="*/ 269 h 298"/>
                <a:gd name="T40" fmla="*/ 74 w 130"/>
                <a:gd name="T41" fmla="*/ 277 h 298"/>
                <a:gd name="T42" fmla="*/ 71 w 130"/>
                <a:gd name="T43" fmla="*/ 288 h 298"/>
                <a:gd name="T44" fmla="*/ 74 w 130"/>
                <a:gd name="T45" fmla="*/ 298 h 298"/>
                <a:gd name="T46" fmla="*/ 81 w 130"/>
                <a:gd name="T47" fmla="*/ 293 h 298"/>
                <a:gd name="T48" fmla="*/ 90 w 130"/>
                <a:gd name="T49" fmla="*/ 269 h 298"/>
                <a:gd name="T50" fmla="*/ 90 w 130"/>
                <a:gd name="T51" fmla="*/ 269 h 298"/>
                <a:gd name="T52" fmla="*/ 97 w 130"/>
                <a:gd name="T53" fmla="*/ 253 h 298"/>
                <a:gd name="T54" fmla="*/ 116 w 130"/>
                <a:gd name="T55" fmla="*/ 215 h 298"/>
                <a:gd name="T56" fmla="*/ 128 w 130"/>
                <a:gd name="T57" fmla="*/ 189 h 298"/>
                <a:gd name="T58" fmla="*/ 128 w 130"/>
                <a:gd name="T59" fmla="*/ 175 h 298"/>
                <a:gd name="T60" fmla="*/ 126 w 130"/>
                <a:gd name="T61" fmla="*/ 149 h 298"/>
                <a:gd name="T62" fmla="*/ 126 w 130"/>
                <a:gd name="T63" fmla="*/ 121 h 298"/>
                <a:gd name="T64" fmla="*/ 123 w 130"/>
                <a:gd name="T65" fmla="*/ 107 h 298"/>
                <a:gd name="T66" fmla="*/ 121 w 130"/>
                <a:gd name="T67" fmla="*/ 95 h 298"/>
                <a:gd name="T68" fmla="*/ 116 w 130"/>
                <a:gd name="T69" fmla="*/ 92 h 298"/>
                <a:gd name="T70" fmla="*/ 111 w 130"/>
                <a:gd name="T71" fmla="*/ 99 h 298"/>
                <a:gd name="T72" fmla="*/ 95 w 130"/>
                <a:gd name="T73" fmla="*/ 99 h 298"/>
                <a:gd name="T74" fmla="*/ 92 w 130"/>
                <a:gd name="T75" fmla="*/ 95 h 298"/>
                <a:gd name="T76" fmla="*/ 92 w 130"/>
                <a:gd name="T77" fmla="*/ 90 h 298"/>
                <a:gd name="T78" fmla="*/ 95 w 130"/>
                <a:gd name="T79" fmla="*/ 88 h 298"/>
                <a:gd name="T80" fmla="*/ 97 w 130"/>
                <a:gd name="T81" fmla="*/ 85 h 298"/>
                <a:gd name="T82" fmla="*/ 95 w 130"/>
                <a:gd name="T83" fmla="*/ 78 h 298"/>
                <a:gd name="T84" fmla="*/ 97 w 130"/>
                <a:gd name="T85" fmla="*/ 76 h 298"/>
                <a:gd name="T86" fmla="*/ 109 w 130"/>
                <a:gd name="T87" fmla="*/ 6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298">
                  <a:moveTo>
                    <a:pt x="109" y="52"/>
                  </a:moveTo>
                  <a:lnTo>
                    <a:pt x="109" y="64"/>
                  </a:lnTo>
                  <a:lnTo>
                    <a:pt x="109" y="52"/>
                  </a:lnTo>
                  <a:lnTo>
                    <a:pt x="111" y="45"/>
                  </a:lnTo>
                  <a:lnTo>
                    <a:pt x="114" y="38"/>
                  </a:lnTo>
                  <a:lnTo>
                    <a:pt x="114" y="26"/>
                  </a:lnTo>
                  <a:lnTo>
                    <a:pt x="81" y="17"/>
                  </a:lnTo>
                  <a:lnTo>
                    <a:pt x="78" y="17"/>
                  </a:lnTo>
                  <a:lnTo>
                    <a:pt x="64" y="12"/>
                  </a:lnTo>
                  <a:lnTo>
                    <a:pt x="31" y="0"/>
                  </a:lnTo>
                  <a:lnTo>
                    <a:pt x="26" y="5"/>
                  </a:lnTo>
                  <a:lnTo>
                    <a:pt x="24" y="7"/>
                  </a:lnTo>
                  <a:lnTo>
                    <a:pt x="22" y="12"/>
                  </a:lnTo>
                  <a:lnTo>
                    <a:pt x="22" y="14"/>
                  </a:lnTo>
                  <a:lnTo>
                    <a:pt x="19" y="19"/>
                  </a:lnTo>
                  <a:lnTo>
                    <a:pt x="19" y="19"/>
                  </a:lnTo>
                  <a:lnTo>
                    <a:pt x="19" y="19"/>
                  </a:lnTo>
                  <a:lnTo>
                    <a:pt x="19" y="22"/>
                  </a:lnTo>
                  <a:lnTo>
                    <a:pt x="19" y="26"/>
                  </a:lnTo>
                  <a:lnTo>
                    <a:pt x="17" y="31"/>
                  </a:lnTo>
                  <a:lnTo>
                    <a:pt x="14" y="36"/>
                  </a:lnTo>
                  <a:lnTo>
                    <a:pt x="14" y="38"/>
                  </a:lnTo>
                  <a:lnTo>
                    <a:pt x="5" y="57"/>
                  </a:lnTo>
                  <a:lnTo>
                    <a:pt x="12" y="66"/>
                  </a:lnTo>
                  <a:lnTo>
                    <a:pt x="12" y="66"/>
                  </a:lnTo>
                  <a:lnTo>
                    <a:pt x="12" y="66"/>
                  </a:lnTo>
                  <a:lnTo>
                    <a:pt x="10" y="76"/>
                  </a:lnTo>
                  <a:lnTo>
                    <a:pt x="7" y="81"/>
                  </a:lnTo>
                  <a:lnTo>
                    <a:pt x="7" y="81"/>
                  </a:lnTo>
                  <a:lnTo>
                    <a:pt x="5" y="81"/>
                  </a:lnTo>
                  <a:lnTo>
                    <a:pt x="5" y="81"/>
                  </a:lnTo>
                  <a:lnTo>
                    <a:pt x="3" y="83"/>
                  </a:lnTo>
                  <a:lnTo>
                    <a:pt x="5" y="90"/>
                  </a:lnTo>
                  <a:lnTo>
                    <a:pt x="7" y="99"/>
                  </a:lnTo>
                  <a:lnTo>
                    <a:pt x="7" y="99"/>
                  </a:lnTo>
                  <a:lnTo>
                    <a:pt x="7" y="102"/>
                  </a:lnTo>
                  <a:lnTo>
                    <a:pt x="22" y="109"/>
                  </a:lnTo>
                  <a:lnTo>
                    <a:pt x="29" y="121"/>
                  </a:lnTo>
                  <a:lnTo>
                    <a:pt x="36" y="128"/>
                  </a:lnTo>
                  <a:lnTo>
                    <a:pt x="38" y="128"/>
                  </a:lnTo>
                  <a:lnTo>
                    <a:pt x="62" y="147"/>
                  </a:lnTo>
                  <a:lnTo>
                    <a:pt x="43" y="163"/>
                  </a:lnTo>
                  <a:lnTo>
                    <a:pt x="36" y="173"/>
                  </a:lnTo>
                  <a:lnTo>
                    <a:pt x="29" y="184"/>
                  </a:lnTo>
                  <a:lnTo>
                    <a:pt x="26" y="189"/>
                  </a:lnTo>
                  <a:lnTo>
                    <a:pt x="7" y="201"/>
                  </a:lnTo>
                  <a:lnTo>
                    <a:pt x="7" y="206"/>
                  </a:lnTo>
                  <a:lnTo>
                    <a:pt x="3" y="218"/>
                  </a:lnTo>
                  <a:lnTo>
                    <a:pt x="0" y="225"/>
                  </a:lnTo>
                  <a:lnTo>
                    <a:pt x="0" y="227"/>
                  </a:lnTo>
                  <a:lnTo>
                    <a:pt x="22" y="253"/>
                  </a:lnTo>
                  <a:lnTo>
                    <a:pt x="22" y="253"/>
                  </a:lnTo>
                  <a:lnTo>
                    <a:pt x="22" y="255"/>
                  </a:lnTo>
                  <a:lnTo>
                    <a:pt x="33" y="260"/>
                  </a:lnTo>
                  <a:lnTo>
                    <a:pt x="45" y="265"/>
                  </a:lnTo>
                  <a:lnTo>
                    <a:pt x="52" y="267"/>
                  </a:lnTo>
                  <a:lnTo>
                    <a:pt x="71" y="267"/>
                  </a:lnTo>
                  <a:lnTo>
                    <a:pt x="71" y="267"/>
                  </a:lnTo>
                  <a:lnTo>
                    <a:pt x="74" y="267"/>
                  </a:lnTo>
                  <a:lnTo>
                    <a:pt x="74" y="269"/>
                  </a:lnTo>
                  <a:lnTo>
                    <a:pt x="74" y="274"/>
                  </a:lnTo>
                  <a:lnTo>
                    <a:pt x="74" y="274"/>
                  </a:lnTo>
                  <a:lnTo>
                    <a:pt x="74" y="277"/>
                  </a:lnTo>
                  <a:lnTo>
                    <a:pt x="74" y="284"/>
                  </a:lnTo>
                  <a:lnTo>
                    <a:pt x="71" y="286"/>
                  </a:lnTo>
                  <a:lnTo>
                    <a:pt x="71" y="288"/>
                  </a:lnTo>
                  <a:lnTo>
                    <a:pt x="71" y="295"/>
                  </a:lnTo>
                  <a:lnTo>
                    <a:pt x="74" y="295"/>
                  </a:lnTo>
                  <a:lnTo>
                    <a:pt x="74" y="298"/>
                  </a:lnTo>
                  <a:lnTo>
                    <a:pt x="76" y="295"/>
                  </a:lnTo>
                  <a:lnTo>
                    <a:pt x="76" y="295"/>
                  </a:lnTo>
                  <a:lnTo>
                    <a:pt x="81" y="293"/>
                  </a:lnTo>
                  <a:lnTo>
                    <a:pt x="85" y="288"/>
                  </a:lnTo>
                  <a:lnTo>
                    <a:pt x="88" y="281"/>
                  </a:lnTo>
                  <a:lnTo>
                    <a:pt x="90" y="269"/>
                  </a:lnTo>
                  <a:lnTo>
                    <a:pt x="90" y="269"/>
                  </a:lnTo>
                  <a:lnTo>
                    <a:pt x="90" y="269"/>
                  </a:lnTo>
                  <a:lnTo>
                    <a:pt x="90" y="269"/>
                  </a:lnTo>
                  <a:lnTo>
                    <a:pt x="92" y="260"/>
                  </a:lnTo>
                  <a:lnTo>
                    <a:pt x="95" y="255"/>
                  </a:lnTo>
                  <a:lnTo>
                    <a:pt x="97" y="253"/>
                  </a:lnTo>
                  <a:lnTo>
                    <a:pt x="97" y="251"/>
                  </a:lnTo>
                  <a:lnTo>
                    <a:pt x="102" y="244"/>
                  </a:lnTo>
                  <a:lnTo>
                    <a:pt x="116" y="215"/>
                  </a:lnTo>
                  <a:lnTo>
                    <a:pt x="121" y="213"/>
                  </a:lnTo>
                  <a:lnTo>
                    <a:pt x="123" y="208"/>
                  </a:lnTo>
                  <a:lnTo>
                    <a:pt x="128" y="189"/>
                  </a:lnTo>
                  <a:lnTo>
                    <a:pt x="130" y="180"/>
                  </a:lnTo>
                  <a:lnTo>
                    <a:pt x="130" y="180"/>
                  </a:lnTo>
                  <a:lnTo>
                    <a:pt x="128" y="175"/>
                  </a:lnTo>
                  <a:lnTo>
                    <a:pt x="128" y="161"/>
                  </a:lnTo>
                  <a:lnTo>
                    <a:pt x="126" y="151"/>
                  </a:lnTo>
                  <a:lnTo>
                    <a:pt x="126" y="149"/>
                  </a:lnTo>
                  <a:lnTo>
                    <a:pt x="126" y="140"/>
                  </a:lnTo>
                  <a:lnTo>
                    <a:pt x="126" y="137"/>
                  </a:lnTo>
                  <a:lnTo>
                    <a:pt x="126" y="121"/>
                  </a:lnTo>
                  <a:lnTo>
                    <a:pt x="126" y="116"/>
                  </a:lnTo>
                  <a:lnTo>
                    <a:pt x="126" y="111"/>
                  </a:lnTo>
                  <a:lnTo>
                    <a:pt x="123" y="107"/>
                  </a:lnTo>
                  <a:lnTo>
                    <a:pt x="123" y="107"/>
                  </a:lnTo>
                  <a:lnTo>
                    <a:pt x="123" y="104"/>
                  </a:lnTo>
                  <a:lnTo>
                    <a:pt x="121" y="95"/>
                  </a:lnTo>
                  <a:lnTo>
                    <a:pt x="118" y="92"/>
                  </a:lnTo>
                  <a:lnTo>
                    <a:pt x="116" y="92"/>
                  </a:lnTo>
                  <a:lnTo>
                    <a:pt x="116" y="92"/>
                  </a:lnTo>
                  <a:lnTo>
                    <a:pt x="116" y="92"/>
                  </a:lnTo>
                  <a:lnTo>
                    <a:pt x="116" y="92"/>
                  </a:lnTo>
                  <a:lnTo>
                    <a:pt x="111" y="99"/>
                  </a:lnTo>
                  <a:lnTo>
                    <a:pt x="97" y="99"/>
                  </a:lnTo>
                  <a:lnTo>
                    <a:pt x="97" y="99"/>
                  </a:lnTo>
                  <a:lnTo>
                    <a:pt x="95" y="99"/>
                  </a:lnTo>
                  <a:lnTo>
                    <a:pt x="95" y="97"/>
                  </a:lnTo>
                  <a:lnTo>
                    <a:pt x="92" y="97"/>
                  </a:lnTo>
                  <a:lnTo>
                    <a:pt x="92" y="95"/>
                  </a:lnTo>
                  <a:lnTo>
                    <a:pt x="92" y="95"/>
                  </a:lnTo>
                  <a:lnTo>
                    <a:pt x="95" y="92"/>
                  </a:lnTo>
                  <a:lnTo>
                    <a:pt x="92" y="90"/>
                  </a:lnTo>
                  <a:lnTo>
                    <a:pt x="92" y="88"/>
                  </a:lnTo>
                  <a:lnTo>
                    <a:pt x="95" y="88"/>
                  </a:lnTo>
                  <a:lnTo>
                    <a:pt x="95" y="88"/>
                  </a:lnTo>
                  <a:lnTo>
                    <a:pt x="97" y="88"/>
                  </a:lnTo>
                  <a:lnTo>
                    <a:pt x="97" y="85"/>
                  </a:lnTo>
                  <a:lnTo>
                    <a:pt x="97" y="85"/>
                  </a:lnTo>
                  <a:lnTo>
                    <a:pt x="97" y="83"/>
                  </a:lnTo>
                  <a:lnTo>
                    <a:pt x="97" y="83"/>
                  </a:lnTo>
                  <a:lnTo>
                    <a:pt x="95" y="78"/>
                  </a:lnTo>
                  <a:lnTo>
                    <a:pt x="97" y="76"/>
                  </a:lnTo>
                  <a:lnTo>
                    <a:pt x="97" y="76"/>
                  </a:lnTo>
                  <a:lnTo>
                    <a:pt x="97" y="76"/>
                  </a:lnTo>
                  <a:lnTo>
                    <a:pt x="100" y="76"/>
                  </a:lnTo>
                  <a:lnTo>
                    <a:pt x="109" y="69"/>
                  </a:lnTo>
                  <a:lnTo>
                    <a:pt x="109" y="64"/>
                  </a:lnTo>
                  <a:lnTo>
                    <a:pt x="111" y="45"/>
                  </a:lnTo>
                  <a:lnTo>
                    <a:pt x="109" y="52"/>
                  </a:lnTo>
                  <a:close/>
                </a:path>
              </a:pathLst>
            </a:custGeom>
            <a:solidFill>
              <a:schemeClr val="accent3">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0" name="New Hempshire"/>
            <p:cNvSpPr>
              <a:spLocks/>
            </p:cNvSpPr>
            <p:nvPr/>
          </p:nvSpPr>
          <p:spPr bwMode="auto">
            <a:xfrm>
              <a:off x="8094414" y="1587600"/>
              <a:ext cx="252413" cy="534988"/>
            </a:xfrm>
            <a:custGeom>
              <a:avLst/>
              <a:gdLst>
                <a:gd name="T0" fmla="*/ 144 w 159"/>
                <a:gd name="T1" fmla="*/ 240 h 337"/>
                <a:gd name="T2" fmla="*/ 128 w 159"/>
                <a:gd name="T3" fmla="*/ 230 h 337"/>
                <a:gd name="T4" fmla="*/ 125 w 159"/>
                <a:gd name="T5" fmla="*/ 228 h 337"/>
                <a:gd name="T6" fmla="*/ 123 w 159"/>
                <a:gd name="T7" fmla="*/ 223 h 337"/>
                <a:gd name="T8" fmla="*/ 111 w 159"/>
                <a:gd name="T9" fmla="*/ 178 h 337"/>
                <a:gd name="T10" fmla="*/ 78 w 159"/>
                <a:gd name="T11" fmla="*/ 69 h 337"/>
                <a:gd name="T12" fmla="*/ 59 w 159"/>
                <a:gd name="T13" fmla="*/ 10 h 337"/>
                <a:gd name="T14" fmla="*/ 52 w 159"/>
                <a:gd name="T15" fmla="*/ 10 h 337"/>
                <a:gd name="T16" fmla="*/ 47 w 159"/>
                <a:gd name="T17" fmla="*/ 10 h 337"/>
                <a:gd name="T18" fmla="*/ 40 w 159"/>
                <a:gd name="T19" fmla="*/ 10 h 337"/>
                <a:gd name="T20" fmla="*/ 40 w 159"/>
                <a:gd name="T21" fmla="*/ 8 h 337"/>
                <a:gd name="T22" fmla="*/ 38 w 159"/>
                <a:gd name="T23" fmla="*/ 8 h 337"/>
                <a:gd name="T24" fmla="*/ 28 w 159"/>
                <a:gd name="T25" fmla="*/ 38 h 337"/>
                <a:gd name="T26" fmla="*/ 26 w 159"/>
                <a:gd name="T27" fmla="*/ 50 h 337"/>
                <a:gd name="T28" fmla="*/ 28 w 159"/>
                <a:gd name="T29" fmla="*/ 81 h 337"/>
                <a:gd name="T30" fmla="*/ 36 w 159"/>
                <a:gd name="T31" fmla="*/ 88 h 337"/>
                <a:gd name="T32" fmla="*/ 38 w 159"/>
                <a:gd name="T33" fmla="*/ 93 h 337"/>
                <a:gd name="T34" fmla="*/ 38 w 159"/>
                <a:gd name="T35" fmla="*/ 107 h 337"/>
                <a:gd name="T36" fmla="*/ 38 w 159"/>
                <a:gd name="T37" fmla="*/ 109 h 337"/>
                <a:gd name="T38" fmla="*/ 33 w 159"/>
                <a:gd name="T39" fmla="*/ 116 h 337"/>
                <a:gd name="T40" fmla="*/ 31 w 159"/>
                <a:gd name="T41" fmla="*/ 119 h 337"/>
                <a:gd name="T42" fmla="*/ 31 w 159"/>
                <a:gd name="T43" fmla="*/ 121 h 337"/>
                <a:gd name="T44" fmla="*/ 26 w 159"/>
                <a:gd name="T45" fmla="*/ 124 h 337"/>
                <a:gd name="T46" fmla="*/ 14 w 159"/>
                <a:gd name="T47" fmla="*/ 133 h 337"/>
                <a:gd name="T48" fmla="*/ 7 w 159"/>
                <a:gd name="T49" fmla="*/ 138 h 337"/>
                <a:gd name="T50" fmla="*/ 5 w 159"/>
                <a:gd name="T51" fmla="*/ 143 h 337"/>
                <a:gd name="T52" fmla="*/ 5 w 159"/>
                <a:gd name="T53" fmla="*/ 145 h 337"/>
                <a:gd name="T54" fmla="*/ 10 w 159"/>
                <a:gd name="T55" fmla="*/ 157 h 337"/>
                <a:gd name="T56" fmla="*/ 7 w 159"/>
                <a:gd name="T57" fmla="*/ 206 h 337"/>
                <a:gd name="T58" fmla="*/ 0 w 159"/>
                <a:gd name="T59" fmla="*/ 242 h 337"/>
                <a:gd name="T60" fmla="*/ 5 w 159"/>
                <a:gd name="T61" fmla="*/ 266 h 337"/>
                <a:gd name="T62" fmla="*/ 5 w 159"/>
                <a:gd name="T63" fmla="*/ 285 h 337"/>
                <a:gd name="T64" fmla="*/ 10 w 159"/>
                <a:gd name="T65" fmla="*/ 292 h 337"/>
                <a:gd name="T66" fmla="*/ 5 w 159"/>
                <a:gd name="T67" fmla="*/ 322 h 337"/>
                <a:gd name="T68" fmla="*/ 7 w 159"/>
                <a:gd name="T69" fmla="*/ 330 h 337"/>
                <a:gd name="T70" fmla="*/ 33 w 159"/>
                <a:gd name="T71" fmla="*/ 334 h 337"/>
                <a:gd name="T72" fmla="*/ 66 w 159"/>
                <a:gd name="T73" fmla="*/ 327 h 337"/>
                <a:gd name="T74" fmla="*/ 90 w 159"/>
                <a:gd name="T75" fmla="*/ 322 h 337"/>
                <a:gd name="T76" fmla="*/ 118 w 159"/>
                <a:gd name="T77" fmla="*/ 315 h 337"/>
                <a:gd name="T78" fmla="*/ 123 w 159"/>
                <a:gd name="T79" fmla="*/ 308 h 337"/>
                <a:gd name="T80" fmla="*/ 128 w 159"/>
                <a:gd name="T81" fmla="*/ 296 h 337"/>
                <a:gd name="T82" fmla="*/ 137 w 159"/>
                <a:gd name="T83" fmla="*/ 289 h 337"/>
                <a:gd name="T84" fmla="*/ 147 w 159"/>
                <a:gd name="T85" fmla="*/ 285 h 337"/>
                <a:gd name="T86" fmla="*/ 149 w 159"/>
                <a:gd name="T87" fmla="*/ 282 h 337"/>
                <a:gd name="T88" fmla="*/ 159 w 159"/>
                <a:gd name="T89" fmla="*/ 259 h 337"/>
                <a:gd name="T90" fmla="*/ 144 w 159"/>
                <a:gd name="T91" fmla="*/ 24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9" h="337">
                  <a:moveTo>
                    <a:pt x="144" y="240"/>
                  </a:moveTo>
                  <a:lnTo>
                    <a:pt x="144" y="240"/>
                  </a:lnTo>
                  <a:lnTo>
                    <a:pt x="133" y="232"/>
                  </a:lnTo>
                  <a:lnTo>
                    <a:pt x="128" y="230"/>
                  </a:lnTo>
                  <a:lnTo>
                    <a:pt x="128" y="230"/>
                  </a:lnTo>
                  <a:lnTo>
                    <a:pt x="125" y="228"/>
                  </a:lnTo>
                  <a:lnTo>
                    <a:pt x="123" y="225"/>
                  </a:lnTo>
                  <a:lnTo>
                    <a:pt x="123" y="223"/>
                  </a:lnTo>
                  <a:lnTo>
                    <a:pt x="121" y="206"/>
                  </a:lnTo>
                  <a:lnTo>
                    <a:pt x="111" y="178"/>
                  </a:lnTo>
                  <a:lnTo>
                    <a:pt x="92" y="119"/>
                  </a:lnTo>
                  <a:lnTo>
                    <a:pt x="78" y="69"/>
                  </a:lnTo>
                  <a:lnTo>
                    <a:pt x="76" y="64"/>
                  </a:lnTo>
                  <a:lnTo>
                    <a:pt x="59" y="10"/>
                  </a:lnTo>
                  <a:lnTo>
                    <a:pt x="54" y="0"/>
                  </a:lnTo>
                  <a:lnTo>
                    <a:pt x="52" y="10"/>
                  </a:lnTo>
                  <a:lnTo>
                    <a:pt x="52" y="10"/>
                  </a:lnTo>
                  <a:lnTo>
                    <a:pt x="47" y="10"/>
                  </a:lnTo>
                  <a:lnTo>
                    <a:pt x="45" y="10"/>
                  </a:lnTo>
                  <a:lnTo>
                    <a:pt x="40" y="10"/>
                  </a:lnTo>
                  <a:lnTo>
                    <a:pt x="40" y="8"/>
                  </a:lnTo>
                  <a:lnTo>
                    <a:pt x="40" y="8"/>
                  </a:lnTo>
                  <a:lnTo>
                    <a:pt x="38" y="5"/>
                  </a:lnTo>
                  <a:lnTo>
                    <a:pt x="38" y="8"/>
                  </a:lnTo>
                  <a:lnTo>
                    <a:pt x="31" y="15"/>
                  </a:lnTo>
                  <a:lnTo>
                    <a:pt x="28" y="38"/>
                  </a:lnTo>
                  <a:lnTo>
                    <a:pt x="28" y="45"/>
                  </a:lnTo>
                  <a:lnTo>
                    <a:pt x="26" y="50"/>
                  </a:lnTo>
                  <a:lnTo>
                    <a:pt x="26" y="79"/>
                  </a:lnTo>
                  <a:lnTo>
                    <a:pt x="28" y="81"/>
                  </a:lnTo>
                  <a:lnTo>
                    <a:pt x="31" y="83"/>
                  </a:lnTo>
                  <a:lnTo>
                    <a:pt x="36" y="88"/>
                  </a:lnTo>
                  <a:lnTo>
                    <a:pt x="38" y="93"/>
                  </a:lnTo>
                  <a:lnTo>
                    <a:pt x="38" y="93"/>
                  </a:lnTo>
                  <a:lnTo>
                    <a:pt x="40" y="95"/>
                  </a:lnTo>
                  <a:lnTo>
                    <a:pt x="38" y="107"/>
                  </a:lnTo>
                  <a:lnTo>
                    <a:pt x="38" y="109"/>
                  </a:lnTo>
                  <a:lnTo>
                    <a:pt x="38" y="109"/>
                  </a:lnTo>
                  <a:lnTo>
                    <a:pt x="38" y="109"/>
                  </a:lnTo>
                  <a:lnTo>
                    <a:pt x="33" y="116"/>
                  </a:lnTo>
                  <a:lnTo>
                    <a:pt x="33" y="119"/>
                  </a:lnTo>
                  <a:lnTo>
                    <a:pt x="31" y="119"/>
                  </a:lnTo>
                  <a:lnTo>
                    <a:pt x="31" y="121"/>
                  </a:lnTo>
                  <a:lnTo>
                    <a:pt x="31" y="121"/>
                  </a:lnTo>
                  <a:lnTo>
                    <a:pt x="28" y="124"/>
                  </a:lnTo>
                  <a:lnTo>
                    <a:pt x="26" y="124"/>
                  </a:lnTo>
                  <a:lnTo>
                    <a:pt x="21" y="131"/>
                  </a:lnTo>
                  <a:lnTo>
                    <a:pt x="14" y="133"/>
                  </a:lnTo>
                  <a:lnTo>
                    <a:pt x="10" y="138"/>
                  </a:lnTo>
                  <a:lnTo>
                    <a:pt x="7" y="138"/>
                  </a:lnTo>
                  <a:lnTo>
                    <a:pt x="7" y="138"/>
                  </a:lnTo>
                  <a:lnTo>
                    <a:pt x="5" y="143"/>
                  </a:lnTo>
                  <a:lnTo>
                    <a:pt x="5" y="145"/>
                  </a:lnTo>
                  <a:lnTo>
                    <a:pt x="5" y="145"/>
                  </a:lnTo>
                  <a:lnTo>
                    <a:pt x="7" y="154"/>
                  </a:lnTo>
                  <a:lnTo>
                    <a:pt x="10" y="157"/>
                  </a:lnTo>
                  <a:lnTo>
                    <a:pt x="10" y="159"/>
                  </a:lnTo>
                  <a:lnTo>
                    <a:pt x="7" y="206"/>
                  </a:lnTo>
                  <a:lnTo>
                    <a:pt x="2" y="230"/>
                  </a:lnTo>
                  <a:lnTo>
                    <a:pt x="0" y="242"/>
                  </a:lnTo>
                  <a:lnTo>
                    <a:pt x="2" y="261"/>
                  </a:lnTo>
                  <a:lnTo>
                    <a:pt x="5" y="266"/>
                  </a:lnTo>
                  <a:lnTo>
                    <a:pt x="5" y="277"/>
                  </a:lnTo>
                  <a:lnTo>
                    <a:pt x="5" y="285"/>
                  </a:lnTo>
                  <a:lnTo>
                    <a:pt x="7" y="289"/>
                  </a:lnTo>
                  <a:lnTo>
                    <a:pt x="10" y="292"/>
                  </a:lnTo>
                  <a:lnTo>
                    <a:pt x="12" y="303"/>
                  </a:lnTo>
                  <a:lnTo>
                    <a:pt x="5" y="322"/>
                  </a:lnTo>
                  <a:lnTo>
                    <a:pt x="5" y="325"/>
                  </a:lnTo>
                  <a:lnTo>
                    <a:pt x="7" y="330"/>
                  </a:lnTo>
                  <a:lnTo>
                    <a:pt x="19" y="337"/>
                  </a:lnTo>
                  <a:lnTo>
                    <a:pt x="33" y="334"/>
                  </a:lnTo>
                  <a:lnTo>
                    <a:pt x="64" y="327"/>
                  </a:lnTo>
                  <a:lnTo>
                    <a:pt x="66" y="327"/>
                  </a:lnTo>
                  <a:lnTo>
                    <a:pt x="88" y="322"/>
                  </a:lnTo>
                  <a:lnTo>
                    <a:pt x="90" y="322"/>
                  </a:lnTo>
                  <a:lnTo>
                    <a:pt x="90" y="322"/>
                  </a:lnTo>
                  <a:lnTo>
                    <a:pt x="118" y="315"/>
                  </a:lnTo>
                  <a:lnTo>
                    <a:pt x="121" y="308"/>
                  </a:lnTo>
                  <a:lnTo>
                    <a:pt x="123" y="308"/>
                  </a:lnTo>
                  <a:lnTo>
                    <a:pt x="128" y="299"/>
                  </a:lnTo>
                  <a:lnTo>
                    <a:pt x="128" y="296"/>
                  </a:lnTo>
                  <a:lnTo>
                    <a:pt x="130" y="296"/>
                  </a:lnTo>
                  <a:lnTo>
                    <a:pt x="137" y="289"/>
                  </a:lnTo>
                  <a:lnTo>
                    <a:pt x="144" y="285"/>
                  </a:lnTo>
                  <a:lnTo>
                    <a:pt x="147" y="285"/>
                  </a:lnTo>
                  <a:lnTo>
                    <a:pt x="147" y="282"/>
                  </a:lnTo>
                  <a:lnTo>
                    <a:pt x="149" y="282"/>
                  </a:lnTo>
                  <a:lnTo>
                    <a:pt x="156" y="282"/>
                  </a:lnTo>
                  <a:lnTo>
                    <a:pt x="159" y="259"/>
                  </a:lnTo>
                  <a:lnTo>
                    <a:pt x="147" y="254"/>
                  </a:lnTo>
                  <a:lnTo>
                    <a:pt x="144" y="240"/>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0" name="Nevada"/>
            <p:cNvSpPr>
              <a:spLocks/>
            </p:cNvSpPr>
            <p:nvPr/>
          </p:nvSpPr>
          <p:spPr bwMode="auto">
            <a:xfrm>
              <a:off x="1269752" y="2246412"/>
              <a:ext cx="976313" cy="1509713"/>
            </a:xfrm>
            <a:custGeom>
              <a:avLst/>
              <a:gdLst>
                <a:gd name="T0" fmla="*/ 535 w 615"/>
                <a:gd name="T1" fmla="*/ 530 h 951"/>
                <a:gd name="T2" fmla="*/ 559 w 615"/>
                <a:gd name="T3" fmla="*/ 414 h 951"/>
                <a:gd name="T4" fmla="*/ 570 w 615"/>
                <a:gd name="T5" fmla="*/ 343 h 951"/>
                <a:gd name="T6" fmla="*/ 615 w 615"/>
                <a:gd name="T7" fmla="*/ 118 h 951"/>
                <a:gd name="T8" fmla="*/ 575 w 615"/>
                <a:gd name="T9" fmla="*/ 109 h 951"/>
                <a:gd name="T10" fmla="*/ 537 w 615"/>
                <a:gd name="T11" fmla="*/ 102 h 951"/>
                <a:gd name="T12" fmla="*/ 398 w 615"/>
                <a:gd name="T13" fmla="*/ 71 h 951"/>
                <a:gd name="T14" fmla="*/ 353 w 615"/>
                <a:gd name="T15" fmla="*/ 61 h 951"/>
                <a:gd name="T16" fmla="*/ 249 w 615"/>
                <a:gd name="T17" fmla="*/ 38 h 951"/>
                <a:gd name="T18" fmla="*/ 149 w 615"/>
                <a:gd name="T19" fmla="*/ 14 h 951"/>
                <a:gd name="T20" fmla="*/ 90 w 615"/>
                <a:gd name="T21" fmla="*/ 0 h 951"/>
                <a:gd name="T22" fmla="*/ 55 w 615"/>
                <a:gd name="T23" fmla="*/ 132 h 951"/>
                <a:gd name="T24" fmla="*/ 38 w 615"/>
                <a:gd name="T25" fmla="*/ 199 h 951"/>
                <a:gd name="T26" fmla="*/ 31 w 615"/>
                <a:gd name="T27" fmla="*/ 227 h 951"/>
                <a:gd name="T28" fmla="*/ 19 w 615"/>
                <a:gd name="T29" fmla="*/ 270 h 951"/>
                <a:gd name="T30" fmla="*/ 7 w 615"/>
                <a:gd name="T31" fmla="*/ 317 h 951"/>
                <a:gd name="T32" fmla="*/ 0 w 615"/>
                <a:gd name="T33" fmla="*/ 343 h 951"/>
                <a:gd name="T34" fmla="*/ 5 w 615"/>
                <a:gd name="T35" fmla="*/ 367 h 951"/>
                <a:gd name="T36" fmla="*/ 45 w 615"/>
                <a:gd name="T37" fmla="*/ 426 h 951"/>
                <a:gd name="T38" fmla="*/ 109 w 615"/>
                <a:gd name="T39" fmla="*/ 523 h 951"/>
                <a:gd name="T40" fmla="*/ 201 w 615"/>
                <a:gd name="T41" fmla="*/ 663 h 951"/>
                <a:gd name="T42" fmla="*/ 215 w 615"/>
                <a:gd name="T43" fmla="*/ 681 h 951"/>
                <a:gd name="T44" fmla="*/ 253 w 615"/>
                <a:gd name="T45" fmla="*/ 738 h 951"/>
                <a:gd name="T46" fmla="*/ 282 w 615"/>
                <a:gd name="T47" fmla="*/ 783 h 951"/>
                <a:gd name="T48" fmla="*/ 298 w 615"/>
                <a:gd name="T49" fmla="*/ 805 h 951"/>
                <a:gd name="T50" fmla="*/ 336 w 615"/>
                <a:gd name="T51" fmla="*/ 864 h 951"/>
                <a:gd name="T52" fmla="*/ 346 w 615"/>
                <a:gd name="T53" fmla="*/ 876 h 951"/>
                <a:gd name="T54" fmla="*/ 395 w 615"/>
                <a:gd name="T55" fmla="*/ 951 h 951"/>
                <a:gd name="T56" fmla="*/ 405 w 615"/>
                <a:gd name="T57" fmla="*/ 932 h 951"/>
                <a:gd name="T58" fmla="*/ 405 w 615"/>
                <a:gd name="T59" fmla="*/ 928 h 951"/>
                <a:gd name="T60" fmla="*/ 407 w 615"/>
                <a:gd name="T61" fmla="*/ 909 h 951"/>
                <a:gd name="T62" fmla="*/ 405 w 615"/>
                <a:gd name="T63" fmla="*/ 887 h 951"/>
                <a:gd name="T64" fmla="*/ 407 w 615"/>
                <a:gd name="T65" fmla="*/ 831 h 951"/>
                <a:gd name="T66" fmla="*/ 410 w 615"/>
                <a:gd name="T67" fmla="*/ 816 h 951"/>
                <a:gd name="T68" fmla="*/ 412 w 615"/>
                <a:gd name="T69" fmla="*/ 816 h 951"/>
                <a:gd name="T70" fmla="*/ 428 w 615"/>
                <a:gd name="T71" fmla="*/ 814 h 951"/>
                <a:gd name="T72" fmla="*/ 447 w 615"/>
                <a:gd name="T73" fmla="*/ 819 h 951"/>
                <a:gd name="T74" fmla="*/ 450 w 615"/>
                <a:gd name="T75" fmla="*/ 823 h 951"/>
                <a:gd name="T76" fmla="*/ 452 w 615"/>
                <a:gd name="T77" fmla="*/ 828 h 951"/>
                <a:gd name="T78" fmla="*/ 452 w 615"/>
                <a:gd name="T79" fmla="*/ 828 h 951"/>
                <a:gd name="T80" fmla="*/ 454 w 615"/>
                <a:gd name="T81" fmla="*/ 835 h 951"/>
                <a:gd name="T82" fmla="*/ 457 w 615"/>
                <a:gd name="T83" fmla="*/ 835 h 951"/>
                <a:gd name="T84" fmla="*/ 459 w 615"/>
                <a:gd name="T85" fmla="*/ 835 h 951"/>
                <a:gd name="T86" fmla="*/ 466 w 615"/>
                <a:gd name="T87" fmla="*/ 835 h 951"/>
                <a:gd name="T88" fmla="*/ 466 w 615"/>
                <a:gd name="T89" fmla="*/ 835 h 951"/>
                <a:gd name="T90" fmla="*/ 480 w 615"/>
                <a:gd name="T91" fmla="*/ 819 h 951"/>
                <a:gd name="T92" fmla="*/ 485 w 615"/>
                <a:gd name="T93" fmla="*/ 783 h 951"/>
                <a:gd name="T94" fmla="*/ 490 w 615"/>
                <a:gd name="T95" fmla="*/ 760 h 951"/>
                <a:gd name="T96" fmla="*/ 497 w 615"/>
                <a:gd name="T97" fmla="*/ 719 h 951"/>
                <a:gd name="T98" fmla="*/ 525 w 615"/>
                <a:gd name="T99" fmla="*/ 582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5" h="951">
                  <a:moveTo>
                    <a:pt x="525" y="582"/>
                  </a:moveTo>
                  <a:lnTo>
                    <a:pt x="535" y="530"/>
                  </a:lnTo>
                  <a:lnTo>
                    <a:pt x="537" y="518"/>
                  </a:lnTo>
                  <a:lnTo>
                    <a:pt x="559" y="414"/>
                  </a:lnTo>
                  <a:lnTo>
                    <a:pt x="566" y="369"/>
                  </a:lnTo>
                  <a:lnTo>
                    <a:pt x="570" y="343"/>
                  </a:lnTo>
                  <a:lnTo>
                    <a:pt x="592" y="236"/>
                  </a:lnTo>
                  <a:lnTo>
                    <a:pt x="615" y="118"/>
                  </a:lnTo>
                  <a:lnTo>
                    <a:pt x="594" y="113"/>
                  </a:lnTo>
                  <a:lnTo>
                    <a:pt x="575" y="109"/>
                  </a:lnTo>
                  <a:lnTo>
                    <a:pt x="551" y="104"/>
                  </a:lnTo>
                  <a:lnTo>
                    <a:pt x="537" y="102"/>
                  </a:lnTo>
                  <a:lnTo>
                    <a:pt x="528" y="99"/>
                  </a:lnTo>
                  <a:lnTo>
                    <a:pt x="398" y="71"/>
                  </a:lnTo>
                  <a:lnTo>
                    <a:pt x="386" y="68"/>
                  </a:lnTo>
                  <a:lnTo>
                    <a:pt x="353" y="61"/>
                  </a:lnTo>
                  <a:lnTo>
                    <a:pt x="350" y="61"/>
                  </a:lnTo>
                  <a:lnTo>
                    <a:pt x="249" y="38"/>
                  </a:lnTo>
                  <a:lnTo>
                    <a:pt x="197" y="26"/>
                  </a:lnTo>
                  <a:lnTo>
                    <a:pt x="149" y="14"/>
                  </a:lnTo>
                  <a:lnTo>
                    <a:pt x="147" y="14"/>
                  </a:lnTo>
                  <a:lnTo>
                    <a:pt x="90" y="0"/>
                  </a:lnTo>
                  <a:lnTo>
                    <a:pt x="64" y="94"/>
                  </a:lnTo>
                  <a:lnTo>
                    <a:pt x="55" y="132"/>
                  </a:lnTo>
                  <a:lnTo>
                    <a:pt x="45" y="177"/>
                  </a:lnTo>
                  <a:lnTo>
                    <a:pt x="38" y="199"/>
                  </a:lnTo>
                  <a:lnTo>
                    <a:pt x="38" y="206"/>
                  </a:lnTo>
                  <a:lnTo>
                    <a:pt x="31" y="227"/>
                  </a:lnTo>
                  <a:lnTo>
                    <a:pt x="21" y="262"/>
                  </a:lnTo>
                  <a:lnTo>
                    <a:pt x="19" y="270"/>
                  </a:lnTo>
                  <a:lnTo>
                    <a:pt x="12" y="303"/>
                  </a:lnTo>
                  <a:lnTo>
                    <a:pt x="7" y="317"/>
                  </a:lnTo>
                  <a:lnTo>
                    <a:pt x="3" y="336"/>
                  </a:lnTo>
                  <a:lnTo>
                    <a:pt x="0" y="343"/>
                  </a:lnTo>
                  <a:lnTo>
                    <a:pt x="0" y="348"/>
                  </a:lnTo>
                  <a:lnTo>
                    <a:pt x="5" y="367"/>
                  </a:lnTo>
                  <a:lnTo>
                    <a:pt x="26" y="400"/>
                  </a:lnTo>
                  <a:lnTo>
                    <a:pt x="45" y="426"/>
                  </a:lnTo>
                  <a:lnTo>
                    <a:pt x="57" y="445"/>
                  </a:lnTo>
                  <a:lnTo>
                    <a:pt x="109" y="523"/>
                  </a:lnTo>
                  <a:lnTo>
                    <a:pt x="154" y="589"/>
                  </a:lnTo>
                  <a:lnTo>
                    <a:pt x="201" y="663"/>
                  </a:lnTo>
                  <a:lnTo>
                    <a:pt x="204" y="665"/>
                  </a:lnTo>
                  <a:lnTo>
                    <a:pt x="215" y="681"/>
                  </a:lnTo>
                  <a:lnTo>
                    <a:pt x="220" y="689"/>
                  </a:lnTo>
                  <a:lnTo>
                    <a:pt x="253" y="738"/>
                  </a:lnTo>
                  <a:lnTo>
                    <a:pt x="279" y="776"/>
                  </a:lnTo>
                  <a:lnTo>
                    <a:pt x="282" y="783"/>
                  </a:lnTo>
                  <a:lnTo>
                    <a:pt x="296" y="802"/>
                  </a:lnTo>
                  <a:lnTo>
                    <a:pt x="298" y="805"/>
                  </a:lnTo>
                  <a:lnTo>
                    <a:pt x="317" y="833"/>
                  </a:lnTo>
                  <a:lnTo>
                    <a:pt x="336" y="864"/>
                  </a:lnTo>
                  <a:lnTo>
                    <a:pt x="343" y="873"/>
                  </a:lnTo>
                  <a:lnTo>
                    <a:pt x="346" y="876"/>
                  </a:lnTo>
                  <a:lnTo>
                    <a:pt x="381" y="930"/>
                  </a:lnTo>
                  <a:lnTo>
                    <a:pt x="395" y="951"/>
                  </a:lnTo>
                  <a:lnTo>
                    <a:pt x="405" y="935"/>
                  </a:lnTo>
                  <a:lnTo>
                    <a:pt x="405" y="932"/>
                  </a:lnTo>
                  <a:lnTo>
                    <a:pt x="405" y="930"/>
                  </a:lnTo>
                  <a:lnTo>
                    <a:pt x="405" y="928"/>
                  </a:lnTo>
                  <a:lnTo>
                    <a:pt x="407" y="913"/>
                  </a:lnTo>
                  <a:lnTo>
                    <a:pt x="407" y="909"/>
                  </a:lnTo>
                  <a:lnTo>
                    <a:pt x="405" y="902"/>
                  </a:lnTo>
                  <a:lnTo>
                    <a:pt x="405" y="887"/>
                  </a:lnTo>
                  <a:lnTo>
                    <a:pt x="405" y="866"/>
                  </a:lnTo>
                  <a:lnTo>
                    <a:pt x="407" y="831"/>
                  </a:lnTo>
                  <a:lnTo>
                    <a:pt x="410" y="819"/>
                  </a:lnTo>
                  <a:lnTo>
                    <a:pt x="410" y="816"/>
                  </a:lnTo>
                  <a:lnTo>
                    <a:pt x="410" y="816"/>
                  </a:lnTo>
                  <a:lnTo>
                    <a:pt x="412" y="816"/>
                  </a:lnTo>
                  <a:lnTo>
                    <a:pt x="421" y="814"/>
                  </a:lnTo>
                  <a:lnTo>
                    <a:pt x="428" y="814"/>
                  </a:lnTo>
                  <a:lnTo>
                    <a:pt x="433" y="814"/>
                  </a:lnTo>
                  <a:lnTo>
                    <a:pt x="447" y="819"/>
                  </a:lnTo>
                  <a:lnTo>
                    <a:pt x="447" y="819"/>
                  </a:lnTo>
                  <a:lnTo>
                    <a:pt x="450" y="823"/>
                  </a:lnTo>
                  <a:lnTo>
                    <a:pt x="452" y="826"/>
                  </a:lnTo>
                  <a:lnTo>
                    <a:pt x="452" y="828"/>
                  </a:lnTo>
                  <a:lnTo>
                    <a:pt x="452" y="828"/>
                  </a:lnTo>
                  <a:lnTo>
                    <a:pt x="452" y="828"/>
                  </a:lnTo>
                  <a:lnTo>
                    <a:pt x="452" y="831"/>
                  </a:lnTo>
                  <a:lnTo>
                    <a:pt x="454" y="835"/>
                  </a:lnTo>
                  <a:lnTo>
                    <a:pt x="457" y="835"/>
                  </a:lnTo>
                  <a:lnTo>
                    <a:pt x="457" y="835"/>
                  </a:lnTo>
                  <a:lnTo>
                    <a:pt x="457" y="835"/>
                  </a:lnTo>
                  <a:lnTo>
                    <a:pt x="459" y="835"/>
                  </a:lnTo>
                  <a:lnTo>
                    <a:pt x="466" y="835"/>
                  </a:lnTo>
                  <a:lnTo>
                    <a:pt x="466" y="835"/>
                  </a:lnTo>
                  <a:lnTo>
                    <a:pt x="466" y="835"/>
                  </a:lnTo>
                  <a:lnTo>
                    <a:pt x="466" y="835"/>
                  </a:lnTo>
                  <a:lnTo>
                    <a:pt x="469" y="835"/>
                  </a:lnTo>
                  <a:lnTo>
                    <a:pt x="480" y="819"/>
                  </a:lnTo>
                  <a:lnTo>
                    <a:pt x="483" y="797"/>
                  </a:lnTo>
                  <a:lnTo>
                    <a:pt x="485" y="783"/>
                  </a:lnTo>
                  <a:lnTo>
                    <a:pt x="490" y="762"/>
                  </a:lnTo>
                  <a:lnTo>
                    <a:pt x="490" y="760"/>
                  </a:lnTo>
                  <a:lnTo>
                    <a:pt x="495" y="738"/>
                  </a:lnTo>
                  <a:lnTo>
                    <a:pt x="497" y="719"/>
                  </a:lnTo>
                  <a:lnTo>
                    <a:pt x="511" y="648"/>
                  </a:lnTo>
                  <a:lnTo>
                    <a:pt x="525" y="582"/>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2" name="Nebraska"/>
            <p:cNvSpPr>
              <a:spLocks/>
            </p:cNvSpPr>
            <p:nvPr/>
          </p:nvSpPr>
          <p:spPr bwMode="auto">
            <a:xfrm>
              <a:off x="3647827" y="2433737"/>
              <a:ext cx="1273175" cy="631825"/>
            </a:xfrm>
            <a:custGeom>
              <a:avLst/>
              <a:gdLst>
                <a:gd name="T0" fmla="*/ 296 w 802"/>
                <a:gd name="T1" fmla="*/ 388 h 398"/>
                <a:gd name="T2" fmla="*/ 348 w 802"/>
                <a:gd name="T3" fmla="*/ 391 h 398"/>
                <a:gd name="T4" fmla="*/ 400 w 802"/>
                <a:gd name="T5" fmla="*/ 393 h 398"/>
                <a:gd name="T6" fmla="*/ 452 w 802"/>
                <a:gd name="T7" fmla="*/ 393 h 398"/>
                <a:gd name="T8" fmla="*/ 504 w 802"/>
                <a:gd name="T9" fmla="*/ 395 h 398"/>
                <a:gd name="T10" fmla="*/ 558 w 802"/>
                <a:gd name="T11" fmla="*/ 398 h 398"/>
                <a:gd name="T12" fmla="*/ 610 w 802"/>
                <a:gd name="T13" fmla="*/ 398 h 398"/>
                <a:gd name="T14" fmla="*/ 662 w 802"/>
                <a:gd name="T15" fmla="*/ 398 h 398"/>
                <a:gd name="T16" fmla="*/ 714 w 802"/>
                <a:gd name="T17" fmla="*/ 398 h 398"/>
                <a:gd name="T18" fmla="*/ 757 w 802"/>
                <a:gd name="T19" fmla="*/ 398 h 398"/>
                <a:gd name="T20" fmla="*/ 802 w 802"/>
                <a:gd name="T21" fmla="*/ 398 h 398"/>
                <a:gd name="T22" fmla="*/ 778 w 802"/>
                <a:gd name="T23" fmla="*/ 367 h 398"/>
                <a:gd name="T24" fmla="*/ 778 w 802"/>
                <a:gd name="T25" fmla="*/ 365 h 398"/>
                <a:gd name="T26" fmla="*/ 778 w 802"/>
                <a:gd name="T27" fmla="*/ 362 h 398"/>
                <a:gd name="T28" fmla="*/ 766 w 802"/>
                <a:gd name="T29" fmla="*/ 341 h 398"/>
                <a:gd name="T30" fmla="*/ 766 w 802"/>
                <a:gd name="T31" fmla="*/ 339 h 398"/>
                <a:gd name="T32" fmla="*/ 764 w 802"/>
                <a:gd name="T33" fmla="*/ 331 h 398"/>
                <a:gd name="T34" fmla="*/ 759 w 802"/>
                <a:gd name="T35" fmla="*/ 327 h 398"/>
                <a:gd name="T36" fmla="*/ 752 w 802"/>
                <a:gd name="T37" fmla="*/ 289 h 398"/>
                <a:gd name="T38" fmla="*/ 750 w 802"/>
                <a:gd name="T39" fmla="*/ 256 h 398"/>
                <a:gd name="T40" fmla="*/ 743 w 802"/>
                <a:gd name="T41" fmla="*/ 227 h 398"/>
                <a:gd name="T42" fmla="*/ 726 w 802"/>
                <a:gd name="T43" fmla="*/ 192 h 398"/>
                <a:gd name="T44" fmla="*/ 712 w 802"/>
                <a:gd name="T45" fmla="*/ 147 h 398"/>
                <a:gd name="T46" fmla="*/ 705 w 802"/>
                <a:gd name="T47" fmla="*/ 118 h 398"/>
                <a:gd name="T48" fmla="*/ 702 w 802"/>
                <a:gd name="T49" fmla="*/ 100 h 398"/>
                <a:gd name="T50" fmla="*/ 702 w 802"/>
                <a:gd name="T51" fmla="*/ 97 h 398"/>
                <a:gd name="T52" fmla="*/ 700 w 802"/>
                <a:gd name="T53" fmla="*/ 92 h 398"/>
                <a:gd name="T54" fmla="*/ 698 w 802"/>
                <a:gd name="T55" fmla="*/ 92 h 398"/>
                <a:gd name="T56" fmla="*/ 674 w 802"/>
                <a:gd name="T57" fmla="*/ 78 h 398"/>
                <a:gd name="T58" fmla="*/ 672 w 802"/>
                <a:gd name="T59" fmla="*/ 76 h 398"/>
                <a:gd name="T60" fmla="*/ 672 w 802"/>
                <a:gd name="T61" fmla="*/ 73 h 398"/>
                <a:gd name="T62" fmla="*/ 665 w 802"/>
                <a:gd name="T63" fmla="*/ 66 h 398"/>
                <a:gd name="T64" fmla="*/ 634 w 802"/>
                <a:gd name="T65" fmla="*/ 57 h 398"/>
                <a:gd name="T66" fmla="*/ 617 w 802"/>
                <a:gd name="T67" fmla="*/ 47 h 398"/>
                <a:gd name="T68" fmla="*/ 603 w 802"/>
                <a:gd name="T69" fmla="*/ 47 h 398"/>
                <a:gd name="T70" fmla="*/ 577 w 802"/>
                <a:gd name="T71" fmla="*/ 47 h 398"/>
                <a:gd name="T72" fmla="*/ 565 w 802"/>
                <a:gd name="T73" fmla="*/ 55 h 398"/>
                <a:gd name="T74" fmla="*/ 563 w 802"/>
                <a:gd name="T75" fmla="*/ 57 h 398"/>
                <a:gd name="T76" fmla="*/ 556 w 802"/>
                <a:gd name="T77" fmla="*/ 57 h 398"/>
                <a:gd name="T78" fmla="*/ 553 w 802"/>
                <a:gd name="T79" fmla="*/ 57 h 398"/>
                <a:gd name="T80" fmla="*/ 530 w 802"/>
                <a:gd name="T81" fmla="*/ 43 h 398"/>
                <a:gd name="T82" fmla="*/ 447 w 802"/>
                <a:gd name="T83" fmla="*/ 26 h 398"/>
                <a:gd name="T84" fmla="*/ 362 w 802"/>
                <a:gd name="T85" fmla="*/ 21 h 398"/>
                <a:gd name="T86" fmla="*/ 350 w 802"/>
                <a:gd name="T87" fmla="*/ 21 h 398"/>
                <a:gd name="T88" fmla="*/ 300 w 802"/>
                <a:gd name="T89" fmla="*/ 19 h 398"/>
                <a:gd name="T90" fmla="*/ 236 w 802"/>
                <a:gd name="T91" fmla="*/ 17 h 398"/>
                <a:gd name="T92" fmla="*/ 196 w 802"/>
                <a:gd name="T93" fmla="*/ 12 h 398"/>
                <a:gd name="T94" fmla="*/ 113 w 802"/>
                <a:gd name="T95" fmla="*/ 7 h 398"/>
                <a:gd name="T96" fmla="*/ 21 w 802"/>
                <a:gd name="T97" fmla="*/ 0 h 398"/>
                <a:gd name="T98" fmla="*/ 9 w 802"/>
                <a:gd name="T99" fmla="*/ 121 h 398"/>
                <a:gd name="T100" fmla="*/ 5 w 802"/>
                <a:gd name="T101" fmla="*/ 175 h 398"/>
                <a:gd name="T102" fmla="*/ 0 w 802"/>
                <a:gd name="T103" fmla="*/ 244 h 398"/>
                <a:gd name="T104" fmla="*/ 61 w 802"/>
                <a:gd name="T105" fmla="*/ 249 h 398"/>
                <a:gd name="T106" fmla="*/ 130 w 802"/>
                <a:gd name="T107" fmla="*/ 253 h 398"/>
                <a:gd name="T108" fmla="*/ 180 w 802"/>
                <a:gd name="T109" fmla="*/ 289 h 398"/>
                <a:gd name="T110" fmla="*/ 177 w 802"/>
                <a:gd name="T111" fmla="*/ 327 h 398"/>
                <a:gd name="T112" fmla="*/ 175 w 802"/>
                <a:gd name="T113" fmla="*/ 381 h 398"/>
                <a:gd name="T114" fmla="*/ 241 w 802"/>
                <a:gd name="T115" fmla="*/ 38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02" h="398">
                  <a:moveTo>
                    <a:pt x="241" y="384"/>
                  </a:moveTo>
                  <a:lnTo>
                    <a:pt x="296" y="388"/>
                  </a:lnTo>
                  <a:lnTo>
                    <a:pt x="296" y="388"/>
                  </a:lnTo>
                  <a:lnTo>
                    <a:pt x="348" y="391"/>
                  </a:lnTo>
                  <a:lnTo>
                    <a:pt x="348" y="391"/>
                  </a:lnTo>
                  <a:lnTo>
                    <a:pt x="400" y="393"/>
                  </a:lnTo>
                  <a:lnTo>
                    <a:pt x="442" y="393"/>
                  </a:lnTo>
                  <a:lnTo>
                    <a:pt x="452" y="393"/>
                  </a:lnTo>
                  <a:lnTo>
                    <a:pt x="482" y="395"/>
                  </a:lnTo>
                  <a:lnTo>
                    <a:pt x="504" y="395"/>
                  </a:lnTo>
                  <a:lnTo>
                    <a:pt x="525" y="395"/>
                  </a:lnTo>
                  <a:lnTo>
                    <a:pt x="558" y="398"/>
                  </a:lnTo>
                  <a:lnTo>
                    <a:pt x="568" y="398"/>
                  </a:lnTo>
                  <a:lnTo>
                    <a:pt x="610" y="398"/>
                  </a:lnTo>
                  <a:lnTo>
                    <a:pt x="650" y="398"/>
                  </a:lnTo>
                  <a:lnTo>
                    <a:pt x="662" y="398"/>
                  </a:lnTo>
                  <a:lnTo>
                    <a:pt x="693" y="398"/>
                  </a:lnTo>
                  <a:lnTo>
                    <a:pt x="714" y="398"/>
                  </a:lnTo>
                  <a:lnTo>
                    <a:pt x="736" y="398"/>
                  </a:lnTo>
                  <a:lnTo>
                    <a:pt x="757" y="398"/>
                  </a:lnTo>
                  <a:lnTo>
                    <a:pt x="797" y="398"/>
                  </a:lnTo>
                  <a:lnTo>
                    <a:pt x="802" y="398"/>
                  </a:lnTo>
                  <a:lnTo>
                    <a:pt x="778" y="367"/>
                  </a:lnTo>
                  <a:lnTo>
                    <a:pt x="778" y="367"/>
                  </a:lnTo>
                  <a:lnTo>
                    <a:pt x="778" y="365"/>
                  </a:lnTo>
                  <a:lnTo>
                    <a:pt x="778" y="365"/>
                  </a:lnTo>
                  <a:lnTo>
                    <a:pt x="778" y="362"/>
                  </a:lnTo>
                  <a:lnTo>
                    <a:pt x="778" y="362"/>
                  </a:lnTo>
                  <a:lnTo>
                    <a:pt x="771" y="358"/>
                  </a:lnTo>
                  <a:lnTo>
                    <a:pt x="766" y="341"/>
                  </a:lnTo>
                  <a:lnTo>
                    <a:pt x="764" y="339"/>
                  </a:lnTo>
                  <a:lnTo>
                    <a:pt x="766" y="339"/>
                  </a:lnTo>
                  <a:lnTo>
                    <a:pt x="769" y="334"/>
                  </a:lnTo>
                  <a:lnTo>
                    <a:pt x="764" y="331"/>
                  </a:lnTo>
                  <a:lnTo>
                    <a:pt x="764" y="334"/>
                  </a:lnTo>
                  <a:lnTo>
                    <a:pt x="759" y="327"/>
                  </a:lnTo>
                  <a:lnTo>
                    <a:pt x="750" y="303"/>
                  </a:lnTo>
                  <a:lnTo>
                    <a:pt x="752" y="289"/>
                  </a:lnTo>
                  <a:lnTo>
                    <a:pt x="750" y="270"/>
                  </a:lnTo>
                  <a:lnTo>
                    <a:pt x="750" y="256"/>
                  </a:lnTo>
                  <a:lnTo>
                    <a:pt x="743" y="251"/>
                  </a:lnTo>
                  <a:lnTo>
                    <a:pt x="743" y="227"/>
                  </a:lnTo>
                  <a:lnTo>
                    <a:pt x="738" y="213"/>
                  </a:lnTo>
                  <a:lnTo>
                    <a:pt x="726" y="192"/>
                  </a:lnTo>
                  <a:lnTo>
                    <a:pt x="724" y="168"/>
                  </a:lnTo>
                  <a:lnTo>
                    <a:pt x="712" y="147"/>
                  </a:lnTo>
                  <a:lnTo>
                    <a:pt x="705" y="126"/>
                  </a:lnTo>
                  <a:lnTo>
                    <a:pt x="705" y="118"/>
                  </a:lnTo>
                  <a:lnTo>
                    <a:pt x="702" y="114"/>
                  </a:lnTo>
                  <a:lnTo>
                    <a:pt x="702" y="100"/>
                  </a:lnTo>
                  <a:lnTo>
                    <a:pt x="702" y="97"/>
                  </a:lnTo>
                  <a:lnTo>
                    <a:pt x="702" y="97"/>
                  </a:lnTo>
                  <a:lnTo>
                    <a:pt x="702" y="95"/>
                  </a:lnTo>
                  <a:lnTo>
                    <a:pt x="700" y="92"/>
                  </a:lnTo>
                  <a:lnTo>
                    <a:pt x="700" y="92"/>
                  </a:lnTo>
                  <a:lnTo>
                    <a:pt x="698" y="92"/>
                  </a:lnTo>
                  <a:lnTo>
                    <a:pt x="679" y="88"/>
                  </a:lnTo>
                  <a:lnTo>
                    <a:pt x="674" y="78"/>
                  </a:lnTo>
                  <a:lnTo>
                    <a:pt x="672" y="78"/>
                  </a:lnTo>
                  <a:lnTo>
                    <a:pt x="672" y="76"/>
                  </a:lnTo>
                  <a:lnTo>
                    <a:pt x="674" y="76"/>
                  </a:lnTo>
                  <a:lnTo>
                    <a:pt x="672" y="73"/>
                  </a:lnTo>
                  <a:lnTo>
                    <a:pt x="672" y="71"/>
                  </a:lnTo>
                  <a:lnTo>
                    <a:pt x="665" y="66"/>
                  </a:lnTo>
                  <a:lnTo>
                    <a:pt x="646" y="59"/>
                  </a:lnTo>
                  <a:lnTo>
                    <a:pt x="634" y="57"/>
                  </a:lnTo>
                  <a:lnTo>
                    <a:pt x="624" y="47"/>
                  </a:lnTo>
                  <a:lnTo>
                    <a:pt x="617" y="47"/>
                  </a:lnTo>
                  <a:lnTo>
                    <a:pt x="610" y="45"/>
                  </a:lnTo>
                  <a:lnTo>
                    <a:pt x="603" y="47"/>
                  </a:lnTo>
                  <a:lnTo>
                    <a:pt x="587" y="47"/>
                  </a:lnTo>
                  <a:lnTo>
                    <a:pt x="577" y="47"/>
                  </a:lnTo>
                  <a:lnTo>
                    <a:pt x="568" y="50"/>
                  </a:lnTo>
                  <a:lnTo>
                    <a:pt x="565" y="55"/>
                  </a:lnTo>
                  <a:lnTo>
                    <a:pt x="563" y="55"/>
                  </a:lnTo>
                  <a:lnTo>
                    <a:pt x="563" y="57"/>
                  </a:lnTo>
                  <a:lnTo>
                    <a:pt x="558" y="57"/>
                  </a:lnTo>
                  <a:lnTo>
                    <a:pt x="556" y="57"/>
                  </a:lnTo>
                  <a:lnTo>
                    <a:pt x="556" y="57"/>
                  </a:lnTo>
                  <a:lnTo>
                    <a:pt x="553" y="57"/>
                  </a:lnTo>
                  <a:lnTo>
                    <a:pt x="544" y="47"/>
                  </a:lnTo>
                  <a:lnTo>
                    <a:pt x="530" y="43"/>
                  </a:lnTo>
                  <a:lnTo>
                    <a:pt x="513" y="26"/>
                  </a:lnTo>
                  <a:lnTo>
                    <a:pt x="447" y="26"/>
                  </a:lnTo>
                  <a:lnTo>
                    <a:pt x="421" y="24"/>
                  </a:lnTo>
                  <a:lnTo>
                    <a:pt x="362" y="21"/>
                  </a:lnTo>
                  <a:lnTo>
                    <a:pt x="355" y="21"/>
                  </a:lnTo>
                  <a:lnTo>
                    <a:pt x="350" y="21"/>
                  </a:lnTo>
                  <a:lnTo>
                    <a:pt x="331" y="21"/>
                  </a:lnTo>
                  <a:lnTo>
                    <a:pt x="300" y="19"/>
                  </a:lnTo>
                  <a:lnTo>
                    <a:pt x="272" y="17"/>
                  </a:lnTo>
                  <a:lnTo>
                    <a:pt x="236" y="17"/>
                  </a:lnTo>
                  <a:lnTo>
                    <a:pt x="213" y="14"/>
                  </a:lnTo>
                  <a:lnTo>
                    <a:pt x="196" y="12"/>
                  </a:lnTo>
                  <a:lnTo>
                    <a:pt x="132" y="7"/>
                  </a:lnTo>
                  <a:lnTo>
                    <a:pt x="113" y="7"/>
                  </a:lnTo>
                  <a:lnTo>
                    <a:pt x="68" y="2"/>
                  </a:lnTo>
                  <a:lnTo>
                    <a:pt x="21" y="0"/>
                  </a:lnTo>
                  <a:lnTo>
                    <a:pt x="16" y="47"/>
                  </a:lnTo>
                  <a:lnTo>
                    <a:pt x="9" y="121"/>
                  </a:lnTo>
                  <a:lnTo>
                    <a:pt x="7" y="159"/>
                  </a:lnTo>
                  <a:lnTo>
                    <a:pt x="5" y="175"/>
                  </a:lnTo>
                  <a:lnTo>
                    <a:pt x="5" y="197"/>
                  </a:lnTo>
                  <a:lnTo>
                    <a:pt x="0" y="244"/>
                  </a:lnTo>
                  <a:lnTo>
                    <a:pt x="42" y="249"/>
                  </a:lnTo>
                  <a:lnTo>
                    <a:pt x="61" y="249"/>
                  </a:lnTo>
                  <a:lnTo>
                    <a:pt x="128" y="253"/>
                  </a:lnTo>
                  <a:lnTo>
                    <a:pt x="130" y="253"/>
                  </a:lnTo>
                  <a:lnTo>
                    <a:pt x="182" y="258"/>
                  </a:lnTo>
                  <a:lnTo>
                    <a:pt x="180" y="289"/>
                  </a:lnTo>
                  <a:lnTo>
                    <a:pt x="180" y="296"/>
                  </a:lnTo>
                  <a:lnTo>
                    <a:pt x="177" y="327"/>
                  </a:lnTo>
                  <a:lnTo>
                    <a:pt x="177" y="339"/>
                  </a:lnTo>
                  <a:lnTo>
                    <a:pt x="175" y="381"/>
                  </a:lnTo>
                  <a:lnTo>
                    <a:pt x="234" y="384"/>
                  </a:lnTo>
                  <a:lnTo>
                    <a:pt x="241" y="384"/>
                  </a:lnTo>
                  <a:close/>
                </a:path>
              </a:pathLst>
            </a:custGeom>
            <a:solidFill>
              <a:schemeClr val="accent3">
                <a:lumMod val="50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2" name="Montana"/>
            <p:cNvSpPr>
              <a:spLocks/>
            </p:cNvSpPr>
            <p:nvPr/>
          </p:nvSpPr>
          <p:spPr bwMode="auto">
            <a:xfrm>
              <a:off x="2204789" y="1047850"/>
              <a:ext cx="1574800" cy="998538"/>
            </a:xfrm>
            <a:custGeom>
              <a:avLst/>
              <a:gdLst>
                <a:gd name="T0" fmla="*/ 3 w 992"/>
                <a:gd name="T1" fmla="*/ 125 h 629"/>
                <a:gd name="T2" fmla="*/ 22 w 992"/>
                <a:gd name="T3" fmla="*/ 161 h 629"/>
                <a:gd name="T4" fmla="*/ 22 w 992"/>
                <a:gd name="T5" fmla="*/ 168 h 629"/>
                <a:gd name="T6" fmla="*/ 15 w 992"/>
                <a:gd name="T7" fmla="*/ 189 h 629"/>
                <a:gd name="T8" fmla="*/ 29 w 992"/>
                <a:gd name="T9" fmla="*/ 213 h 629"/>
                <a:gd name="T10" fmla="*/ 41 w 992"/>
                <a:gd name="T11" fmla="*/ 217 h 629"/>
                <a:gd name="T12" fmla="*/ 57 w 992"/>
                <a:gd name="T13" fmla="*/ 253 h 629"/>
                <a:gd name="T14" fmla="*/ 64 w 992"/>
                <a:gd name="T15" fmla="*/ 277 h 629"/>
                <a:gd name="T16" fmla="*/ 78 w 992"/>
                <a:gd name="T17" fmla="*/ 293 h 629"/>
                <a:gd name="T18" fmla="*/ 83 w 992"/>
                <a:gd name="T19" fmla="*/ 293 h 629"/>
                <a:gd name="T20" fmla="*/ 97 w 992"/>
                <a:gd name="T21" fmla="*/ 307 h 629"/>
                <a:gd name="T22" fmla="*/ 107 w 992"/>
                <a:gd name="T23" fmla="*/ 307 h 629"/>
                <a:gd name="T24" fmla="*/ 109 w 992"/>
                <a:gd name="T25" fmla="*/ 310 h 629"/>
                <a:gd name="T26" fmla="*/ 104 w 992"/>
                <a:gd name="T27" fmla="*/ 322 h 629"/>
                <a:gd name="T28" fmla="*/ 69 w 992"/>
                <a:gd name="T29" fmla="*/ 409 h 629"/>
                <a:gd name="T30" fmla="*/ 64 w 992"/>
                <a:gd name="T31" fmla="*/ 435 h 629"/>
                <a:gd name="T32" fmla="*/ 71 w 992"/>
                <a:gd name="T33" fmla="*/ 435 h 629"/>
                <a:gd name="T34" fmla="*/ 81 w 992"/>
                <a:gd name="T35" fmla="*/ 449 h 629"/>
                <a:gd name="T36" fmla="*/ 112 w 992"/>
                <a:gd name="T37" fmla="*/ 433 h 629"/>
                <a:gd name="T38" fmla="*/ 128 w 992"/>
                <a:gd name="T39" fmla="*/ 442 h 629"/>
                <a:gd name="T40" fmla="*/ 130 w 992"/>
                <a:gd name="T41" fmla="*/ 456 h 629"/>
                <a:gd name="T42" fmla="*/ 128 w 992"/>
                <a:gd name="T43" fmla="*/ 475 h 629"/>
                <a:gd name="T44" fmla="*/ 159 w 992"/>
                <a:gd name="T45" fmla="*/ 544 h 629"/>
                <a:gd name="T46" fmla="*/ 168 w 992"/>
                <a:gd name="T47" fmla="*/ 554 h 629"/>
                <a:gd name="T48" fmla="*/ 171 w 992"/>
                <a:gd name="T49" fmla="*/ 570 h 629"/>
                <a:gd name="T50" fmla="*/ 171 w 992"/>
                <a:gd name="T51" fmla="*/ 587 h 629"/>
                <a:gd name="T52" fmla="*/ 180 w 992"/>
                <a:gd name="T53" fmla="*/ 603 h 629"/>
                <a:gd name="T54" fmla="*/ 185 w 992"/>
                <a:gd name="T55" fmla="*/ 603 h 629"/>
                <a:gd name="T56" fmla="*/ 187 w 992"/>
                <a:gd name="T57" fmla="*/ 596 h 629"/>
                <a:gd name="T58" fmla="*/ 227 w 992"/>
                <a:gd name="T59" fmla="*/ 599 h 629"/>
                <a:gd name="T60" fmla="*/ 282 w 992"/>
                <a:gd name="T61" fmla="*/ 601 h 629"/>
                <a:gd name="T62" fmla="*/ 317 w 992"/>
                <a:gd name="T63" fmla="*/ 580 h 629"/>
                <a:gd name="T64" fmla="*/ 332 w 992"/>
                <a:gd name="T65" fmla="*/ 610 h 629"/>
                <a:gd name="T66" fmla="*/ 343 w 992"/>
                <a:gd name="T67" fmla="*/ 596 h 629"/>
                <a:gd name="T68" fmla="*/ 376 w 992"/>
                <a:gd name="T69" fmla="*/ 561 h 629"/>
                <a:gd name="T70" fmla="*/ 393 w 992"/>
                <a:gd name="T71" fmla="*/ 563 h 629"/>
                <a:gd name="T72" fmla="*/ 438 w 992"/>
                <a:gd name="T73" fmla="*/ 568 h 629"/>
                <a:gd name="T74" fmla="*/ 518 w 992"/>
                <a:gd name="T75" fmla="*/ 580 h 629"/>
                <a:gd name="T76" fmla="*/ 559 w 992"/>
                <a:gd name="T77" fmla="*/ 587 h 629"/>
                <a:gd name="T78" fmla="*/ 644 w 992"/>
                <a:gd name="T79" fmla="*/ 596 h 629"/>
                <a:gd name="T80" fmla="*/ 705 w 992"/>
                <a:gd name="T81" fmla="*/ 606 h 629"/>
                <a:gd name="T82" fmla="*/ 791 w 992"/>
                <a:gd name="T83" fmla="*/ 613 h 629"/>
                <a:gd name="T84" fmla="*/ 866 w 992"/>
                <a:gd name="T85" fmla="*/ 620 h 629"/>
                <a:gd name="T86" fmla="*/ 961 w 992"/>
                <a:gd name="T87" fmla="*/ 520 h 629"/>
                <a:gd name="T88" fmla="*/ 968 w 992"/>
                <a:gd name="T89" fmla="*/ 442 h 629"/>
                <a:gd name="T90" fmla="*/ 975 w 992"/>
                <a:gd name="T91" fmla="*/ 338 h 629"/>
                <a:gd name="T92" fmla="*/ 987 w 992"/>
                <a:gd name="T93" fmla="*/ 189 h 629"/>
                <a:gd name="T94" fmla="*/ 824 w 992"/>
                <a:gd name="T95" fmla="*/ 127 h 629"/>
                <a:gd name="T96" fmla="*/ 632 w 992"/>
                <a:gd name="T97" fmla="*/ 106 h 629"/>
                <a:gd name="T98" fmla="*/ 592 w 992"/>
                <a:gd name="T99" fmla="*/ 99 h 629"/>
                <a:gd name="T100" fmla="*/ 552 w 992"/>
                <a:gd name="T101" fmla="*/ 94 h 629"/>
                <a:gd name="T102" fmla="*/ 391 w 992"/>
                <a:gd name="T103" fmla="*/ 71 h 629"/>
                <a:gd name="T104" fmla="*/ 334 w 992"/>
                <a:gd name="T105" fmla="*/ 61 h 629"/>
                <a:gd name="T106" fmla="*/ 216 w 992"/>
                <a:gd name="T107" fmla="*/ 40 h 629"/>
                <a:gd name="T108" fmla="*/ 133 w 992"/>
                <a:gd name="T109" fmla="*/ 23 h 629"/>
                <a:gd name="T110" fmla="*/ 26 w 992"/>
                <a:gd name="T11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2" h="629">
                  <a:moveTo>
                    <a:pt x="7" y="94"/>
                  </a:moveTo>
                  <a:lnTo>
                    <a:pt x="0" y="123"/>
                  </a:lnTo>
                  <a:lnTo>
                    <a:pt x="3" y="125"/>
                  </a:lnTo>
                  <a:lnTo>
                    <a:pt x="19" y="161"/>
                  </a:lnTo>
                  <a:lnTo>
                    <a:pt x="19" y="161"/>
                  </a:lnTo>
                  <a:lnTo>
                    <a:pt x="22" y="161"/>
                  </a:lnTo>
                  <a:lnTo>
                    <a:pt x="22" y="161"/>
                  </a:lnTo>
                  <a:lnTo>
                    <a:pt x="22" y="161"/>
                  </a:lnTo>
                  <a:lnTo>
                    <a:pt x="22" y="168"/>
                  </a:lnTo>
                  <a:lnTo>
                    <a:pt x="17" y="175"/>
                  </a:lnTo>
                  <a:lnTo>
                    <a:pt x="15" y="180"/>
                  </a:lnTo>
                  <a:lnTo>
                    <a:pt x="15" y="189"/>
                  </a:lnTo>
                  <a:lnTo>
                    <a:pt x="15" y="194"/>
                  </a:lnTo>
                  <a:lnTo>
                    <a:pt x="26" y="210"/>
                  </a:lnTo>
                  <a:lnTo>
                    <a:pt x="29" y="213"/>
                  </a:lnTo>
                  <a:lnTo>
                    <a:pt x="31" y="213"/>
                  </a:lnTo>
                  <a:lnTo>
                    <a:pt x="33" y="215"/>
                  </a:lnTo>
                  <a:lnTo>
                    <a:pt x="41" y="217"/>
                  </a:lnTo>
                  <a:lnTo>
                    <a:pt x="43" y="220"/>
                  </a:lnTo>
                  <a:lnTo>
                    <a:pt x="50" y="236"/>
                  </a:lnTo>
                  <a:lnTo>
                    <a:pt x="57" y="253"/>
                  </a:lnTo>
                  <a:lnTo>
                    <a:pt x="62" y="260"/>
                  </a:lnTo>
                  <a:lnTo>
                    <a:pt x="62" y="265"/>
                  </a:lnTo>
                  <a:lnTo>
                    <a:pt x="64" y="277"/>
                  </a:lnTo>
                  <a:lnTo>
                    <a:pt x="64" y="277"/>
                  </a:lnTo>
                  <a:lnTo>
                    <a:pt x="64" y="277"/>
                  </a:lnTo>
                  <a:lnTo>
                    <a:pt x="78" y="293"/>
                  </a:lnTo>
                  <a:lnTo>
                    <a:pt x="78" y="293"/>
                  </a:lnTo>
                  <a:lnTo>
                    <a:pt x="78" y="293"/>
                  </a:lnTo>
                  <a:lnTo>
                    <a:pt x="83" y="293"/>
                  </a:lnTo>
                  <a:lnTo>
                    <a:pt x="88" y="305"/>
                  </a:lnTo>
                  <a:lnTo>
                    <a:pt x="97" y="307"/>
                  </a:lnTo>
                  <a:lnTo>
                    <a:pt x="97" y="307"/>
                  </a:lnTo>
                  <a:lnTo>
                    <a:pt x="100" y="307"/>
                  </a:lnTo>
                  <a:lnTo>
                    <a:pt x="102" y="307"/>
                  </a:lnTo>
                  <a:lnTo>
                    <a:pt x="107" y="307"/>
                  </a:lnTo>
                  <a:lnTo>
                    <a:pt x="107" y="307"/>
                  </a:lnTo>
                  <a:lnTo>
                    <a:pt x="109" y="310"/>
                  </a:lnTo>
                  <a:lnTo>
                    <a:pt x="109" y="310"/>
                  </a:lnTo>
                  <a:lnTo>
                    <a:pt x="109" y="310"/>
                  </a:lnTo>
                  <a:lnTo>
                    <a:pt x="109" y="312"/>
                  </a:lnTo>
                  <a:lnTo>
                    <a:pt x="104" y="322"/>
                  </a:lnTo>
                  <a:lnTo>
                    <a:pt x="100" y="333"/>
                  </a:lnTo>
                  <a:lnTo>
                    <a:pt x="93" y="350"/>
                  </a:lnTo>
                  <a:lnTo>
                    <a:pt x="69" y="409"/>
                  </a:lnTo>
                  <a:lnTo>
                    <a:pt x="67" y="426"/>
                  </a:lnTo>
                  <a:lnTo>
                    <a:pt x="64" y="433"/>
                  </a:lnTo>
                  <a:lnTo>
                    <a:pt x="64" y="435"/>
                  </a:lnTo>
                  <a:lnTo>
                    <a:pt x="64" y="435"/>
                  </a:lnTo>
                  <a:lnTo>
                    <a:pt x="69" y="435"/>
                  </a:lnTo>
                  <a:lnTo>
                    <a:pt x="71" y="435"/>
                  </a:lnTo>
                  <a:lnTo>
                    <a:pt x="74" y="435"/>
                  </a:lnTo>
                  <a:lnTo>
                    <a:pt x="78" y="447"/>
                  </a:lnTo>
                  <a:lnTo>
                    <a:pt x="81" y="449"/>
                  </a:lnTo>
                  <a:lnTo>
                    <a:pt x="83" y="449"/>
                  </a:lnTo>
                  <a:lnTo>
                    <a:pt x="100" y="442"/>
                  </a:lnTo>
                  <a:lnTo>
                    <a:pt x="112" y="433"/>
                  </a:lnTo>
                  <a:lnTo>
                    <a:pt x="119" y="428"/>
                  </a:lnTo>
                  <a:lnTo>
                    <a:pt x="121" y="430"/>
                  </a:lnTo>
                  <a:lnTo>
                    <a:pt x="128" y="442"/>
                  </a:lnTo>
                  <a:lnTo>
                    <a:pt x="128" y="445"/>
                  </a:lnTo>
                  <a:lnTo>
                    <a:pt x="130" y="454"/>
                  </a:lnTo>
                  <a:lnTo>
                    <a:pt x="130" y="456"/>
                  </a:lnTo>
                  <a:lnTo>
                    <a:pt x="128" y="459"/>
                  </a:lnTo>
                  <a:lnTo>
                    <a:pt x="128" y="466"/>
                  </a:lnTo>
                  <a:lnTo>
                    <a:pt x="128" y="475"/>
                  </a:lnTo>
                  <a:lnTo>
                    <a:pt x="142" y="525"/>
                  </a:lnTo>
                  <a:lnTo>
                    <a:pt x="156" y="544"/>
                  </a:lnTo>
                  <a:lnTo>
                    <a:pt x="159" y="544"/>
                  </a:lnTo>
                  <a:lnTo>
                    <a:pt x="161" y="546"/>
                  </a:lnTo>
                  <a:lnTo>
                    <a:pt x="166" y="551"/>
                  </a:lnTo>
                  <a:lnTo>
                    <a:pt x="168" y="554"/>
                  </a:lnTo>
                  <a:lnTo>
                    <a:pt x="168" y="558"/>
                  </a:lnTo>
                  <a:lnTo>
                    <a:pt x="171" y="570"/>
                  </a:lnTo>
                  <a:lnTo>
                    <a:pt x="171" y="570"/>
                  </a:lnTo>
                  <a:lnTo>
                    <a:pt x="171" y="572"/>
                  </a:lnTo>
                  <a:lnTo>
                    <a:pt x="171" y="572"/>
                  </a:lnTo>
                  <a:lnTo>
                    <a:pt x="171" y="587"/>
                  </a:lnTo>
                  <a:lnTo>
                    <a:pt x="171" y="594"/>
                  </a:lnTo>
                  <a:lnTo>
                    <a:pt x="173" y="596"/>
                  </a:lnTo>
                  <a:lnTo>
                    <a:pt x="180" y="603"/>
                  </a:lnTo>
                  <a:lnTo>
                    <a:pt x="182" y="606"/>
                  </a:lnTo>
                  <a:lnTo>
                    <a:pt x="185" y="603"/>
                  </a:lnTo>
                  <a:lnTo>
                    <a:pt x="185" y="603"/>
                  </a:lnTo>
                  <a:lnTo>
                    <a:pt x="185" y="603"/>
                  </a:lnTo>
                  <a:lnTo>
                    <a:pt x="187" y="599"/>
                  </a:lnTo>
                  <a:lnTo>
                    <a:pt x="187" y="596"/>
                  </a:lnTo>
                  <a:lnTo>
                    <a:pt x="192" y="591"/>
                  </a:lnTo>
                  <a:lnTo>
                    <a:pt x="197" y="591"/>
                  </a:lnTo>
                  <a:lnTo>
                    <a:pt x="227" y="599"/>
                  </a:lnTo>
                  <a:lnTo>
                    <a:pt x="242" y="594"/>
                  </a:lnTo>
                  <a:lnTo>
                    <a:pt x="265" y="596"/>
                  </a:lnTo>
                  <a:lnTo>
                    <a:pt x="282" y="601"/>
                  </a:lnTo>
                  <a:lnTo>
                    <a:pt x="294" y="601"/>
                  </a:lnTo>
                  <a:lnTo>
                    <a:pt x="308" y="584"/>
                  </a:lnTo>
                  <a:lnTo>
                    <a:pt x="317" y="580"/>
                  </a:lnTo>
                  <a:lnTo>
                    <a:pt x="322" y="584"/>
                  </a:lnTo>
                  <a:lnTo>
                    <a:pt x="329" y="599"/>
                  </a:lnTo>
                  <a:lnTo>
                    <a:pt x="332" y="610"/>
                  </a:lnTo>
                  <a:lnTo>
                    <a:pt x="334" y="613"/>
                  </a:lnTo>
                  <a:lnTo>
                    <a:pt x="341" y="620"/>
                  </a:lnTo>
                  <a:lnTo>
                    <a:pt x="343" y="596"/>
                  </a:lnTo>
                  <a:lnTo>
                    <a:pt x="350" y="556"/>
                  </a:lnTo>
                  <a:lnTo>
                    <a:pt x="365" y="558"/>
                  </a:lnTo>
                  <a:lnTo>
                    <a:pt x="376" y="561"/>
                  </a:lnTo>
                  <a:lnTo>
                    <a:pt x="379" y="561"/>
                  </a:lnTo>
                  <a:lnTo>
                    <a:pt x="393" y="563"/>
                  </a:lnTo>
                  <a:lnTo>
                    <a:pt x="393" y="563"/>
                  </a:lnTo>
                  <a:lnTo>
                    <a:pt x="421" y="568"/>
                  </a:lnTo>
                  <a:lnTo>
                    <a:pt x="431" y="568"/>
                  </a:lnTo>
                  <a:lnTo>
                    <a:pt x="438" y="568"/>
                  </a:lnTo>
                  <a:lnTo>
                    <a:pt x="457" y="570"/>
                  </a:lnTo>
                  <a:lnTo>
                    <a:pt x="502" y="577"/>
                  </a:lnTo>
                  <a:lnTo>
                    <a:pt x="518" y="580"/>
                  </a:lnTo>
                  <a:lnTo>
                    <a:pt x="521" y="580"/>
                  </a:lnTo>
                  <a:lnTo>
                    <a:pt x="530" y="582"/>
                  </a:lnTo>
                  <a:lnTo>
                    <a:pt x="559" y="587"/>
                  </a:lnTo>
                  <a:lnTo>
                    <a:pt x="589" y="589"/>
                  </a:lnTo>
                  <a:lnTo>
                    <a:pt x="618" y="594"/>
                  </a:lnTo>
                  <a:lnTo>
                    <a:pt x="644" y="596"/>
                  </a:lnTo>
                  <a:lnTo>
                    <a:pt x="686" y="601"/>
                  </a:lnTo>
                  <a:lnTo>
                    <a:pt x="689" y="603"/>
                  </a:lnTo>
                  <a:lnTo>
                    <a:pt x="705" y="606"/>
                  </a:lnTo>
                  <a:lnTo>
                    <a:pt x="760" y="610"/>
                  </a:lnTo>
                  <a:lnTo>
                    <a:pt x="781" y="613"/>
                  </a:lnTo>
                  <a:lnTo>
                    <a:pt x="791" y="613"/>
                  </a:lnTo>
                  <a:lnTo>
                    <a:pt x="795" y="615"/>
                  </a:lnTo>
                  <a:lnTo>
                    <a:pt x="861" y="620"/>
                  </a:lnTo>
                  <a:lnTo>
                    <a:pt x="866" y="620"/>
                  </a:lnTo>
                  <a:lnTo>
                    <a:pt x="949" y="629"/>
                  </a:lnTo>
                  <a:lnTo>
                    <a:pt x="954" y="603"/>
                  </a:lnTo>
                  <a:lnTo>
                    <a:pt x="961" y="520"/>
                  </a:lnTo>
                  <a:lnTo>
                    <a:pt x="961" y="513"/>
                  </a:lnTo>
                  <a:lnTo>
                    <a:pt x="963" y="473"/>
                  </a:lnTo>
                  <a:lnTo>
                    <a:pt x="968" y="442"/>
                  </a:lnTo>
                  <a:lnTo>
                    <a:pt x="968" y="428"/>
                  </a:lnTo>
                  <a:lnTo>
                    <a:pt x="975" y="345"/>
                  </a:lnTo>
                  <a:lnTo>
                    <a:pt x="975" y="338"/>
                  </a:lnTo>
                  <a:lnTo>
                    <a:pt x="982" y="265"/>
                  </a:lnTo>
                  <a:lnTo>
                    <a:pt x="985" y="217"/>
                  </a:lnTo>
                  <a:lnTo>
                    <a:pt x="987" y="189"/>
                  </a:lnTo>
                  <a:lnTo>
                    <a:pt x="992" y="144"/>
                  </a:lnTo>
                  <a:lnTo>
                    <a:pt x="911" y="137"/>
                  </a:lnTo>
                  <a:lnTo>
                    <a:pt x="824" y="127"/>
                  </a:lnTo>
                  <a:lnTo>
                    <a:pt x="738" y="118"/>
                  </a:lnTo>
                  <a:lnTo>
                    <a:pt x="653" y="109"/>
                  </a:lnTo>
                  <a:lnTo>
                    <a:pt x="632" y="106"/>
                  </a:lnTo>
                  <a:lnTo>
                    <a:pt x="627" y="104"/>
                  </a:lnTo>
                  <a:lnTo>
                    <a:pt x="592" y="99"/>
                  </a:lnTo>
                  <a:lnTo>
                    <a:pt x="592" y="99"/>
                  </a:lnTo>
                  <a:lnTo>
                    <a:pt x="587" y="99"/>
                  </a:lnTo>
                  <a:lnTo>
                    <a:pt x="561" y="94"/>
                  </a:lnTo>
                  <a:lnTo>
                    <a:pt x="552" y="94"/>
                  </a:lnTo>
                  <a:lnTo>
                    <a:pt x="452" y="80"/>
                  </a:lnTo>
                  <a:lnTo>
                    <a:pt x="410" y="73"/>
                  </a:lnTo>
                  <a:lnTo>
                    <a:pt x="391" y="71"/>
                  </a:lnTo>
                  <a:lnTo>
                    <a:pt x="369" y="66"/>
                  </a:lnTo>
                  <a:lnTo>
                    <a:pt x="362" y="66"/>
                  </a:lnTo>
                  <a:lnTo>
                    <a:pt x="334" y="61"/>
                  </a:lnTo>
                  <a:lnTo>
                    <a:pt x="270" y="49"/>
                  </a:lnTo>
                  <a:lnTo>
                    <a:pt x="261" y="47"/>
                  </a:lnTo>
                  <a:lnTo>
                    <a:pt x="216" y="40"/>
                  </a:lnTo>
                  <a:lnTo>
                    <a:pt x="192" y="35"/>
                  </a:lnTo>
                  <a:lnTo>
                    <a:pt x="185" y="33"/>
                  </a:lnTo>
                  <a:lnTo>
                    <a:pt x="133" y="23"/>
                  </a:lnTo>
                  <a:lnTo>
                    <a:pt x="126" y="21"/>
                  </a:lnTo>
                  <a:lnTo>
                    <a:pt x="90" y="14"/>
                  </a:lnTo>
                  <a:lnTo>
                    <a:pt x="26" y="0"/>
                  </a:lnTo>
                  <a:lnTo>
                    <a:pt x="15" y="59"/>
                  </a:lnTo>
                  <a:lnTo>
                    <a:pt x="7" y="94"/>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8" name="Molokai"/>
            <p:cNvSpPr>
              <a:spLocks noEditPoints="1"/>
            </p:cNvSpPr>
            <p:nvPr/>
          </p:nvSpPr>
          <p:spPr bwMode="auto">
            <a:xfrm>
              <a:off x="3417639" y="5635725"/>
              <a:ext cx="244475" cy="127000"/>
            </a:xfrm>
            <a:custGeom>
              <a:avLst/>
              <a:gdLst>
                <a:gd name="T0" fmla="*/ 154 w 154"/>
                <a:gd name="T1" fmla="*/ 52 h 80"/>
                <a:gd name="T2" fmla="*/ 147 w 154"/>
                <a:gd name="T3" fmla="*/ 59 h 80"/>
                <a:gd name="T4" fmla="*/ 138 w 154"/>
                <a:gd name="T5" fmla="*/ 61 h 80"/>
                <a:gd name="T6" fmla="*/ 121 w 154"/>
                <a:gd name="T7" fmla="*/ 68 h 80"/>
                <a:gd name="T8" fmla="*/ 107 w 154"/>
                <a:gd name="T9" fmla="*/ 68 h 80"/>
                <a:gd name="T10" fmla="*/ 105 w 154"/>
                <a:gd name="T11" fmla="*/ 66 h 80"/>
                <a:gd name="T12" fmla="*/ 100 w 154"/>
                <a:gd name="T13" fmla="*/ 45 h 80"/>
                <a:gd name="T14" fmla="*/ 95 w 154"/>
                <a:gd name="T15" fmla="*/ 45 h 80"/>
                <a:gd name="T16" fmla="*/ 93 w 154"/>
                <a:gd name="T17" fmla="*/ 47 h 80"/>
                <a:gd name="T18" fmla="*/ 81 w 154"/>
                <a:gd name="T19" fmla="*/ 42 h 80"/>
                <a:gd name="T20" fmla="*/ 74 w 154"/>
                <a:gd name="T21" fmla="*/ 35 h 80"/>
                <a:gd name="T22" fmla="*/ 71 w 154"/>
                <a:gd name="T23" fmla="*/ 28 h 80"/>
                <a:gd name="T24" fmla="*/ 76 w 154"/>
                <a:gd name="T25" fmla="*/ 21 h 80"/>
                <a:gd name="T26" fmla="*/ 79 w 154"/>
                <a:gd name="T27" fmla="*/ 16 h 80"/>
                <a:gd name="T28" fmla="*/ 83 w 154"/>
                <a:gd name="T29" fmla="*/ 16 h 80"/>
                <a:gd name="T30" fmla="*/ 88 w 154"/>
                <a:gd name="T31" fmla="*/ 19 h 80"/>
                <a:gd name="T32" fmla="*/ 97 w 154"/>
                <a:gd name="T33" fmla="*/ 33 h 80"/>
                <a:gd name="T34" fmla="*/ 114 w 154"/>
                <a:gd name="T35" fmla="*/ 23 h 80"/>
                <a:gd name="T36" fmla="*/ 126 w 154"/>
                <a:gd name="T37" fmla="*/ 26 h 80"/>
                <a:gd name="T38" fmla="*/ 126 w 154"/>
                <a:gd name="T39" fmla="*/ 28 h 80"/>
                <a:gd name="T40" fmla="*/ 140 w 154"/>
                <a:gd name="T41" fmla="*/ 38 h 80"/>
                <a:gd name="T42" fmla="*/ 152 w 154"/>
                <a:gd name="T43" fmla="*/ 40 h 80"/>
                <a:gd name="T44" fmla="*/ 154 w 154"/>
                <a:gd name="T45" fmla="*/ 45 h 80"/>
                <a:gd name="T46" fmla="*/ 154 w 154"/>
                <a:gd name="T47" fmla="*/ 52 h 80"/>
                <a:gd name="T48" fmla="*/ 90 w 154"/>
                <a:gd name="T49" fmla="*/ 68 h 80"/>
                <a:gd name="T50" fmla="*/ 79 w 154"/>
                <a:gd name="T51" fmla="*/ 73 h 80"/>
                <a:gd name="T52" fmla="*/ 74 w 154"/>
                <a:gd name="T53" fmla="*/ 80 h 80"/>
                <a:gd name="T54" fmla="*/ 79 w 154"/>
                <a:gd name="T55" fmla="*/ 80 h 80"/>
                <a:gd name="T56" fmla="*/ 93 w 154"/>
                <a:gd name="T57" fmla="*/ 78 h 80"/>
                <a:gd name="T58" fmla="*/ 93 w 154"/>
                <a:gd name="T59" fmla="*/ 71 h 80"/>
                <a:gd name="T60" fmla="*/ 90 w 154"/>
                <a:gd name="T61" fmla="*/ 68 h 80"/>
                <a:gd name="T62" fmla="*/ 50 w 154"/>
                <a:gd name="T63" fmla="*/ 33 h 80"/>
                <a:gd name="T64" fmla="*/ 36 w 154"/>
                <a:gd name="T65" fmla="*/ 33 h 80"/>
                <a:gd name="T66" fmla="*/ 31 w 154"/>
                <a:gd name="T67" fmla="*/ 35 h 80"/>
                <a:gd name="T68" fmla="*/ 31 w 154"/>
                <a:gd name="T69" fmla="*/ 38 h 80"/>
                <a:gd name="T70" fmla="*/ 38 w 154"/>
                <a:gd name="T71" fmla="*/ 45 h 80"/>
                <a:gd name="T72" fmla="*/ 41 w 154"/>
                <a:gd name="T73" fmla="*/ 50 h 80"/>
                <a:gd name="T74" fmla="*/ 43 w 154"/>
                <a:gd name="T75" fmla="*/ 57 h 80"/>
                <a:gd name="T76" fmla="*/ 57 w 154"/>
                <a:gd name="T77" fmla="*/ 52 h 80"/>
                <a:gd name="T78" fmla="*/ 60 w 154"/>
                <a:gd name="T79" fmla="*/ 45 h 80"/>
                <a:gd name="T80" fmla="*/ 57 w 154"/>
                <a:gd name="T81" fmla="*/ 38 h 80"/>
                <a:gd name="T82" fmla="*/ 50 w 154"/>
                <a:gd name="T83" fmla="*/ 33 h 80"/>
                <a:gd name="T84" fmla="*/ 45 w 154"/>
                <a:gd name="T85" fmla="*/ 2 h 80"/>
                <a:gd name="T86" fmla="*/ 34 w 154"/>
                <a:gd name="T87" fmla="*/ 0 h 80"/>
                <a:gd name="T88" fmla="*/ 8 w 154"/>
                <a:gd name="T89" fmla="*/ 0 h 80"/>
                <a:gd name="T90" fmla="*/ 5 w 154"/>
                <a:gd name="T91" fmla="*/ 0 h 80"/>
                <a:gd name="T92" fmla="*/ 0 w 154"/>
                <a:gd name="T93" fmla="*/ 14 h 80"/>
                <a:gd name="T94" fmla="*/ 3 w 154"/>
                <a:gd name="T95" fmla="*/ 14 h 80"/>
                <a:gd name="T96" fmla="*/ 29 w 154"/>
                <a:gd name="T97" fmla="*/ 12 h 80"/>
                <a:gd name="T98" fmla="*/ 50 w 154"/>
                <a:gd name="T99" fmla="*/ 14 h 80"/>
                <a:gd name="T100" fmla="*/ 55 w 154"/>
                <a:gd name="T101" fmla="*/ 14 h 80"/>
                <a:gd name="T102" fmla="*/ 64 w 154"/>
                <a:gd name="T103" fmla="*/ 7 h 80"/>
                <a:gd name="T104" fmla="*/ 69 w 154"/>
                <a:gd name="T105" fmla="*/ 0 h 80"/>
                <a:gd name="T106" fmla="*/ 62 w 154"/>
                <a:gd name="T107" fmla="*/ 0 h 80"/>
                <a:gd name="T108" fmla="*/ 45 w 154"/>
                <a:gd name="T109" fmla="*/ 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4" h="80">
                  <a:moveTo>
                    <a:pt x="154" y="52"/>
                  </a:moveTo>
                  <a:lnTo>
                    <a:pt x="147" y="59"/>
                  </a:lnTo>
                  <a:lnTo>
                    <a:pt x="138" y="61"/>
                  </a:lnTo>
                  <a:lnTo>
                    <a:pt x="121" y="68"/>
                  </a:lnTo>
                  <a:lnTo>
                    <a:pt x="107" y="68"/>
                  </a:lnTo>
                  <a:lnTo>
                    <a:pt x="105" y="66"/>
                  </a:lnTo>
                  <a:lnTo>
                    <a:pt x="100" y="45"/>
                  </a:lnTo>
                  <a:lnTo>
                    <a:pt x="95" y="45"/>
                  </a:lnTo>
                  <a:lnTo>
                    <a:pt x="93" y="47"/>
                  </a:lnTo>
                  <a:lnTo>
                    <a:pt x="81" y="42"/>
                  </a:lnTo>
                  <a:lnTo>
                    <a:pt x="74" y="35"/>
                  </a:lnTo>
                  <a:lnTo>
                    <a:pt x="71" y="28"/>
                  </a:lnTo>
                  <a:lnTo>
                    <a:pt x="76" y="21"/>
                  </a:lnTo>
                  <a:lnTo>
                    <a:pt x="79" y="16"/>
                  </a:lnTo>
                  <a:lnTo>
                    <a:pt x="83" y="16"/>
                  </a:lnTo>
                  <a:lnTo>
                    <a:pt x="88" y="19"/>
                  </a:lnTo>
                  <a:lnTo>
                    <a:pt x="97" y="33"/>
                  </a:lnTo>
                  <a:lnTo>
                    <a:pt x="114" y="23"/>
                  </a:lnTo>
                  <a:lnTo>
                    <a:pt x="126" y="26"/>
                  </a:lnTo>
                  <a:lnTo>
                    <a:pt x="126" y="28"/>
                  </a:lnTo>
                  <a:lnTo>
                    <a:pt x="140" y="38"/>
                  </a:lnTo>
                  <a:lnTo>
                    <a:pt x="152" y="40"/>
                  </a:lnTo>
                  <a:lnTo>
                    <a:pt x="154" y="45"/>
                  </a:lnTo>
                  <a:lnTo>
                    <a:pt x="154" y="52"/>
                  </a:lnTo>
                  <a:close/>
                  <a:moveTo>
                    <a:pt x="90" y="68"/>
                  </a:moveTo>
                  <a:lnTo>
                    <a:pt x="79" y="73"/>
                  </a:lnTo>
                  <a:lnTo>
                    <a:pt x="74" y="80"/>
                  </a:lnTo>
                  <a:lnTo>
                    <a:pt x="79" y="80"/>
                  </a:lnTo>
                  <a:lnTo>
                    <a:pt x="93" y="78"/>
                  </a:lnTo>
                  <a:lnTo>
                    <a:pt x="93" y="71"/>
                  </a:lnTo>
                  <a:lnTo>
                    <a:pt x="90" y="68"/>
                  </a:lnTo>
                  <a:close/>
                  <a:moveTo>
                    <a:pt x="50" y="33"/>
                  </a:moveTo>
                  <a:lnTo>
                    <a:pt x="36" y="33"/>
                  </a:lnTo>
                  <a:lnTo>
                    <a:pt x="31" y="35"/>
                  </a:lnTo>
                  <a:lnTo>
                    <a:pt x="31" y="38"/>
                  </a:lnTo>
                  <a:lnTo>
                    <a:pt x="38" y="45"/>
                  </a:lnTo>
                  <a:lnTo>
                    <a:pt x="41" y="50"/>
                  </a:lnTo>
                  <a:lnTo>
                    <a:pt x="43" y="57"/>
                  </a:lnTo>
                  <a:lnTo>
                    <a:pt x="57" y="52"/>
                  </a:lnTo>
                  <a:lnTo>
                    <a:pt x="60" y="45"/>
                  </a:lnTo>
                  <a:lnTo>
                    <a:pt x="57" y="38"/>
                  </a:lnTo>
                  <a:lnTo>
                    <a:pt x="50" y="33"/>
                  </a:lnTo>
                  <a:close/>
                  <a:moveTo>
                    <a:pt x="45" y="2"/>
                  </a:moveTo>
                  <a:lnTo>
                    <a:pt x="34" y="0"/>
                  </a:lnTo>
                  <a:lnTo>
                    <a:pt x="8" y="0"/>
                  </a:lnTo>
                  <a:lnTo>
                    <a:pt x="5" y="0"/>
                  </a:lnTo>
                  <a:lnTo>
                    <a:pt x="0" y="14"/>
                  </a:lnTo>
                  <a:lnTo>
                    <a:pt x="3" y="14"/>
                  </a:lnTo>
                  <a:lnTo>
                    <a:pt x="29" y="12"/>
                  </a:lnTo>
                  <a:lnTo>
                    <a:pt x="50" y="14"/>
                  </a:lnTo>
                  <a:lnTo>
                    <a:pt x="55" y="14"/>
                  </a:lnTo>
                  <a:lnTo>
                    <a:pt x="64" y="7"/>
                  </a:lnTo>
                  <a:lnTo>
                    <a:pt x="69" y="0"/>
                  </a:lnTo>
                  <a:lnTo>
                    <a:pt x="62" y="0"/>
                  </a:lnTo>
                  <a:lnTo>
                    <a:pt x="45" y="2"/>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dirty="0">
                <a:solidFill>
                  <a:prstClr val="black"/>
                </a:solidFill>
                <a:latin typeface="Arial" charset="0"/>
              </a:endParaRPr>
            </a:p>
          </p:txBody>
        </p:sp>
        <p:sp>
          <p:nvSpPr>
            <p:cNvPr id="165" name="Missouri"/>
            <p:cNvSpPr>
              <a:spLocks/>
            </p:cNvSpPr>
            <p:nvPr/>
          </p:nvSpPr>
          <p:spPr bwMode="auto">
            <a:xfrm>
              <a:off x="4852739" y="2936975"/>
              <a:ext cx="1025525" cy="887413"/>
            </a:xfrm>
            <a:custGeom>
              <a:avLst/>
              <a:gdLst>
                <a:gd name="T0" fmla="*/ 381 w 646"/>
                <a:gd name="T1" fmla="*/ 7 h 559"/>
                <a:gd name="T2" fmla="*/ 350 w 646"/>
                <a:gd name="T3" fmla="*/ 0 h 559"/>
                <a:gd name="T4" fmla="*/ 279 w 646"/>
                <a:gd name="T5" fmla="*/ 5 h 559"/>
                <a:gd name="T6" fmla="*/ 182 w 646"/>
                <a:gd name="T7" fmla="*/ 7 h 559"/>
                <a:gd name="T8" fmla="*/ 104 w 646"/>
                <a:gd name="T9" fmla="*/ 10 h 559"/>
                <a:gd name="T10" fmla="*/ 0 w 646"/>
                <a:gd name="T11" fmla="*/ 10 h 559"/>
                <a:gd name="T12" fmla="*/ 7 w 646"/>
                <a:gd name="T13" fmla="*/ 22 h 559"/>
                <a:gd name="T14" fmla="*/ 19 w 646"/>
                <a:gd name="T15" fmla="*/ 45 h 559"/>
                <a:gd name="T16" fmla="*/ 19 w 646"/>
                <a:gd name="T17" fmla="*/ 50 h 559"/>
                <a:gd name="T18" fmla="*/ 43 w 646"/>
                <a:gd name="T19" fmla="*/ 83 h 559"/>
                <a:gd name="T20" fmla="*/ 62 w 646"/>
                <a:gd name="T21" fmla="*/ 97 h 559"/>
                <a:gd name="T22" fmla="*/ 67 w 646"/>
                <a:gd name="T23" fmla="*/ 97 h 559"/>
                <a:gd name="T24" fmla="*/ 78 w 646"/>
                <a:gd name="T25" fmla="*/ 102 h 559"/>
                <a:gd name="T26" fmla="*/ 76 w 646"/>
                <a:gd name="T27" fmla="*/ 114 h 559"/>
                <a:gd name="T28" fmla="*/ 64 w 646"/>
                <a:gd name="T29" fmla="*/ 128 h 559"/>
                <a:gd name="T30" fmla="*/ 109 w 646"/>
                <a:gd name="T31" fmla="*/ 185 h 559"/>
                <a:gd name="T32" fmla="*/ 109 w 646"/>
                <a:gd name="T33" fmla="*/ 237 h 559"/>
                <a:gd name="T34" fmla="*/ 109 w 646"/>
                <a:gd name="T35" fmla="*/ 322 h 559"/>
                <a:gd name="T36" fmla="*/ 111 w 646"/>
                <a:gd name="T37" fmla="*/ 407 h 559"/>
                <a:gd name="T38" fmla="*/ 111 w 646"/>
                <a:gd name="T39" fmla="*/ 490 h 559"/>
                <a:gd name="T40" fmla="*/ 213 w 646"/>
                <a:gd name="T41" fmla="*/ 509 h 559"/>
                <a:gd name="T42" fmla="*/ 291 w 646"/>
                <a:gd name="T43" fmla="*/ 507 h 559"/>
                <a:gd name="T44" fmla="*/ 400 w 646"/>
                <a:gd name="T45" fmla="*/ 502 h 559"/>
                <a:gd name="T46" fmla="*/ 485 w 646"/>
                <a:gd name="T47" fmla="*/ 500 h 559"/>
                <a:gd name="T48" fmla="*/ 547 w 646"/>
                <a:gd name="T49" fmla="*/ 495 h 559"/>
                <a:gd name="T50" fmla="*/ 556 w 646"/>
                <a:gd name="T51" fmla="*/ 521 h 559"/>
                <a:gd name="T52" fmla="*/ 537 w 646"/>
                <a:gd name="T53" fmla="*/ 557 h 559"/>
                <a:gd name="T54" fmla="*/ 608 w 646"/>
                <a:gd name="T55" fmla="*/ 512 h 559"/>
                <a:gd name="T56" fmla="*/ 604 w 646"/>
                <a:gd name="T57" fmla="*/ 486 h 559"/>
                <a:gd name="T58" fmla="*/ 604 w 646"/>
                <a:gd name="T59" fmla="*/ 483 h 559"/>
                <a:gd name="T60" fmla="*/ 606 w 646"/>
                <a:gd name="T61" fmla="*/ 481 h 559"/>
                <a:gd name="T62" fmla="*/ 611 w 646"/>
                <a:gd name="T63" fmla="*/ 483 h 559"/>
                <a:gd name="T64" fmla="*/ 613 w 646"/>
                <a:gd name="T65" fmla="*/ 483 h 559"/>
                <a:gd name="T66" fmla="*/ 613 w 646"/>
                <a:gd name="T67" fmla="*/ 488 h 559"/>
                <a:gd name="T68" fmla="*/ 613 w 646"/>
                <a:gd name="T69" fmla="*/ 490 h 559"/>
                <a:gd name="T70" fmla="*/ 641 w 646"/>
                <a:gd name="T71" fmla="*/ 469 h 559"/>
                <a:gd name="T72" fmla="*/ 641 w 646"/>
                <a:gd name="T73" fmla="*/ 445 h 559"/>
                <a:gd name="T74" fmla="*/ 618 w 646"/>
                <a:gd name="T75" fmla="*/ 422 h 559"/>
                <a:gd name="T76" fmla="*/ 604 w 646"/>
                <a:gd name="T77" fmla="*/ 388 h 559"/>
                <a:gd name="T78" fmla="*/ 608 w 646"/>
                <a:gd name="T79" fmla="*/ 386 h 559"/>
                <a:gd name="T80" fmla="*/ 611 w 646"/>
                <a:gd name="T81" fmla="*/ 381 h 559"/>
                <a:gd name="T82" fmla="*/ 611 w 646"/>
                <a:gd name="T83" fmla="*/ 379 h 559"/>
                <a:gd name="T84" fmla="*/ 604 w 646"/>
                <a:gd name="T85" fmla="*/ 370 h 559"/>
                <a:gd name="T86" fmla="*/ 599 w 646"/>
                <a:gd name="T87" fmla="*/ 360 h 559"/>
                <a:gd name="T88" fmla="*/ 530 w 646"/>
                <a:gd name="T89" fmla="*/ 301 h 559"/>
                <a:gd name="T90" fmla="*/ 516 w 646"/>
                <a:gd name="T91" fmla="*/ 289 h 559"/>
                <a:gd name="T92" fmla="*/ 511 w 646"/>
                <a:gd name="T93" fmla="*/ 272 h 559"/>
                <a:gd name="T94" fmla="*/ 514 w 646"/>
                <a:gd name="T95" fmla="*/ 265 h 559"/>
                <a:gd name="T96" fmla="*/ 528 w 646"/>
                <a:gd name="T97" fmla="*/ 230 h 559"/>
                <a:gd name="T98" fmla="*/ 533 w 646"/>
                <a:gd name="T99" fmla="*/ 209 h 559"/>
                <a:gd name="T100" fmla="*/ 521 w 646"/>
                <a:gd name="T101" fmla="*/ 199 h 559"/>
                <a:gd name="T102" fmla="*/ 481 w 646"/>
                <a:gd name="T103" fmla="*/ 199 h 559"/>
                <a:gd name="T104" fmla="*/ 476 w 646"/>
                <a:gd name="T105" fmla="*/ 185 h 559"/>
                <a:gd name="T106" fmla="*/ 450 w 646"/>
                <a:gd name="T107" fmla="*/ 142 h 559"/>
                <a:gd name="T108" fmla="*/ 400 w 646"/>
                <a:gd name="T109" fmla="*/ 78 h 559"/>
                <a:gd name="T110" fmla="*/ 395 w 646"/>
                <a:gd name="T111" fmla="*/ 2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6" h="559">
                  <a:moveTo>
                    <a:pt x="391" y="22"/>
                  </a:moveTo>
                  <a:lnTo>
                    <a:pt x="381" y="10"/>
                  </a:lnTo>
                  <a:lnTo>
                    <a:pt x="381" y="10"/>
                  </a:lnTo>
                  <a:lnTo>
                    <a:pt x="381" y="7"/>
                  </a:lnTo>
                  <a:lnTo>
                    <a:pt x="381" y="5"/>
                  </a:lnTo>
                  <a:lnTo>
                    <a:pt x="374" y="0"/>
                  </a:lnTo>
                  <a:lnTo>
                    <a:pt x="372" y="0"/>
                  </a:lnTo>
                  <a:lnTo>
                    <a:pt x="350" y="0"/>
                  </a:lnTo>
                  <a:lnTo>
                    <a:pt x="329" y="0"/>
                  </a:lnTo>
                  <a:lnTo>
                    <a:pt x="313" y="3"/>
                  </a:lnTo>
                  <a:lnTo>
                    <a:pt x="287" y="3"/>
                  </a:lnTo>
                  <a:lnTo>
                    <a:pt x="279" y="5"/>
                  </a:lnTo>
                  <a:lnTo>
                    <a:pt x="244" y="5"/>
                  </a:lnTo>
                  <a:lnTo>
                    <a:pt x="220" y="7"/>
                  </a:lnTo>
                  <a:lnTo>
                    <a:pt x="204" y="7"/>
                  </a:lnTo>
                  <a:lnTo>
                    <a:pt x="182" y="7"/>
                  </a:lnTo>
                  <a:lnTo>
                    <a:pt x="161" y="10"/>
                  </a:lnTo>
                  <a:lnTo>
                    <a:pt x="140" y="10"/>
                  </a:lnTo>
                  <a:lnTo>
                    <a:pt x="119" y="10"/>
                  </a:lnTo>
                  <a:lnTo>
                    <a:pt x="104" y="10"/>
                  </a:lnTo>
                  <a:lnTo>
                    <a:pt x="78" y="10"/>
                  </a:lnTo>
                  <a:lnTo>
                    <a:pt x="50" y="10"/>
                  </a:lnTo>
                  <a:lnTo>
                    <a:pt x="36" y="10"/>
                  </a:lnTo>
                  <a:lnTo>
                    <a:pt x="0" y="10"/>
                  </a:lnTo>
                  <a:lnTo>
                    <a:pt x="5" y="17"/>
                  </a:lnTo>
                  <a:lnTo>
                    <a:pt x="5" y="14"/>
                  </a:lnTo>
                  <a:lnTo>
                    <a:pt x="10" y="17"/>
                  </a:lnTo>
                  <a:lnTo>
                    <a:pt x="7" y="22"/>
                  </a:lnTo>
                  <a:lnTo>
                    <a:pt x="5" y="22"/>
                  </a:lnTo>
                  <a:lnTo>
                    <a:pt x="7" y="24"/>
                  </a:lnTo>
                  <a:lnTo>
                    <a:pt x="12" y="41"/>
                  </a:lnTo>
                  <a:lnTo>
                    <a:pt x="19" y="45"/>
                  </a:lnTo>
                  <a:lnTo>
                    <a:pt x="19" y="45"/>
                  </a:lnTo>
                  <a:lnTo>
                    <a:pt x="19" y="48"/>
                  </a:lnTo>
                  <a:lnTo>
                    <a:pt x="19" y="48"/>
                  </a:lnTo>
                  <a:lnTo>
                    <a:pt x="19" y="50"/>
                  </a:lnTo>
                  <a:lnTo>
                    <a:pt x="19" y="50"/>
                  </a:lnTo>
                  <a:lnTo>
                    <a:pt x="43" y="81"/>
                  </a:lnTo>
                  <a:lnTo>
                    <a:pt x="43" y="83"/>
                  </a:lnTo>
                  <a:lnTo>
                    <a:pt x="43" y="83"/>
                  </a:lnTo>
                  <a:lnTo>
                    <a:pt x="55" y="93"/>
                  </a:lnTo>
                  <a:lnTo>
                    <a:pt x="57" y="97"/>
                  </a:lnTo>
                  <a:lnTo>
                    <a:pt x="59" y="97"/>
                  </a:lnTo>
                  <a:lnTo>
                    <a:pt x="62" y="97"/>
                  </a:lnTo>
                  <a:lnTo>
                    <a:pt x="62" y="97"/>
                  </a:lnTo>
                  <a:lnTo>
                    <a:pt x="64" y="97"/>
                  </a:lnTo>
                  <a:lnTo>
                    <a:pt x="67" y="97"/>
                  </a:lnTo>
                  <a:lnTo>
                    <a:pt x="67" y="97"/>
                  </a:lnTo>
                  <a:lnTo>
                    <a:pt x="69" y="97"/>
                  </a:lnTo>
                  <a:lnTo>
                    <a:pt x="69" y="97"/>
                  </a:lnTo>
                  <a:lnTo>
                    <a:pt x="71" y="93"/>
                  </a:lnTo>
                  <a:lnTo>
                    <a:pt x="78" y="102"/>
                  </a:lnTo>
                  <a:lnTo>
                    <a:pt x="81" y="107"/>
                  </a:lnTo>
                  <a:lnTo>
                    <a:pt x="81" y="109"/>
                  </a:lnTo>
                  <a:lnTo>
                    <a:pt x="78" y="114"/>
                  </a:lnTo>
                  <a:lnTo>
                    <a:pt x="76" y="114"/>
                  </a:lnTo>
                  <a:lnTo>
                    <a:pt x="69" y="121"/>
                  </a:lnTo>
                  <a:lnTo>
                    <a:pt x="69" y="121"/>
                  </a:lnTo>
                  <a:lnTo>
                    <a:pt x="67" y="126"/>
                  </a:lnTo>
                  <a:lnTo>
                    <a:pt x="64" y="128"/>
                  </a:lnTo>
                  <a:lnTo>
                    <a:pt x="62" y="138"/>
                  </a:lnTo>
                  <a:lnTo>
                    <a:pt x="74" y="152"/>
                  </a:lnTo>
                  <a:lnTo>
                    <a:pt x="90" y="180"/>
                  </a:lnTo>
                  <a:lnTo>
                    <a:pt x="109" y="185"/>
                  </a:lnTo>
                  <a:lnTo>
                    <a:pt x="109" y="190"/>
                  </a:lnTo>
                  <a:lnTo>
                    <a:pt x="109" y="199"/>
                  </a:lnTo>
                  <a:lnTo>
                    <a:pt x="109" y="223"/>
                  </a:lnTo>
                  <a:lnTo>
                    <a:pt x="109" y="237"/>
                  </a:lnTo>
                  <a:lnTo>
                    <a:pt x="109" y="268"/>
                  </a:lnTo>
                  <a:lnTo>
                    <a:pt x="109" y="280"/>
                  </a:lnTo>
                  <a:lnTo>
                    <a:pt x="109" y="320"/>
                  </a:lnTo>
                  <a:lnTo>
                    <a:pt x="109" y="322"/>
                  </a:lnTo>
                  <a:lnTo>
                    <a:pt x="109" y="367"/>
                  </a:lnTo>
                  <a:lnTo>
                    <a:pt x="109" y="370"/>
                  </a:lnTo>
                  <a:lnTo>
                    <a:pt x="111" y="405"/>
                  </a:lnTo>
                  <a:lnTo>
                    <a:pt x="111" y="407"/>
                  </a:lnTo>
                  <a:lnTo>
                    <a:pt x="111" y="443"/>
                  </a:lnTo>
                  <a:lnTo>
                    <a:pt x="111" y="450"/>
                  </a:lnTo>
                  <a:lnTo>
                    <a:pt x="111" y="478"/>
                  </a:lnTo>
                  <a:lnTo>
                    <a:pt x="111" y="490"/>
                  </a:lnTo>
                  <a:lnTo>
                    <a:pt x="111" y="512"/>
                  </a:lnTo>
                  <a:lnTo>
                    <a:pt x="166" y="512"/>
                  </a:lnTo>
                  <a:lnTo>
                    <a:pt x="185" y="509"/>
                  </a:lnTo>
                  <a:lnTo>
                    <a:pt x="213" y="509"/>
                  </a:lnTo>
                  <a:lnTo>
                    <a:pt x="239" y="509"/>
                  </a:lnTo>
                  <a:lnTo>
                    <a:pt x="242" y="509"/>
                  </a:lnTo>
                  <a:lnTo>
                    <a:pt x="284" y="507"/>
                  </a:lnTo>
                  <a:lnTo>
                    <a:pt x="291" y="507"/>
                  </a:lnTo>
                  <a:lnTo>
                    <a:pt x="315" y="507"/>
                  </a:lnTo>
                  <a:lnTo>
                    <a:pt x="353" y="504"/>
                  </a:lnTo>
                  <a:lnTo>
                    <a:pt x="355" y="504"/>
                  </a:lnTo>
                  <a:lnTo>
                    <a:pt x="400" y="502"/>
                  </a:lnTo>
                  <a:lnTo>
                    <a:pt x="421" y="502"/>
                  </a:lnTo>
                  <a:lnTo>
                    <a:pt x="424" y="502"/>
                  </a:lnTo>
                  <a:lnTo>
                    <a:pt x="452" y="500"/>
                  </a:lnTo>
                  <a:lnTo>
                    <a:pt x="485" y="500"/>
                  </a:lnTo>
                  <a:lnTo>
                    <a:pt x="507" y="497"/>
                  </a:lnTo>
                  <a:lnTo>
                    <a:pt x="540" y="495"/>
                  </a:lnTo>
                  <a:lnTo>
                    <a:pt x="542" y="495"/>
                  </a:lnTo>
                  <a:lnTo>
                    <a:pt x="547" y="495"/>
                  </a:lnTo>
                  <a:lnTo>
                    <a:pt x="556" y="507"/>
                  </a:lnTo>
                  <a:lnTo>
                    <a:pt x="556" y="509"/>
                  </a:lnTo>
                  <a:lnTo>
                    <a:pt x="556" y="519"/>
                  </a:lnTo>
                  <a:lnTo>
                    <a:pt x="556" y="521"/>
                  </a:lnTo>
                  <a:lnTo>
                    <a:pt x="556" y="523"/>
                  </a:lnTo>
                  <a:lnTo>
                    <a:pt x="544" y="533"/>
                  </a:lnTo>
                  <a:lnTo>
                    <a:pt x="530" y="559"/>
                  </a:lnTo>
                  <a:lnTo>
                    <a:pt x="537" y="557"/>
                  </a:lnTo>
                  <a:lnTo>
                    <a:pt x="570" y="554"/>
                  </a:lnTo>
                  <a:lnTo>
                    <a:pt x="592" y="554"/>
                  </a:lnTo>
                  <a:lnTo>
                    <a:pt x="601" y="530"/>
                  </a:lnTo>
                  <a:lnTo>
                    <a:pt x="608" y="512"/>
                  </a:lnTo>
                  <a:lnTo>
                    <a:pt x="606" y="490"/>
                  </a:lnTo>
                  <a:lnTo>
                    <a:pt x="604" y="488"/>
                  </a:lnTo>
                  <a:lnTo>
                    <a:pt x="604" y="486"/>
                  </a:lnTo>
                  <a:lnTo>
                    <a:pt x="604" y="486"/>
                  </a:lnTo>
                  <a:lnTo>
                    <a:pt x="604" y="486"/>
                  </a:lnTo>
                  <a:lnTo>
                    <a:pt x="604" y="486"/>
                  </a:lnTo>
                  <a:lnTo>
                    <a:pt x="604" y="486"/>
                  </a:lnTo>
                  <a:lnTo>
                    <a:pt x="604" y="483"/>
                  </a:lnTo>
                  <a:lnTo>
                    <a:pt x="604" y="483"/>
                  </a:lnTo>
                  <a:lnTo>
                    <a:pt x="604" y="483"/>
                  </a:lnTo>
                  <a:lnTo>
                    <a:pt x="604" y="481"/>
                  </a:lnTo>
                  <a:lnTo>
                    <a:pt x="606" y="481"/>
                  </a:lnTo>
                  <a:lnTo>
                    <a:pt x="606" y="481"/>
                  </a:lnTo>
                  <a:lnTo>
                    <a:pt x="611" y="481"/>
                  </a:lnTo>
                  <a:lnTo>
                    <a:pt x="611" y="481"/>
                  </a:lnTo>
                  <a:lnTo>
                    <a:pt x="611" y="483"/>
                  </a:lnTo>
                  <a:lnTo>
                    <a:pt x="611" y="483"/>
                  </a:lnTo>
                  <a:lnTo>
                    <a:pt x="611" y="483"/>
                  </a:lnTo>
                  <a:lnTo>
                    <a:pt x="613" y="483"/>
                  </a:lnTo>
                  <a:lnTo>
                    <a:pt x="613" y="483"/>
                  </a:lnTo>
                  <a:lnTo>
                    <a:pt x="613" y="486"/>
                  </a:lnTo>
                  <a:lnTo>
                    <a:pt x="613" y="486"/>
                  </a:lnTo>
                  <a:lnTo>
                    <a:pt x="613" y="486"/>
                  </a:lnTo>
                  <a:lnTo>
                    <a:pt x="613" y="488"/>
                  </a:lnTo>
                  <a:lnTo>
                    <a:pt x="613" y="488"/>
                  </a:lnTo>
                  <a:lnTo>
                    <a:pt x="613" y="488"/>
                  </a:lnTo>
                  <a:lnTo>
                    <a:pt x="613" y="488"/>
                  </a:lnTo>
                  <a:lnTo>
                    <a:pt x="613" y="490"/>
                  </a:lnTo>
                  <a:lnTo>
                    <a:pt x="611" y="490"/>
                  </a:lnTo>
                  <a:lnTo>
                    <a:pt x="618" y="490"/>
                  </a:lnTo>
                  <a:lnTo>
                    <a:pt x="625" y="474"/>
                  </a:lnTo>
                  <a:lnTo>
                    <a:pt x="641" y="469"/>
                  </a:lnTo>
                  <a:lnTo>
                    <a:pt x="644" y="452"/>
                  </a:lnTo>
                  <a:lnTo>
                    <a:pt x="639" y="450"/>
                  </a:lnTo>
                  <a:lnTo>
                    <a:pt x="639" y="448"/>
                  </a:lnTo>
                  <a:lnTo>
                    <a:pt x="641" y="445"/>
                  </a:lnTo>
                  <a:lnTo>
                    <a:pt x="646" y="433"/>
                  </a:lnTo>
                  <a:lnTo>
                    <a:pt x="641" y="429"/>
                  </a:lnTo>
                  <a:lnTo>
                    <a:pt x="623" y="426"/>
                  </a:lnTo>
                  <a:lnTo>
                    <a:pt x="618" y="422"/>
                  </a:lnTo>
                  <a:lnTo>
                    <a:pt x="613" y="415"/>
                  </a:lnTo>
                  <a:lnTo>
                    <a:pt x="608" y="403"/>
                  </a:lnTo>
                  <a:lnTo>
                    <a:pt x="606" y="398"/>
                  </a:lnTo>
                  <a:lnTo>
                    <a:pt x="604" y="388"/>
                  </a:lnTo>
                  <a:lnTo>
                    <a:pt x="608" y="386"/>
                  </a:lnTo>
                  <a:lnTo>
                    <a:pt x="608" y="386"/>
                  </a:lnTo>
                  <a:lnTo>
                    <a:pt x="608" y="386"/>
                  </a:lnTo>
                  <a:lnTo>
                    <a:pt x="608" y="386"/>
                  </a:lnTo>
                  <a:lnTo>
                    <a:pt x="611" y="386"/>
                  </a:lnTo>
                  <a:lnTo>
                    <a:pt x="611" y="386"/>
                  </a:lnTo>
                  <a:lnTo>
                    <a:pt x="611" y="381"/>
                  </a:lnTo>
                  <a:lnTo>
                    <a:pt x="611" y="381"/>
                  </a:lnTo>
                  <a:lnTo>
                    <a:pt x="611" y="381"/>
                  </a:lnTo>
                  <a:lnTo>
                    <a:pt x="611" y="379"/>
                  </a:lnTo>
                  <a:lnTo>
                    <a:pt x="611" y="379"/>
                  </a:lnTo>
                  <a:lnTo>
                    <a:pt x="611" y="379"/>
                  </a:lnTo>
                  <a:lnTo>
                    <a:pt x="608" y="374"/>
                  </a:lnTo>
                  <a:lnTo>
                    <a:pt x="606" y="374"/>
                  </a:lnTo>
                  <a:lnTo>
                    <a:pt x="604" y="372"/>
                  </a:lnTo>
                  <a:lnTo>
                    <a:pt x="604" y="370"/>
                  </a:lnTo>
                  <a:lnTo>
                    <a:pt x="599" y="362"/>
                  </a:lnTo>
                  <a:lnTo>
                    <a:pt x="599" y="362"/>
                  </a:lnTo>
                  <a:lnTo>
                    <a:pt x="599" y="360"/>
                  </a:lnTo>
                  <a:lnTo>
                    <a:pt x="599" y="360"/>
                  </a:lnTo>
                  <a:lnTo>
                    <a:pt x="599" y="360"/>
                  </a:lnTo>
                  <a:lnTo>
                    <a:pt x="582" y="332"/>
                  </a:lnTo>
                  <a:lnTo>
                    <a:pt x="556" y="325"/>
                  </a:lnTo>
                  <a:lnTo>
                    <a:pt x="530" y="301"/>
                  </a:lnTo>
                  <a:lnTo>
                    <a:pt x="526" y="296"/>
                  </a:lnTo>
                  <a:lnTo>
                    <a:pt x="516" y="289"/>
                  </a:lnTo>
                  <a:lnTo>
                    <a:pt x="516" y="289"/>
                  </a:lnTo>
                  <a:lnTo>
                    <a:pt x="516" y="289"/>
                  </a:lnTo>
                  <a:lnTo>
                    <a:pt x="514" y="287"/>
                  </a:lnTo>
                  <a:lnTo>
                    <a:pt x="514" y="282"/>
                  </a:lnTo>
                  <a:lnTo>
                    <a:pt x="511" y="277"/>
                  </a:lnTo>
                  <a:lnTo>
                    <a:pt x="511" y="272"/>
                  </a:lnTo>
                  <a:lnTo>
                    <a:pt x="511" y="270"/>
                  </a:lnTo>
                  <a:lnTo>
                    <a:pt x="511" y="270"/>
                  </a:lnTo>
                  <a:lnTo>
                    <a:pt x="514" y="265"/>
                  </a:lnTo>
                  <a:lnTo>
                    <a:pt x="514" y="265"/>
                  </a:lnTo>
                  <a:lnTo>
                    <a:pt x="514" y="265"/>
                  </a:lnTo>
                  <a:lnTo>
                    <a:pt x="521" y="246"/>
                  </a:lnTo>
                  <a:lnTo>
                    <a:pt x="521" y="246"/>
                  </a:lnTo>
                  <a:lnTo>
                    <a:pt x="528" y="230"/>
                  </a:lnTo>
                  <a:lnTo>
                    <a:pt x="526" y="220"/>
                  </a:lnTo>
                  <a:lnTo>
                    <a:pt x="533" y="211"/>
                  </a:lnTo>
                  <a:lnTo>
                    <a:pt x="533" y="211"/>
                  </a:lnTo>
                  <a:lnTo>
                    <a:pt x="533" y="209"/>
                  </a:lnTo>
                  <a:lnTo>
                    <a:pt x="533" y="206"/>
                  </a:lnTo>
                  <a:lnTo>
                    <a:pt x="533" y="206"/>
                  </a:lnTo>
                  <a:lnTo>
                    <a:pt x="523" y="201"/>
                  </a:lnTo>
                  <a:lnTo>
                    <a:pt x="521" y="199"/>
                  </a:lnTo>
                  <a:lnTo>
                    <a:pt x="518" y="199"/>
                  </a:lnTo>
                  <a:lnTo>
                    <a:pt x="516" y="197"/>
                  </a:lnTo>
                  <a:lnTo>
                    <a:pt x="499" y="194"/>
                  </a:lnTo>
                  <a:lnTo>
                    <a:pt x="481" y="199"/>
                  </a:lnTo>
                  <a:lnTo>
                    <a:pt x="476" y="185"/>
                  </a:lnTo>
                  <a:lnTo>
                    <a:pt x="476" y="185"/>
                  </a:lnTo>
                  <a:lnTo>
                    <a:pt x="476" y="185"/>
                  </a:lnTo>
                  <a:lnTo>
                    <a:pt x="476" y="185"/>
                  </a:lnTo>
                  <a:lnTo>
                    <a:pt x="478" y="180"/>
                  </a:lnTo>
                  <a:lnTo>
                    <a:pt x="478" y="178"/>
                  </a:lnTo>
                  <a:lnTo>
                    <a:pt x="473" y="164"/>
                  </a:lnTo>
                  <a:lnTo>
                    <a:pt x="450" y="142"/>
                  </a:lnTo>
                  <a:lnTo>
                    <a:pt x="429" y="119"/>
                  </a:lnTo>
                  <a:lnTo>
                    <a:pt x="414" y="109"/>
                  </a:lnTo>
                  <a:lnTo>
                    <a:pt x="410" y="100"/>
                  </a:lnTo>
                  <a:lnTo>
                    <a:pt x="400" y="78"/>
                  </a:lnTo>
                  <a:lnTo>
                    <a:pt x="393" y="48"/>
                  </a:lnTo>
                  <a:lnTo>
                    <a:pt x="393" y="41"/>
                  </a:lnTo>
                  <a:lnTo>
                    <a:pt x="400" y="24"/>
                  </a:lnTo>
                  <a:lnTo>
                    <a:pt x="395" y="24"/>
                  </a:lnTo>
                  <a:lnTo>
                    <a:pt x="391" y="22"/>
                  </a:lnTo>
                  <a:close/>
                </a:path>
              </a:pathLst>
            </a:custGeom>
            <a:solidFill>
              <a:schemeClr val="tx2">
                <a:lumMod val="60000"/>
                <a:lumOff val="40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4" name="Mississippi"/>
            <p:cNvSpPr>
              <a:spLocks/>
            </p:cNvSpPr>
            <p:nvPr/>
          </p:nvSpPr>
          <p:spPr bwMode="auto">
            <a:xfrm>
              <a:off x="5540127" y="3992662"/>
              <a:ext cx="549275" cy="950913"/>
            </a:xfrm>
            <a:custGeom>
              <a:avLst/>
              <a:gdLst>
                <a:gd name="T0" fmla="*/ 329 w 346"/>
                <a:gd name="T1" fmla="*/ 438 h 599"/>
                <a:gd name="T2" fmla="*/ 322 w 346"/>
                <a:gd name="T3" fmla="*/ 341 h 599"/>
                <a:gd name="T4" fmla="*/ 324 w 346"/>
                <a:gd name="T5" fmla="*/ 254 h 599"/>
                <a:gd name="T6" fmla="*/ 327 w 346"/>
                <a:gd name="T7" fmla="*/ 180 h 599"/>
                <a:gd name="T8" fmla="*/ 327 w 346"/>
                <a:gd name="T9" fmla="*/ 112 h 599"/>
                <a:gd name="T10" fmla="*/ 329 w 346"/>
                <a:gd name="T11" fmla="*/ 50 h 599"/>
                <a:gd name="T12" fmla="*/ 303 w 346"/>
                <a:gd name="T13" fmla="*/ 3 h 599"/>
                <a:gd name="T14" fmla="*/ 258 w 346"/>
                <a:gd name="T15" fmla="*/ 5 h 599"/>
                <a:gd name="T16" fmla="*/ 204 w 346"/>
                <a:gd name="T17" fmla="*/ 10 h 599"/>
                <a:gd name="T18" fmla="*/ 109 w 346"/>
                <a:gd name="T19" fmla="*/ 15 h 599"/>
                <a:gd name="T20" fmla="*/ 85 w 346"/>
                <a:gd name="T21" fmla="*/ 60 h 599"/>
                <a:gd name="T22" fmla="*/ 88 w 346"/>
                <a:gd name="T23" fmla="*/ 88 h 599"/>
                <a:gd name="T24" fmla="*/ 83 w 346"/>
                <a:gd name="T25" fmla="*/ 90 h 599"/>
                <a:gd name="T26" fmla="*/ 69 w 346"/>
                <a:gd name="T27" fmla="*/ 95 h 599"/>
                <a:gd name="T28" fmla="*/ 52 w 346"/>
                <a:gd name="T29" fmla="*/ 126 h 599"/>
                <a:gd name="T30" fmla="*/ 59 w 346"/>
                <a:gd name="T31" fmla="*/ 133 h 599"/>
                <a:gd name="T32" fmla="*/ 31 w 346"/>
                <a:gd name="T33" fmla="*/ 183 h 599"/>
                <a:gd name="T34" fmla="*/ 31 w 346"/>
                <a:gd name="T35" fmla="*/ 185 h 599"/>
                <a:gd name="T36" fmla="*/ 36 w 346"/>
                <a:gd name="T37" fmla="*/ 190 h 599"/>
                <a:gd name="T38" fmla="*/ 26 w 346"/>
                <a:gd name="T39" fmla="*/ 197 h 599"/>
                <a:gd name="T40" fmla="*/ 33 w 346"/>
                <a:gd name="T41" fmla="*/ 204 h 599"/>
                <a:gd name="T42" fmla="*/ 38 w 346"/>
                <a:gd name="T43" fmla="*/ 211 h 599"/>
                <a:gd name="T44" fmla="*/ 40 w 346"/>
                <a:gd name="T45" fmla="*/ 235 h 599"/>
                <a:gd name="T46" fmla="*/ 40 w 346"/>
                <a:gd name="T47" fmla="*/ 261 h 599"/>
                <a:gd name="T48" fmla="*/ 33 w 346"/>
                <a:gd name="T49" fmla="*/ 270 h 599"/>
                <a:gd name="T50" fmla="*/ 40 w 346"/>
                <a:gd name="T51" fmla="*/ 313 h 599"/>
                <a:gd name="T52" fmla="*/ 43 w 346"/>
                <a:gd name="T53" fmla="*/ 313 h 599"/>
                <a:gd name="T54" fmla="*/ 43 w 346"/>
                <a:gd name="T55" fmla="*/ 315 h 599"/>
                <a:gd name="T56" fmla="*/ 48 w 346"/>
                <a:gd name="T57" fmla="*/ 318 h 599"/>
                <a:gd name="T58" fmla="*/ 45 w 346"/>
                <a:gd name="T59" fmla="*/ 327 h 599"/>
                <a:gd name="T60" fmla="*/ 45 w 346"/>
                <a:gd name="T61" fmla="*/ 329 h 599"/>
                <a:gd name="T62" fmla="*/ 48 w 346"/>
                <a:gd name="T63" fmla="*/ 360 h 599"/>
                <a:gd name="T64" fmla="*/ 24 w 346"/>
                <a:gd name="T65" fmla="*/ 419 h 599"/>
                <a:gd name="T66" fmla="*/ 22 w 346"/>
                <a:gd name="T67" fmla="*/ 424 h 599"/>
                <a:gd name="T68" fmla="*/ 10 w 346"/>
                <a:gd name="T69" fmla="*/ 448 h 599"/>
                <a:gd name="T70" fmla="*/ 3 w 346"/>
                <a:gd name="T71" fmla="*/ 493 h 599"/>
                <a:gd name="T72" fmla="*/ 59 w 346"/>
                <a:gd name="T73" fmla="*/ 509 h 599"/>
                <a:gd name="T74" fmla="*/ 114 w 346"/>
                <a:gd name="T75" fmla="*/ 505 h 599"/>
                <a:gd name="T76" fmla="*/ 187 w 346"/>
                <a:gd name="T77" fmla="*/ 500 h 599"/>
                <a:gd name="T78" fmla="*/ 199 w 346"/>
                <a:gd name="T79" fmla="*/ 509 h 599"/>
                <a:gd name="T80" fmla="*/ 197 w 346"/>
                <a:gd name="T81" fmla="*/ 514 h 599"/>
                <a:gd name="T82" fmla="*/ 192 w 346"/>
                <a:gd name="T83" fmla="*/ 526 h 599"/>
                <a:gd name="T84" fmla="*/ 208 w 346"/>
                <a:gd name="T85" fmla="*/ 566 h 599"/>
                <a:gd name="T86" fmla="*/ 216 w 346"/>
                <a:gd name="T87" fmla="*/ 580 h 599"/>
                <a:gd name="T88" fmla="*/ 213 w 346"/>
                <a:gd name="T89" fmla="*/ 585 h 599"/>
                <a:gd name="T90" fmla="*/ 218 w 346"/>
                <a:gd name="T91" fmla="*/ 595 h 599"/>
                <a:gd name="T92" fmla="*/ 223 w 346"/>
                <a:gd name="T93" fmla="*/ 599 h 599"/>
                <a:gd name="T94" fmla="*/ 223 w 346"/>
                <a:gd name="T95" fmla="*/ 599 h 599"/>
                <a:gd name="T96" fmla="*/ 251 w 346"/>
                <a:gd name="T97" fmla="*/ 578 h 599"/>
                <a:gd name="T98" fmla="*/ 296 w 346"/>
                <a:gd name="T99" fmla="*/ 566 h 599"/>
                <a:gd name="T100" fmla="*/ 310 w 346"/>
                <a:gd name="T101" fmla="*/ 573 h 599"/>
                <a:gd name="T102" fmla="*/ 346 w 346"/>
                <a:gd name="T103" fmla="*/ 569 h 599"/>
                <a:gd name="T104" fmla="*/ 336 w 346"/>
                <a:gd name="T105" fmla="*/ 49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6" h="599">
                  <a:moveTo>
                    <a:pt x="336" y="490"/>
                  </a:moveTo>
                  <a:lnTo>
                    <a:pt x="334" y="476"/>
                  </a:lnTo>
                  <a:lnTo>
                    <a:pt x="329" y="438"/>
                  </a:lnTo>
                  <a:lnTo>
                    <a:pt x="324" y="405"/>
                  </a:lnTo>
                  <a:lnTo>
                    <a:pt x="322" y="382"/>
                  </a:lnTo>
                  <a:lnTo>
                    <a:pt x="322" y="341"/>
                  </a:lnTo>
                  <a:lnTo>
                    <a:pt x="322" y="332"/>
                  </a:lnTo>
                  <a:lnTo>
                    <a:pt x="324" y="299"/>
                  </a:lnTo>
                  <a:lnTo>
                    <a:pt x="324" y="254"/>
                  </a:lnTo>
                  <a:lnTo>
                    <a:pt x="324" y="247"/>
                  </a:lnTo>
                  <a:lnTo>
                    <a:pt x="324" y="211"/>
                  </a:lnTo>
                  <a:lnTo>
                    <a:pt x="327" y="180"/>
                  </a:lnTo>
                  <a:lnTo>
                    <a:pt x="327" y="154"/>
                  </a:lnTo>
                  <a:lnTo>
                    <a:pt x="327" y="116"/>
                  </a:lnTo>
                  <a:lnTo>
                    <a:pt x="327" y="112"/>
                  </a:lnTo>
                  <a:lnTo>
                    <a:pt x="329" y="83"/>
                  </a:lnTo>
                  <a:lnTo>
                    <a:pt x="329" y="64"/>
                  </a:lnTo>
                  <a:lnTo>
                    <a:pt x="329" y="50"/>
                  </a:lnTo>
                  <a:lnTo>
                    <a:pt x="329" y="12"/>
                  </a:lnTo>
                  <a:lnTo>
                    <a:pt x="320" y="0"/>
                  </a:lnTo>
                  <a:lnTo>
                    <a:pt x="303" y="3"/>
                  </a:lnTo>
                  <a:lnTo>
                    <a:pt x="301" y="3"/>
                  </a:lnTo>
                  <a:lnTo>
                    <a:pt x="260" y="5"/>
                  </a:lnTo>
                  <a:lnTo>
                    <a:pt x="258" y="5"/>
                  </a:lnTo>
                  <a:lnTo>
                    <a:pt x="237" y="8"/>
                  </a:lnTo>
                  <a:lnTo>
                    <a:pt x="220" y="8"/>
                  </a:lnTo>
                  <a:lnTo>
                    <a:pt x="204" y="10"/>
                  </a:lnTo>
                  <a:lnTo>
                    <a:pt x="175" y="12"/>
                  </a:lnTo>
                  <a:lnTo>
                    <a:pt x="168" y="12"/>
                  </a:lnTo>
                  <a:lnTo>
                    <a:pt x="109" y="15"/>
                  </a:lnTo>
                  <a:lnTo>
                    <a:pt x="111" y="31"/>
                  </a:lnTo>
                  <a:lnTo>
                    <a:pt x="102" y="36"/>
                  </a:lnTo>
                  <a:lnTo>
                    <a:pt x="85" y="60"/>
                  </a:lnTo>
                  <a:lnTo>
                    <a:pt x="88" y="74"/>
                  </a:lnTo>
                  <a:lnTo>
                    <a:pt x="88" y="86"/>
                  </a:lnTo>
                  <a:lnTo>
                    <a:pt x="88" y="88"/>
                  </a:lnTo>
                  <a:lnTo>
                    <a:pt x="88" y="88"/>
                  </a:lnTo>
                  <a:lnTo>
                    <a:pt x="88" y="88"/>
                  </a:lnTo>
                  <a:lnTo>
                    <a:pt x="83" y="90"/>
                  </a:lnTo>
                  <a:lnTo>
                    <a:pt x="78" y="93"/>
                  </a:lnTo>
                  <a:lnTo>
                    <a:pt x="74" y="95"/>
                  </a:lnTo>
                  <a:lnTo>
                    <a:pt x="69" y="95"/>
                  </a:lnTo>
                  <a:lnTo>
                    <a:pt x="59" y="112"/>
                  </a:lnTo>
                  <a:lnTo>
                    <a:pt x="55" y="121"/>
                  </a:lnTo>
                  <a:lnTo>
                    <a:pt x="52" y="126"/>
                  </a:lnTo>
                  <a:lnTo>
                    <a:pt x="55" y="126"/>
                  </a:lnTo>
                  <a:lnTo>
                    <a:pt x="57" y="131"/>
                  </a:lnTo>
                  <a:lnTo>
                    <a:pt x="59" y="133"/>
                  </a:lnTo>
                  <a:lnTo>
                    <a:pt x="59" y="138"/>
                  </a:lnTo>
                  <a:lnTo>
                    <a:pt x="38" y="147"/>
                  </a:lnTo>
                  <a:lnTo>
                    <a:pt x="31" y="183"/>
                  </a:lnTo>
                  <a:lnTo>
                    <a:pt x="31" y="185"/>
                  </a:lnTo>
                  <a:lnTo>
                    <a:pt x="31" y="185"/>
                  </a:lnTo>
                  <a:lnTo>
                    <a:pt x="31" y="185"/>
                  </a:lnTo>
                  <a:lnTo>
                    <a:pt x="33" y="187"/>
                  </a:lnTo>
                  <a:lnTo>
                    <a:pt x="36" y="190"/>
                  </a:lnTo>
                  <a:lnTo>
                    <a:pt x="36" y="190"/>
                  </a:lnTo>
                  <a:lnTo>
                    <a:pt x="36" y="192"/>
                  </a:lnTo>
                  <a:lnTo>
                    <a:pt x="36" y="195"/>
                  </a:lnTo>
                  <a:lnTo>
                    <a:pt x="26" y="197"/>
                  </a:lnTo>
                  <a:lnTo>
                    <a:pt x="29" y="199"/>
                  </a:lnTo>
                  <a:lnTo>
                    <a:pt x="29" y="199"/>
                  </a:lnTo>
                  <a:lnTo>
                    <a:pt x="33" y="204"/>
                  </a:lnTo>
                  <a:lnTo>
                    <a:pt x="38" y="206"/>
                  </a:lnTo>
                  <a:lnTo>
                    <a:pt x="38" y="209"/>
                  </a:lnTo>
                  <a:lnTo>
                    <a:pt x="38" y="211"/>
                  </a:lnTo>
                  <a:lnTo>
                    <a:pt x="33" y="213"/>
                  </a:lnTo>
                  <a:lnTo>
                    <a:pt x="38" y="228"/>
                  </a:lnTo>
                  <a:lnTo>
                    <a:pt x="40" y="235"/>
                  </a:lnTo>
                  <a:lnTo>
                    <a:pt x="43" y="237"/>
                  </a:lnTo>
                  <a:lnTo>
                    <a:pt x="45" y="247"/>
                  </a:lnTo>
                  <a:lnTo>
                    <a:pt x="40" y="261"/>
                  </a:lnTo>
                  <a:lnTo>
                    <a:pt x="38" y="263"/>
                  </a:lnTo>
                  <a:lnTo>
                    <a:pt x="38" y="263"/>
                  </a:lnTo>
                  <a:lnTo>
                    <a:pt x="33" y="270"/>
                  </a:lnTo>
                  <a:lnTo>
                    <a:pt x="33" y="273"/>
                  </a:lnTo>
                  <a:lnTo>
                    <a:pt x="33" y="275"/>
                  </a:lnTo>
                  <a:lnTo>
                    <a:pt x="40" y="313"/>
                  </a:lnTo>
                  <a:lnTo>
                    <a:pt x="40" y="313"/>
                  </a:lnTo>
                  <a:lnTo>
                    <a:pt x="43" y="313"/>
                  </a:lnTo>
                  <a:lnTo>
                    <a:pt x="43" y="313"/>
                  </a:lnTo>
                  <a:lnTo>
                    <a:pt x="43" y="313"/>
                  </a:lnTo>
                  <a:lnTo>
                    <a:pt x="43" y="315"/>
                  </a:lnTo>
                  <a:lnTo>
                    <a:pt x="43" y="315"/>
                  </a:lnTo>
                  <a:lnTo>
                    <a:pt x="43" y="315"/>
                  </a:lnTo>
                  <a:lnTo>
                    <a:pt x="48" y="315"/>
                  </a:lnTo>
                  <a:lnTo>
                    <a:pt x="48" y="318"/>
                  </a:lnTo>
                  <a:lnTo>
                    <a:pt x="45" y="325"/>
                  </a:lnTo>
                  <a:lnTo>
                    <a:pt x="45" y="327"/>
                  </a:lnTo>
                  <a:lnTo>
                    <a:pt x="45" y="327"/>
                  </a:lnTo>
                  <a:lnTo>
                    <a:pt x="45" y="327"/>
                  </a:lnTo>
                  <a:lnTo>
                    <a:pt x="45" y="329"/>
                  </a:lnTo>
                  <a:lnTo>
                    <a:pt x="45" y="329"/>
                  </a:lnTo>
                  <a:lnTo>
                    <a:pt x="57" y="341"/>
                  </a:lnTo>
                  <a:lnTo>
                    <a:pt x="59" y="358"/>
                  </a:lnTo>
                  <a:lnTo>
                    <a:pt x="48" y="360"/>
                  </a:lnTo>
                  <a:lnTo>
                    <a:pt x="57" y="372"/>
                  </a:lnTo>
                  <a:lnTo>
                    <a:pt x="36" y="403"/>
                  </a:lnTo>
                  <a:lnTo>
                    <a:pt x="24" y="419"/>
                  </a:lnTo>
                  <a:lnTo>
                    <a:pt x="24" y="422"/>
                  </a:lnTo>
                  <a:lnTo>
                    <a:pt x="22" y="424"/>
                  </a:lnTo>
                  <a:lnTo>
                    <a:pt x="22" y="424"/>
                  </a:lnTo>
                  <a:lnTo>
                    <a:pt x="10" y="445"/>
                  </a:lnTo>
                  <a:lnTo>
                    <a:pt x="10" y="448"/>
                  </a:lnTo>
                  <a:lnTo>
                    <a:pt x="10" y="448"/>
                  </a:lnTo>
                  <a:lnTo>
                    <a:pt x="10" y="448"/>
                  </a:lnTo>
                  <a:lnTo>
                    <a:pt x="5" y="479"/>
                  </a:lnTo>
                  <a:lnTo>
                    <a:pt x="3" y="493"/>
                  </a:lnTo>
                  <a:lnTo>
                    <a:pt x="0" y="512"/>
                  </a:lnTo>
                  <a:lnTo>
                    <a:pt x="48" y="509"/>
                  </a:lnTo>
                  <a:lnTo>
                    <a:pt x="59" y="509"/>
                  </a:lnTo>
                  <a:lnTo>
                    <a:pt x="85" y="507"/>
                  </a:lnTo>
                  <a:lnTo>
                    <a:pt x="111" y="507"/>
                  </a:lnTo>
                  <a:lnTo>
                    <a:pt x="114" y="505"/>
                  </a:lnTo>
                  <a:lnTo>
                    <a:pt x="135" y="505"/>
                  </a:lnTo>
                  <a:lnTo>
                    <a:pt x="145" y="505"/>
                  </a:lnTo>
                  <a:lnTo>
                    <a:pt x="187" y="500"/>
                  </a:lnTo>
                  <a:lnTo>
                    <a:pt x="199" y="500"/>
                  </a:lnTo>
                  <a:lnTo>
                    <a:pt x="199" y="505"/>
                  </a:lnTo>
                  <a:lnTo>
                    <a:pt x="199" y="509"/>
                  </a:lnTo>
                  <a:lnTo>
                    <a:pt x="197" y="512"/>
                  </a:lnTo>
                  <a:lnTo>
                    <a:pt x="197" y="512"/>
                  </a:lnTo>
                  <a:lnTo>
                    <a:pt x="197" y="514"/>
                  </a:lnTo>
                  <a:lnTo>
                    <a:pt x="197" y="514"/>
                  </a:lnTo>
                  <a:lnTo>
                    <a:pt x="194" y="519"/>
                  </a:lnTo>
                  <a:lnTo>
                    <a:pt x="192" y="526"/>
                  </a:lnTo>
                  <a:lnTo>
                    <a:pt x="192" y="533"/>
                  </a:lnTo>
                  <a:lnTo>
                    <a:pt x="190" y="542"/>
                  </a:lnTo>
                  <a:lnTo>
                    <a:pt x="208" y="566"/>
                  </a:lnTo>
                  <a:lnTo>
                    <a:pt x="208" y="566"/>
                  </a:lnTo>
                  <a:lnTo>
                    <a:pt x="208" y="566"/>
                  </a:lnTo>
                  <a:lnTo>
                    <a:pt x="216" y="580"/>
                  </a:lnTo>
                  <a:lnTo>
                    <a:pt x="216" y="583"/>
                  </a:lnTo>
                  <a:lnTo>
                    <a:pt x="216" y="585"/>
                  </a:lnTo>
                  <a:lnTo>
                    <a:pt x="213" y="585"/>
                  </a:lnTo>
                  <a:lnTo>
                    <a:pt x="213" y="587"/>
                  </a:lnTo>
                  <a:lnTo>
                    <a:pt x="218" y="592"/>
                  </a:lnTo>
                  <a:lnTo>
                    <a:pt x="218" y="595"/>
                  </a:lnTo>
                  <a:lnTo>
                    <a:pt x="220" y="597"/>
                  </a:lnTo>
                  <a:lnTo>
                    <a:pt x="223" y="599"/>
                  </a:lnTo>
                  <a:lnTo>
                    <a:pt x="223" y="599"/>
                  </a:lnTo>
                  <a:lnTo>
                    <a:pt x="223" y="599"/>
                  </a:lnTo>
                  <a:lnTo>
                    <a:pt x="223" y="599"/>
                  </a:lnTo>
                  <a:lnTo>
                    <a:pt x="223" y="599"/>
                  </a:lnTo>
                  <a:lnTo>
                    <a:pt x="227" y="599"/>
                  </a:lnTo>
                  <a:lnTo>
                    <a:pt x="246" y="573"/>
                  </a:lnTo>
                  <a:lnTo>
                    <a:pt x="251" y="578"/>
                  </a:lnTo>
                  <a:lnTo>
                    <a:pt x="272" y="573"/>
                  </a:lnTo>
                  <a:lnTo>
                    <a:pt x="289" y="569"/>
                  </a:lnTo>
                  <a:lnTo>
                    <a:pt x="296" y="566"/>
                  </a:lnTo>
                  <a:lnTo>
                    <a:pt x="301" y="569"/>
                  </a:lnTo>
                  <a:lnTo>
                    <a:pt x="308" y="573"/>
                  </a:lnTo>
                  <a:lnTo>
                    <a:pt x="310" y="573"/>
                  </a:lnTo>
                  <a:lnTo>
                    <a:pt x="336" y="573"/>
                  </a:lnTo>
                  <a:lnTo>
                    <a:pt x="336" y="573"/>
                  </a:lnTo>
                  <a:lnTo>
                    <a:pt x="346" y="569"/>
                  </a:lnTo>
                  <a:lnTo>
                    <a:pt x="346" y="566"/>
                  </a:lnTo>
                  <a:lnTo>
                    <a:pt x="339" y="524"/>
                  </a:lnTo>
                  <a:lnTo>
                    <a:pt x="336" y="490"/>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8" name="Minnesota"/>
            <p:cNvSpPr>
              <a:spLocks/>
            </p:cNvSpPr>
            <p:nvPr/>
          </p:nvSpPr>
          <p:spPr bwMode="auto">
            <a:xfrm>
              <a:off x="4657477" y="1246287"/>
              <a:ext cx="1011238" cy="1138238"/>
            </a:xfrm>
            <a:custGeom>
              <a:avLst/>
              <a:gdLst>
                <a:gd name="T0" fmla="*/ 7 w 637"/>
                <a:gd name="T1" fmla="*/ 76 h 717"/>
                <a:gd name="T2" fmla="*/ 5 w 637"/>
                <a:gd name="T3" fmla="*/ 144 h 717"/>
                <a:gd name="T4" fmla="*/ 29 w 637"/>
                <a:gd name="T5" fmla="*/ 227 h 717"/>
                <a:gd name="T6" fmla="*/ 36 w 637"/>
                <a:gd name="T7" fmla="*/ 301 h 717"/>
                <a:gd name="T8" fmla="*/ 52 w 637"/>
                <a:gd name="T9" fmla="*/ 398 h 717"/>
                <a:gd name="T10" fmla="*/ 52 w 637"/>
                <a:gd name="T11" fmla="*/ 419 h 717"/>
                <a:gd name="T12" fmla="*/ 52 w 637"/>
                <a:gd name="T13" fmla="*/ 431 h 717"/>
                <a:gd name="T14" fmla="*/ 50 w 637"/>
                <a:gd name="T15" fmla="*/ 433 h 717"/>
                <a:gd name="T16" fmla="*/ 29 w 637"/>
                <a:gd name="T17" fmla="*/ 455 h 717"/>
                <a:gd name="T18" fmla="*/ 26 w 637"/>
                <a:gd name="T19" fmla="*/ 459 h 717"/>
                <a:gd name="T20" fmla="*/ 55 w 637"/>
                <a:gd name="T21" fmla="*/ 488 h 717"/>
                <a:gd name="T22" fmla="*/ 62 w 637"/>
                <a:gd name="T23" fmla="*/ 578 h 717"/>
                <a:gd name="T24" fmla="*/ 95 w 637"/>
                <a:gd name="T25" fmla="*/ 717 h 717"/>
                <a:gd name="T26" fmla="*/ 201 w 637"/>
                <a:gd name="T27" fmla="*/ 715 h 717"/>
                <a:gd name="T28" fmla="*/ 322 w 637"/>
                <a:gd name="T29" fmla="*/ 715 h 717"/>
                <a:gd name="T30" fmla="*/ 447 w 637"/>
                <a:gd name="T31" fmla="*/ 710 h 717"/>
                <a:gd name="T32" fmla="*/ 516 w 637"/>
                <a:gd name="T33" fmla="*/ 663 h 717"/>
                <a:gd name="T34" fmla="*/ 428 w 637"/>
                <a:gd name="T35" fmla="*/ 594 h 717"/>
                <a:gd name="T36" fmla="*/ 417 w 637"/>
                <a:gd name="T37" fmla="*/ 580 h 717"/>
                <a:gd name="T38" fmla="*/ 393 w 637"/>
                <a:gd name="T39" fmla="*/ 573 h 717"/>
                <a:gd name="T40" fmla="*/ 381 w 637"/>
                <a:gd name="T41" fmla="*/ 535 h 717"/>
                <a:gd name="T42" fmla="*/ 381 w 637"/>
                <a:gd name="T43" fmla="*/ 492 h 717"/>
                <a:gd name="T44" fmla="*/ 386 w 637"/>
                <a:gd name="T45" fmla="*/ 471 h 717"/>
                <a:gd name="T46" fmla="*/ 367 w 637"/>
                <a:gd name="T47" fmla="*/ 459 h 717"/>
                <a:gd name="T48" fmla="*/ 372 w 637"/>
                <a:gd name="T49" fmla="*/ 440 h 717"/>
                <a:gd name="T50" fmla="*/ 402 w 637"/>
                <a:gd name="T51" fmla="*/ 402 h 717"/>
                <a:gd name="T52" fmla="*/ 412 w 637"/>
                <a:gd name="T53" fmla="*/ 324 h 717"/>
                <a:gd name="T54" fmla="*/ 421 w 637"/>
                <a:gd name="T55" fmla="*/ 324 h 717"/>
                <a:gd name="T56" fmla="*/ 421 w 637"/>
                <a:gd name="T57" fmla="*/ 320 h 717"/>
                <a:gd name="T58" fmla="*/ 436 w 637"/>
                <a:gd name="T59" fmla="*/ 317 h 717"/>
                <a:gd name="T60" fmla="*/ 428 w 637"/>
                <a:gd name="T61" fmla="*/ 310 h 717"/>
                <a:gd name="T62" fmla="*/ 450 w 637"/>
                <a:gd name="T63" fmla="*/ 291 h 717"/>
                <a:gd name="T64" fmla="*/ 476 w 637"/>
                <a:gd name="T65" fmla="*/ 268 h 717"/>
                <a:gd name="T66" fmla="*/ 507 w 637"/>
                <a:gd name="T67" fmla="*/ 230 h 717"/>
                <a:gd name="T68" fmla="*/ 554 w 637"/>
                <a:gd name="T69" fmla="*/ 192 h 717"/>
                <a:gd name="T70" fmla="*/ 596 w 637"/>
                <a:gd name="T71" fmla="*/ 173 h 717"/>
                <a:gd name="T72" fmla="*/ 637 w 637"/>
                <a:gd name="T73" fmla="*/ 149 h 717"/>
                <a:gd name="T74" fmla="*/ 606 w 637"/>
                <a:gd name="T75" fmla="*/ 154 h 717"/>
                <a:gd name="T76" fmla="*/ 596 w 637"/>
                <a:gd name="T77" fmla="*/ 147 h 717"/>
                <a:gd name="T78" fmla="*/ 585 w 637"/>
                <a:gd name="T79" fmla="*/ 140 h 717"/>
                <a:gd name="T80" fmla="*/ 530 w 637"/>
                <a:gd name="T81" fmla="*/ 140 h 717"/>
                <a:gd name="T82" fmla="*/ 523 w 637"/>
                <a:gd name="T83" fmla="*/ 128 h 717"/>
                <a:gd name="T84" fmla="*/ 492 w 637"/>
                <a:gd name="T85" fmla="*/ 147 h 717"/>
                <a:gd name="T86" fmla="*/ 459 w 637"/>
                <a:gd name="T87" fmla="*/ 147 h 717"/>
                <a:gd name="T88" fmla="*/ 454 w 637"/>
                <a:gd name="T89" fmla="*/ 137 h 717"/>
                <a:gd name="T90" fmla="*/ 431 w 637"/>
                <a:gd name="T91" fmla="*/ 130 h 717"/>
                <a:gd name="T92" fmla="*/ 407 w 637"/>
                <a:gd name="T93" fmla="*/ 118 h 717"/>
                <a:gd name="T94" fmla="*/ 334 w 637"/>
                <a:gd name="T95" fmla="*/ 88 h 717"/>
                <a:gd name="T96" fmla="*/ 308 w 637"/>
                <a:gd name="T97" fmla="*/ 92 h 717"/>
                <a:gd name="T98" fmla="*/ 308 w 637"/>
                <a:gd name="T99" fmla="*/ 100 h 717"/>
                <a:gd name="T100" fmla="*/ 282 w 637"/>
                <a:gd name="T101" fmla="*/ 104 h 717"/>
                <a:gd name="T102" fmla="*/ 279 w 637"/>
                <a:gd name="T103" fmla="*/ 97 h 717"/>
                <a:gd name="T104" fmla="*/ 260 w 637"/>
                <a:gd name="T105" fmla="*/ 88 h 717"/>
                <a:gd name="T106" fmla="*/ 244 w 637"/>
                <a:gd name="T107" fmla="*/ 88 h 717"/>
                <a:gd name="T108" fmla="*/ 239 w 637"/>
                <a:gd name="T109" fmla="*/ 81 h 717"/>
                <a:gd name="T110" fmla="*/ 223 w 637"/>
                <a:gd name="T111" fmla="*/ 83 h 717"/>
                <a:gd name="T112" fmla="*/ 211 w 637"/>
                <a:gd name="T113" fmla="*/ 76 h 717"/>
                <a:gd name="T114" fmla="*/ 190 w 637"/>
                <a:gd name="T115" fmla="*/ 5 h 717"/>
                <a:gd name="T116" fmla="*/ 168 w 637"/>
                <a:gd name="T117" fmla="*/ 17 h 717"/>
                <a:gd name="T118" fmla="*/ 0 w 637"/>
                <a:gd name="T119" fmla="*/ 47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7" h="717">
                  <a:moveTo>
                    <a:pt x="0" y="47"/>
                  </a:moveTo>
                  <a:lnTo>
                    <a:pt x="0" y="50"/>
                  </a:lnTo>
                  <a:lnTo>
                    <a:pt x="0" y="52"/>
                  </a:lnTo>
                  <a:lnTo>
                    <a:pt x="5" y="71"/>
                  </a:lnTo>
                  <a:lnTo>
                    <a:pt x="7" y="76"/>
                  </a:lnTo>
                  <a:lnTo>
                    <a:pt x="12" y="85"/>
                  </a:lnTo>
                  <a:lnTo>
                    <a:pt x="5" y="102"/>
                  </a:lnTo>
                  <a:lnTo>
                    <a:pt x="7" y="104"/>
                  </a:lnTo>
                  <a:lnTo>
                    <a:pt x="10" y="133"/>
                  </a:lnTo>
                  <a:lnTo>
                    <a:pt x="5" y="144"/>
                  </a:lnTo>
                  <a:lnTo>
                    <a:pt x="5" y="147"/>
                  </a:lnTo>
                  <a:lnTo>
                    <a:pt x="7" y="154"/>
                  </a:lnTo>
                  <a:lnTo>
                    <a:pt x="17" y="182"/>
                  </a:lnTo>
                  <a:lnTo>
                    <a:pt x="26" y="208"/>
                  </a:lnTo>
                  <a:lnTo>
                    <a:pt x="29" y="227"/>
                  </a:lnTo>
                  <a:lnTo>
                    <a:pt x="31" y="260"/>
                  </a:lnTo>
                  <a:lnTo>
                    <a:pt x="31" y="270"/>
                  </a:lnTo>
                  <a:lnTo>
                    <a:pt x="31" y="287"/>
                  </a:lnTo>
                  <a:lnTo>
                    <a:pt x="36" y="298"/>
                  </a:lnTo>
                  <a:lnTo>
                    <a:pt x="36" y="301"/>
                  </a:lnTo>
                  <a:lnTo>
                    <a:pt x="33" y="327"/>
                  </a:lnTo>
                  <a:lnTo>
                    <a:pt x="33" y="334"/>
                  </a:lnTo>
                  <a:lnTo>
                    <a:pt x="38" y="343"/>
                  </a:lnTo>
                  <a:lnTo>
                    <a:pt x="50" y="372"/>
                  </a:lnTo>
                  <a:lnTo>
                    <a:pt x="52" y="398"/>
                  </a:lnTo>
                  <a:lnTo>
                    <a:pt x="52" y="400"/>
                  </a:lnTo>
                  <a:lnTo>
                    <a:pt x="52" y="402"/>
                  </a:lnTo>
                  <a:lnTo>
                    <a:pt x="52" y="405"/>
                  </a:lnTo>
                  <a:lnTo>
                    <a:pt x="52" y="407"/>
                  </a:lnTo>
                  <a:lnTo>
                    <a:pt x="52" y="419"/>
                  </a:lnTo>
                  <a:lnTo>
                    <a:pt x="52" y="424"/>
                  </a:lnTo>
                  <a:lnTo>
                    <a:pt x="52" y="424"/>
                  </a:lnTo>
                  <a:lnTo>
                    <a:pt x="52" y="424"/>
                  </a:lnTo>
                  <a:lnTo>
                    <a:pt x="52" y="429"/>
                  </a:lnTo>
                  <a:lnTo>
                    <a:pt x="52" y="431"/>
                  </a:lnTo>
                  <a:lnTo>
                    <a:pt x="50" y="431"/>
                  </a:lnTo>
                  <a:lnTo>
                    <a:pt x="50" y="431"/>
                  </a:lnTo>
                  <a:lnTo>
                    <a:pt x="50" y="433"/>
                  </a:lnTo>
                  <a:lnTo>
                    <a:pt x="50" y="433"/>
                  </a:lnTo>
                  <a:lnTo>
                    <a:pt x="50" y="433"/>
                  </a:lnTo>
                  <a:lnTo>
                    <a:pt x="45" y="443"/>
                  </a:lnTo>
                  <a:lnTo>
                    <a:pt x="43" y="443"/>
                  </a:lnTo>
                  <a:lnTo>
                    <a:pt x="40" y="445"/>
                  </a:lnTo>
                  <a:lnTo>
                    <a:pt x="36" y="447"/>
                  </a:lnTo>
                  <a:lnTo>
                    <a:pt x="29" y="455"/>
                  </a:lnTo>
                  <a:lnTo>
                    <a:pt x="29" y="455"/>
                  </a:lnTo>
                  <a:lnTo>
                    <a:pt x="29" y="455"/>
                  </a:lnTo>
                  <a:lnTo>
                    <a:pt x="29" y="455"/>
                  </a:lnTo>
                  <a:lnTo>
                    <a:pt x="29" y="455"/>
                  </a:lnTo>
                  <a:lnTo>
                    <a:pt x="26" y="459"/>
                  </a:lnTo>
                  <a:lnTo>
                    <a:pt x="26" y="459"/>
                  </a:lnTo>
                  <a:lnTo>
                    <a:pt x="29" y="462"/>
                  </a:lnTo>
                  <a:lnTo>
                    <a:pt x="36" y="469"/>
                  </a:lnTo>
                  <a:lnTo>
                    <a:pt x="48" y="483"/>
                  </a:lnTo>
                  <a:lnTo>
                    <a:pt x="55" y="488"/>
                  </a:lnTo>
                  <a:lnTo>
                    <a:pt x="59" y="490"/>
                  </a:lnTo>
                  <a:lnTo>
                    <a:pt x="59" y="492"/>
                  </a:lnTo>
                  <a:lnTo>
                    <a:pt x="62" y="500"/>
                  </a:lnTo>
                  <a:lnTo>
                    <a:pt x="62" y="535"/>
                  </a:lnTo>
                  <a:lnTo>
                    <a:pt x="62" y="578"/>
                  </a:lnTo>
                  <a:lnTo>
                    <a:pt x="62" y="589"/>
                  </a:lnTo>
                  <a:lnTo>
                    <a:pt x="62" y="632"/>
                  </a:lnTo>
                  <a:lnTo>
                    <a:pt x="62" y="675"/>
                  </a:lnTo>
                  <a:lnTo>
                    <a:pt x="59" y="717"/>
                  </a:lnTo>
                  <a:lnTo>
                    <a:pt x="95" y="717"/>
                  </a:lnTo>
                  <a:lnTo>
                    <a:pt x="114" y="717"/>
                  </a:lnTo>
                  <a:lnTo>
                    <a:pt x="149" y="717"/>
                  </a:lnTo>
                  <a:lnTo>
                    <a:pt x="154" y="717"/>
                  </a:lnTo>
                  <a:lnTo>
                    <a:pt x="197" y="715"/>
                  </a:lnTo>
                  <a:lnTo>
                    <a:pt x="201" y="715"/>
                  </a:lnTo>
                  <a:lnTo>
                    <a:pt x="239" y="715"/>
                  </a:lnTo>
                  <a:lnTo>
                    <a:pt x="256" y="715"/>
                  </a:lnTo>
                  <a:lnTo>
                    <a:pt x="279" y="715"/>
                  </a:lnTo>
                  <a:lnTo>
                    <a:pt x="308" y="715"/>
                  </a:lnTo>
                  <a:lnTo>
                    <a:pt x="322" y="715"/>
                  </a:lnTo>
                  <a:lnTo>
                    <a:pt x="362" y="713"/>
                  </a:lnTo>
                  <a:lnTo>
                    <a:pt x="362" y="713"/>
                  </a:lnTo>
                  <a:lnTo>
                    <a:pt x="405" y="710"/>
                  </a:lnTo>
                  <a:lnTo>
                    <a:pt x="414" y="710"/>
                  </a:lnTo>
                  <a:lnTo>
                    <a:pt x="447" y="710"/>
                  </a:lnTo>
                  <a:lnTo>
                    <a:pt x="478" y="708"/>
                  </a:lnTo>
                  <a:lnTo>
                    <a:pt x="488" y="708"/>
                  </a:lnTo>
                  <a:lnTo>
                    <a:pt x="523" y="705"/>
                  </a:lnTo>
                  <a:lnTo>
                    <a:pt x="516" y="679"/>
                  </a:lnTo>
                  <a:lnTo>
                    <a:pt x="516" y="663"/>
                  </a:lnTo>
                  <a:lnTo>
                    <a:pt x="502" y="649"/>
                  </a:lnTo>
                  <a:lnTo>
                    <a:pt x="490" y="644"/>
                  </a:lnTo>
                  <a:lnTo>
                    <a:pt x="462" y="625"/>
                  </a:lnTo>
                  <a:lnTo>
                    <a:pt x="443" y="599"/>
                  </a:lnTo>
                  <a:lnTo>
                    <a:pt x="428" y="594"/>
                  </a:lnTo>
                  <a:lnTo>
                    <a:pt x="421" y="582"/>
                  </a:lnTo>
                  <a:lnTo>
                    <a:pt x="421" y="582"/>
                  </a:lnTo>
                  <a:lnTo>
                    <a:pt x="419" y="582"/>
                  </a:lnTo>
                  <a:lnTo>
                    <a:pt x="419" y="582"/>
                  </a:lnTo>
                  <a:lnTo>
                    <a:pt x="417" y="580"/>
                  </a:lnTo>
                  <a:lnTo>
                    <a:pt x="405" y="580"/>
                  </a:lnTo>
                  <a:lnTo>
                    <a:pt x="402" y="580"/>
                  </a:lnTo>
                  <a:lnTo>
                    <a:pt x="400" y="580"/>
                  </a:lnTo>
                  <a:lnTo>
                    <a:pt x="395" y="573"/>
                  </a:lnTo>
                  <a:lnTo>
                    <a:pt x="393" y="573"/>
                  </a:lnTo>
                  <a:lnTo>
                    <a:pt x="393" y="571"/>
                  </a:lnTo>
                  <a:lnTo>
                    <a:pt x="384" y="563"/>
                  </a:lnTo>
                  <a:lnTo>
                    <a:pt x="379" y="559"/>
                  </a:lnTo>
                  <a:lnTo>
                    <a:pt x="381" y="545"/>
                  </a:lnTo>
                  <a:lnTo>
                    <a:pt x="381" y="535"/>
                  </a:lnTo>
                  <a:lnTo>
                    <a:pt x="379" y="528"/>
                  </a:lnTo>
                  <a:lnTo>
                    <a:pt x="376" y="523"/>
                  </a:lnTo>
                  <a:lnTo>
                    <a:pt x="376" y="518"/>
                  </a:lnTo>
                  <a:lnTo>
                    <a:pt x="379" y="502"/>
                  </a:lnTo>
                  <a:lnTo>
                    <a:pt x="381" y="492"/>
                  </a:lnTo>
                  <a:lnTo>
                    <a:pt x="381" y="490"/>
                  </a:lnTo>
                  <a:lnTo>
                    <a:pt x="381" y="490"/>
                  </a:lnTo>
                  <a:lnTo>
                    <a:pt x="384" y="488"/>
                  </a:lnTo>
                  <a:lnTo>
                    <a:pt x="388" y="481"/>
                  </a:lnTo>
                  <a:lnTo>
                    <a:pt x="386" y="471"/>
                  </a:lnTo>
                  <a:lnTo>
                    <a:pt x="381" y="464"/>
                  </a:lnTo>
                  <a:lnTo>
                    <a:pt x="374" y="459"/>
                  </a:lnTo>
                  <a:lnTo>
                    <a:pt x="372" y="459"/>
                  </a:lnTo>
                  <a:lnTo>
                    <a:pt x="369" y="459"/>
                  </a:lnTo>
                  <a:lnTo>
                    <a:pt x="367" y="459"/>
                  </a:lnTo>
                  <a:lnTo>
                    <a:pt x="367" y="457"/>
                  </a:lnTo>
                  <a:lnTo>
                    <a:pt x="367" y="452"/>
                  </a:lnTo>
                  <a:lnTo>
                    <a:pt x="367" y="452"/>
                  </a:lnTo>
                  <a:lnTo>
                    <a:pt x="367" y="450"/>
                  </a:lnTo>
                  <a:lnTo>
                    <a:pt x="372" y="440"/>
                  </a:lnTo>
                  <a:lnTo>
                    <a:pt x="379" y="421"/>
                  </a:lnTo>
                  <a:lnTo>
                    <a:pt x="381" y="421"/>
                  </a:lnTo>
                  <a:lnTo>
                    <a:pt x="381" y="419"/>
                  </a:lnTo>
                  <a:lnTo>
                    <a:pt x="386" y="414"/>
                  </a:lnTo>
                  <a:lnTo>
                    <a:pt x="402" y="402"/>
                  </a:lnTo>
                  <a:lnTo>
                    <a:pt x="417" y="395"/>
                  </a:lnTo>
                  <a:lnTo>
                    <a:pt x="417" y="391"/>
                  </a:lnTo>
                  <a:lnTo>
                    <a:pt x="414" y="386"/>
                  </a:lnTo>
                  <a:lnTo>
                    <a:pt x="414" y="355"/>
                  </a:lnTo>
                  <a:lnTo>
                    <a:pt x="412" y="324"/>
                  </a:lnTo>
                  <a:lnTo>
                    <a:pt x="414" y="324"/>
                  </a:lnTo>
                  <a:lnTo>
                    <a:pt x="417" y="327"/>
                  </a:lnTo>
                  <a:lnTo>
                    <a:pt x="419" y="324"/>
                  </a:lnTo>
                  <a:lnTo>
                    <a:pt x="421" y="324"/>
                  </a:lnTo>
                  <a:lnTo>
                    <a:pt x="421" y="324"/>
                  </a:lnTo>
                  <a:lnTo>
                    <a:pt x="421" y="322"/>
                  </a:lnTo>
                  <a:lnTo>
                    <a:pt x="421" y="320"/>
                  </a:lnTo>
                  <a:lnTo>
                    <a:pt x="421" y="320"/>
                  </a:lnTo>
                  <a:lnTo>
                    <a:pt x="421" y="320"/>
                  </a:lnTo>
                  <a:lnTo>
                    <a:pt x="421" y="320"/>
                  </a:lnTo>
                  <a:lnTo>
                    <a:pt x="421" y="317"/>
                  </a:lnTo>
                  <a:lnTo>
                    <a:pt x="421" y="317"/>
                  </a:lnTo>
                  <a:lnTo>
                    <a:pt x="428" y="313"/>
                  </a:lnTo>
                  <a:lnTo>
                    <a:pt x="428" y="313"/>
                  </a:lnTo>
                  <a:lnTo>
                    <a:pt x="436" y="317"/>
                  </a:lnTo>
                  <a:lnTo>
                    <a:pt x="436" y="317"/>
                  </a:lnTo>
                  <a:lnTo>
                    <a:pt x="436" y="317"/>
                  </a:lnTo>
                  <a:lnTo>
                    <a:pt x="436" y="317"/>
                  </a:lnTo>
                  <a:lnTo>
                    <a:pt x="431" y="313"/>
                  </a:lnTo>
                  <a:lnTo>
                    <a:pt x="428" y="310"/>
                  </a:lnTo>
                  <a:lnTo>
                    <a:pt x="428" y="308"/>
                  </a:lnTo>
                  <a:lnTo>
                    <a:pt x="431" y="308"/>
                  </a:lnTo>
                  <a:lnTo>
                    <a:pt x="431" y="305"/>
                  </a:lnTo>
                  <a:lnTo>
                    <a:pt x="445" y="294"/>
                  </a:lnTo>
                  <a:lnTo>
                    <a:pt x="450" y="291"/>
                  </a:lnTo>
                  <a:lnTo>
                    <a:pt x="454" y="289"/>
                  </a:lnTo>
                  <a:lnTo>
                    <a:pt x="457" y="284"/>
                  </a:lnTo>
                  <a:lnTo>
                    <a:pt x="462" y="279"/>
                  </a:lnTo>
                  <a:lnTo>
                    <a:pt x="471" y="270"/>
                  </a:lnTo>
                  <a:lnTo>
                    <a:pt x="476" y="268"/>
                  </a:lnTo>
                  <a:lnTo>
                    <a:pt x="478" y="265"/>
                  </a:lnTo>
                  <a:lnTo>
                    <a:pt x="481" y="263"/>
                  </a:lnTo>
                  <a:lnTo>
                    <a:pt x="495" y="246"/>
                  </a:lnTo>
                  <a:lnTo>
                    <a:pt x="504" y="232"/>
                  </a:lnTo>
                  <a:lnTo>
                    <a:pt x="507" y="230"/>
                  </a:lnTo>
                  <a:lnTo>
                    <a:pt x="514" y="223"/>
                  </a:lnTo>
                  <a:lnTo>
                    <a:pt x="514" y="223"/>
                  </a:lnTo>
                  <a:lnTo>
                    <a:pt x="528" y="211"/>
                  </a:lnTo>
                  <a:lnTo>
                    <a:pt x="537" y="201"/>
                  </a:lnTo>
                  <a:lnTo>
                    <a:pt x="554" y="192"/>
                  </a:lnTo>
                  <a:lnTo>
                    <a:pt x="561" y="187"/>
                  </a:lnTo>
                  <a:lnTo>
                    <a:pt x="578" y="180"/>
                  </a:lnTo>
                  <a:lnTo>
                    <a:pt x="582" y="180"/>
                  </a:lnTo>
                  <a:lnTo>
                    <a:pt x="589" y="178"/>
                  </a:lnTo>
                  <a:lnTo>
                    <a:pt x="596" y="173"/>
                  </a:lnTo>
                  <a:lnTo>
                    <a:pt x="604" y="171"/>
                  </a:lnTo>
                  <a:lnTo>
                    <a:pt x="613" y="163"/>
                  </a:lnTo>
                  <a:lnTo>
                    <a:pt x="632" y="154"/>
                  </a:lnTo>
                  <a:lnTo>
                    <a:pt x="632" y="154"/>
                  </a:lnTo>
                  <a:lnTo>
                    <a:pt x="637" y="149"/>
                  </a:lnTo>
                  <a:lnTo>
                    <a:pt x="637" y="149"/>
                  </a:lnTo>
                  <a:lnTo>
                    <a:pt x="637" y="147"/>
                  </a:lnTo>
                  <a:lnTo>
                    <a:pt x="625" y="149"/>
                  </a:lnTo>
                  <a:lnTo>
                    <a:pt x="608" y="152"/>
                  </a:lnTo>
                  <a:lnTo>
                    <a:pt x="606" y="154"/>
                  </a:lnTo>
                  <a:lnTo>
                    <a:pt x="604" y="154"/>
                  </a:lnTo>
                  <a:lnTo>
                    <a:pt x="599" y="149"/>
                  </a:lnTo>
                  <a:lnTo>
                    <a:pt x="596" y="149"/>
                  </a:lnTo>
                  <a:lnTo>
                    <a:pt x="596" y="147"/>
                  </a:lnTo>
                  <a:lnTo>
                    <a:pt x="596" y="147"/>
                  </a:lnTo>
                  <a:lnTo>
                    <a:pt x="596" y="144"/>
                  </a:lnTo>
                  <a:lnTo>
                    <a:pt x="594" y="142"/>
                  </a:lnTo>
                  <a:lnTo>
                    <a:pt x="589" y="140"/>
                  </a:lnTo>
                  <a:lnTo>
                    <a:pt x="587" y="140"/>
                  </a:lnTo>
                  <a:lnTo>
                    <a:pt x="585" y="140"/>
                  </a:lnTo>
                  <a:lnTo>
                    <a:pt x="580" y="140"/>
                  </a:lnTo>
                  <a:lnTo>
                    <a:pt x="549" y="142"/>
                  </a:lnTo>
                  <a:lnTo>
                    <a:pt x="533" y="144"/>
                  </a:lnTo>
                  <a:lnTo>
                    <a:pt x="533" y="144"/>
                  </a:lnTo>
                  <a:lnTo>
                    <a:pt x="530" y="140"/>
                  </a:lnTo>
                  <a:lnTo>
                    <a:pt x="530" y="140"/>
                  </a:lnTo>
                  <a:lnTo>
                    <a:pt x="528" y="135"/>
                  </a:lnTo>
                  <a:lnTo>
                    <a:pt x="525" y="128"/>
                  </a:lnTo>
                  <a:lnTo>
                    <a:pt x="525" y="128"/>
                  </a:lnTo>
                  <a:lnTo>
                    <a:pt x="523" y="128"/>
                  </a:lnTo>
                  <a:lnTo>
                    <a:pt x="521" y="128"/>
                  </a:lnTo>
                  <a:lnTo>
                    <a:pt x="514" y="130"/>
                  </a:lnTo>
                  <a:lnTo>
                    <a:pt x="509" y="135"/>
                  </a:lnTo>
                  <a:lnTo>
                    <a:pt x="492" y="147"/>
                  </a:lnTo>
                  <a:lnTo>
                    <a:pt x="492" y="147"/>
                  </a:lnTo>
                  <a:lnTo>
                    <a:pt x="490" y="149"/>
                  </a:lnTo>
                  <a:lnTo>
                    <a:pt x="490" y="149"/>
                  </a:lnTo>
                  <a:lnTo>
                    <a:pt x="485" y="149"/>
                  </a:lnTo>
                  <a:lnTo>
                    <a:pt x="473" y="152"/>
                  </a:lnTo>
                  <a:lnTo>
                    <a:pt x="459" y="147"/>
                  </a:lnTo>
                  <a:lnTo>
                    <a:pt x="454" y="147"/>
                  </a:lnTo>
                  <a:lnTo>
                    <a:pt x="454" y="147"/>
                  </a:lnTo>
                  <a:lnTo>
                    <a:pt x="454" y="144"/>
                  </a:lnTo>
                  <a:lnTo>
                    <a:pt x="454" y="142"/>
                  </a:lnTo>
                  <a:lnTo>
                    <a:pt x="454" y="137"/>
                  </a:lnTo>
                  <a:lnTo>
                    <a:pt x="452" y="135"/>
                  </a:lnTo>
                  <a:lnTo>
                    <a:pt x="452" y="135"/>
                  </a:lnTo>
                  <a:lnTo>
                    <a:pt x="452" y="135"/>
                  </a:lnTo>
                  <a:lnTo>
                    <a:pt x="447" y="135"/>
                  </a:lnTo>
                  <a:lnTo>
                    <a:pt x="431" y="130"/>
                  </a:lnTo>
                  <a:lnTo>
                    <a:pt x="431" y="130"/>
                  </a:lnTo>
                  <a:lnTo>
                    <a:pt x="431" y="130"/>
                  </a:lnTo>
                  <a:lnTo>
                    <a:pt x="426" y="121"/>
                  </a:lnTo>
                  <a:lnTo>
                    <a:pt x="424" y="118"/>
                  </a:lnTo>
                  <a:lnTo>
                    <a:pt x="407" y="118"/>
                  </a:lnTo>
                  <a:lnTo>
                    <a:pt x="405" y="121"/>
                  </a:lnTo>
                  <a:lnTo>
                    <a:pt x="348" y="88"/>
                  </a:lnTo>
                  <a:lnTo>
                    <a:pt x="339" y="88"/>
                  </a:lnTo>
                  <a:lnTo>
                    <a:pt x="334" y="88"/>
                  </a:lnTo>
                  <a:lnTo>
                    <a:pt x="334" y="88"/>
                  </a:lnTo>
                  <a:lnTo>
                    <a:pt x="331" y="90"/>
                  </a:lnTo>
                  <a:lnTo>
                    <a:pt x="329" y="88"/>
                  </a:lnTo>
                  <a:lnTo>
                    <a:pt x="324" y="88"/>
                  </a:lnTo>
                  <a:lnTo>
                    <a:pt x="317" y="90"/>
                  </a:lnTo>
                  <a:lnTo>
                    <a:pt x="308" y="92"/>
                  </a:lnTo>
                  <a:lnTo>
                    <a:pt x="308" y="95"/>
                  </a:lnTo>
                  <a:lnTo>
                    <a:pt x="308" y="95"/>
                  </a:lnTo>
                  <a:lnTo>
                    <a:pt x="308" y="97"/>
                  </a:lnTo>
                  <a:lnTo>
                    <a:pt x="308" y="97"/>
                  </a:lnTo>
                  <a:lnTo>
                    <a:pt x="308" y="100"/>
                  </a:lnTo>
                  <a:lnTo>
                    <a:pt x="308" y="100"/>
                  </a:lnTo>
                  <a:lnTo>
                    <a:pt x="301" y="102"/>
                  </a:lnTo>
                  <a:lnTo>
                    <a:pt x="291" y="104"/>
                  </a:lnTo>
                  <a:lnTo>
                    <a:pt x="284" y="104"/>
                  </a:lnTo>
                  <a:lnTo>
                    <a:pt x="282" y="104"/>
                  </a:lnTo>
                  <a:lnTo>
                    <a:pt x="279" y="102"/>
                  </a:lnTo>
                  <a:lnTo>
                    <a:pt x="279" y="102"/>
                  </a:lnTo>
                  <a:lnTo>
                    <a:pt x="279" y="102"/>
                  </a:lnTo>
                  <a:lnTo>
                    <a:pt x="279" y="100"/>
                  </a:lnTo>
                  <a:lnTo>
                    <a:pt x="279" y="97"/>
                  </a:lnTo>
                  <a:lnTo>
                    <a:pt x="279" y="97"/>
                  </a:lnTo>
                  <a:lnTo>
                    <a:pt x="279" y="92"/>
                  </a:lnTo>
                  <a:lnTo>
                    <a:pt x="277" y="90"/>
                  </a:lnTo>
                  <a:lnTo>
                    <a:pt x="277" y="90"/>
                  </a:lnTo>
                  <a:lnTo>
                    <a:pt x="260" y="88"/>
                  </a:lnTo>
                  <a:lnTo>
                    <a:pt x="253" y="88"/>
                  </a:lnTo>
                  <a:lnTo>
                    <a:pt x="246" y="88"/>
                  </a:lnTo>
                  <a:lnTo>
                    <a:pt x="244" y="88"/>
                  </a:lnTo>
                  <a:lnTo>
                    <a:pt x="244" y="88"/>
                  </a:lnTo>
                  <a:lnTo>
                    <a:pt x="244" y="88"/>
                  </a:lnTo>
                  <a:lnTo>
                    <a:pt x="244" y="85"/>
                  </a:lnTo>
                  <a:lnTo>
                    <a:pt x="244" y="83"/>
                  </a:lnTo>
                  <a:lnTo>
                    <a:pt x="242" y="83"/>
                  </a:lnTo>
                  <a:lnTo>
                    <a:pt x="239" y="81"/>
                  </a:lnTo>
                  <a:lnTo>
                    <a:pt x="239" y="81"/>
                  </a:lnTo>
                  <a:lnTo>
                    <a:pt x="232" y="81"/>
                  </a:lnTo>
                  <a:lnTo>
                    <a:pt x="230" y="81"/>
                  </a:lnTo>
                  <a:lnTo>
                    <a:pt x="230" y="81"/>
                  </a:lnTo>
                  <a:lnTo>
                    <a:pt x="225" y="83"/>
                  </a:lnTo>
                  <a:lnTo>
                    <a:pt x="223" y="83"/>
                  </a:lnTo>
                  <a:lnTo>
                    <a:pt x="220" y="83"/>
                  </a:lnTo>
                  <a:lnTo>
                    <a:pt x="220" y="83"/>
                  </a:lnTo>
                  <a:lnTo>
                    <a:pt x="218" y="81"/>
                  </a:lnTo>
                  <a:lnTo>
                    <a:pt x="213" y="78"/>
                  </a:lnTo>
                  <a:lnTo>
                    <a:pt x="211" y="76"/>
                  </a:lnTo>
                  <a:lnTo>
                    <a:pt x="208" y="73"/>
                  </a:lnTo>
                  <a:lnTo>
                    <a:pt x="201" y="47"/>
                  </a:lnTo>
                  <a:lnTo>
                    <a:pt x="199" y="31"/>
                  </a:lnTo>
                  <a:lnTo>
                    <a:pt x="197" y="10"/>
                  </a:lnTo>
                  <a:lnTo>
                    <a:pt x="190" y="5"/>
                  </a:lnTo>
                  <a:lnTo>
                    <a:pt x="185" y="2"/>
                  </a:lnTo>
                  <a:lnTo>
                    <a:pt x="168" y="0"/>
                  </a:lnTo>
                  <a:lnTo>
                    <a:pt x="168" y="0"/>
                  </a:lnTo>
                  <a:lnTo>
                    <a:pt x="168" y="5"/>
                  </a:lnTo>
                  <a:lnTo>
                    <a:pt x="168" y="17"/>
                  </a:lnTo>
                  <a:lnTo>
                    <a:pt x="168" y="24"/>
                  </a:lnTo>
                  <a:lnTo>
                    <a:pt x="168" y="47"/>
                  </a:lnTo>
                  <a:lnTo>
                    <a:pt x="156" y="47"/>
                  </a:lnTo>
                  <a:lnTo>
                    <a:pt x="66" y="47"/>
                  </a:lnTo>
                  <a:lnTo>
                    <a:pt x="0" y="47"/>
                  </a:lnTo>
                  <a:lnTo>
                    <a:pt x="0" y="47"/>
                  </a:lnTo>
                  <a:lnTo>
                    <a:pt x="0" y="47"/>
                  </a:lnTo>
                  <a:close/>
                </a:path>
              </a:pathLst>
            </a:custGeom>
            <a:solidFill>
              <a:schemeClr val="accent3">
                <a:lumMod val="50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219" name="Michigan"/>
            <p:cNvSpPr>
              <a:spLocks noEditPoints="1"/>
            </p:cNvSpPr>
            <p:nvPr/>
          </p:nvSpPr>
          <p:spPr bwMode="auto">
            <a:xfrm>
              <a:off x="5562352" y="1447375"/>
              <a:ext cx="1162050" cy="1217613"/>
            </a:xfrm>
            <a:custGeom>
              <a:avLst/>
              <a:gdLst>
                <a:gd name="T0" fmla="*/ 721 w 732"/>
                <a:gd name="T1" fmla="*/ 628 h 767"/>
                <a:gd name="T2" fmla="*/ 721 w 732"/>
                <a:gd name="T3" fmla="*/ 614 h 767"/>
                <a:gd name="T4" fmla="*/ 702 w 732"/>
                <a:gd name="T5" fmla="*/ 649 h 767"/>
                <a:gd name="T6" fmla="*/ 685 w 732"/>
                <a:gd name="T7" fmla="*/ 666 h 767"/>
                <a:gd name="T8" fmla="*/ 664 w 732"/>
                <a:gd name="T9" fmla="*/ 725 h 767"/>
                <a:gd name="T10" fmla="*/ 539 w 732"/>
                <a:gd name="T11" fmla="*/ 749 h 767"/>
                <a:gd name="T12" fmla="*/ 359 w 732"/>
                <a:gd name="T13" fmla="*/ 767 h 767"/>
                <a:gd name="T14" fmla="*/ 388 w 732"/>
                <a:gd name="T15" fmla="*/ 720 h 767"/>
                <a:gd name="T16" fmla="*/ 376 w 732"/>
                <a:gd name="T17" fmla="*/ 564 h 767"/>
                <a:gd name="T18" fmla="*/ 364 w 732"/>
                <a:gd name="T19" fmla="*/ 531 h 767"/>
                <a:gd name="T20" fmla="*/ 366 w 732"/>
                <a:gd name="T21" fmla="*/ 477 h 767"/>
                <a:gd name="T22" fmla="*/ 378 w 732"/>
                <a:gd name="T23" fmla="*/ 416 h 767"/>
                <a:gd name="T24" fmla="*/ 388 w 732"/>
                <a:gd name="T25" fmla="*/ 399 h 767"/>
                <a:gd name="T26" fmla="*/ 423 w 732"/>
                <a:gd name="T27" fmla="*/ 340 h 767"/>
                <a:gd name="T28" fmla="*/ 425 w 732"/>
                <a:gd name="T29" fmla="*/ 385 h 767"/>
                <a:gd name="T30" fmla="*/ 442 w 732"/>
                <a:gd name="T31" fmla="*/ 335 h 767"/>
                <a:gd name="T32" fmla="*/ 468 w 732"/>
                <a:gd name="T33" fmla="*/ 314 h 767"/>
                <a:gd name="T34" fmla="*/ 473 w 732"/>
                <a:gd name="T35" fmla="*/ 305 h 767"/>
                <a:gd name="T36" fmla="*/ 463 w 732"/>
                <a:gd name="T37" fmla="*/ 281 h 767"/>
                <a:gd name="T38" fmla="*/ 525 w 732"/>
                <a:gd name="T39" fmla="*/ 269 h 767"/>
                <a:gd name="T40" fmla="*/ 603 w 732"/>
                <a:gd name="T41" fmla="*/ 298 h 767"/>
                <a:gd name="T42" fmla="*/ 617 w 732"/>
                <a:gd name="T43" fmla="*/ 333 h 767"/>
                <a:gd name="T44" fmla="*/ 614 w 732"/>
                <a:gd name="T45" fmla="*/ 350 h 767"/>
                <a:gd name="T46" fmla="*/ 631 w 732"/>
                <a:gd name="T47" fmla="*/ 411 h 767"/>
                <a:gd name="T48" fmla="*/ 614 w 732"/>
                <a:gd name="T49" fmla="*/ 435 h 767"/>
                <a:gd name="T50" fmla="*/ 593 w 732"/>
                <a:gd name="T51" fmla="*/ 468 h 767"/>
                <a:gd name="T52" fmla="*/ 631 w 732"/>
                <a:gd name="T53" fmla="*/ 494 h 767"/>
                <a:gd name="T54" fmla="*/ 692 w 732"/>
                <a:gd name="T55" fmla="*/ 458 h 767"/>
                <a:gd name="T56" fmla="*/ 721 w 732"/>
                <a:gd name="T57" fmla="*/ 543 h 767"/>
                <a:gd name="T58" fmla="*/ 567 w 732"/>
                <a:gd name="T59" fmla="*/ 220 h 767"/>
                <a:gd name="T60" fmla="*/ 586 w 732"/>
                <a:gd name="T61" fmla="*/ 231 h 767"/>
                <a:gd name="T62" fmla="*/ 577 w 732"/>
                <a:gd name="T63" fmla="*/ 210 h 767"/>
                <a:gd name="T64" fmla="*/ 116 w 732"/>
                <a:gd name="T65" fmla="*/ 40 h 767"/>
                <a:gd name="T66" fmla="*/ 133 w 732"/>
                <a:gd name="T67" fmla="*/ 10 h 767"/>
                <a:gd name="T68" fmla="*/ 88 w 732"/>
                <a:gd name="T69" fmla="*/ 43 h 767"/>
                <a:gd name="T70" fmla="*/ 409 w 732"/>
                <a:gd name="T71" fmla="*/ 246 h 767"/>
                <a:gd name="T72" fmla="*/ 428 w 732"/>
                <a:gd name="T73" fmla="*/ 229 h 767"/>
                <a:gd name="T74" fmla="*/ 541 w 732"/>
                <a:gd name="T75" fmla="*/ 231 h 767"/>
                <a:gd name="T76" fmla="*/ 532 w 732"/>
                <a:gd name="T77" fmla="*/ 206 h 767"/>
                <a:gd name="T78" fmla="*/ 492 w 732"/>
                <a:gd name="T79" fmla="*/ 177 h 767"/>
                <a:gd name="T80" fmla="*/ 451 w 732"/>
                <a:gd name="T81" fmla="*/ 154 h 767"/>
                <a:gd name="T82" fmla="*/ 409 w 732"/>
                <a:gd name="T83" fmla="*/ 161 h 767"/>
                <a:gd name="T84" fmla="*/ 303 w 732"/>
                <a:gd name="T85" fmla="*/ 201 h 767"/>
                <a:gd name="T86" fmla="*/ 279 w 732"/>
                <a:gd name="T87" fmla="*/ 196 h 767"/>
                <a:gd name="T88" fmla="*/ 237 w 732"/>
                <a:gd name="T89" fmla="*/ 168 h 767"/>
                <a:gd name="T90" fmla="*/ 187 w 732"/>
                <a:gd name="T91" fmla="*/ 146 h 767"/>
                <a:gd name="T92" fmla="*/ 161 w 732"/>
                <a:gd name="T93" fmla="*/ 165 h 767"/>
                <a:gd name="T94" fmla="*/ 220 w 732"/>
                <a:gd name="T95" fmla="*/ 90 h 767"/>
                <a:gd name="T96" fmla="*/ 180 w 732"/>
                <a:gd name="T97" fmla="*/ 87 h 767"/>
                <a:gd name="T98" fmla="*/ 126 w 732"/>
                <a:gd name="T99" fmla="*/ 135 h 767"/>
                <a:gd name="T100" fmla="*/ 62 w 732"/>
                <a:gd name="T101" fmla="*/ 172 h 767"/>
                <a:gd name="T102" fmla="*/ 31 w 732"/>
                <a:gd name="T103" fmla="*/ 194 h 767"/>
                <a:gd name="T104" fmla="*/ 45 w 732"/>
                <a:gd name="T105" fmla="*/ 239 h 767"/>
                <a:gd name="T106" fmla="*/ 168 w 732"/>
                <a:gd name="T107" fmla="*/ 267 h 767"/>
                <a:gd name="T108" fmla="*/ 206 w 732"/>
                <a:gd name="T109" fmla="*/ 279 h 767"/>
                <a:gd name="T110" fmla="*/ 206 w 732"/>
                <a:gd name="T111" fmla="*/ 288 h 767"/>
                <a:gd name="T112" fmla="*/ 232 w 732"/>
                <a:gd name="T113" fmla="*/ 300 h 767"/>
                <a:gd name="T114" fmla="*/ 255 w 732"/>
                <a:gd name="T115" fmla="*/ 368 h 767"/>
                <a:gd name="T116" fmla="*/ 293 w 732"/>
                <a:gd name="T117" fmla="*/ 274 h 767"/>
                <a:gd name="T118" fmla="*/ 338 w 732"/>
                <a:gd name="T119" fmla="*/ 281 h 767"/>
                <a:gd name="T120" fmla="*/ 357 w 732"/>
                <a:gd name="T121" fmla="*/ 255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2" h="767">
                  <a:moveTo>
                    <a:pt x="732" y="569"/>
                  </a:moveTo>
                  <a:lnTo>
                    <a:pt x="732" y="605"/>
                  </a:lnTo>
                  <a:lnTo>
                    <a:pt x="732" y="616"/>
                  </a:lnTo>
                  <a:lnTo>
                    <a:pt x="732" y="619"/>
                  </a:lnTo>
                  <a:lnTo>
                    <a:pt x="732" y="619"/>
                  </a:lnTo>
                  <a:lnTo>
                    <a:pt x="728" y="626"/>
                  </a:lnTo>
                  <a:lnTo>
                    <a:pt x="728" y="626"/>
                  </a:lnTo>
                  <a:lnTo>
                    <a:pt x="725" y="628"/>
                  </a:lnTo>
                  <a:lnTo>
                    <a:pt x="721" y="628"/>
                  </a:lnTo>
                  <a:lnTo>
                    <a:pt x="716" y="623"/>
                  </a:lnTo>
                  <a:lnTo>
                    <a:pt x="716" y="623"/>
                  </a:lnTo>
                  <a:lnTo>
                    <a:pt x="716" y="619"/>
                  </a:lnTo>
                  <a:lnTo>
                    <a:pt x="718" y="616"/>
                  </a:lnTo>
                  <a:lnTo>
                    <a:pt x="721" y="619"/>
                  </a:lnTo>
                  <a:lnTo>
                    <a:pt x="721" y="616"/>
                  </a:lnTo>
                  <a:lnTo>
                    <a:pt x="721" y="616"/>
                  </a:lnTo>
                  <a:lnTo>
                    <a:pt x="721" y="614"/>
                  </a:lnTo>
                  <a:lnTo>
                    <a:pt x="721" y="614"/>
                  </a:lnTo>
                  <a:lnTo>
                    <a:pt x="721" y="612"/>
                  </a:lnTo>
                  <a:lnTo>
                    <a:pt x="721" y="612"/>
                  </a:lnTo>
                  <a:lnTo>
                    <a:pt x="716" y="612"/>
                  </a:lnTo>
                  <a:lnTo>
                    <a:pt x="716" y="612"/>
                  </a:lnTo>
                  <a:lnTo>
                    <a:pt x="714" y="612"/>
                  </a:lnTo>
                  <a:lnTo>
                    <a:pt x="711" y="612"/>
                  </a:lnTo>
                  <a:lnTo>
                    <a:pt x="711" y="612"/>
                  </a:lnTo>
                  <a:lnTo>
                    <a:pt x="704" y="642"/>
                  </a:lnTo>
                  <a:lnTo>
                    <a:pt x="702" y="649"/>
                  </a:lnTo>
                  <a:lnTo>
                    <a:pt x="702" y="649"/>
                  </a:lnTo>
                  <a:lnTo>
                    <a:pt x="699" y="654"/>
                  </a:lnTo>
                  <a:lnTo>
                    <a:pt x="697" y="656"/>
                  </a:lnTo>
                  <a:lnTo>
                    <a:pt x="695" y="659"/>
                  </a:lnTo>
                  <a:lnTo>
                    <a:pt x="692" y="659"/>
                  </a:lnTo>
                  <a:lnTo>
                    <a:pt x="692" y="659"/>
                  </a:lnTo>
                  <a:lnTo>
                    <a:pt x="688" y="661"/>
                  </a:lnTo>
                  <a:lnTo>
                    <a:pt x="688" y="661"/>
                  </a:lnTo>
                  <a:lnTo>
                    <a:pt x="685" y="666"/>
                  </a:lnTo>
                  <a:lnTo>
                    <a:pt x="685" y="671"/>
                  </a:lnTo>
                  <a:lnTo>
                    <a:pt x="685" y="673"/>
                  </a:lnTo>
                  <a:lnTo>
                    <a:pt x="685" y="673"/>
                  </a:lnTo>
                  <a:lnTo>
                    <a:pt x="685" y="680"/>
                  </a:lnTo>
                  <a:lnTo>
                    <a:pt x="683" y="690"/>
                  </a:lnTo>
                  <a:lnTo>
                    <a:pt x="683" y="697"/>
                  </a:lnTo>
                  <a:lnTo>
                    <a:pt x="673" y="711"/>
                  </a:lnTo>
                  <a:lnTo>
                    <a:pt x="666" y="720"/>
                  </a:lnTo>
                  <a:lnTo>
                    <a:pt x="664" y="725"/>
                  </a:lnTo>
                  <a:lnTo>
                    <a:pt x="664" y="727"/>
                  </a:lnTo>
                  <a:lnTo>
                    <a:pt x="664" y="727"/>
                  </a:lnTo>
                  <a:lnTo>
                    <a:pt x="664" y="737"/>
                  </a:lnTo>
                  <a:lnTo>
                    <a:pt x="636" y="741"/>
                  </a:lnTo>
                  <a:lnTo>
                    <a:pt x="626" y="744"/>
                  </a:lnTo>
                  <a:lnTo>
                    <a:pt x="581" y="751"/>
                  </a:lnTo>
                  <a:lnTo>
                    <a:pt x="579" y="751"/>
                  </a:lnTo>
                  <a:lnTo>
                    <a:pt x="544" y="756"/>
                  </a:lnTo>
                  <a:lnTo>
                    <a:pt x="539" y="749"/>
                  </a:lnTo>
                  <a:lnTo>
                    <a:pt x="506" y="753"/>
                  </a:lnTo>
                  <a:lnTo>
                    <a:pt x="499" y="753"/>
                  </a:lnTo>
                  <a:lnTo>
                    <a:pt x="466" y="758"/>
                  </a:lnTo>
                  <a:lnTo>
                    <a:pt x="454" y="758"/>
                  </a:lnTo>
                  <a:lnTo>
                    <a:pt x="428" y="760"/>
                  </a:lnTo>
                  <a:lnTo>
                    <a:pt x="414" y="763"/>
                  </a:lnTo>
                  <a:lnTo>
                    <a:pt x="388" y="765"/>
                  </a:lnTo>
                  <a:lnTo>
                    <a:pt x="359" y="767"/>
                  </a:lnTo>
                  <a:lnTo>
                    <a:pt x="359" y="767"/>
                  </a:lnTo>
                  <a:lnTo>
                    <a:pt x="364" y="765"/>
                  </a:lnTo>
                  <a:lnTo>
                    <a:pt x="369" y="760"/>
                  </a:lnTo>
                  <a:lnTo>
                    <a:pt x="371" y="756"/>
                  </a:lnTo>
                  <a:lnTo>
                    <a:pt x="376" y="751"/>
                  </a:lnTo>
                  <a:lnTo>
                    <a:pt x="378" y="746"/>
                  </a:lnTo>
                  <a:lnTo>
                    <a:pt x="381" y="744"/>
                  </a:lnTo>
                  <a:lnTo>
                    <a:pt x="381" y="737"/>
                  </a:lnTo>
                  <a:lnTo>
                    <a:pt x="385" y="723"/>
                  </a:lnTo>
                  <a:lnTo>
                    <a:pt x="388" y="720"/>
                  </a:lnTo>
                  <a:lnTo>
                    <a:pt x="395" y="706"/>
                  </a:lnTo>
                  <a:lnTo>
                    <a:pt x="402" y="682"/>
                  </a:lnTo>
                  <a:lnTo>
                    <a:pt x="402" y="640"/>
                  </a:lnTo>
                  <a:lnTo>
                    <a:pt x="392" y="597"/>
                  </a:lnTo>
                  <a:lnTo>
                    <a:pt x="392" y="595"/>
                  </a:lnTo>
                  <a:lnTo>
                    <a:pt x="388" y="588"/>
                  </a:lnTo>
                  <a:lnTo>
                    <a:pt x="378" y="574"/>
                  </a:lnTo>
                  <a:lnTo>
                    <a:pt x="378" y="571"/>
                  </a:lnTo>
                  <a:lnTo>
                    <a:pt x="376" y="564"/>
                  </a:lnTo>
                  <a:lnTo>
                    <a:pt x="374" y="562"/>
                  </a:lnTo>
                  <a:lnTo>
                    <a:pt x="371" y="557"/>
                  </a:lnTo>
                  <a:lnTo>
                    <a:pt x="364" y="543"/>
                  </a:lnTo>
                  <a:lnTo>
                    <a:pt x="364" y="543"/>
                  </a:lnTo>
                  <a:lnTo>
                    <a:pt x="364" y="538"/>
                  </a:lnTo>
                  <a:lnTo>
                    <a:pt x="362" y="538"/>
                  </a:lnTo>
                  <a:lnTo>
                    <a:pt x="362" y="536"/>
                  </a:lnTo>
                  <a:lnTo>
                    <a:pt x="362" y="534"/>
                  </a:lnTo>
                  <a:lnTo>
                    <a:pt x="364" y="531"/>
                  </a:lnTo>
                  <a:lnTo>
                    <a:pt x="364" y="529"/>
                  </a:lnTo>
                  <a:lnTo>
                    <a:pt x="366" y="527"/>
                  </a:lnTo>
                  <a:lnTo>
                    <a:pt x="369" y="522"/>
                  </a:lnTo>
                  <a:lnTo>
                    <a:pt x="369" y="520"/>
                  </a:lnTo>
                  <a:lnTo>
                    <a:pt x="369" y="517"/>
                  </a:lnTo>
                  <a:lnTo>
                    <a:pt x="371" y="515"/>
                  </a:lnTo>
                  <a:lnTo>
                    <a:pt x="371" y="515"/>
                  </a:lnTo>
                  <a:lnTo>
                    <a:pt x="366" y="496"/>
                  </a:lnTo>
                  <a:lnTo>
                    <a:pt x="366" y="477"/>
                  </a:lnTo>
                  <a:lnTo>
                    <a:pt x="369" y="470"/>
                  </a:lnTo>
                  <a:lnTo>
                    <a:pt x="378" y="449"/>
                  </a:lnTo>
                  <a:lnTo>
                    <a:pt x="378" y="442"/>
                  </a:lnTo>
                  <a:lnTo>
                    <a:pt x="378" y="439"/>
                  </a:lnTo>
                  <a:lnTo>
                    <a:pt x="378" y="427"/>
                  </a:lnTo>
                  <a:lnTo>
                    <a:pt x="378" y="423"/>
                  </a:lnTo>
                  <a:lnTo>
                    <a:pt x="378" y="420"/>
                  </a:lnTo>
                  <a:lnTo>
                    <a:pt x="378" y="418"/>
                  </a:lnTo>
                  <a:lnTo>
                    <a:pt x="378" y="416"/>
                  </a:lnTo>
                  <a:lnTo>
                    <a:pt x="376" y="411"/>
                  </a:lnTo>
                  <a:lnTo>
                    <a:pt x="374" y="411"/>
                  </a:lnTo>
                  <a:lnTo>
                    <a:pt x="374" y="406"/>
                  </a:lnTo>
                  <a:lnTo>
                    <a:pt x="374" y="406"/>
                  </a:lnTo>
                  <a:lnTo>
                    <a:pt x="376" y="406"/>
                  </a:lnTo>
                  <a:lnTo>
                    <a:pt x="376" y="404"/>
                  </a:lnTo>
                  <a:lnTo>
                    <a:pt x="381" y="401"/>
                  </a:lnTo>
                  <a:lnTo>
                    <a:pt x="388" y="401"/>
                  </a:lnTo>
                  <a:lnTo>
                    <a:pt x="388" y="399"/>
                  </a:lnTo>
                  <a:lnTo>
                    <a:pt x="390" y="397"/>
                  </a:lnTo>
                  <a:lnTo>
                    <a:pt x="390" y="394"/>
                  </a:lnTo>
                  <a:lnTo>
                    <a:pt x="390" y="394"/>
                  </a:lnTo>
                  <a:lnTo>
                    <a:pt x="388" y="383"/>
                  </a:lnTo>
                  <a:lnTo>
                    <a:pt x="390" y="378"/>
                  </a:lnTo>
                  <a:lnTo>
                    <a:pt x="397" y="371"/>
                  </a:lnTo>
                  <a:lnTo>
                    <a:pt x="411" y="364"/>
                  </a:lnTo>
                  <a:lnTo>
                    <a:pt x="414" y="359"/>
                  </a:lnTo>
                  <a:lnTo>
                    <a:pt x="423" y="340"/>
                  </a:lnTo>
                  <a:lnTo>
                    <a:pt x="428" y="338"/>
                  </a:lnTo>
                  <a:lnTo>
                    <a:pt x="430" y="338"/>
                  </a:lnTo>
                  <a:lnTo>
                    <a:pt x="430" y="340"/>
                  </a:lnTo>
                  <a:lnTo>
                    <a:pt x="425" y="373"/>
                  </a:lnTo>
                  <a:lnTo>
                    <a:pt x="425" y="373"/>
                  </a:lnTo>
                  <a:lnTo>
                    <a:pt x="425" y="378"/>
                  </a:lnTo>
                  <a:lnTo>
                    <a:pt x="423" y="378"/>
                  </a:lnTo>
                  <a:lnTo>
                    <a:pt x="425" y="383"/>
                  </a:lnTo>
                  <a:lnTo>
                    <a:pt x="425" y="385"/>
                  </a:lnTo>
                  <a:lnTo>
                    <a:pt x="425" y="390"/>
                  </a:lnTo>
                  <a:lnTo>
                    <a:pt x="442" y="378"/>
                  </a:lnTo>
                  <a:lnTo>
                    <a:pt x="444" y="376"/>
                  </a:lnTo>
                  <a:lnTo>
                    <a:pt x="444" y="371"/>
                  </a:lnTo>
                  <a:lnTo>
                    <a:pt x="444" y="368"/>
                  </a:lnTo>
                  <a:lnTo>
                    <a:pt x="447" y="361"/>
                  </a:lnTo>
                  <a:lnTo>
                    <a:pt x="447" y="352"/>
                  </a:lnTo>
                  <a:lnTo>
                    <a:pt x="444" y="347"/>
                  </a:lnTo>
                  <a:lnTo>
                    <a:pt x="442" y="335"/>
                  </a:lnTo>
                  <a:lnTo>
                    <a:pt x="442" y="333"/>
                  </a:lnTo>
                  <a:lnTo>
                    <a:pt x="442" y="328"/>
                  </a:lnTo>
                  <a:lnTo>
                    <a:pt x="444" y="326"/>
                  </a:lnTo>
                  <a:lnTo>
                    <a:pt x="447" y="324"/>
                  </a:lnTo>
                  <a:lnTo>
                    <a:pt x="447" y="321"/>
                  </a:lnTo>
                  <a:lnTo>
                    <a:pt x="456" y="316"/>
                  </a:lnTo>
                  <a:lnTo>
                    <a:pt x="456" y="316"/>
                  </a:lnTo>
                  <a:lnTo>
                    <a:pt x="461" y="314"/>
                  </a:lnTo>
                  <a:lnTo>
                    <a:pt x="468" y="314"/>
                  </a:lnTo>
                  <a:lnTo>
                    <a:pt x="470" y="314"/>
                  </a:lnTo>
                  <a:lnTo>
                    <a:pt x="477" y="312"/>
                  </a:lnTo>
                  <a:lnTo>
                    <a:pt x="480" y="309"/>
                  </a:lnTo>
                  <a:lnTo>
                    <a:pt x="480" y="307"/>
                  </a:lnTo>
                  <a:lnTo>
                    <a:pt x="480" y="307"/>
                  </a:lnTo>
                  <a:lnTo>
                    <a:pt x="480" y="305"/>
                  </a:lnTo>
                  <a:lnTo>
                    <a:pt x="480" y="305"/>
                  </a:lnTo>
                  <a:lnTo>
                    <a:pt x="473" y="305"/>
                  </a:lnTo>
                  <a:lnTo>
                    <a:pt x="473" y="305"/>
                  </a:lnTo>
                  <a:lnTo>
                    <a:pt x="468" y="305"/>
                  </a:lnTo>
                  <a:lnTo>
                    <a:pt x="466" y="302"/>
                  </a:lnTo>
                  <a:lnTo>
                    <a:pt x="463" y="300"/>
                  </a:lnTo>
                  <a:lnTo>
                    <a:pt x="461" y="295"/>
                  </a:lnTo>
                  <a:lnTo>
                    <a:pt x="461" y="293"/>
                  </a:lnTo>
                  <a:lnTo>
                    <a:pt x="461" y="291"/>
                  </a:lnTo>
                  <a:lnTo>
                    <a:pt x="461" y="288"/>
                  </a:lnTo>
                  <a:lnTo>
                    <a:pt x="461" y="288"/>
                  </a:lnTo>
                  <a:lnTo>
                    <a:pt x="463" y="281"/>
                  </a:lnTo>
                  <a:lnTo>
                    <a:pt x="463" y="281"/>
                  </a:lnTo>
                  <a:lnTo>
                    <a:pt x="473" y="272"/>
                  </a:lnTo>
                  <a:lnTo>
                    <a:pt x="485" y="265"/>
                  </a:lnTo>
                  <a:lnTo>
                    <a:pt x="485" y="265"/>
                  </a:lnTo>
                  <a:lnTo>
                    <a:pt x="489" y="260"/>
                  </a:lnTo>
                  <a:lnTo>
                    <a:pt x="492" y="262"/>
                  </a:lnTo>
                  <a:lnTo>
                    <a:pt x="515" y="274"/>
                  </a:lnTo>
                  <a:lnTo>
                    <a:pt x="522" y="272"/>
                  </a:lnTo>
                  <a:lnTo>
                    <a:pt x="525" y="269"/>
                  </a:lnTo>
                  <a:lnTo>
                    <a:pt x="536" y="272"/>
                  </a:lnTo>
                  <a:lnTo>
                    <a:pt x="536" y="274"/>
                  </a:lnTo>
                  <a:lnTo>
                    <a:pt x="546" y="283"/>
                  </a:lnTo>
                  <a:lnTo>
                    <a:pt x="574" y="293"/>
                  </a:lnTo>
                  <a:lnTo>
                    <a:pt x="593" y="300"/>
                  </a:lnTo>
                  <a:lnTo>
                    <a:pt x="595" y="300"/>
                  </a:lnTo>
                  <a:lnTo>
                    <a:pt x="600" y="300"/>
                  </a:lnTo>
                  <a:lnTo>
                    <a:pt x="600" y="298"/>
                  </a:lnTo>
                  <a:lnTo>
                    <a:pt x="603" y="298"/>
                  </a:lnTo>
                  <a:lnTo>
                    <a:pt x="607" y="302"/>
                  </a:lnTo>
                  <a:lnTo>
                    <a:pt x="612" y="314"/>
                  </a:lnTo>
                  <a:lnTo>
                    <a:pt x="619" y="324"/>
                  </a:lnTo>
                  <a:lnTo>
                    <a:pt x="626" y="335"/>
                  </a:lnTo>
                  <a:lnTo>
                    <a:pt x="626" y="335"/>
                  </a:lnTo>
                  <a:lnTo>
                    <a:pt x="624" y="335"/>
                  </a:lnTo>
                  <a:lnTo>
                    <a:pt x="619" y="335"/>
                  </a:lnTo>
                  <a:lnTo>
                    <a:pt x="619" y="333"/>
                  </a:lnTo>
                  <a:lnTo>
                    <a:pt x="617" y="333"/>
                  </a:lnTo>
                  <a:lnTo>
                    <a:pt x="614" y="331"/>
                  </a:lnTo>
                  <a:lnTo>
                    <a:pt x="612" y="333"/>
                  </a:lnTo>
                  <a:lnTo>
                    <a:pt x="610" y="335"/>
                  </a:lnTo>
                  <a:lnTo>
                    <a:pt x="610" y="335"/>
                  </a:lnTo>
                  <a:lnTo>
                    <a:pt x="610" y="338"/>
                  </a:lnTo>
                  <a:lnTo>
                    <a:pt x="612" y="342"/>
                  </a:lnTo>
                  <a:lnTo>
                    <a:pt x="612" y="347"/>
                  </a:lnTo>
                  <a:lnTo>
                    <a:pt x="612" y="347"/>
                  </a:lnTo>
                  <a:lnTo>
                    <a:pt x="614" y="350"/>
                  </a:lnTo>
                  <a:lnTo>
                    <a:pt x="614" y="350"/>
                  </a:lnTo>
                  <a:lnTo>
                    <a:pt x="617" y="352"/>
                  </a:lnTo>
                  <a:lnTo>
                    <a:pt x="624" y="357"/>
                  </a:lnTo>
                  <a:lnTo>
                    <a:pt x="626" y="359"/>
                  </a:lnTo>
                  <a:lnTo>
                    <a:pt x="631" y="373"/>
                  </a:lnTo>
                  <a:lnTo>
                    <a:pt x="631" y="376"/>
                  </a:lnTo>
                  <a:lnTo>
                    <a:pt x="631" y="399"/>
                  </a:lnTo>
                  <a:lnTo>
                    <a:pt x="631" y="401"/>
                  </a:lnTo>
                  <a:lnTo>
                    <a:pt x="631" y="411"/>
                  </a:lnTo>
                  <a:lnTo>
                    <a:pt x="631" y="420"/>
                  </a:lnTo>
                  <a:lnTo>
                    <a:pt x="624" y="427"/>
                  </a:lnTo>
                  <a:lnTo>
                    <a:pt x="621" y="427"/>
                  </a:lnTo>
                  <a:lnTo>
                    <a:pt x="619" y="427"/>
                  </a:lnTo>
                  <a:lnTo>
                    <a:pt x="619" y="430"/>
                  </a:lnTo>
                  <a:lnTo>
                    <a:pt x="617" y="430"/>
                  </a:lnTo>
                  <a:lnTo>
                    <a:pt x="617" y="430"/>
                  </a:lnTo>
                  <a:lnTo>
                    <a:pt x="614" y="432"/>
                  </a:lnTo>
                  <a:lnTo>
                    <a:pt x="614" y="435"/>
                  </a:lnTo>
                  <a:lnTo>
                    <a:pt x="614" y="444"/>
                  </a:lnTo>
                  <a:lnTo>
                    <a:pt x="614" y="449"/>
                  </a:lnTo>
                  <a:lnTo>
                    <a:pt x="614" y="451"/>
                  </a:lnTo>
                  <a:lnTo>
                    <a:pt x="614" y="456"/>
                  </a:lnTo>
                  <a:lnTo>
                    <a:pt x="607" y="465"/>
                  </a:lnTo>
                  <a:lnTo>
                    <a:pt x="600" y="468"/>
                  </a:lnTo>
                  <a:lnTo>
                    <a:pt x="598" y="468"/>
                  </a:lnTo>
                  <a:lnTo>
                    <a:pt x="593" y="468"/>
                  </a:lnTo>
                  <a:lnTo>
                    <a:pt x="593" y="468"/>
                  </a:lnTo>
                  <a:lnTo>
                    <a:pt x="593" y="470"/>
                  </a:lnTo>
                  <a:lnTo>
                    <a:pt x="591" y="472"/>
                  </a:lnTo>
                  <a:lnTo>
                    <a:pt x="588" y="477"/>
                  </a:lnTo>
                  <a:lnTo>
                    <a:pt x="588" y="477"/>
                  </a:lnTo>
                  <a:lnTo>
                    <a:pt x="588" y="496"/>
                  </a:lnTo>
                  <a:lnTo>
                    <a:pt x="600" y="510"/>
                  </a:lnTo>
                  <a:lnTo>
                    <a:pt x="612" y="512"/>
                  </a:lnTo>
                  <a:lnTo>
                    <a:pt x="631" y="494"/>
                  </a:lnTo>
                  <a:lnTo>
                    <a:pt x="631" y="494"/>
                  </a:lnTo>
                  <a:lnTo>
                    <a:pt x="631" y="489"/>
                  </a:lnTo>
                  <a:lnTo>
                    <a:pt x="633" y="482"/>
                  </a:lnTo>
                  <a:lnTo>
                    <a:pt x="643" y="463"/>
                  </a:lnTo>
                  <a:lnTo>
                    <a:pt x="669" y="449"/>
                  </a:lnTo>
                  <a:lnTo>
                    <a:pt x="671" y="446"/>
                  </a:lnTo>
                  <a:lnTo>
                    <a:pt x="683" y="451"/>
                  </a:lnTo>
                  <a:lnTo>
                    <a:pt x="688" y="453"/>
                  </a:lnTo>
                  <a:lnTo>
                    <a:pt x="690" y="453"/>
                  </a:lnTo>
                  <a:lnTo>
                    <a:pt x="692" y="458"/>
                  </a:lnTo>
                  <a:lnTo>
                    <a:pt x="699" y="470"/>
                  </a:lnTo>
                  <a:lnTo>
                    <a:pt x="702" y="472"/>
                  </a:lnTo>
                  <a:lnTo>
                    <a:pt x="704" y="479"/>
                  </a:lnTo>
                  <a:lnTo>
                    <a:pt x="704" y="484"/>
                  </a:lnTo>
                  <a:lnTo>
                    <a:pt x="706" y="489"/>
                  </a:lnTo>
                  <a:lnTo>
                    <a:pt x="706" y="491"/>
                  </a:lnTo>
                  <a:lnTo>
                    <a:pt x="706" y="501"/>
                  </a:lnTo>
                  <a:lnTo>
                    <a:pt x="709" y="501"/>
                  </a:lnTo>
                  <a:lnTo>
                    <a:pt x="721" y="543"/>
                  </a:lnTo>
                  <a:lnTo>
                    <a:pt x="721" y="546"/>
                  </a:lnTo>
                  <a:lnTo>
                    <a:pt x="723" y="550"/>
                  </a:lnTo>
                  <a:lnTo>
                    <a:pt x="723" y="553"/>
                  </a:lnTo>
                  <a:lnTo>
                    <a:pt x="725" y="557"/>
                  </a:lnTo>
                  <a:lnTo>
                    <a:pt x="725" y="560"/>
                  </a:lnTo>
                  <a:lnTo>
                    <a:pt x="732" y="569"/>
                  </a:lnTo>
                  <a:close/>
                  <a:moveTo>
                    <a:pt x="565" y="217"/>
                  </a:moveTo>
                  <a:lnTo>
                    <a:pt x="567" y="217"/>
                  </a:lnTo>
                  <a:lnTo>
                    <a:pt x="567" y="220"/>
                  </a:lnTo>
                  <a:lnTo>
                    <a:pt x="567" y="222"/>
                  </a:lnTo>
                  <a:lnTo>
                    <a:pt x="567" y="222"/>
                  </a:lnTo>
                  <a:lnTo>
                    <a:pt x="567" y="224"/>
                  </a:lnTo>
                  <a:lnTo>
                    <a:pt x="567" y="224"/>
                  </a:lnTo>
                  <a:lnTo>
                    <a:pt x="567" y="227"/>
                  </a:lnTo>
                  <a:lnTo>
                    <a:pt x="570" y="229"/>
                  </a:lnTo>
                  <a:lnTo>
                    <a:pt x="570" y="229"/>
                  </a:lnTo>
                  <a:lnTo>
                    <a:pt x="572" y="231"/>
                  </a:lnTo>
                  <a:lnTo>
                    <a:pt x="586" y="231"/>
                  </a:lnTo>
                  <a:lnTo>
                    <a:pt x="591" y="231"/>
                  </a:lnTo>
                  <a:lnTo>
                    <a:pt x="591" y="229"/>
                  </a:lnTo>
                  <a:lnTo>
                    <a:pt x="591" y="229"/>
                  </a:lnTo>
                  <a:lnTo>
                    <a:pt x="593" y="222"/>
                  </a:lnTo>
                  <a:lnTo>
                    <a:pt x="593" y="222"/>
                  </a:lnTo>
                  <a:lnTo>
                    <a:pt x="593" y="220"/>
                  </a:lnTo>
                  <a:lnTo>
                    <a:pt x="581" y="210"/>
                  </a:lnTo>
                  <a:lnTo>
                    <a:pt x="579" y="210"/>
                  </a:lnTo>
                  <a:lnTo>
                    <a:pt x="577" y="210"/>
                  </a:lnTo>
                  <a:lnTo>
                    <a:pt x="562" y="210"/>
                  </a:lnTo>
                  <a:lnTo>
                    <a:pt x="562" y="210"/>
                  </a:lnTo>
                  <a:lnTo>
                    <a:pt x="562" y="213"/>
                  </a:lnTo>
                  <a:lnTo>
                    <a:pt x="562" y="215"/>
                  </a:lnTo>
                  <a:lnTo>
                    <a:pt x="565" y="217"/>
                  </a:lnTo>
                  <a:close/>
                  <a:moveTo>
                    <a:pt x="95" y="47"/>
                  </a:moveTo>
                  <a:lnTo>
                    <a:pt x="97" y="50"/>
                  </a:lnTo>
                  <a:lnTo>
                    <a:pt x="100" y="47"/>
                  </a:lnTo>
                  <a:lnTo>
                    <a:pt x="116" y="40"/>
                  </a:lnTo>
                  <a:lnTo>
                    <a:pt x="135" y="24"/>
                  </a:lnTo>
                  <a:lnTo>
                    <a:pt x="142" y="17"/>
                  </a:lnTo>
                  <a:lnTo>
                    <a:pt x="154" y="2"/>
                  </a:lnTo>
                  <a:lnTo>
                    <a:pt x="154" y="0"/>
                  </a:lnTo>
                  <a:lnTo>
                    <a:pt x="154" y="0"/>
                  </a:lnTo>
                  <a:lnTo>
                    <a:pt x="145" y="2"/>
                  </a:lnTo>
                  <a:lnTo>
                    <a:pt x="137" y="5"/>
                  </a:lnTo>
                  <a:lnTo>
                    <a:pt x="135" y="7"/>
                  </a:lnTo>
                  <a:lnTo>
                    <a:pt x="133" y="10"/>
                  </a:lnTo>
                  <a:lnTo>
                    <a:pt x="133" y="10"/>
                  </a:lnTo>
                  <a:lnTo>
                    <a:pt x="133" y="12"/>
                  </a:lnTo>
                  <a:lnTo>
                    <a:pt x="126" y="14"/>
                  </a:lnTo>
                  <a:lnTo>
                    <a:pt x="109" y="26"/>
                  </a:lnTo>
                  <a:lnTo>
                    <a:pt x="100" y="31"/>
                  </a:lnTo>
                  <a:lnTo>
                    <a:pt x="95" y="36"/>
                  </a:lnTo>
                  <a:lnTo>
                    <a:pt x="90" y="38"/>
                  </a:lnTo>
                  <a:lnTo>
                    <a:pt x="88" y="43"/>
                  </a:lnTo>
                  <a:lnTo>
                    <a:pt x="88" y="43"/>
                  </a:lnTo>
                  <a:lnTo>
                    <a:pt x="90" y="45"/>
                  </a:lnTo>
                  <a:lnTo>
                    <a:pt x="95" y="47"/>
                  </a:lnTo>
                  <a:close/>
                  <a:moveTo>
                    <a:pt x="364" y="253"/>
                  </a:moveTo>
                  <a:lnTo>
                    <a:pt x="371" y="250"/>
                  </a:lnTo>
                  <a:lnTo>
                    <a:pt x="374" y="250"/>
                  </a:lnTo>
                  <a:lnTo>
                    <a:pt x="388" y="250"/>
                  </a:lnTo>
                  <a:lnTo>
                    <a:pt x="392" y="248"/>
                  </a:lnTo>
                  <a:lnTo>
                    <a:pt x="407" y="248"/>
                  </a:lnTo>
                  <a:lnTo>
                    <a:pt x="409" y="246"/>
                  </a:lnTo>
                  <a:lnTo>
                    <a:pt x="409" y="246"/>
                  </a:lnTo>
                  <a:lnTo>
                    <a:pt x="411" y="241"/>
                  </a:lnTo>
                  <a:lnTo>
                    <a:pt x="414" y="239"/>
                  </a:lnTo>
                  <a:lnTo>
                    <a:pt x="418" y="231"/>
                  </a:lnTo>
                  <a:lnTo>
                    <a:pt x="418" y="229"/>
                  </a:lnTo>
                  <a:lnTo>
                    <a:pt x="421" y="229"/>
                  </a:lnTo>
                  <a:lnTo>
                    <a:pt x="421" y="229"/>
                  </a:lnTo>
                  <a:lnTo>
                    <a:pt x="428" y="229"/>
                  </a:lnTo>
                  <a:lnTo>
                    <a:pt x="428" y="229"/>
                  </a:lnTo>
                  <a:lnTo>
                    <a:pt x="435" y="229"/>
                  </a:lnTo>
                  <a:lnTo>
                    <a:pt x="451" y="231"/>
                  </a:lnTo>
                  <a:lnTo>
                    <a:pt x="463" y="236"/>
                  </a:lnTo>
                  <a:lnTo>
                    <a:pt x="487" y="241"/>
                  </a:lnTo>
                  <a:lnTo>
                    <a:pt x="503" y="231"/>
                  </a:lnTo>
                  <a:lnTo>
                    <a:pt x="522" y="234"/>
                  </a:lnTo>
                  <a:lnTo>
                    <a:pt x="539" y="229"/>
                  </a:lnTo>
                  <a:lnTo>
                    <a:pt x="541" y="231"/>
                  </a:lnTo>
                  <a:lnTo>
                    <a:pt x="541" y="231"/>
                  </a:lnTo>
                  <a:lnTo>
                    <a:pt x="548" y="231"/>
                  </a:lnTo>
                  <a:lnTo>
                    <a:pt x="560" y="231"/>
                  </a:lnTo>
                  <a:lnTo>
                    <a:pt x="560" y="229"/>
                  </a:lnTo>
                  <a:lnTo>
                    <a:pt x="560" y="224"/>
                  </a:lnTo>
                  <a:lnTo>
                    <a:pt x="558" y="224"/>
                  </a:lnTo>
                  <a:lnTo>
                    <a:pt x="548" y="222"/>
                  </a:lnTo>
                  <a:lnTo>
                    <a:pt x="546" y="220"/>
                  </a:lnTo>
                  <a:lnTo>
                    <a:pt x="541" y="217"/>
                  </a:lnTo>
                  <a:lnTo>
                    <a:pt x="532" y="206"/>
                  </a:lnTo>
                  <a:lnTo>
                    <a:pt x="532" y="182"/>
                  </a:lnTo>
                  <a:lnTo>
                    <a:pt x="532" y="165"/>
                  </a:lnTo>
                  <a:lnTo>
                    <a:pt x="532" y="165"/>
                  </a:lnTo>
                  <a:lnTo>
                    <a:pt x="529" y="163"/>
                  </a:lnTo>
                  <a:lnTo>
                    <a:pt x="529" y="163"/>
                  </a:lnTo>
                  <a:lnTo>
                    <a:pt x="525" y="163"/>
                  </a:lnTo>
                  <a:lnTo>
                    <a:pt x="506" y="170"/>
                  </a:lnTo>
                  <a:lnTo>
                    <a:pt x="503" y="172"/>
                  </a:lnTo>
                  <a:lnTo>
                    <a:pt x="492" y="177"/>
                  </a:lnTo>
                  <a:lnTo>
                    <a:pt x="473" y="182"/>
                  </a:lnTo>
                  <a:lnTo>
                    <a:pt x="456" y="180"/>
                  </a:lnTo>
                  <a:lnTo>
                    <a:pt x="456" y="177"/>
                  </a:lnTo>
                  <a:lnTo>
                    <a:pt x="454" y="177"/>
                  </a:lnTo>
                  <a:lnTo>
                    <a:pt x="454" y="175"/>
                  </a:lnTo>
                  <a:lnTo>
                    <a:pt x="451" y="175"/>
                  </a:lnTo>
                  <a:lnTo>
                    <a:pt x="451" y="172"/>
                  </a:lnTo>
                  <a:lnTo>
                    <a:pt x="451" y="154"/>
                  </a:lnTo>
                  <a:lnTo>
                    <a:pt x="451" y="154"/>
                  </a:lnTo>
                  <a:lnTo>
                    <a:pt x="451" y="151"/>
                  </a:lnTo>
                  <a:lnTo>
                    <a:pt x="454" y="149"/>
                  </a:lnTo>
                  <a:lnTo>
                    <a:pt x="451" y="144"/>
                  </a:lnTo>
                  <a:lnTo>
                    <a:pt x="440" y="146"/>
                  </a:lnTo>
                  <a:lnTo>
                    <a:pt x="435" y="146"/>
                  </a:lnTo>
                  <a:lnTo>
                    <a:pt x="423" y="154"/>
                  </a:lnTo>
                  <a:lnTo>
                    <a:pt x="414" y="158"/>
                  </a:lnTo>
                  <a:lnTo>
                    <a:pt x="411" y="161"/>
                  </a:lnTo>
                  <a:lnTo>
                    <a:pt x="409" y="161"/>
                  </a:lnTo>
                  <a:lnTo>
                    <a:pt x="407" y="161"/>
                  </a:lnTo>
                  <a:lnTo>
                    <a:pt x="392" y="161"/>
                  </a:lnTo>
                  <a:lnTo>
                    <a:pt x="388" y="161"/>
                  </a:lnTo>
                  <a:lnTo>
                    <a:pt x="383" y="161"/>
                  </a:lnTo>
                  <a:lnTo>
                    <a:pt x="378" y="163"/>
                  </a:lnTo>
                  <a:lnTo>
                    <a:pt x="355" y="168"/>
                  </a:lnTo>
                  <a:lnTo>
                    <a:pt x="340" y="182"/>
                  </a:lnTo>
                  <a:lnTo>
                    <a:pt x="324" y="194"/>
                  </a:lnTo>
                  <a:lnTo>
                    <a:pt x="303" y="201"/>
                  </a:lnTo>
                  <a:lnTo>
                    <a:pt x="300" y="201"/>
                  </a:lnTo>
                  <a:lnTo>
                    <a:pt x="300" y="201"/>
                  </a:lnTo>
                  <a:lnTo>
                    <a:pt x="293" y="196"/>
                  </a:lnTo>
                  <a:lnTo>
                    <a:pt x="293" y="191"/>
                  </a:lnTo>
                  <a:lnTo>
                    <a:pt x="291" y="191"/>
                  </a:lnTo>
                  <a:lnTo>
                    <a:pt x="289" y="189"/>
                  </a:lnTo>
                  <a:lnTo>
                    <a:pt x="289" y="189"/>
                  </a:lnTo>
                  <a:lnTo>
                    <a:pt x="284" y="191"/>
                  </a:lnTo>
                  <a:lnTo>
                    <a:pt x="279" y="196"/>
                  </a:lnTo>
                  <a:lnTo>
                    <a:pt x="279" y="196"/>
                  </a:lnTo>
                  <a:lnTo>
                    <a:pt x="267" y="196"/>
                  </a:lnTo>
                  <a:lnTo>
                    <a:pt x="263" y="196"/>
                  </a:lnTo>
                  <a:lnTo>
                    <a:pt x="260" y="196"/>
                  </a:lnTo>
                  <a:lnTo>
                    <a:pt x="258" y="196"/>
                  </a:lnTo>
                  <a:lnTo>
                    <a:pt x="258" y="194"/>
                  </a:lnTo>
                  <a:lnTo>
                    <a:pt x="255" y="194"/>
                  </a:lnTo>
                  <a:lnTo>
                    <a:pt x="239" y="170"/>
                  </a:lnTo>
                  <a:lnTo>
                    <a:pt x="237" y="168"/>
                  </a:lnTo>
                  <a:lnTo>
                    <a:pt x="237" y="163"/>
                  </a:lnTo>
                  <a:lnTo>
                    <a:pt x="232" y="161"/>
                  </a:lnTo>
                  <a:lnTo>
                    <a:pt x="220" y="154"/>
                  </a:lnTo>
                  <a:lnTo>
                    <a:pt x="218" y="154"/>
                  </a:lnTo>
                  <a:lnTo>
                    <a:pt x="211" y="151"/>
                  </a:lnTo>
                  <a:lnTo>
                    <a:pt x="196" y="151"/>
                  </a:lnTo>
                  <a:lnTo>
                    <a:pt x="189" y="146"/>
                  </a:lnTo>
                  <a:lnTo>
                    <a:pt x="189" y="146"/>
                  </a:lnTo>
                  <a:lnTo>
                    <a:pt x="187" y="146"/>
                  </a:lnTo>
                  <a:lnTo>
                    <a:pt x="180" y="151"/>
                  </a:lnTo>
                  <a:lnTo>
                    <a:pt x="170" y="161"/>
                  </a:lnTo>
                  <a:lnTo>
                    <a:pt x="168" y="165"/>
                  </a:lnTo>
                  <a:lnTo>
                    <a:pt x="166" y="168"/>
                  </a:lnTo>
                  <a:lnTo>
                    <a:pt x="166" y="170"/>
                  </a:lnTo>
                  <a:lnTo>
                    <a:pt x="163" y="170"/>
                  </a:lnTo>
                  <a:lnTo>
                    <a:pt x="163" y="168"/>
                  </a:lnTo>
                  <a:lnTo>
                    <a:pt x="161" y="165"/>
                  </a:lnTo>
                  <a:lnTo>
                    <a:pt x="161" y="165"/>
                  </a:lnTo>
                  <a:lnTo>
                    <a:pt x="161" y="158"/>
                  </a:lnTo>
                  <a:lnTo>
                    <a:pt x="163" y="151"/>
                  </a:lnTo>
                  <a:lnTo>
                    <a:pt x="180" y="118"/>
                  </a:lnTo>
                  <a:lnTo>
                    <a:pt x="185" y="116"/>
                  </a:lnTo>
                  <a:lnTo>
                    <a:pt x="187" y="113"/>
                  </a:lnTo>
                  <a:lnTo>
                    <a:pt x="199" y="95"/>
                  </a:lnTo>
                  <a:lnTo>
                    <a:pt x="211" y="92"/>
                  </a:lnTo>
                  <a:lnTo>
                    <a:pt x="211" y="92"/>
                  </a:lnTo>
                  <a:lnTo>
                    <a:pt x="220" y="90"/>
                  </a:lnTo>
                  <a:lnTo>
                    <a:pt x="220" y="90"/>
                  </a:lnTo>
                  <a:lnTo>
                    <a:pt x="220" y="85"/>
                  </a:lnTo>
                  <a:lnTo>
                    <a:pt x="218" y="85"/>
                  </a:lnTo>
                  <a:lnTo>
                    <a:pt x="215" y="83"/>
                  </a:lnTo>
                  <a:lnTo>
                    <a:pt x="213" y="83"/>
                  </a:lnTo>
                  <a:lnTo>
                    <a:pt x="201" y="83"/>
                  </a:lnTo>
                  <a:lnTo>
                    <a:pt x="196" y="83"/>
                  </a:lnTo>
                  <a:lnTo>
                    <a:pt x="192" y="83"/>
                  </a:lnTo>
                  <a:lnTo>
                    <a:pt x="180" y="87"/>
                  </a:lnTo>
                  <a:lnTo>
                    <a:pt x="178" y="87"/>
                  </a:lnTo>
                  <a:lnTo>
                    <a:pt x="163" y="97"/>
                  </a:lnTo>
                  <a:lnTo>
                    <a:pt x="161" y="99"/>
                  </a:lnTo>
                  <a:lnTo>
                    <a:pt x="159" y="104"/>
                  </a:lnTo>
                  <a:lnTo>
                    <a:pt x="154" y="109"/>
                  </a:lnTo>
                  <a:lnTo>
                    <a:pt x="142" y="118"/>
                  </a:lnTo>
                  <a:lnTo>
                    <a:pt x="140" y="121"/>
                  </a:lnTo>
                  <a:lnTo>
                    <a:pt x="130" y="130"/>
                  </a:lnTo>
                  <a:lnTo>
                    <a:pt x="126" y="135"/>
                  </a:lnTo>
                  <a:lnTo>
                    <a:pt x="123" y="137"/>
                  </a:lnTo>
                  <a:lnTo>
                    <a:pt x="123" y="144"/>
                  </a:lnTo>
                  <a:lnTo>
                    <a:pt x="116" y="149"/>
                  </a:lnTo>
                  <a:lnTo>
                    <a:pt x="88" y="168"/>
                  </a:lnTo>
                  <a:lnTo>
                    <a:pt x="83" y="168"/>
                  </a:lnTo>
                  <a:lnTo>
                    <a:pt x="81" y="170"/>
                  </a:lnTo>
                  <a:lnTo>
                    <a:pt x="64" y="172"/>
                  </a:lnTo>
                  <a:lnTo>
                    <a:pt x="64" y="172"/>
                  </a:lnTo>
                  <a:lnTo>
                    <a:pt x="62" y="172"/>
                  </a:lnTo>
                  <a:lnTo>
                    <a:pt x="57" y="172"/>
                  </a:lnTo>
                  <a:lnTo>
                    <a:pt x="52" y="175"/>
                  </a:lnTo>
                  <a:lnTo>
                    <a:pt x="50" y="175"/>
                  </a:lnTo>
                  <a:lnTo>
                    <a:pt x="48" y="177"/>
                  </a:lnTo>
                  <a:lnTo>
                    <a:pt x="45" y="182"/>
                  </a:lnTo>
                  <a:lnTo>
                    <a:pt x="43" y="184"/>
                  </a:lnTo>
                  <a:lnTo>
                    <a:pt x="36" y="191"/>
                  </a:lnTo>
                  <a:lnTo>
                    <a:pt x="34" y="194"/>
                  </a:lnTo>
                  <a:lnTo>
                    <a:pt x="31" y="194"/>
                  </a:lnTo>
                  <a:lnTo>
                    <a:pt x="26" y="196"/>
                  </a:lnTo>
                  <a:lnTo>
                    <a:pt x="22" y="196"/>
                  </a:lnTo>
                  <a:lnTo>
                    <a:pt x="10" y="203"/>
                  </a:lnTo>
                  <a:lnTo>
                    <a:pt x="8" y="203"/>
                  </a:lnTo>
                  <a:lnTo>
                    <a:pt x="0" y="208"/>
                  </a:lnTo>
                  <a:lnTo>
                    <a:pt x="12" y="213"/>
                  </a:lnTo>
                  <a:lnTo>
                    <a:pt x="29" y="234"/>
                  </a:lnTo>
                  <a:lnTo>
                    <a:pt x="36" y="236"/>
                  </a:lnTo>
                  <a:lnTo>
                    <a:pt x="45" y="239"/>
                  </a:lnTo>
                  <a:lnTo>
                    <a:pt x="107" y="250"/>
                  </a:lnTo>
                  <a:lnTo>
                    <a:pt x="111" y="250"/>
                  </a:lnTo>
                  <a:lnTo>
                    <a:pt x="114" y="253"/>
                  </a:lnTo>
                  <a:lnTo>
                    <a:pt x="121" y="253"/>
                  </a:lnTo>
                  <a:lnTo>
                    <a:pt x="126" y="257"/>
                  </a:lnTo>
                  <a:lnTo>
                    <a:pt x="130" y="260"/>
                  </a:lnTo>
                  <a:lnTo>
                    <a:pt x="152" y="265"/>
                  </a:lnTo>
                  <a:lnTo>
                    <a:pt x="154" y="267"/>
                  </a:lnTo>
                  <a:lnTo>
                    <a:pt x="168" y="267"/>
                  </a:lnTo>
                  <a:lnTo>
                    <a:pt x="194" y="269"/>
                  </a:lnTo>
                  <a:lnTo>
                    <a:pt x="194" y="269"/>
                  </a:lnTo>
                  <a:lnTo>
                    <a:pt x="196" y="269"/>
                  </a:lnTo>
                  <a:lnTo>
                    <a:pt x="199" y="272"/>
                  </a:lnTo>
                  <a:lnTo>
                    <a:pt x="201" y="272"/>
                  </a:lnTo>
                  <a:lnTo>
                    <a:pt x="204" y="274"/>
                  </a:lnTo>
                  <a:lnTo>
                    <a:pt x="206" y="276"/>
                  </a:lnTo>
                  <a:lnTo>
                    <a:pt x="206" y="276"/>
                  </a:lnTo>
                  <a:lnTo>
                    <a:pt x="206" y="279"/>
                  </a:lnTo>
                  <a:lnTo>
                    <a:pt x="204" y="279"/>
                  </a:lnTo>
                  <a:lnTo>
                    <a:pt x="204" y="281"/>
                  </a:lnTo>
                  <a:lnTo>
                    <a:pt x="204" y="281"/>
                  </a:lnTo>
                  <a:lnTo>
                    <a:pt x="201" y="283"/>
                  </a:lnTo>
                  <a:lnTo>
                    <a:pt x="201" y="283"/>
                  </a:lnTo>
                  <a:lnTo>
                    <a:pt x="201" y="286"/>
                  </a:lnTo>
                  <a:lnTo>
                    <a:pt x="201" y="286"/>
                  </a:lnTo>
                  <a:lnTo>
                    <a:pt x="201" y="286"/>
                  </a:lnTo>
                  <a:lnTo>
                    <a:pt x="206" y="288"/>
                  </a:lnTo>
                  <a:lnTo>
                    <a:pt x="206" y="288"/>
                  </a:lnTo>
                  <a:lnTo>
                    <a:pt x="206" y="288"/>
                  </a:lnTo>
                  <a:lnTo>
                    <a:pt x="206" y="288"/>
                  </a:lnTo>
                  <a:lnTo>
                    <a:pt x="208" y="288"/>
                  </a:lnTo>
                  <a:lnTo>
                    <a:pt x="227" y="295"/>
                  </a:lnTo>
                  <a:lnTo>
                    <a:pt x="230" y="295"/>
                  </a:lnTo>
                  <a:lnTo>
                    <a:pt x="230" y="295"/>
                  </a:lnTo>
                  <a:lnTo>
                    <a:pt x="230" y="295"/>
                  </a:lnTo>
                  <a:lnTo>
                    <a:pt x="232" y="300"/>
                  </a:lnTo>
                  <a:lnTo>
                    <a:pt x="234" y="321"/>
                  </a:lnTo>
                  <a:lnTo>
                    <a:pt x="241" y="357"/>
                  </a:lnTo>
                  <a:lnTo>
                    <a:pt x="241" y="357"/>
                  </a:lnTo>
                  <a:lnTo>
                    <a:pt x="241" y="359"/>
                  </a:lnTo>
                  <a:lnTo>
                    <a:pt x="241" y="361"/>
                  </a:lnTo>
                  <a:lnTo>
                    <a:pt x="248" y="368"/>
                  </a:lnTo>
                  <a:lnTo>
                    <a:pt x="248" y="368"/>
                  </a:lnTo>
                  <a:lnTo>
                    <a:pt x="251" y="368"/>
                  </a:lnTo>
                  <a:lnTo>
                    <a:pt x="255" y="368"/>
                  </a:lnTo>
                  <a:lnTo>
                    <a:pt x="260" y="352"/>
                  </a:lnTo>
                  <a:lnTo>
                    <a:pt x="265" y="342"/>
                  </a:lnTo>
                  <a:lnTo>
                    <a:pt x="274" y="326"/>
                  </a:lnTo>
                  <a:lnTo>
                    <a:pt x="277" y="316"/>
                  </a:lnTo>
                  <a:lnTo>
                    <a:pt x="277" y="312"/>
                  </a:lnTo>
                  <a:lnTo>
                    <a:pt x="277" y="309"/>
                  </a:lnTo>
                  <a:lnTo>
                    <a:pt x="279" y="305"/>
                  </a:lnTo>
                  <a:lnTo>
                    <a:pt x="293" y="276"/>
                  </a:lnTo>
                  <a:lnTo>
                    <a:pt x="293" y="274"/>
                  </a:lnTo>
                  <a:lnTo>
                    <a:pt x="293" y="274"/>
                  </a:lnTo>
                  <a:lnTo>
                    <a:pt x="296" y="274"/>
                  </a:lnTo>
                  <a:lnTo>
                    <a:pt x="296" y="274"/>
                  </a:lnTo>
                  <a:lnTo>
                    <a:pt x="298" y="276"/>
                  </a:lnTo>
                  <a:lnTo>
                    <a:pt x="298" y="279"/>
                  </a:lnTo>
                  <a:lnTo>
                    <a:pt x="300" y="283"/>
                  </a:lnTo>
                  <a:lnTo>
                    <a:pt x="317" y="276"/>
                  </a:lnTo>
                  <a:lnTo>
                    <a:pt x="336" y="267"/>
                  </a:lnTo>
                  <a:lnTo>
                    <a:pt x="338" y="281"/>
                  </a:lnTo>
                  <a:lnTo>
                    <a:pt x="343" y="279"/>
                  </a:lnTo>
                  <a:lnTo>
                    <a:pt x="345" y="279"/>
                  </a:lnTo>
                  <a:lnTo>
                    <a:pt x="345" y="279"/>
                  </a:lnTo>
                  <a:lnTo>
                    <a:pt x="352" y="274"/>
                  </a:lnTo>
                  <a:lnTo>
                    <a:pt x="352" y="274"/>
                  </a:lnTo>
                  <a:lnTo>
                    <a:pt x="352" y="267"/>
                  </a:lnTo>
                  <a:lnTo>
                    <a:pt x="355" y="260"/>
                  </a:lnTo>
                  <a:lnTo>
                    <a:pt x="355" y="260"/>
                  </a:lnTo>
                  <a:lnTo>
                    <a:pt x="357" y="255"/>
                  </a:lnTo>
                  <a:lnTo>
                    <a:pt x="362" y="253"/>
                  </a:lnTo>
                  <a:lnTo>
                    <a:pt x="364" y="253"/>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de-DE" sz="1350">
                <a:solidFill>
                  <a:prstClr val="black"/>
                </a:solidFill>
                <a:latin typeface="Arial" charset="0"/>
              </a:endParaRPr>
            </a:p>
          </p:txBody>
        </p:sp>
        <p:sp>
          <p:nvSpPr>
            <p:cNvPr id="183" name="Massachusetts"/>
            <p:cNvSpPr>
              <a:spLocks/>
            </p:cNvSpPr>
            <p:nvPr/>
          </p:nvSpPr>
          <p:spPr bwMode="auto">
            <a:xfrm>
              <a:off x="8008689" y="2035275"/>
              <a:ext cx="517525" cy="277813"/>
            </a:xfrm>
            <a:custGeom>
              <a:avLst/>
              <a:gdLst>
                <a:gd name="T0" fmla="*/ 198 w 326"/>
                <a:gd name="T1" fmla="*/ 3 h 175"/>
                <a:gd name="T2" fmla="*/ 182 w 326"/>
                <a:gd name="T3" fmla="*/ 14 h 175"/>
                <a:gd name="T4" fmla="*/ 175 w 326"/>
                <a:gd name="T5" fmla="*/ 26 h 175"/>
                <a:gd name="T6" fmla="*/ 144 w 326"/>
                <a:gd name="T7" fmla="*/ 40 h 175"/>
                <a:gd name="T8" fmla="*/ 118 w 326"/>
                <a:gd name="T9" fmla="*/ 45 h 175"/>
                <a:gd name="T10" fmla="*/ 30 w 326"/>
                <a:gd name="T11" fmla="*/ 64 h 175"/>
                <a:gd name="T12" fmla="*/ 0 w 326"/>
                <a:gd name="T13" fmla="*/ 100 h 175"/>
                <a:gd name="T14" fmla="*/ 2 w 326"/>
                <a:gd name="T15" fmla="*/ 159 h 175"/>
                <a:gd name="T16" fmla="*/ 87 w 326"/>
                <a:gd name="T17" fmla="*/ 137 h 175"/>
                <a:gd name="T18" fmla="*/ 127 w 326"/>
                <a:gd name="T19" fmla="*/ 130 h 175"/>
                <a:gd name="T20" fmla="*/ 177 w 326"/>
                <a:gd name="T21" fmla="*/ 119 h 175"/>
                <a:gd name="T22" fmla="*/ 210 w 326"/>
                <a:gd name="T23" fmla="*/ 147 h 175"/>
                <a:gd name="T24" fmla="*/ 234 w 326"/>
                <a:gd name="T25" fmla="*/ 168 h 175"/>
                <a:gd name="T26" fmla="*/ 241 w 326"/>
                <a:gd name="T27" fmla="*/ 156 h 175"/>
                <a:gd name="T28" fmla="*/ 241 w 326"/>
                <a:gd name="T29" fmla="*/ 152 h 175"/>
                <a:gd name="T30" fmla="*/ 248 w 326"/>
                <a:gd name="T31" fmla="*/ 149 h 175"/>
                <a:gd name="T32" fmla="*/ 260 w 326"/>
                <a:gd name="T33" fmla="*/ 161 h 175"/>
                <a:gd name="T34" fmla="*/ 248 w 326"/>
                <a:gd name="T35" fmla="*/ 175 h 175"/>
                <a:gd name="T36" fmla="*/ 260 w 326"/>
                <a:gd name="T37" fmla="*/ 166 h 175"/>
                <a:gd name="T38" fmla="*/ 291 w 326"/>
                <a:gd name="T39" fmla="*/ 135 h 175"/>
                <a:gd name="T40" fmla="*/ 319 w 326"/>
                <a:gd name="T41" fmla="*/ 123 h 175"/>
                <a:gd name="T42" fmla="*/ 321 w 326"/>
                <a:gd name="T43" fmla="*/ 126 h 175"/>
                <a:gd name="T44" fmla="*/ 324 w 326"/>
                <a:gd name="T45" fmla="*/ 133 h 175"/>
                <a:gd name="T46" fmla="*/ 324 w 326"/>
                <a:gd name="T47" fmla="*/ 114 h 175"/>
                <a:gd name="T48" fmla="*/ 314 w 326"/>
                <a:gd name="T49" fmla="*/ 95 h 175"/>
                <a:gd name="T50" fmla="*/ 305 w 326"/>
                <a:gd name="T51" fmla="*/ 83 h 175"/>
                <a:gd name="T52" fmla="*/ 295 w 326"/>
                <a:gd name="T53" fmla="*/ 78 h 175"/>
                <a:gd name="T54" fmla="*/ 288 w 326"/>
                <a:gd name="T55" fmla="*/ 81 h 175"/>
                <a:gd name="T56" fmla="*/ 286 w 326"/>
                <a:gd name="T57" fmla="*/ 83 h 175"/>
                <a:gd name="T58" fmla="*/ 291 w 326"/>
                <a:gd name="T59" fmla="*/ 85 h 175"/>
                <a:gd name="T60" fmla="*/ 291 w 326"/>
                <a:gd name="T61" fmla="*/ 81 h 175"/>
                <a:gd name="T62" fmla="*/ 295 w 326"/>
                <a:gd name="T63" fmla="*/ 81 h 175"/>
                <a:gd name="T64" fmla="*/ 307 w 326"/>
                <a:gd name="T65" fmla="*/ 92 h 175"/>
                <a:gd name="T66" fmla="*/ 314 w 326"/>
                <a:gd name="T67" fmla="*/ 104 h 175"/>
                <a:gd name="T68" fmla="*/ 314 w 326"/>
                <a:gd name="T69" fmla="*/ 109 h 175"/>
                <a:gd name="T70" fmla="*/ 293 w 326"/>
                <a:gd name="T71" fmla="*/ 123 h 175"/>
                <a:gd name="T72" fmla="*/ 274 w 326"/>
                <a:gd name="T73" fmla="*/ 123 h 175"/>
                <a:gd name="T74" fmla="*/ 269 w 326"/>
                <a:gd name="T75" fmla="*/ 121 h 175"/>
                <a:gd name="T76" fmla="*/ 265 w 326"/>
                <a:gd name="T77" fmla="*/ 111 h 175"/>
                <a:gd name="T78" fmla="*/ 234 w 326"/>
                <a:gd name="T79" fmla="*/ 74 h 175"/>
                <a:gd name="T80" fmla="*/ 227 w 326"/>
                <a:gd name="T81" fmla="*/ 74 h 175"/>
                <a:gd name="T82" fmla="*/ 210 w 326"/>
                <a:gd name="T83" fmla="*/ 57 h 175"/>
                <a:gd name="T84" fmla="*/ 217 w 326"/>
                <a:gd name="T85" fmla="*/ 21 h 175"/>
                <a:gd name="T86" fmla="*/ 210 w 326"/>
                <a:gd name="T87"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6" h="175">
                  <a:moveTo>
                    <a:pt x="201" y="0"/>
                  </a:moveTo>
                  <a:lnTo>
                    <a:pt x="201" y="3"/>
                  </a:lnTo>
                  <a:lnTo>
                    <a:pt x="198" y="3"/>
                  </a:lnTo>
                  <a:lnTo>
                    <a:pt x="191" y="7"/>
                  </a:lnTo>
                  <a:lnTo>
                    <a:pt x="184" y="14"/>
                  </a:lnTo>
                  <a:lnTo>
                    <a:pt x="182" y="14"/>
                  </a:lnTo>
                  <a:lnTo>
                    <a:pt x="182" y="17"/>
                  </a:lnTo>
                  <a:lnTo>
                    <a:pt x="177" y="26"/>
                  </a:lnTo>
                  <a:lnTo>
                    <a:pt x="175" y="26"/>
                  </a:lnTo>
                  <a:lnTo>
                    <a:pt x="172" y="33"/>
                  </a:lnTo>
                  <a:lnTo>
                    <a:pt x="144" y="40"/>
                  </a:lnTo>
                  <a:lnTo>
                    <a:pt x="144" y="40"/>
                  </a:lnTo>
                  <a:lnTo>
                    <a:pt x="142" y="40"/>
                  </a:lnTo>
                  <a:lnTo>
                    <a:pt x="120" y="45"/>
                  </a:lnTo>
                  <a:lnTo>
                    <a:pt x="118" y="45"/>
                  </a:lnTo>
                  <a:lnTo>
                    <a:pt x="87" y="52"/>
                  </a:lnTo>
                  <a:lnTo>
                    <a:pt x="73" y="55"/>
                  </a:lnTo>
                  <a:lnTo>
                    <a:pt x="30" y="64"/>
                  </a:lnTo>
                  <a:lnTo>
                    <a:pt x="23" y="66"/>
                  </a:lnTo>
                  <a:lnTo>
                    <a:pt x="2" y="71"/>
                  </a:lnTo>
                  <a:lnTo>
                    <a:pt x="0" y="100"/>
                  </a:lnTo>
                  <a:lnTo>
                    <a:pt x="0" y="154"/>
                  </a:lnTo>
                  <a:lnTo>
                    <a:pt x="2" y="159"/>
                  </a:lnTo>
                  <a:lnTo>
                    <a:pt x="2" y="159"/>
                  </a:lnTo>
                  <a:lnTo>
                    <a:pt x="40" y="149"/>
                  </a:lnTo>
                  <a:lnTo>
                    <a:pt x="45" y="149"/>
                  </a:lnTo>
                  <a:lnTo>
                    <a:pt x="87" y="137"/>
                  </a:lnTo>
                  <a:lnTo>
                    <a:pt x="120" y="130"/>
                  </a:lnTo>
                  <a:lnTo>
                    <a:pt x="125" y="130"/>
                  </a:lnTo>
                  <a:lnTo>
                    <a:pt x="127" y="130"/>
                  </a:lnTo>
                  <a:lnTo>
                    <a:pt x="151" y="123"/>
                  </a:lnTo>
                  <a:lnTo>
                    <a:pt x="151" y="126"/>
                  </a:lnTo>
                  <a:lnTo>
                    <a:pt x="177" y="119"/>
                  </a:lnTo>
                  <a:lnTo>
                    <a:pt x="189" y="119"/>
                  </a:lnTo>
                  <a:lnTo>
                    <a:pt x="201" y="142"/>
                  </a:lnTo>
                  <a:lnTo>
                    <a:pt x="210" y="147"/>
                  </a:lnTo>
                  <a:lnTo>
                    <a:pt x="215" y="152"/>
                  </a:lnTo>
                  <a:lnTo>
                    <a:pt x="227" y="171"/>
                  </a:lnTo>
                  <a:lnTo>
                    <a:pt x="234" y="168"/>
                  </a:lnTo>
                  <a:lnTo>
                    <a:pt x="241" y="161"/>
                  </a:lnTo>
                  <a:lnTo>
                    <a:pt x="241" y="159"/>
                  </a:lnTo>
                  <a:lnTo>
                    <a:pt x="241" y="156"/>
                  </a:lnTo>
                  <a:lnTo>
                    <a:pt x="239" y="154"/>
                  </a:lnTo>
                  <a:lnTo>
                    <a:pt x="241" y="152"/>
                  </a:lnTo>
                  <a:lnTo>
                    <a:pt x="241" y="152"/>
                  </a:lnTo>
                  <a:lnTo>
                    <a:pt x="243" y="149"/>
                  </a:lnTo>
                  <a:lnTo>
                    <a:pt x="246" y="149"/>
                  </a:lnTo>
                  <a:lnTo>
                    <a:pt x="248" y="149"/>
                  </a:lnTo>
                  <a:lnTo>
                    <a:pt x="262" y="133"/>
                  </a:lnTo>
                  <a:lnTo>
                    <a:pt x="262" y="156"/>
                  </a:lnTo>
                  <a:lnTo>
                    <a:pt x="260" y="161"/>
                  </a:lnTo>
                  <a:lnTo>
                    <a:pt x="250" y="171"/>
                  </a:lnTo>
                  <a:lnTo>
                    <a:pt x="248" y="175"/>
                  </a:lnTo>
                  <a:lnTo>
                    <a:pt x="248" y="175"/>
                  </a:lnTo>
                  <a:lnTo>
                    <a:pt x="250" y="173"/>
                  </a:lnTo>
                  <a:lnTo>
                    <a:pt x="258" y="168"/>
                  </a:lnTo>
                  <a:lnTo>
                    <a:pt x="260" y="166"/>
                  </a:lnTo>
                  <a:lnTo>
                    <a:pt x="267" y="156"/>
                  </a:lnTo>
                  <a:lnTo>
                    <a:pt x="269" y="154"/>
                  </a:lnTo>
                  <a:lnTo>
                    <a:pt x="291" y="135"/>
                  </a:lnTo>
                  <a:lnTo>
                    <a:pt x="291" y="135"/>
                  </a:lnTo>
                  <a:lnTo>
                    <a:pt x="319" y="123"/>
                  </a:lnTo>
                  <a:lnTo>
                    <a:pt x="319" y="123"/>
                  </a:lnTo>
                  <a:lnTo>
                    <a:pt x="319" y="123"/>
                  </a:lnTo>
                  <a:lnTo>
                    <a:pt x="321" y="126"/>
                  </a:lnTo>
                  <a:lnTo>
                    <a:pt x="321" y="126"/>
                  </a:lnTo>
                  <a:lnTo>
                    <a:pt x="321" y="126"/>
                  </a:lnTo>
                  <a:lnTo>
                    <a:pt x="324" y="135"/>
                  </a:lnTo>
                  <a:lnTo>
                    <a:pt x="324" y="133"/>
                  </a:lnTo>
                  <a:lnTo>
                    <a:pt x="326" y="121"/>
                  </a:lnTo>
                  <a:lnTo>
                    <a:pt x="324" y="119"/>
                  </a:lnTo>
                  <a:lnTo>
                    <a:pt x="324" y="114"/>
                  </a:lnTo>
                  <a:lnTo>
                    <a:pt x="319" y="104"/>
                  </a:lnTo>
                  <a:lnTo>
                    <a:pt x="319" y="102"/>
                  </a:lnTo>
                  <a:lnTo>
                    <a:pt x="314" y="95"/>
                  </a:lnTo>
                  <a:lnTo>
                    <a:pt x="312" y="90"/>
                  </a:lnTo>
                  <a:lnTo>
                    <a:pt x="307" y="85"/>
                  </a:lnTo>
                  <a:lnTo>
                    <a:pt x="305" y="83"/>
                  </a:lnTo>
                  <a:lnTo>
                    <a:pt x="302" y="81"/>
                  </a:lnTo>
                  <a:lnTo>
                    <a:pt x="300" y="81"/>
                  </a:lnTo>
                  <a:lnTo>
                    <a:pt x="295" y="78"/>
                  </a:lnTo>
                  <a:lnTo>
                    <a:pt x="291" y="78"/>
                  </a:lnTo>
                  <a:lnTo>
                    <a:pt x="288" y="78"/>
                  </a:lnTo>
                  <a:lnTo>
                    <a:pt x="288" y="81"/>
                  </a:lnTo>
                  <a:lnTo>
                    <a:pt x="286" y="81"/>
                  </a:lnTo>
                  <a:lnTo>
                    <a:pt x="286" y="81"/>
                  </a:lnTo>
                  <a:lnTo>
                    <a:pt x="286" y="83"/>
                  </a:lnTo>
                  <a:lnTo>
                    <a:pt x="286" y="83"/>
                  </a:lnTo>
                  <a:lnTo>
                    <a:pt x="291" y="85"/>
                  </a:lnTo>
                  <a:lnTo>
                    <a:pt x="291" y="85"/>
                  </a:lnTo>
                  <a:lnTo>
                    <a:pt x="291" y="83"/>
                  </a:lnTo>
                  <a:lnTo>
                    <a:pt x="291" y="83"/>
                  </a:lnTo>
                  <a:lnTo>
                    <a:pt x="291" y="81"/>
                  </a:lnTo>
                  <a:lnTo>
                    <a:pt x="293" y="81"/>
                  </a:lnTo>
                  <a:lnTo>
                    <a:pt x="293" y="81"/>
                  </a:lnTo>
                  <a:lnTo>
                    <a:pt x="295" y="81"/>
                  </a:lnTo>
                  <a:lnTo>
                    <a:pt x="298" y="83"/>
                  </a:lnTo>
                  <a:lnTo>
                    <a:pt x="298" y="83"/>
                  </a:lnTo>
                  <a:lnTo>
                    <a:pt x="307" y="92"/>
                  </a:lnTo>
                  <a:lnTo>
                    <a:pt x="310" y="97"/>
                  </a:lnTo>
                  <a:lnTo>
                    <a:pt x="312" y="100"/>
                  </a:lnTo>
                  <a:lnTo>
                    <a:pt x="314" y="104"/>
                  </a:lnTo>
                  <a:lnTo>
                    <a:pt x="314" y="107"/>
                  </a:lnTo>
                  <a:lnTo>
                    <a:pt x="314" y="109"/>
                  </a:lnTo>
                  <a:lnTo>
                    <a:pt x="314" y="109"/>
                  </a:lnTo>
                  <a:lnTo>
                    <a:pt x="310" y="114"/>
                  </a:lnTo>
                  <a:lnTo>
                    <a:pt x="305" y="116"/>
                  </a:lnTo>
                  <a:lnTo>
                    <a:pt x="293" y="123"/>
                  </a:lnTo>
                  <a:lnTo>
                    <a:pt x="284" y="126"/>
                  </a:lnTo>
                  <a:lnTo>
                    <a:pt x="281" y="126"/>
                  </a:lnTo>
                  <a:lnTo>
                    <a:pt x="274" y="123"/>
                  </a:lnTo>
                  <a:lnTo>
                    <a:pt x="272" y="123"/>
                  </a:lnTo>
                  <a:lnTo>
                    <a:pt x="269" y="121"/>
                  </a:lnTo>
                  <a:lnTo>
                    <a:pt x="269" y="121"/>
                  </a:lnTo>
                  <a:lnTo>
                    <a:pt x="267" y="121"/>
                  </a:lnTo>
                  <a:lnTo>
                    <a:pt x="267" y="114"/>
                  </a:lnTo>
                  <a:lnTo>
                    <a:pt x="265" y="111"/>
                  </a:lnTo>
                  <a:lnTo>
                    <a:pt x="250" y="90"/>
                  </a:lnTo>
                  <a:lnTo>
                    <a:pt x="239" y="78"/>
                  </a:lnTo>
                  <a:lnTo>
                    <a:pt x="234" y="74"/>
                  </a:lnTo>
                  <a:lnTo>
                    <a:pt x="234" y="74"/>
                  </a:lnTo>
                  <a:lnTo>
                    <a:pt x="231" y="74"/>
                  </a:lnTo>
                  <a:lnTo>
                    <a:pt x="227" y="74"/>
                  </a:lnTo>
                  <a:lnTo>
                    <a:pt x="220" y="76"/>
                  </a:lnTo>
                  <a:lnTo>
                    <a:pt x="210" y="71"/>
                  </a:lnTo>
                  <a:lnTo>
                    <a:pt x="210" y="57"/>
                  </a:lnTo>
                  <a:lnTo>
                    <a:pt x="215" y="40"/>
                  </a:lnTo>
                  <a:lnTo>
                    <a:pt x="224" y="24"/>
                  </a:lnTo>
                  <a:lnTo>
                    <a:pt x="217" y="21"/>
                  </a:lnTo>
                  <a:lnTo>
                    <a:pt x="213" y="12"/>
                  </a:lnTo>
                  <a:lnTo>
                    <a:pt x="210" y="3"/>
                  </a:lnTo>
                  <a:lnTo>
                    <a:pt x="210" y="0"/>
                  </a:lnTo>
                  <a:lnTo>
                    <a:pt x="203" y="0"/>
                  </a:lnTo>
                  <a:lnTo>
                    <a:pt x="201" y="0"/>
                  </a:lnTo>
                  <a:close/>
                </a:path>
              </a:pathLst>
            </a:custGeom>
            <a:solidFill>
              <a:schemeClr val="accent3">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4" name="Maryland"/>
            <p:cNvSpPr>
              <a:spLocks/>
            </p:cNvSpPr>
            <p:nvPr/>
          </p:nvSpPr>
          <p:spPr bwMode="auto">
            <a:xfrm>
              <a:off x="7249864" y="2802037"/>
              <a:ext cx="698500" cy="334963"/>
            </a:xfrm>
            <a:custGeom>
              <a:avLst/>
              <a:gdLst>
                <a:gd name="T0" fmla="*/ 404 w 440"/>
                <a:gd name="T1" fmla="*/ 147 h 211"/>
                <a:gd name="T2" fmla="*/ 392 w 440"/>
                <a:gd name="T3" fmla="*/ 149 h 211"/>
                <a:gd name="T4" fmla="*/ 381 w 440"/>
                <a:gd name="T5" fmla="*/ 152 h 211"/>
                <a:gd name="T6" fmla="*/ 374 w 440"/>
                <a:gd name="T7" fmla="*/ 130 h 211"/>
                <a:gd name="T8" fmla="*/ 352 w 440"/>
                <a:gd name="T9" fmla="*/ 52 h 211"/>
                <a:gd name="T10" fmla="*/ 298 w 440"/>
                <a:gd name="T11" fmla="*/ 10 h 211"/>
                <a:gd name="T12" fmla="*/ 227 w 440"/>
                <a:gd name="T13" fmla="*/ 24 h 211"/>
                <a:gd name="T14" fmla="*/ 127 w 440"/>
                <a:gd name="T15" fmla="*/ 45 h 211"/>
                <a:gd name="T16" fmla="*/ 52 w 440"/>
                <a:gd name="T17" fmla="*/ 59 h 211"/>
                <a:gd name="T18" fmla="*/ 26 w 440"/>
                <a:gd name="T19" fmla="*/ 111 h 211"/>
                <a:gd name="T20" fmla="*/ 80 w 440"/>
                <a:gd name="T21" fmla="*/ 76 h 211"/>
                <a:gd name="T22" fmla="*/ 113 w 440"/>
                <a:gd name="T23" fmla="*/ 59 h 211"/>
                <a:gd name="T24" fmla="*/ 120 w 440"/>
                <a:gd name="T25" fmla="*/ 47 h 211"/>
                <a:gd name="T26" fmla="*/ 135 w 440"/>
                <a:gd name="T27" fmla="*/ 55 h 211"/>
                <a:gd name="T28" fmla="*/ 175 w 440"/>
                <a:gd name="T29" fmla="*/ 85 h 211"/>
                <a:gd name="T30" fmla="*/ 194 w 440"/>
                <a:gd name="T31" fmla="*/ 102 h 211"/>
                <a:gd name="T32" fmla="*/ 194 w 440"/>
                <a:gd name="T33" fmla="*/ 107 h 211"/>
                <a:gd name="T34" fmla="*/ 201 w 440"/>
                <a:gd name="T35" fmla="*/ 111 h 211"/>
                <a:gd name="T36" fmla="*/ 236 w 440"/>
                <a:gd name="T37" fmla="*/ 121 h 211"/>
                <a:gd name="T38" fmla="*/ 246 w 440"/>
                <a:gd name="T39" fmla="*/ 137 h 211"/>
                <a:gd name="T40" fmla="*/ 239 w 440"/>
                <a:gd name="T41" fmla="*/ 163 h 211"/>
                <a:gd name="T42" fmla="*/ 234 w 440"/>
                <a:gd name="T43" fmla="*/ 187 h 211"/>
                <a:gd name="T44" fmla="*/ 279 w 440"/>
                <a:gd name="T45" fmla="*/ 199 h 211"/>
                <a:gd name="T46" fmla="*/ 281 w 440"/>
                <a:gd name="T47" fmla="*/ 199 h 211"/>
                <a:gd name="T48" fmla="*/ 317 w 440"/>
                <a:gd name="T49" fmla="*/ 178 h 211"/>
                <a:gd name="T50" fmla="*/ 305 w 440"/>
                <a:gd name="T51" fmla="*/ 163 h 211"/>
                <a:gd name="T52" fmla="*/ 295 w 440"/>
                <a:gd name="T53" fmla="*/ 142 h 211"/>
                <a:gd name="T54" fmla="*/ 293 w 440"/>
                <a:gd name="T55" fmla="*/ 133 h 211"/>
                <a:gd name="T56" fmla="*/ 300 w 440"/>
                <a:gd name="T57" fmla="*/ 99 h 211"/>
                <a:gd name="T58" fmla="*/ 286 w 440"/>
                <a:gd name="T59" fmla="*/ 76 h 211"/>
                <a:gd name="T60" fmla="*/ 295 w 440"/>
                <a:gd name="T61" fmla="*/ 71 h 211"/>
                <a:gd name="T62" fmla="*/ 295 w 440"/>
                <a:gd name="T63" fmla="*/ 64 h 211"/>
                <a:gd name="T64" fmla="*/ 300 w 440"/>
                <a:gd name="T65" fmla="*/ 57 h 211"/>
                <a:gd name="T66" fmla="*/ 319 w 440"/>
                <a:gd name="T67" fmla="*/ 40 h 211"/>
                <a:gd name="T68" fmla="*/ 317 w 440"/>
                <a:gd name="T69" fmla="*/ 50 h 211"/>
                <a:gd name="T70" fmla="*/ 307 w 440"/>
                <a:gd name="T71" fmla="*/ 78 h 211"/>
                <a:gd name="T72" fmla="*/ 321 w 440"/>
                <a:gd name="T73" fmla="*/ 83 h 211"/>
                <a:gd name="T74" fmla="*/ 314 w 440"/>
                <a:gd name="T75" fmla="*/ 118 h 211"/>
                <a:gd name="T76" fmla="*/ 314 w 440"/>
                <a:gd name="T77" fmla="*/ 137 h 211"/>
                <a:gd name="T78" fmla="*/ 314 w 440"/>
                <a:gd name="T79" fmla="*/ 133 h 211"/>
                <a:gd name="T80" fmla="*/ 321 w 440"/>
                <a:gd name="T81" fmla="*/ 128 h 211"/>
                <a:gd name="T82" fmla="*/ 324 w 440"/>
                <a:gd name="T83" fmla="*/ 142 h 211"/>
                <a:gd name="T84" fmla="*/ 321 w 440"/>
                <a:gd name="T85" fmla="*/ 159 h 211"/>
                <a:gd name="T86" fmla="*/ 331 w 440"/>
                <a:gd name="T87" fmla="*/ 180 h 211"/>
                <a:gd name="T88" fmla="*/ 364 w 440"/>
                <a:gd name="T89" fmla="*/ 180 h 211"/>
                <a:gd name="T90" fmla="*/ 395 w 440"/>
                <a:gd name="T91" fmla="*/ 211 h 211"/>
                <a:gd name="T92" fmla="*/ 435 w 440"/>
                <a:gd name="T93" fmla="*/ 187 h 211"/>
                <a:gd name="T94" fmla="*/ 440 w 440"/>
                <a:gd name="T95" fmla="*/ 154 h 211"/>
                <a:gd name="T96" fmla="*/ 440 w 440"/>
                <a:gd name="T97" fmla="*/ 14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0" h="211">
                  <a:moveTo>
                    <a:pt x="411" y="144"/>
                  </a:moveTo>
                  <a:lnTo>
                    <a:pt x="407" y="147"/>
                  </a:lnTo>
                  <a:lnTo>
                    <a:pt x="407" y="147"/>
                  </a:lnTo>
                  <a:lnTo>
                    <a:pt x="404" y="147"/>
                  </a:lnTo>
                  <a:lnTo>
                    <a:pt x="404" y="147"/>
                  </a:lnTo>
                  <a:lnTo>
                    <a:pt x="400" y="147"/>
                  </a:lnTo>
                  <a:lnTo>
                    <a:pt x="397" y="147"/>
                  </a:lnTo>
                  <a:lnTo>
                    <a:pt x="392" y="149"/>
                  </a:lnTo>
                  <a:lnTo>
                    <a:pt x="390" y="149"/>
                  </a:lnTo>
                  <a:lnTo>
                    <a:pt x="390" y="149"/>
                  </a:lnTo>
                  <a:lnTo>
                    <a:pt x="383" y="152"/>
                  </a:lnTo>
                  <a:lnTo>
                    <a:pt x="381" y="152"/>
                  </a:lnTo>
                  <a:lnTo>
                    <a:pt x="378" y="147"/>
                  </a:lnTo>
                  <a:lnTo>
                    <a:pt x="378" y="144"/>
                  </a:lnTo>
                  <a:lnTo>
                    <a:pt x="376" y="140"/>
                  </a:lnTo>
                  <a:lnTo>
                    <a:pt x="374" y="130"/>
                  </a:lnTo>
                  <a:lnTo>
                    <a:pt x="366" y="107"/>
                  </a:lnTo>
                  <a:lnTo>
                    <a:pt x="357" y="71"/>
                  </a:lnTo>
                  <a:lnTo>
                    <a:pt x="352" y="57"/>
                  </a:lnTo>
                  <a:lnTo>
                    <a:pt x="352" y="52"/>
                  </a:lnTo>
                  <a:lnTo>
                    <a:pt x="350" y="43"/>
                  </a:lnTo>
                  <a:lnTo>
                    <a:pt x="338" y="0"/>
                  </a:lnTo>
                  <a:lnTo>
                    <a:pt x="307" y="7"/>
                  </a:lnTo>
                  <a:lnTo>
                    <a:pt x="298" y="10"/>
                  </a:lnTo>
                  <a:lnTo>
                    <a:pt x="298" y="10"/>
                  </a:lnTo>
                  <a:lnTo>
                    <a:pt x="267" y="17"/>
                  </a:lnTo>
                  <a:lnTo>
                    <a:pt x="246" y="21"/>
                  </a:lnTo>
                  <a:lnTo>
                    <a:pt x="227" y="24"/>
                  </a:lnTo>
                  <a:lnTo>
                    <a:pt x="208" y="28"/>
                  </a:lnTo>
                  <a:lnTo>
                    <a:pt x="187" y="33"/>
                  </a:lnTo>
                  <a:lnTo>
                    <a:pt x="184" y="33"/>
                  </a:lnTo>
                  <a:lnTo>
                    <a:pt x="127" y="45"/>
                  </a:lnTo>
                  <a:lnTo>
                    <a:pt x="104" y="47"/>
                  </a:lnTo>
                  <a:lnTo>
                    <a:pt x="101" y="50"/>
                  </a:lnTo>
                  <a:lnTo>
                    <a:pt x="61" y="57"/>
                  </a:lnTo>
                  <a:lnTo>
                    <a:pt x="52" y="59"/>
                  </a:lnTo>
                  <a:lnTo>
                    <a:pt x="9" y="66"/>
                  </a:lnTo>
                  <a:lnTo>
                    <a:pt x="0" y="66"/>
                  </a:lnTo>
                  <a:lnTo>
                    <a:pt x="12" y="130"/>
                  </a:lnTo>
                  <a:lnTo>
                    <a:pt x="26" y="111"/>
                  </a:lnTo>
                  <a:lnTo>
                    <a:pt x="42" y="90"/>
                  </a:lnTo>
                  <a:lnTo>
                    <a:pt x="54" y="92"/>
                  </a:lnTo>
                  <a:lnTo>
                    <a:pt x="68" y="71"/>
                  </a:lnTo>
                  <a:lnTo>
                    <a:pt x="80" y="76"/>
                  </a:lnTo>
                  <a:lnTo>
                    <a:pt x="97" y="76"/>
                  </a:lnTo>
                  <a:lnTo>
                    <a:pt x="109" y="59"/>
                  </a:lnTo>
                  <a:lnTo>
                    <a:pt x="113" y="59"/>
                  </a:lnTo>
                  <a:lnTo>
                    <a:pt x="113" y="59"/>
                  </a:lnTo>
                  <a:lnTo>
                    <a:pt x="116" y="55"/>
                  </a:lnTo>
                  <a:lnTo>
                    <a:pt x="118" y="50"/>
                  </a:lnTo>
                  <a:lnTo>
                    <a:pt x="120" y="50"/>
                  </a:lnTo>
                  <a:lnTo>
                    <a:pt x="120" y="47"/>
                  </a:lnTo>
                  <a:lnTo>
                    <a:pt x="123" y="50"/>
                  </a:lnTo>
                  <a:lnTo>
                    <a:pt x="127" y="50"/>
                  </a:lnTo>
                  <a:lnTo>
                    <a:pt x="130" y="50"/>
                  </a:lnTo>
                  <a:lnTo>
                    <a:pt x="135" y="55"/>
                  </a:lnTo>
                  <a:lnTo>
                    <a:pt x="137" y="55"/>
                  </a:lnTo>
                  <a:lnTo>
                    <a:pt x="158" y="66"/>
                  </a:lnTo>
                  <a:lnTo>
                    <a:pt x="170" y="85"/>
                  </a:lnTo>
                  <a:lnTo>
                    <a:pt x="175" y="85"/>
                  </a:lnTo>
                  <a:lnTo>
                    <a:pt x="198" y="92"/>
                  </a:lnTo>
                  <a:lnTo>
                    <a:pt x="194" y="99"/>
                  </a:lnTo>
                  <a:lnTo>
                    <a:pt x="194" y="99"/>
                  </a:lnTo>
                  <a:lnTo>
                    <a:pt x="194" y="102"/>
                  </a:lnTo>
                  <a:lnTo>
                    <a:pt x="194" y="102"/>
                  </a:lnTo>
                  <a:lnTo>
                    <a:pt x="194" y="104"/>
                  </a:lnTo>
                  <a:lnTo>
                    <a:pt x="194" y="104"/>
                  </a:lnTo>
                  <a:lnTo>
                    <a:pt x="194" y="107"/>
                  </a:lnTo>
                  <a:lnTo>
                    <a:pt x="194" y="107"/>
                  </a:lnTo>
                  <a:lnTo>
                    <a:pt x="194" y="107"/>
                  </a:lnTo>
                  <a:lnTo>
                    <a:pt x="201" y="111"/>
                  </a:lnTo>
                  <a:lnTo>
                    <a:pt x="201" y="111"/>
                  </a:lnTo>
                  <a:lnTo>
                    <a:pt x="206" y="111"/>
                  </a:lnTo>
                  <a:lnTo>
                    <a:pt x="208" y="111"/>
                  </a:lnTo>
                  <a:lnTo>
                    <a:pt x="213" y="111"/>
                  </a:lnTo>
                  <a:lnTo>
                    <a:pt x="236" y="121"/>
                  </a:lnTo>
                  <a:lnTo>
                    <a:pt x="241" y="114"/>
                  </a:lnTo>
                  <a:lnTo>
                    <a:pt x="246" y="116"/>
                  </a:lnTo>
                  <a:lnTo>
                    <a:pt x="258" y="121"/>
                  </a:lnTo>
                  <a:lnTo>
                    <a:pt x="246" y="137"/>
                  </a:lnTo>
                  <a:lnTo>
                    <a:pt x="246" y="137"/>
                  </a:lnTo>
                  <a:lnTo>
                    <a:pt x="243" y="149"/>
                  </a:lnTo>
                  <a:lnTo>
                    <a:pt x="241" y="159"/>
                  </a:lnTo>
                  <a:lnTo>
                    <a:pt x="239" y="163"/>
                  </a:lnTo>
                  <a:lnTo>
                    <a:pt x="234" y="170"/>
                  </a:lnTo>
                  <a:lnTo>
                    <a:pt x="232" y="175"/>
                  </a:lnTo>
                  <a:lnTo>
                    <a:pt x="232" y="180"/>
                  </a:lnTo>
                  <a:lnTo>
                    <a:pt x="234" y="187"/>
                  </a:lnTo>
                  <a:lnTo>
                    <a:pt x="236" y="189"/>
                  </a:lnTo>
                  <a:lnTo>
                    <a:pt x="241" y="192"/>
                  </a:lnTo>
                  <a:lnTo>
                    <a:pt x="241" y="192"/>
                  </a:lnTo>
                  <a:lnTo>
                    <a:pt x="279" y="199"/>
                  </a:lnTo>
                  <a:lnTo>
                    <a:pt x="279" y="197"/>
                  </a:lnTo>
                  <a:lnTo>
                    <a:pt x="279" y="197"/>
                  </a:lnTo>
                  <a:lnTo>
                    <a:pt x="279" y="192"/>
                  </a:lnTo>
                  <a:lnTo>
                    <a:pt x="281" y="199"/>
                  </a:lnTo>
                  <a:lnTo>
                    <a:pt x="317" y="204"/>
                  </a:lnTo>
                  <a:lnTo>
                    <a:pt x="321" y="194"/>
                  </a:lnTo>
                  <a:lnTo>
                    <a:pt x="317" y="182"/>
                  </a:lnTo>
                  <a:lnTo>
                    <a:pt x="317" y="178"/>
                  </a:lnTo>
                  <a:lnTo>
                    <a:pt x="317" y="175"/>
                  </a:lnTo>
                  <a:lnTo>
                    <a:pt x="317" y="173"/>
                  </a:lnTo>
                  <a:lnTo>
                    <a:pt x="310" y="168"/>
                  </a:lnTo>
                  <a:lnTo>
                    <a:pt x="305" y="163"/>
                  </a:lnTo>
                  <a:lnTo>
                    <a:pt x="303" y="161"/>
                  </a:lnTo>
                  <a:lnTo>
                    <a:pt x="303" y="159"/>
                  </a:lnTo>
                  <a:lnTo>
                    <a:pt x="300" y="159"/>
                  </a:lnTo>
                  <a:lnTo>
                    <a:pt x="295" y="142"/>
                  </a:lnTo>
                  <a:lnTo>
                    <a:pt x="295" y="140"/>
                  </a:lnTo>
                  <a:lnTo>
                    <a:pt x="295" y="137"/>
                  </a:lnTo>
                  <a:lnTo>
                    <a:pt x="293" y="135"/>
                  </a:lnTo>
                  <a:lnTo>
                    <a:pt x="293" y="133"/>
                  </a:lnTo>
                  <a:lnTo>
                    <a:pt x="291" y="130"/>
                  </a:lnTo>
                  <a:lnTo>
                    <a:pt x="295" y="116"/>
                  </a:lnTo>
                  <a:lnTo>
                    <a:pt x="298" y="109"/>
                  </a:lnTo>
                  <a:lnTo>
                    <a:pt x="300" y="99"/>
                  </a:lnTo>
                  <a:lnTo>
                    <a:pt x="300" y="97"/>
                  </a:lnTo>
                  <a:lnTo>
                    <a:pt x="295" y="88"/>
                  </a:lnTo>
                  <a:lnTo>
                    <a:pt x="284" y="76"/>
                  </a:lnTo>
                  <a:lnTo>
                    <a:pt x="286" y="76"/>
                  </a:lnTo>
                  <a:lnTo>
                    <a:pt x="291" y="78"/>
                  </a:lnTo>
                  <a:lnTo>
                    <a:pt x="293" y="76"/>
                  </a:lnTo>
                  <a:lnTo>
                    <a:pt x="295" y="71"/>
                  </a:lnTo>
                  <a:lnTo>
                    <a:pt x="295" y="71"/>
                  </a:lnTo>
                  <a:lnTo>
                    <a:pt x="295" y="69"/>
                  </a:lnTo>
                  <a:lnTo>
                    <a:pt x="295" y="69"/>
                  </a:lnTo>
                  <a:lnTo>
                    <a:pt x="293" y="69"/>
                  </a:lnTo>
                  <a:lnTo>
                    <a:pt x="295" y="64"/>
                  </a:lnTo>
                  <a:lnTo>
                    <a:pt x="298" y="57"/>
                  </a:lnTo>
                  <a:lnTo>
                    <a:pt x="298" y="55"/>
                  </a:lnTo>
                  <a:lnTo>
                    <a:pt x="298" y="55"/>
                  </a:lnTo>
                  <a:lnTo>
                    <a:pt x="300" y="57"/>
                  </a:lnTo>
                  <a:lnTo>
                    <a:pt x="303" y="59"/>
                  </a:lnTo>
                  <a:lnTo>
                    <a:pt x="307" y="55"/>
                  </a:lnTo>
                  <a:lnTo>
                    <a:pt x="312" y="50"/>
                  </a:lnTo>
                  <a:lnTo>
                    <a:pt x="319" y="40"/>
                  </a:lnTo>
                  <a:lnTo>
                    <a:pt x="319" y="38"/>
                  </a:lnTo>
                  <a:lnTo>
                    <a:pt x="317" y="28"/>
                  </a:lnTo>
                  <a:lnTo>
                    <a:pt x="329" y="47"/>
                  </a:lnTo>
                  <a:lnTo>
                    <a:pt x="317" y="50"/>
                  </a:lnTo>
                  <a:lnTo>
                    <a:pt x="312" y="55"/>
                  </a:lnTo>
                  <a:lnTo>
                    <a:pt x="312" y="57"/>
                  </a:lnTo>
                  <a:lnTo>
                    <a:pt x="307" y="76"/>
                  </a:lnTo>
                  <a:lnTo>
                    <a:pt x="307" y="78"/>
                  </a:lnTo>
                  <a:lnTo>
                    <a:pt x="307" y="81"/>
                  </a:lnTo>
                  <a:lnTo>
                    <a:pt x="314" y="85"/>
                  </a:lnTo>
                  <a:lnTo>
                    <a:pt x="317" y="85"/>
                  </a:lnTo>
                  <a:lnTo>
                    <a:pt x="321" y="83"/>
                  </a:lnTo>
                  <a:lnTo>
                    <a:pt x="324" y="116"/>
                  </a:lnTo>
                  <a:lnTo>
                    <a:pt x="317" y="116"/>
                  </a:lnTo>
                  <a:lnTo>
                    <a:pt x="314" y="118"/>
                  </a:lnTo>
                  <a:lnTo>
                    <a:pt x="314" y="118"/>
                  </a:lnTo>
                  <a:lnTo>
                    <a:pt x="312" y="126"/>
                  </a:lnTo>
                  <a:lnTo>
                    <a:pt x="312" y="128"/>
                  </a:lnTo>
                  <a:lnTo>
                    <a:pt x="312" y="137"/>
                  </a:lnTo>
                  <a:lnTo>
                    <a:pt x="314" y="137"/>
                  </a:lnTo>
                  <a:lnTo>
                    <a:pt x="317" y="137"/>
                  </a:lnTo>
                  <a:lnTo>
                    <a:pt x="314" y="135"/>
                  </a:lnTo>
                  <a:lnTo>
                    <a:pt x="314" y="135"/>
                  </a:lnTo>
                  <a:lnTo>
                    <a:pt x="314" y="133"/>
                  </a:lnTo>
                  <a:lnTo>
                    <a:pt x="314" y="130"/>
                  </a:lnTo>
                  <a:lnTo>
                    <a:pt x="314" y="130"/>
                  </a:lnTo>
                  <a:lnTo>
                    <a:pt x="321" y="128"/>
                  </a:lnTo>
                  <a:lnTo>
                    <a:pt x="321" y="128"/>
                  </a:lnTo>
                  <a:lnTo>
                    <a:pt x="331" y="137"/>
                  </a:lnTo>
                  <a:lnTo>
                    <a:pt x="333" y="140"/>
                  </a:lnTo>
                  <a:lnTo>
                    <a:pt x="333" y="140"/>
                  </a:lnTo>
                  <a:lnTo>
                    <a:pt x="324" y="142"/>
                  </a:lnTo>
                  <a:lnTo>
                    <a:pt x="324" y="142"/>
                  </a:lnTo>
                  <a:lnTo>
                    <a:pt x="321" y="144"/>
                  </a:lnTo>
                  <a:lnTo>
                    <a:pt x="321" y="144"/>
                  </a:lnTo>
                  <a:lnTo>
                    <a:pt x="321" y="159"/>
                  </a:lnTo>
                  <a:lnTo>
                    <a:pt x="324" y="166"/>
                  </a:lnTo>
                  <a:lnTo>
                    <a:pt x="329" y="178"/>
                  </a:lnTo>
                  <a:lnTo>
                    <a:pt x="331" y="180"/>
                  </a:lnTo>
                  <a:lnTo>
                    <a:pt x="331" y="180"/>
                  </a:lnTo>
                  <a:lnTo>
                    <a:pt x="338" y="185"/>
                  </a:lnTo>
                  <a:lnTo>
                    <a:pt x="340" y="185"/>
                  </a:lnTo>
                  <a:lnTo>
                    <a:pt x="352" y="182"/>
                  </a:lnTo>
                  <a:lnTo>
                    <a:pt x="364" y="180"/>
                  </a:lnTo>
                  <a:lnTo>
                    <a:pt x="369" y="182"/>
                  </a:lnTo>
                  <a:lnTo>
                    <a:pt x="376" y="194"/>
                  </a:lnTo>
                  <a:lnTo>
                    <a:pt x="383" y="211"/>
                  </a:lnTo>
                  <a:lnTo>
                    <a:pt x="395" y="211"/>
                  </a:lnTo>
                  <a:lnTo>
                    <a:pt x="397" y="206"/>
                  </a:lnTo>
                  <a:lnTo>
                    <a:pt x="433" y="194"/>
                  </a:lnTo>
                  <a:lnTo>
                    <a:pt x="435" y="189"/>
                  </a:lnTo>
                  <a:lnTo>
                    <a:pt x="435" y="187"/>
                  </a:lnTo>
                  <a:lnTo>
                    <a:pt x="435" y="185"/>
                  </a:lnTo>
                  <a:lnTo>
                    <a:pt x="435" y="185"/>
                  </a:lnTo>
                  <a:lnTo>
                    <a:pt x="435" y="182"/>
                  </a:lnTo>
                  <a:lnTo>
                    <a:pt x="440" y="154"/>
                  </a:lnTo>
                  <a:lnTo>
                    <a:pt x="440" y="152"/>
                  </a:lnTo>
                  <a:lnTo>
                    <a:pt x="440" y="147"/>
                  </a:lnTo>
                  <a:lnTo>
                    <a:pt x="440" y="144"/>
                  </a:lnTo>
                  <a:lnTo>
                    <a:pt x="440" y="140"/>
                  </a:lnTo>
                  <a:lnTo>
                    <a:pt x="411" y="144"/>
                  </a:lnTo>
                  <a:lnTo>
                    <a:pt x="411" y="144"/>
                  </a:lnTo>
                  <a:close/>
                </a:path>
              </a:pathLst>
            </a:custGeom>
            <a:solidFill>
              <a:schemeClr val="accent3">
                <a:lumMod val="50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9" name="Maine"/>
            <p:cNvSpPr>
              <a:spLocks/>
            </p:cNvSpPr>
            <p:nvPr/>
          </p:nvSpPr>
          <p:spPr bwMode="auto">
            <a:xfrm>
              <a:off x="8180139" y="1103412"/>
              <a:ext cx="568325" cy="895350"/>
            </a:xfrm>
            <a:custGeom>
              <a:avLst/>
              <a:gdLst>
                <a:gd name="T0" fmla="*/ 334 w 358"/>
                <a:gd name="T1" fmla="*/ 232 h 564"/>
                <a:gd name="T2" fmla="*/ 317 w 358"/>
                <a:gd name="T3" fmla="*/ 230 h 564"/>
                <a:gd name="T4" fmla="*/ 315 w 358"/>
                <a:gd name="T5" fmla="*/ 237 h 564"/>
                <a:gd name="T6" fmla="*/ 299 w 358"/>
                <a:gd name="T7" fmla="*/ 223 h 564"/>
                <a:gd name="T8" fmla="*/ 301 w 358"/>
                <a:gd name="T9" fmla="*/ 211 h 564"/>
                <a:gd name="T10" fmla="*/ 289 w 358"/>
                <a:gd name="T11" fmla="*/ 185 h 564"/>
                <a:gd name="T12" fmla="*/ 254 w 358"/>
                <a:gd name="T13" fmla="*/ 171 h 564"/>
                <a:gd name="T14" fmla="*/ 192 w 358"/>
                <a:gd name="T15" fmla="*/ 12 h 564"/>
                <a:gd name="T16" fmla="*/ 157 w 358"/>
                <a:gd name="T17" fmla="*/ 3 h 564"/>
                <a:gd name="T18" fmla="*/ 119 w 358"/>
                <a:gd name="T19" fmla="*/ 36 h 564"/>
                <a:gd name="T20" fmla="*/ 100 w 358"/>
                <a:gd name="T21" fmla="*/ 14 h 564"/>
                <a:gd name="T22" fmla="*/ 97 w 358"/>
                <a:gd name="T23" fmla="*/ 10 h 564"/>
                <a:gd name="T24" fmla="*/ 48 w 358"/>
                <a:gd name="T25" fmla="*/ 111 h 564"/>
                <a:gd name="T26" fmla="*/ 48 w 358"/>
                <a:gd name="T27" fmla="*/ 145 h 564"/>
                <a:gd name="T28" fmla="*/ 43 w 358"/>
                <a:gd name="T29" fmla="*/ 161 h 564"/>
                <a:gd name="T30" fmla="*/ 38 w 358"/>
                <a:gd name="T31" fmla="*/ 185 h 564"/>
                <a:gd name="T32" fmla="*/ 48 w 358"/>
                <a:gd name="T33" fmla="*/ 211 h 564"/>
                <a:gd name="T34" fmla="*/ 34 w 358"/>
                <a:gd name="T35" fmla="*/ 251 h 564"/>
                <a:gd name="T36" fmla="*/ 26 w 358"/>
                <a:gd name="T37" fmla="*/ 263 h 564"/>
                <a:gd name="T38" fmla="*/ 24 w 358"/>
                <a:gd name="T39" fmla="*/ 301 h 564"/>
                <a:gd name="T40" fmla="*/ 22 w 358"/>
                <a:gd name="T41" fmla="*/ 310 h 564"/>
                <a:gd name="T42" fmla="*/ 5 w 358"/>
                <a:gd name="T43" fmla="*/ 315 h 564"/>
                <a:gd name="T44" fmla="*/ 67 w 358"/>
                <a:gd name="T45" fmla="*/ 511 h 564"/>
                <a:gd name="T46" fmla="*/ 74 w 358"/>
                <a:gd name="T47" fmla="*/ 535 h 564"/>
                <a:gd name="T48" fmla="*/ 105 w 358"/>
                <a:gd name="T49" fmla="*/ 564 h 564"/>
                <a:gd name="T50" fmla="*/ 119 w 358"/>
                <a:gd name="T51" fmla="*/ 497 h 564"/>
                <a:gd name="T52" fmla="*/ 126 w 358"/>
                <a:gd name="T53" fmla="*/ 469 h 564"/>
                <a:gd name="T54" fmla="*/ 140 w 358"/>
                <a:gd name="T55" fmla="*/ 459 h 564"/>
                <a:gd name="T56" fmla="*/ 168 w 358"/>
                <a:gd name="T57" fmla="*/ 448 h 564"/>
                <a:gd name="T58" fmla="*/ 183 w 358"/>
                <a:gd name="T59" fmla="*/ 426 h 564"/>
                <a:gd name="T60" fmla="*/ 197 w 358"/>
                <a:gd name="T61" fmla="*/ 424 h 564"/>
                <a:gd name="T62" fmla="*/ 206 w 358"/>
                <a:gd name="T63" fmla="*/ 395 h 564"/>
                <a:gd name="T64" fmla="*/ 211 w 358"/>
                <a:gd name="T65" fmla="*/ 372 h 564"/>
                <a:gd name="T66" fmla="*/ 206 w 358"/>
                <a:gd name="T67" fmla="*/ 365 h 564"/>
                <a:gd name="T68" fmla="*/ 218 w 358"/>
                <a:gd name="T69" fmla="*/ 350 h 564"/>
                <a:gd name="T70" fmla="*/ 218 w 358"/>
                <a:gd name="T71" fmla="*/ 355 h 564"/>
                <a:gd name="T72" fmla="*/ 228 w 358"/>
                <a:gd name="T73" fmla="*/ 367 h 564"/>
                <a:gd name="T74" fmla="*/ 249 w 358"/>
                <a:gd name="T75" fmla="*/ 372 h 564"/>
                <a:gd name="T76" fmla="*/ 249 w 358"/>
                <a:gd name="T77" fmla="*/ 369 h 564"/>
                <a:gd name="T78" fmla="*/ 244 w 358"/>
                <a:gd name="T79" fmla="*/ 365 h 564"/>
                <a:gd name="T80" fmla="*/ 247 w 358"/>
                <a:gd name="T81" fmla="*/ 350 h 564"/>
                <a:gd name="T82" fmla="*/ 251 w 358"/>
                <a:gd name="T83" fmla="*/ 353 h 564"/>
                <a:gd name="T84" fmla="*/ 249 w 358"/>
                <a:gd name="T85" fmla="*/ 346 h 564"/>
                <a:gd name="T86" fmla="*/ 254 w 358"/>
                <a:gd name="T87" fmla="*/ 350 h 564"/>
                <a:gd name="T88" fmla="*/ 261 w 358"/>
                <a:gd name="T89" fmla="*/ 343 h 564"/>
                <a:gd name="T90" fmla="*/ 273 w 358"/>
                <a:gd name="T91" fmla="*/ 334 h 564"/>
                <a:gd name="T92" fmla="*/ 277 w 358"/>
                <a:gd name="T93" fmla="*/ 336 h 564"/>
                <a:gd name="T94" fmla="*/ 284 w 358"/>
                <a:gd name="T95" fmla="*/ 348 h 564"/>
                <a:gd name="T96" fmla="*/ 287 w 358"/>
                <a:gd name="T97" fmla="*/ 343 h 564"/>
                <a:gd name="T98" fmla="*/ 291 w 358"/>
                <a:gd name="T99" fmla="*/ 341 h 564"/>
                <a:gd name="T100" fmla="*/ 299 w 358"/>
                <a:gd name="T101" fmla="*/ 334 h 564"/>
                <a:gd name="T102" fmla="*/ 348 w 358"/>
                <a:gd name="T103" fmla="*/ 287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8" h="564">
                  <a:moveTo>
                    <a:pt x="358" y="265"/>
                  </a:moveTo>
                  <a:lnTo>
                    <a:pt x="355" y="258"/>
                  </a:lnTo>
                  <a:lnTo>
                    <a:pt x="353" y="256"/>
                  </a:lnTo>
                  <a:lnTo>
                    <a:pt x="336" y="232"/>
                  </a:lnTo>
                  <a:lnTo>
                    <a:pt x="334" y="232"/>
                  </a:lnTo>
                  <a:lnTo>
                    <a:pt x="329" y="227"/>
                  </a:lnTo>
                  <a:lnTo>
                    <a:pt x="329" y="227"/>
                  </a:lnTo>
                  <a:lnTo>
                    <a:pt x="320" y="227"/>
                  </a:lnTo>
                  <a:lnTo>
                    <a:pt x="320" y="227"/>
                  </a:lnTo>
                  <a:lnTo>
                    <a:pt x="317" y="230"/>
                  </a:lnTo>
                  <a:lnTo>
                    <a:pt x="317" y="232"/>
                  </a:lnTo>
                  <a:lnTo>
                    <a:pt x="320" y="234"/>
                  </a:lnTo>
                  <a:lnTo>
                    <a:pt x="317" y="237"/>
                  </a:lnTo>
                  <a:lnTo>
                    <a:pt x="317" y="237"/>
                  </a:lnTo>
                  <a:lnTo>
                    <a:pt x="315" y="237"/>
                  </a:lnTo>
                  <a:lnTo>
                    <a:pt x="315" y="237"/>
                  </a:lnTo>
                  <a:lnTo>
                    <a:pt x="315" y="237"/>
                  </a:lnTo>
                  <a:lnTo>
                    <a:pt x="310" y="234"/>
                  </a:lnTo>
                  <a:lnTo>
                    <a:pt x="303" y="227"/>
                  </a:lnTo>
                  <a:lnTo>
                    <a:pt x="299" y="223"/>
                  </a:lnTo>
                  <a:lnTo>
                    <a:pt x="299" y="223"/>
                  </a:lnTo>
                  <a:lnTo>
                    <a:pt x="301" y="220"/>
                  </a:lnTo>
                  <a:lnTo>
                    <a:pt x="301" y="220"/>
                  </a:lnTo>
                  <a:lnTo>
                    <a:pt x="301" y="213"/>
                  </a:lnTo>
                  <a:lnTo>
                    <a:pt x="301" y="211"/>
                  </a:lnTo>
                  <a:lnTo>
                    <a:pt x="294" y="187"/>
                  </a:lnTo>
                  <a:lnTo>
                    <a:pt x="294" y="187"/>
                  </a:lnTo>
                  <a:lnTo>
                    <a:pt x="291" y="185"/>
                  </a:lnTo>
                  <a:lnTo>
                    <a:pt x="289" y="185"/>
                  </a:lnTo>
                  <a:lnTo>
                    <a:pt x="289" y="185"/>
                  </a:lnTo>
                  <a:lnTo>
                    <a:pt x="287" y="185"/>
                  </a:lnTo>
                  <a:lnTo>
                    <a:pt x="258" y="185"/>
                  </a:lnTo>
                  <a:lnTo>
                    <a:pt x="256" y="182"/>
                  </a:lnTo>
                  <a:lnTo>
                    <a:pt x="254" y="171"/>
                  </a:lnTo>
                  <a:lnTo>
                    <a:pt x="254" y="171"/>
                  </a:lnTo>
                  <a:lnTo>
                    <a:pt x="256" y="168"/>
                  </a:lnTo>
                  <a:lnTo>
                    <a:pt x="239" y="114"/>
                  </a:lnTo>
                  <a:lnTo>
                    <a:pt x="211" y="24"/>
                  </a:lnTo>
                  <a:lnTo>
                    <a:pt x="211" y="21"/>
                  </a:lnTo>
                  <a:lnTo>
                    <a:pt x="192" y="12"/>
                  </a:lnTo>
                  <a:lnTo>
                    <a:pt x="173" y="3"/>
                  </a:lnTo>
                  <a:lnTo>
                    <a:pt x="166" y="0"/>
                  </a:lnTo>
                  <a:lnTo>
                    <a:pt x="164" y="0"/>
                  </a:lnTo>
                  <a:lnTo>
                    <a:pt x="161" y="0"/>
                  </a:lnTo>
                  <a:lnTo>
                    <a:pt x="157" y="3"/>
                  </a:lnTo>
                  <a:lnTo>
                    <a:pt x="154" y="3"/>
                  </a:lnTo>
                  <a:lnTo>
                    <a:pt x="140" y="17"/>
                  </a:lnTo>
                  <a:lnTo>
                    <a:pt x="131" y="26"/>
                  </a:lnTo>
                  <a:lnTo>
                    <a:pt x="121" y="33"/>
                  </a:lnTo>
                  <a:lnTo>
                    <a:pt x="119" y="36"/>
                  </a:lnTo>
                  <a:lnTo>
                    <a:pt x="105" y="33"/>
                  </a:lnTo>
                  <a:lnTo>
                    <a:pt x="105" y="31"/>
                  </a:lnTo>
                  <a:lnTo>
                    <a:pt x="102" y="31"/>
                  </a:lnTo>
                  <a:lnTo>
                    <a:pt x="100" y="17"/>
                  </a:lnTo>
                  <a:lnTo>
                    <a:pt x="100" y="14"/>
                  </a:lnTo>
                  <a:lnTo>
                    <a:pt x="100" y="14"/>
                  </a:lnTo>
                  <a:lnTo>
                    <a:pt x="100" y="14"/>
                  </a:lnTo>
                  <a:lnTo>
                    <a:pt x="100" y="12"/>
                  </a:lnTo>
                  <a:lnTo>
                    <a:pt x="97" y="12"/>
                  </a:lnTo>
                  <a:lnTo>
                    <a:pt x="97" y="10"/>
                  </a:lnTo>
                  <a:lnTo>
                    <a:pt x="88" y="10"/>
                  </a:lnTo>
                  <a:lnTo>
                    <a:pt x="83" y="12"/>
                  </a:lnTo>
                  <a:lnTo>
                    <a:pt x="67" y="59"/>
                  </a:lnTo>
                  <a:lnTo>
                    <a:pt x="55" y="92"/>
                  </a:lnTo>
                  <a:lnTo>
                    <a:pt x="48" y="111"/>
                  </a:lnTo>
                  <a:lnTo>
                    <a:pt x="45" y="118"/>
                  </a:lnTo>
                  <a:lnTo>
                    <a:pt x="45" y="118"/>
                  </a:lnTo>
                  <a:lnTo>
                    <a:pt x="45" y="118"/>
                  </a:lnTo>
                  <a:lnTo>
                    <a:pt x="48" y="133"/>
                  </a:lnTo>
                  <a:lnTo>
                    <a:pt x="48" y="145"/>
                  </a:lnTo>
                  <a:lnTo>
                    <a:pt x="50" y="152"/>
                  </a:lnTo>
                  <a:lnTo>
                    <a:pt x="45" y="159"/>
                  </a:lnTo>
                  <a:lnTo>
                    <a:pt x="43" y="161"/>
                  </a:lnTo>
                  <a:lnTo>
                    <a:pt x="43" y="161"/>
                  </a:lnTo>
                  <a:lnTo>
                    <a:pt x="43" y="161"/>
                  </a:lnTo>
                  <a:lnTo>
                    <a:pt x="41" y="163"/>
                  </a:lnTo>
                  <a:lnTo>
                    <a:pt x="41" y="166"/>
                  </a:lnTo>
                  <a:lnTo>
                    <a:pt x="41" y="166"/>
                  </a:lnTo>
                  <a:lnTo>
                    <a:pt x="38" y="175"/>
                  </a:lnTo>
                  <a:lnTo>
                    <a:pt x="38" y="185"/>
                  </a:lnTo>
                  <a:lnTo>
                    <a:pt x="41" y="199"/>
                  </a:lnTo>
                  <a:lnTo>
                    <a:pt x="41" y="206"/>
                  </a:lnTo>
                  <a:lnTo>
                    <a:pt x="43" y="211"/>
                  </a:lnTo>
                  <a:lnTo>
                    <a:pt x="48" y="211"/>
                  </a:lnTo>
                  <a:lnTo>
                    <a:pt x="48" y="211"/>
                  </a:lnTo>
                  <a:lnTo>
                    <a:pt x="50" y="211"/>
                  </a:lnTo>
                  <a:lnTo>
                    <a:pt x="50" y="218"/>
                  </a:lnTo>
                  <a:lnTo>
                    <a:pt x="50" y="218"/>
                  </a:lnTo>
                  <a:lnTo>
                    <a:pt x="38" y="246"/>
                  </a:lnTo>
                  <a:lnTo>
                    <a:pt x="34" y="251"/>
                  </a:lnTo>
                  <a:lnTo>
                    <a:pt x="34" y="251"/>
                  </a:lnTo>
                  <a:lnTo>
                    <a:pt x="34" y="253"/>
                  </a:lnTo>
                  <a:lnTo>
                    <a:pt x="34" y="253"/>
                  </a:lnTo>
                  <a:lnTo>
                    <a:pt x="29" y="261"/>
                  </a:lnTo>
                  <a:lnTo>
                    <a:pt x="26" y="263"/>
                  </a:lnTo>
                  <a:lnTo>
                    <a:pt x="26" y="265"/>
                  </a:lnTo>
                  <a:lnTo>
                    <a:pt x="26" y="268"/>
                  </a:lnTo>
                  <a:lnTo>
                    <a:pt x="24" y="272"/>
                  </a:lnTo>
                  <a:lnTo>
                    <a:pt x="24" y="298"/>
                  </a:lnTo>
                  <a:lnTo>
                    <a:pt x="24" y="301"/>
                  </a:lnTo>
                  <a:lnTo>
                    <a:pt x="24" y="305"/>
                  </a:lnTo>
                  <a:lnTo>
                    <a:pt x="24" y="308"/>
                  </a:lnTo>
                  <a:lnTo>
                    <a:pt x="24" y="310"/>
                  </a:lnTo>
                  <a:lnTo>
                    <a:pt x="22" y="310"/>
                  </a:lnTo>
                  <a:lnTo>
                    <a:pt x="22" y="310"/>
                  </a:lnTo>
                  <a:lnTo>
                    <a:pt x="19" y="310"/>
                  </a:lnTo>
                  <a:lnTo>
                    <a:pt x="19" y="310"/>
                  </a:lnTo>
                  <a:lnTo>
                    <a:pt x="8" y="303"/>
                  </a:lnTo>
                  <a:lnTo>
                    <a:pt x="0" y="305"/>
                  </a:lnTo>
                  <a:lnTo>
                    <a:pt x="5" y="315"/>
                  </a:lnTo>
                  <a:lnTo>
                    <a:pt x="22" y="369"/>
                  </a:lnTo>
                  <a:lnTo>
                    <a:pt x="24" y="374"/>
                  </a:lnTo>
                  <a:lnTo>
                    <a:pt x="38" y="424"/>
                  </a:lnTo>
                  <a:lnTo>
                    <a:pt x="57" y="483"/>
                  </a:lnTo>
                  <a:lnTo>
                    <a:pt x="67" y="511"/>
                  </a:lnTo>
                  <a:lnTo>
                    <a:pt x="69" y="528"/>
                  </a:lnTo>
                  <a:lnTo>
                    <a:pt x="69" y="530"/>
                  </a:lnTo>
                  <a:lnTo>
                    <a:pt x="71" y="533"/>
                  </a:lnTo>
                  <a:lnTo>
                    <a:pt x="74" y="535"/>
                  </a:lnTo>
                  <a:lnTo>
                    <a:pt x="74" y="535"/>
                  </a:lnTo>
                  <a:lnTo>
                    <a:pt x="79" y="537"/>
                  </a:lnTo>
                  <a:lnTo>
                    <a:pt x="90" y="545"/>
                  </a:lnTo>
                  <a:lnTo>
                    <a:pt x="90" y="545"/>
                  </a:lnTo>
                  <a:lnTo>
                    <a:pt x="93" y="559"/>
                  </a:lnTo>
                  <a:lnTo>
                    <a:pt x="105" y="564"/>
                  </a:lnTo>
                  <a:lnTo>
                    <a:pt x="107" y="561"/>
                  </a:lnTo>
                  <a:lnTo>
                    <a:pt x="107" y="561"/>
                  </a:lnTo>
                  <a:lnTo>
                    <a:pt x="109" y="554"/>
                  </a:lnTo>
                  <a:lnTo>
                    <a:pt x="119" y="507"/>
                  </a:lnTo>
                  <a:lnTo>
                    <a:pt x="119" y="497"/>
                  </a:lnTo>
                  <a:lnTo>
                    <a:pt x="126" y="492"/>
                  </a:lnTo>
                  <a:lnTo>
                    <a:pt x="126" y="481"/>
                  </a:lnTo>
                  <a:lnTo>
                    <a:pt x="123" y="478"/>
                  </a:lnTo>
                  <a:lnTo>
                    <a:pt x="123" y="478"/>
                  </a:lnTo>
                  <a:lnTo>
                    <a:pt x="126" y="469"/>
                  </a:lnTo>
                  <a:lnTo>
                    <a:pt x="128" y="464"/>
                  </a:lnTo>
                  <a:lnTo>
                    <a:pt x="138" y="452"/>
                  </a:lnTo>
                  <a:lnTo>
                    <a:pt x="138" y="452"/>
                  </a:lnTo>
                  <a:lnTo>
                    <a:pt x="138" y="452"/>
                  </a:lnTo>
                  <a:lnTo>
                    <a:pt x="140" y="459"/>
                  </a:lnTo>
                  <a:lnTo>
                    <a:pt x="145" y="462"/>
                  </a:lnTo>
                  <a:lnTo>
                    <a:pt x="152" y="459"/>
                  </a:lnTo>
                  <a:lnTo>
                    <a:pt x="164" y="450"/>
                  </a:lnTo>
                  <a:lnTo>
                    <a:pt x="166" y="450"/>
                  </a:lnTo>
                  <a:lnTo>
                    <a:pt x="168" y="448"/>
                  </a:lnTo>
                  <a:lnTo>
                    <a:pt x="180" y="443"/>
                  </a:lnTo>
                  <a:lnTo>
                    <a:pt x="180" y="443"/>
                  </a:lnTo>
                  <a:lnTo>
                    <a:pt x="183" y="433"/>
                  </a:lnTo>
                  <a:lnTo>
                    <a:pt x="183" y="429"/>
                  </a:lnTo>
                  <a:lnTo>
                    <a:pt x="183" y="426"/>
                  </a:lnTo>
                  <a:lnTo>
                    <a:pt x="183" y="426"/>
                  </a:lnTo>
                  <a:lnTo>
                    <a:pt x="185" y="424"/>
                  </a:lnTo>
                  <a:lnTo>
                    <a:pt x="185" y="424"/>
                  </a:lnTo>
                  <a:lnTo>
                    <a:pt x="187" y="424"/>
                  </a:lnTo>
                  <a:lnTo>
                    <a:pt x="197" y="424"/>
                  </a:lnTo>
                  <a:lnTo>
                    <a:pt x="204" y="419"/>
                  </a:lnTo>
                  <a:lnTo>
                    <a:pt x="211" y="405"/>
                  </a:lnTo>
                  <a:lnTo>
                    <a:pt x="209" y="403"/>
                  </a:lnTo>
                  <a:lnTo>
                    <a:pt x="206" y="400"/>
                  </a:lnTo>
                  <a:lnTo>
                    <a:pt x="206" y="395"/>
                  </a:lnTo>
                  <a:lnTo>
                    <a:pt x="206" y="393"/>
                  </a:lnTo>
                  <a:lnTo>
                    <a:pt x="206" y="393"/>
                  </a:lnTo>
                  <a:lnTo>
                    <a:pt x="206" y="386"/>
                  </a:lnTo>
                  <a:lnTo>
                    <a:pt x="211" y="374"/>
                  </a:lnTo>
                  <a:lnTo>
                    <a:pt x="211" y="372"/>
                  </a:lnTo>
                  <a:lnTo>
                    <a:pt x="211" y="367"/>
                  </a:lnTo>
                  <a:lnTo>
                    <a:pt x="209" y="367"/>
                  </a:lnTo>
                  <a:lnTo>
                    <a:pt x="209" y="365"/>
                  </a:lnTo>
                  <a:lnTo>
                    <a:pt x="206" y="365"/>
                  </a:lnTo>
                  <a:lnTo>
                    <a:pt x="206" y="365"/>
                  </a:lnTo>
                  <a:lnTo>
                    <a:pt x="204" y="362"/>
                  </a:lnTo>
                  <a:lnTo>
                    <a:pt x="206" y="360"/>
                  </a:lnTo>
                  <a:lnTo>
                    <a:pt x="209" y="358"/>
                  </a:lnTo>
                  <a:lnTo>
                    <a:pt x="218" y="350"/>
                  </a:lnTo>
                  <a:lnTo>
                    <a:pt x="218" y="350"/>
                  </a:lnTo>
                  <a:lnTo>
                    <a:pt x="220" y="350"/>
                  </a:lnTo>
                  <a:lnTo>
                    <a:pt x="220" y="350"/>
                  </a:lnTo>
                  <a:lnTo>
                    <a:pt x="220" y="355"/>
                  </a:lnTo>
                  <a:lnTo>
                    <a:pt x="218" y="355"/>
                  </a:lnTo>
                  <a:lnTo>
                    <a:pt x="218" y="355"/>
                  </a:lnTo>
                  <a:lnTo>
                    <a:pt x="218" y="358"/>
                  </a:lnTo>
                  <a:lnTo>
                    <a:pt x="223" y="369"/>
                  </a:lnTo>
                  <a:lnTo>
                    <a:pt x="223" y="369"/>
                  </a:lnTo>
                  <a:lnTo>
                    <a:pt x="225" y="369"/>
                  </a:lnTo>
                  <a:lnTo>
                    <a:pt x="228" y="367"/>
                  </a:lnTo>
                  <a:lnTo>
                    <a:pt x="230" y="367"/>
                  </a:lnTo>
                  <a:lnTo>
                    <a:pt x="239" y="369"/>
                  </a:lnTo>
                  <a:lnTo>
                    <a:pt x="242" y="369"/>
                  </a:lnTo>
                  <a:lnTo>
                    <a:pt x="247" y="372"/>
                  </a:lnTo>
                  <a:lnTo>
                    <a:pt x="249" y="372"/>
                  </a:lnTo>
                  <a:lnTo>
                    <a:pt x="249" y="372"/>
                  </a:lnTo>
                  <a:lnTo>
                    <a:pt x="249" y="372"/>
                  </a:lnTo>
                  <a:lnTo>
                    <a:pt x="251" y="372"/>
                  </a:lnTo>
                  <a:lnTo>
                    <a:pt x="251" y="372"/>
                  </a:lnTo>
                  <a:lnTo>
                    <a:pt x="249" y="369"/>
                  </a:lnTo>
                  <a:lnTo>
                    <a:pt x="249" y="367"/>
                  </a:lnTo>
                  <a:lnTo>
                    <a:pt x="247" y="365"/>
                  </a:lnTo>
                  <a:lnTo>
                    <a:pt x="247" y="365"/>
                  </a:lnTo>
                  <a:lnTo>
                    <a:pt x="244" y="365"/>
                  </a:lnTo>
                  <a:lnTo>
                    <a:pt x="244" y="365"/>
                  </a:lnTo>
                  <a:lnTo>
                    <a:pt x="244" y="365"/>
                  </a:lnTo>
                  <a:lnTo>
                    <a:pt x="244" y="362"/>
                  </a:lnTo>
                  <a:lnTo>
                    <a:pt x="242" y="355"/>
                  </a:lnTo>
                  <a:lnTo>
                    <a:pt x="244" y="353"/>
                  </a:lnTo>
                  <a:lnTo>
                    <a:pt x="247" y="350"/>
                  </a:lnTo>
                  <a:lnTo>
                    <a:pt x="249" y="350"/>
                  </a:lnTo>
                  <a:lnTo>
                    <a:pt x="249" y="353"/>
                  </a:lnTo>
                  <a:lnTo>
                    <a:pt x="249" y="353"/>
                  </a:lnTo>
                  <a:lnTo>
                    <a:pt x="249" y="353"/>
                  </a:lnTo>
                  <a:lnTo>
                    <a:pt x="251" y="353"/>
                  </a:lnTo>
                  <a:lnTo>
                    <a:pt x="249" y="350"/>
                  </a:lnTo>
                  <a:lnTo>
                    <a:pt x="249" y="346"/>
                  </a:lnTo>
                  <a:lnTo>
                    <a:pt x="249" y="346"/>
                  </a:lnTo>
                  <a:lnTo>
                    <a:pt x="249" y="346"/>
                  </a:lnTo>
                  <a:lnTo>
                    <a:pt x="249" y="346"/>
                  </a:lnTo>
                  <a:lnTo>
                    <a:pt x="249" y="343"/>
                  </a:lnTo>
                  <a:lnTo>
                    <a:pt x="251" y="346"/>
                  </a:lnTo>
                  <a:lnTo>
                    <a:pt x="251" y="346"/>
                  </a:lnTo>
                  <a:lnTo>
                    <a:pt x="251" y="350"/>
                  </a:lnTo>
                  <a:lnTo>
                    <a:pt x="254" y="350"/>
                  </a:lnTo>
                  <a:lnTo>
                    <a:pt x="254" y="350"/>
                  </a:lnTo>
                  <a:lnTo>
                    <a:pt x="254" y="350"/>
                  </a:lnTo>
                  <a:lnTo>
                    <a:pt x="256" y="348"/>
                  </a:lnTo>
                  <a:lnTo>
                    <a:pt x="256" y="346"/>
                  </a:lnTo>
                  <a:lnTo>
                    <a:pt x="261" y="343"/>
                  </a:lnTo>
                  <a:lnTo>
                    <a:pt x="263" y="341"/>
                  </a:lnTo>
                  <a:lnTo>
                    <a:pt x="263" y="336"/>
                  </a:lnTo>
                  <a:lnTo>
                    <a:pt x="265" y="334"/>
                  </a:lnTo>
                  <a:lnTo>
                    <a:pt x="270" y="334"/>
                  </a:lnTo>
                  <a:lnTo>
                    <a:pt x="273" y="334"/>
                  </a:lnTo>
                  <a:lnTo>
                    <a:pt x="275" y="334"/>
                  </a:lnTo>
                  <a:lnTo>
                    <a:pt x="275" y="334"/>
                  </a:lnTo>
                  <a:lnTo>
                    <a:pt x="277" y="334"/>
                  </a:lnTo>
                  <a:lnTo>
                    <a:pt x="275" y="336"/>
                  </a:lnTo>
                  <a:lnTo>
                    <a:pt x="277" y="336"/>
                  </a:lnTo>
                  <a:lnTo>
                    <a:pt x="280" y="341"/>
                  </a:lnTo>
                  <a:lnTo>
                    <a:pt x="280" y="343"/>
                  </a:lnTo>
                  <a:lnTo>
                    <a:pt x="284" y="348"/>
                  </a:lnTo>
                  <a:lnTo>
                    <a:pt x="284" y="348"/>
                  </a:lnTo>
                  <a:lnTo>
                    <a:pt x="284" y="348"/>
                  </a:lnTo>
                  <a:lnTo>
                    <a:pt x="287" y="348"/>
                  </a:lnTo>
                  <a:lnTo>
                    <a:pt x="287" y="348"/>
                  </a:lnTo>
                  <a:lnTo>
                    <a:pt x="287" y="346"/>
                  </a:lnTo>
                  <a:lnTo>
                    <a:pt x="287" y="346"/>
                  </a:lnTo>
                  <a:lnTo>
                    <a:pt x="287" y="343"/>
                  </a:lnTo>
                  <a:lnTo>
                    <a:pt x="287" y="341"/>
                  </a:lnTo>
                  <a:lnTo>
                    <a:pt x="289" y="339"/>
                  </a:lnTo>
                  <a:lnTo>
                    <a:pt x="289" y="341"/>
                  </a:lnTo>
                  <a:lnTo>
                    <a:pt x="289" y="341"/>
                  </a:lnTo>
                  <a:lnTo>
                    <a:pt x="291" y="341"/>
                  </a:lnTo>
                  <a:lnTo>
                    <a:pt x="291" y="339"/>
                  </a:lnTo>
                  <a:lnTo>
                    <a:pt x="291" y="336"/>
                  </a:lnTo>
                  <a:lnTo>
                    <a:pt x="291" y="336"/>
                  </a:lnTo>
                  <a:lnTo>
                    <a:pt x="294" y="334"/>
                  </a:lnTo>
                  <a:lnTo>
                    <a:pt x="299" y="334"/>
                  </a:lnTo>
                  <a:lnTo>
                    <a:pt x="327" y="303"/>
                  </a:lnTo>
                  <a:lnTo>
                    <a:pt x="339" y="296"/>
                  </a:lnTo>
                  <a:lnTo>
                    <a:pt x="341" y="296"/>
                  </a:lnTo>
                  <a:lnTo>
                    <a:pt x="346" y="289"/>
                  </a:lnTo>
                  <a:lnTo>
                    <a:pt x="348" y="287"/>
                  </a:lnTo>
                  <a:lnTo>
                    <a:pt x="355" y="270"/>
                  </a:lnTo>
                  <a:lnTo>
                    <a:pt x="358" y="265"/>
                  </a:lnTo>
                  <a:lnTo>
                    <a:pt x="358" y="265"/>
                  </a:lnTo>
                  <a:close/>
                </a:path>
              </a:pathLst>
            </a:custGeom>
            <a:solidFill>
              <a:schemeClr val="accent3">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5" name="Louisiana"/>
            <p:cNvSpPr>
              <a:spLocks/>
            </p:cNvSpPr>
            <p:nvPr/>
          </p:nvSpPr>
          <p:spPr bwMode="auto">
            <a:xfrm>
              <a:off x="5135314" y="4410175"/>
              <a:ext cx="866775" cy="766763"/>
            </a:xfrm>
            <a:custGeom>
              <a:avLst/>
              <a:gdLst>
                <a:gd name="T0" fmla="*/ 473 w 546"/>
                <a:gd name="T1" fmla="*/ 332 h 483"/>
                <a:gd name="T2" fmla="*/ 471 w 546"/>
                <a:gd name="T3" fmla="*/ 317 h 483"/>
                <a:gd name="T4" fmla="*/ 447 w 546"/>
                <a:gd name="T5" fmla="*/ 263 h 483"/>
                <a:gd name="T6" fmla="*/ 454 w 546"/>
                <a:gd name="T7" fmla="*/ 246 h 483"/>
                <a:gd name="T8" fmla="*/ 369 w 546"/>
                <a:gd name="T9" fmla="*/ 242 h 483"/>
                <a:gd name="T10" fmla="*/ 258 w 546"/>
                <a:gd name="T11" fmla="*/ 230 h 483"/>
                <a:gd name="T12" fmla="*/ 277 w 546"/>
                <a:gd name="T13" fmla="*/ 161 h 483"/>
                <a:gd name="T14" fmla="*/ 303 w 546"/>
                <a:gd name="T15" fmla="*/ 97 h 483"/>
                <a:gd name="T16" fmla="*/ 300 w 546"/>
                <a:gd name="T17" fmla="*/ 64 h 483"/>
                <a:gd name="T18" fmla="*/ 298 w 546"/>
                <a:gd name="T19" fmla="*/ 52 h 483"/>
                <a:gd name="T20" fmla="*/ 295 w 546"/>
                <a:gd name="T21" fmla="*/ 50 h 483"/>
                <a:gd name="T22" fmla="*/ 265 w 546"/>
                <a:gd name="T23" fmla="*/ 3 h 483"/>
                <a:gd name="T24" fmla="*/ 54 w 546"/>
                <a:gd name="T25" fmla="*/ 10 h 483"/>
                <a:gd name="T26" fmla="*/ 0 w 546"/>
                <a:gd name="T27" fmla="*/ 50 h 483"/>
                <a:gd name="T28" fmla="*/ 35 w 546"/>
                <a:gd name="T29" fmla="*/ 197 h 483"/>
                <a:gd name="T30" fmla="*/ 54 w 546"/>
                <a:gd name="T31" fmla="*/ 272 h 483"/>
                <a:gd name="T32" fmla="*/ 40 w 546"/>
                <a:gd name="T33" fmla="*/ 317 h 483"/>
                <a:gd name="T34" fmla="*/ 40 w 546"/>
                <a:gd name="T35" fmla="*/ 372 h 483"/>
                <a:gd name="T36" fmla="*/ 38 w 546"/>
                <a:gd name="T37" fmla="*/ 410 h 483"/>
                <a:gd name="T38" fmla="*/ 68 w 546"/>
                <a:gd name="T39" fmla="*/ 405 h 483"/>
                <a:gd name="T40" fmla="*/ 120 w 546"/>
                <a:gd name="T41" fmla="*/ 410 h 483"/>
                <a:gd name="T42" fmla="*/ 158 w 546"/>
                <a:gd name="T43" fmla="*/ 426 h 483"/>
                <a:gd name="T44" fmla="*/ 196 w 546"/>
                <a:gd name="T45" fmla="*/ 431 h 483"/>
                <a:gd name="T46" fmla="*/ 213 w 546"/>
                <a:gd name="T47" fmla="*/ 424 h 483"/>
                <a:gd name="T48" fmla="*/ 248 w 546"/>
                <a:gd name="T49" fmla="*/ 433 h 483"/>
                <a:gd name="T50" fmla="*/ 236 w 546"/>
                <a:gd name="T51" fmla="*/ 417 h 483"/>
                <a:gd name="T52" fmla="*/ 208 w 546"/>
                <a:gd name="T53" fmla="*/ 410 h 483"/>
                <a:gd name="T54" fmla="*/ 236 w 546"/>
                <a:gd name="T55" fmla="*/ 405 h 483"/>
                <a:gd name="T56" fmla="*/ 274 w 546"/>
                <a:gd name="T57" fmla="*/ 419 h 483"/>
                <a:gd name="T58" fmla="*/ 307 w 546"/>
                <a:gd name="T59" fmla="*/ 438 h 483"/>
                <a:gd name="T60" fmla="*/ 303 w 546"/>
                <a:gd name="T61" fmla="*/ 450 h 483"/>
                <a:gd name="T62" fmla="*/ 374 w 546"/>
                <a:gd name="T63" fmla="*/ 478 h 483"/>
                <a:gd name="T64" fmla="*/ 404 w 546"/>
                <a:gd name="T65" fmla="*/ 450 h 483"/>
                <a:gd name="T66" fmla="*/ 414 w 546"/>
                <a:gd name="T67" fmla="*/ 474 h 483"/>
                <a:gd name="T68" fmla="*/ 404 w 546"/>
                <a:gd name="T69" fmla="*/ 476 h 483"/>
                <a:gd name="T70" fmla="*/ 423 w 546"/>
                <a:gd name="T71" fmla="*/ 471 h 483"/>
                <a:gd name="T72" fmla="*/ 433 w 546"/>
                <a:gd name="T73" fmla="*/ 462 h 483"/>
                <a:gd name="T74" fmla="*/ 445 w 546"/>
                <a:gd name="T75" fmla="*/ 450 h 483"/>
                <a:gd name="T76" fmla="*/ 435 w 546"/>
                <a:gd name="T77" fmla="*/ 443 h 483"/>
                <a:gd name="T78" fmla="*/ 447 w 546"/>
                <a:gd name="T79" fmla="*/ 429 h 483"/>
                <a:gd name="T80" fmla="*/ 456 w 546"/>
                <a:gd name="T81" fmla="*/ 424 h 483"/>
                <a:gd name="T82" fmla="*/ 456 w 546"/>
                <a:gd name="T83" fmla="*/ 438 h 483"/>
                <a:gd name="T84" fmla="*/ 468 w 546"/>
                <a:gd name="T85" fmla="*/ 443 h 483"/>
                <a:gd name="T86" fmla="*/ 494 w 546"/>
                <a:gd name="T87" fmla="*/ 452 h 483"/>
                <a:gd name="T88" fmla="*/ 499 w 546"/>
                <a:gd name="T89" fmla="*/ 455 h 483"/>
                <a:gd name="T90" fmla="*/ 546 w 546"/>
                <a:gd name="T91" fmla="*/ 455 h 483"/>
                <a:gd name="T92" fmla="*/ 544 w 546"/>
                <a:gd name="T93" fmla="*/ 448 h 483"/>
                <a:gd name="T94" fmla="*/ 497 w 546"/>
                <a:gd name="T95" fmla="*/ 431 h 483"/>
                <a:gd name="T96" fmla="*/ 471 w 546"/>
                <a:gd name="T97" fmla="*/ 407 h 483"/>
                <a:gd name="T98" fmla="*/ 492 w 546"/>
                <a:gd name="T99" fmla="*/ 403 h 483"/>
                <a:gd name="T100" fmla="*/ 480 w 546"/>
                <a:gd name="T101" fmla="*/ 395 h 483"/>
                <a:gd name="T102" fmla="*/ 489 w 546"/>
                <a:gd name="T103" fmla="*/ 391 h 483"/>
                <a:gd name="T104" fmla="*/ 501 w 546"/>
                <a:gd name="T105" fmla="*/ 367 h 483"/>
                <a:gd name="T106" fmla="*/ 497 w 546"/>
                <a:gd name="T107" fmla="*/ 353 h 483"/>
                <a:gd name="T108" fmla="*/ 478 w 546"/>
                <a:gd name="T109" fmla="*/ 372 h 483"/>
                <a:gd name="T110" fmla="*/ 452 w 546"/>
                <a:gd name="T111" fmla="*/ 367 h 483"/>
                <a:gd name="T112" fmla="*/ 468 w 546"/>
                <a:gd name="T113" fmla="*/ 346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6" h="483">
                  <a:moveTo>
                    <a:pt x="478" y="336"/>
                  </a:moveTo>
                  <a:lnTo>
                    <a:pt x="478" y="336"/>
                  </a:lnTo>
                  <a:lnTo>
                    <a:pt x="478" y="336"/>
                  </a:lnTo>
                  <a:lnTo>
                    <a:pt x="478" y="336"/>
                  </a:lnTo>
                  <a:lnTo>
                    <a:pt x="475" y="334"/>
                  </a:lnTo>
                  <a:lnTo>
                    <a:pt x="473" y="332"/>
                  </a:lnTo>
                  <a:lnTo>
                    <a:pt x="473" y="329"/>
                  </a:lnTo>
                  <a:lnTo>
                    <a:pt x="468" y="324"/>
                  </a:lnTo>
                  <a:lnTo>
                    <a:pt x="468" y="322"/>
                  </a:lnTo>
                  <a:lnTo>
                    <a:pt x="471" y="322"/>
                  </a:lnTo>
                  <a:lnTo>
                    <a:pt x="471" y="320"/>
                  </a:lnTo>
                  <a:lnTo>
                    <a:pt x="471" y="317"/>
                  </a:lnTo>
                  <a:lnTo>
                    <a:pt x="463" y="303"/>
                  </a:lnTo>
                  <a:lnTo>
                    <a:pt x="463" y="303"/>
                  </a:lnTo>
                  <a:lnTo>
                    <a:pt x="463" y="303"/>
                  </a:lnTo>
                  <a:lnTo>
                    <a:pt x="445" y="279"/>
                  </a:lnTo>
                  <a:lnTo>
                    <a:pt x="447" y="270"/>
                  </a:lnTo>
                  <a:lnTo>
                    <a:pt x="447" y="263"/>
                  </a:lnTo>
                  <a:lnTo>
                    <a:pt x="449" y="256"/>
                  </a:lnTo>
                  <a:lnTo>
                    <a:pt x="452" y="251"/>
                  </a:lnTo>
                  <a:lnTo>
                    <a:pt x="452" y="251"/>
                  </a:lnTo>
                  <a:lnTo>
                    <a:pt x="452" y="249"/>
                  </a:lnTo>
                  <a:lnTo>
                    <a:pt x="452" y="249"/>
                  </a:lnTo>
                  <a:lnTo>
                    <a:pt x="454" y="246"/>
                  </a:lnTo>
                  <a:lnTo>
                    <a:pt x="454" y="242"/>
                  </a:lnTo>
                  <a:lnTo>
                    <a:pt x="454" y="237"/>
                  </a:lnTo>
                  <a:lnTo>
                    <a:pt x="442" y="237"/>
                  </a:lnTo>
                  <a:lnTo>
                    <a:pt x="400" y="242"/>
                  </a:lnTo>
                  <a:lnTo>
                    <a:pt x="390" y="242"/>
                  </a:lnTo>
                  <a:lnTo>
                    <a:pt x="369" y="242"/>
                  </a:lnTo>
                  <a:lnTo>
                    <a:pt x="366" y="244"/>
                  </a:lnTo>
                  <a:lnTo>
                    <a:pt x="340" y="244"/>
                  </a:lnTo>
                  <a:lnTo>
                    <a:pt x="314" y="246"/>
                  </a:lnTo>
                  <a:lnTo>
                    <a:pt x="303" y="246"/>
                  </a:lnTo>
                  <a:lnTo>
                    <a:pt x="255" y="249"/>
                  </a:lnTo>
                  <a:lnTo>
                    <a:pt x="258" y="230"/>
                  </a:lnTo>
                  <a:lnTo>
                    <a:pt x="260" y="216"/>
                  </a:lnTo>
                  <a:lnTo>
                    <a:pt x="265" y="185"/>
                  </a:lnTo>
                  <a:lnTo>
                    <a:pt x="265" y="185"/>
                  </a:lnTo>
                  <a:lnTo>
                    <a:pt x="265" y="185"/>
                  </a:lnTo>
                  <a:lnTo>
                    <a:pt x="265" y="182"/>
                  </a:lnTo>
                  <a:lnTo>
                    <a:pt x="277" y="161"/>
                  </a:lnTo>
                  <a:lnTo>
                    <a:pt x="277" y="161"/>
                  </a:lnTo>
                  <a:lnTo>
                    <a:pt x="279" y="159"/>
                  </a:lnTo>
                  <a:lnTo>
                    <a:pt x="279" y="156"/>
                  </a:lnTo>
                  <a:lnTo>
                    <a:pt x="291" y="140"/>
                  </a:lnTo>
                  <a:lnTo>
                    <a:pt x="312" y="109"/>
                  </a:lnTo>
                  <a:lnTo>
                    <a:pt x="303" y="97"/>
                  </a:lnTo>
                  <a:lnTo>
                    <a:pt x="314" y="95"/>
                  </a:lnTo>
                  <a:lnTo>
                    <a:pt x="312" y="78"/>
                  </a:lnTo>
                  <a:lnTo>
                    <a:pt x="300" y="66"/>
                  </a:lnTo>
                  <a:lnTo>
                    <a:pt x="300" y="66"/>
                  </a:lnTo>
                  <a:lnTo>
                    <a:pt x="300" y="64"/>
                  </a:lnTo>
                  <a:lnTo>
                    <a:pt x="300" y="64"/>
                  </a:lnTo>
                  <a:lnTo>
                    <a:pt x="300" y="64"/>
                  </a:lnTo>
                  <a:lnTo>
                    <a:pt x="300" y="62"/>
                  </a:lnTo>
                  <a:lnTo>
                    <a:pt x="303" y="55"/>
                  </a:lnTo>
                  <a:lnTo>
                    <a:pt x="303" y="52"/>
                  </a:lnTo>
                  <a:lnTo>
                    <a:pt x="298" y="52"/>
                  </a:lnTo>
                  <a:lnTo>
                    <a:pt x="298" y="52"/>
                  </a:lnTo>
                  <a:lnTo>
                    <a:pt x="298" y="52"/>
                  </a:lnTo>
                  <a:lnTo>
                    <a:pt x="298" y="50"/>
                  </a:lnTo>
                  <a:lnTo>
                    <a:pt x="298" y="50"/>
                  </a:lnTo>
                  <a:lnTo>
                    <a:pt x="298" y="50"/>
                  </a:lnTo>
                  <a:lnTo>
                    <a:pt x="295" y="50"/>
                  </a:lnTo>
                  <a:lnTo>
                    <a:pt x="295" y="50"/>
                  </a:lnTo>
                  <a:lnTo>
                    <a:pt x="288" y="12"/>
                  </a:lnTo>
                  <a:lnTo>
                    <a:pt x="288" y="10"/>
                  </a:lnTo>
                  <a:lnTo>
                    <a:pt x="288" y="7"/>
                  </a:lnTo>
                  <a:lnTo>
                    <a:pt x="293" y="0"/>
                  </a:lnTo>
                  <a:lnTo>
                    <a:pt x="281" y="3"/>
                  </a:lnTo>
                  <a:lnTo>
                    <a:pt x="265" y="3"/>
                  </a:lnTo>
                  <a:lnTo>
                    <a:pt x="262" y="3"/>
                  </a:lnTo>
                  <a:lnTo>
                    <a:pt x="201" y="5"/>
                  </a:lnTo>
                  <a:lnTo>
                    <a:pt x="132" y="7"/>
                  </a:lnTo>
                  <a:lnTo>
                    <a:pt x="106" y="7"/>
                  </a:lnTo>
                  <a:lnTo>
                    <a:pt x="80" y="7"/>
                  </a:lnTo>
                  <a:lnTo>
                    <a:pt x="54" y="10"/>
                  </a:lnTo>
                  <a:lnTo>
                    <a:pt x="52" y="10"/>
                  </a:lnTo>
                  <a:lnTo>
                    <a:pt x="23" y="10"/>
                  </a:lnTo>
                  <a:lnTo>
                    <a:pt x="23" y="10"/>
                  </a:lnTo>
                  <a:lnTo>
                    <a:pt x="0" y="10"/>
                  </a:lnTo>
                  <a:lnTo>
                    <a:pt x="0" y="26"/>
                  </a:lnTo>
                  <a:lnTo>
                    <a:pt x="0" y="50"/>
                  </a:lnTo>
                  <a:lnTo>
                    <a:pt x="0" y="88"/>
                  </a:lnTo>
                  <a:lnTo>
                    <a:pt x="2" y="111"/>
                  </a:lnTo>
                  <a:lnTo>
                    <a:pt x="4" y="137"/>
                  </a:lnTo>
                  <a:lnTo>
                    <a:pt x="19" y="154"/>
                  </a:lnTo>
                  <a:lnTo>
                    <a:pt x="23" y="185"/>
                  </a:lnTo>
                  <a:lnTo>
                    <a:pt x="35" y="197"/>
                  </a:lnTo>
                  <a:lnTo>
                    <a:pt x="45" y="211"/>
                  </a:lnTo>
                  <a:lnTo>
                    <a:pt x="47" y="225"/>
                  </a:lnTo>
                  <a:lnTo>
                    <a:pt x="49" y="227"/>
                  </a:lnTo>
                  <a:lnTo>
                    <a:pt x="49" y="235"/>
                  </a:lnTo>
                  <a:lnTo>
                    <a:pt x="54" y="232"/>
                  </a:lnTo>
                  <a:lnTo>
                    <a:pt x="54" y="272"/>
                  </a:lnTo>
                  <a:lnTo>
                    <a:pt x="54" y="279"/>
                  </a:lnTo>
                  <a:lnTo>
                    <a:pt x="38" y="308"/>
                  </a:lnTo>
                  <a:lnTo>
                    <a:pt x="38" y="313"/>
                  </a:lnTo>
                  <a:lnTo>
                    <a:pt x="38" y="313"/>
                  </a:lnTo>
                  <a:lnTo>
                    <a:pt x="38" y="313"/>
                  </a:lnTo>
                  <a:lnTo>
                    <a:pt x="40" y="317"/>
                  </a:lnTo>
                  <a:lnTo>
                    <a:pt x="42" y="324"/>
                  </a:lnTo>
                  <a:lnTo>
                    <a:pt x="42" y="324"/>
                  </a:lnTo>
                  <a:lnTo>
                    <a:pt x="42" y="327"/>
                  </a:lnTo>
                  <a:lnTo>
                    <a:pt x="38" y="329"/>
                  </a:lnTo>
                  <a:lnTo>
                    <a:pt x="40" y="348"/>
                  </a:lnTo>
                  <a:lnTo>
                    <a:pt x="40" y="372"/>
                  </a:lnTo>
                  <a:lnTo>
                    <a:pt x="28" y="388"/>
                  </a:lnTo>
                  <a:lnTo>
                    <a:pt x="28" y="417"/>
                  </a:lnTo>
                  <a:lnTo>
                    <a:pt x="30" y="414"/>
                  </a:lnTo>
                  <a:lnTo>
                    <a:pt x="33" y="412"/>
                  </a:lnTo>
                  <a:lnTo>
                    <a:pt x="38" y="412"/>
                  </a:lnTo>
                  <a:lnTo>
                    <a:pt x="38" y="410"/>
                  </a:lnTo>
                  <a:lnTo>
                    <a:pt x="40" y="410"/>
                  </a:lnTo>
                  <a:lnTo>
                    <a:pt x="40" y="410"/>
                  </a:lnTo>
                  <a:lnTo>
                    <a:pt x="45" y="410"/>
                  </a:lnTo>
                  <a:lnTo>
                    <a:pt x="49" y="407"/>
                  </a:lnTo>
                  <a:lnTo>
                    <a:pt x="61" y="407"/>
                  </a:lnTo>
                  <a:lnTo>
                    <a:pt x="68" y="405"/>
                  </a:lnTo>
                  <a:lnTo>
                    <a:pt x="90" y="405"/>
                  </a:lnTo>
                  <a:lnTo>
                    <a:pt x="94" y="405"/>
                  </a:lnTo>
                  <a:lnTo>
                    <a:pt x="99" y="405"/>
                  </a:lnTo>
                  <a:lnTo>
                    <a:pt x="109" y="407"/>
                  </a:lnTo>
                  <a:lnTo>
                    <a:pt x="120" y="410"/>
                  </a:lnTo>
                  <a:lnTo>
                    <a:pt x="120" y="410"/>
                  </a:lnTo>
                  <a:lnTo>
                    <a:pt x="125" y="412"/>
                  </a:lnTo>
                  <a:lnTo>
                    <a:pt x="132" y="417"/>
                  </a:lnTo>
                  <a:lnTo>
                    <a:pt x="137" y="417"/>
                  </a:lnTo>
                  <a:lnTo>
                    <a:pt x="146" y="422"/>
                  </a:lnTo>
                  <a:lnTo>
                    <a:pt x="156" y="424"/>
                  </a:lnTo>
                  <a:lnTo>
                    <a:pt x="158" y="426"/>
                  </a:lnTo>
                  <a:lnTo>
                    <a:pt x="158" y="426"/>
                  </a:lnTo>
                  <a:lnTo>
                    <a:pt x="165" y="426"/>
                  </a:lnTo>
                  <a:lnTo>
                    <a:pt x="191" y="431"/>
                  </a:lnTo>
                  <a:lnTo>
                    <a:pt x="194" y="431"/>
                  </a:lnTo>
                  <a:lnTo>
                    <a:pt x="194" y="431"/>
                  </a:lnTo>
                  <a:lnTo>
                    <a:pt x="196" y="431"/>
                  </a:lnTo>
                  <a:lnTo>
                    <a:pt x="196" y="431"/>
                  </a:lnTo>
                  <a:lnTo>
                    <a:pt x="198" y="429"/>
                  </a:lnTo>
                  <a:lnTo>
                    <a:pt x="203" y="426"/>
                  </a:lnTo>
                  <a:lnTo>
                    <a:pt x="208" y="424"/>
                  </a:lnTo>
                  <a:lnTo>
                    <a:pt x="208" y="424"/>
                  </a:lnTo>
                  <a:lnTo>
                    <a:pt x="213" y="424"/>
                  </a:lnTo>
                  <a:lnTo>
                    <a:pt x="220" y="424"/>
                  </a:lnTo>
                  <a:lnTo>
                    <a:pt x="220" y="424"/>
                  </a:lnTo>
                  <a:lnTo>
                    <a:pt x="222" y="424"/>
                  </a:lnTo>
                  <a:lnTo>
                    <a:pt x="243" y="436"/>
                  </a:lnTo>
                  <a:lnTo>
                    <a:pt x="243" y="436"/>
                  </a:lnTo>
                  <a:lnTo>
                    <a:pt x="248" y="433"/>
                  </a:lnTo>
                  <a:lnTo>
                    <a:pt x="251" y="433"/>
                  </a:lnTo>
                  <a:lnTo>
                    <a:pt x="255" y="424"/>
                  </a:lnTo>
                  <a:lnTo>
                    <a:pt x="255" y="424"/>
                  </a:lnTo>
                  <a:lnTo>
                    <a:pt x="255" y="424"/>
                  </a:lnTo>
                  <a:lnTo>
                    <a:pt x="239" y="417"/>
                  </a:lnTo>
                  <a:lnTo>
                    <a:pt x="236" y="417"/>
                  </a:lnTo>
                  <a:lnTo>
                    <a:pt x="232" y="417"/>
                  </a:lnTo>
                  <a:lnTo>
                    <a:pt x="224" y="419"/>
                  </a:lnTo>
                  <a:lnTo>
                    <a:pt x="215" y="419"/>
                  </a:lnTo>
                  <a:lnTo>
                    <a:pt x="213" y="419"/>
                  </a:lnTo>
                  <a:lnTo>
                    <a:pt x="210" y="414"/>
                  </a:lnTo>
                  <a:lnTo>
                    <a:pt x="208" y="410"/>
                  </a:lnTo>
                  <a:lnTo>
                    <a:pt x="208" y="407"/>
                  </a:lnTo>
                  <a:lnTo>
                    <a:pt x="213" y="403"/>
                  </a:lnTo>
                  <a:lnTo>
                    <a:pt x="217" y="400"/>
                  </a:lnTo>
                  <a:lnTo>
                    <a:pt x="220" y="398"/>
                  </a:lnTo>
                  <a:lnTo>
                    <a:pt x="227" y="395"/>
                  </a:lnTo>
                  <a:lnTo>
                    <a:pt x="236" y="405"/>
                  </a:lnTo>
                  <a:lnTo>
                    <a:pt x="251" y="403"/>
                  </a:lnTo>
                  <a:lnTo>
                    <a:pt x="253" y="403"/>
                  </a:lnTo>
                  <a:lnTo>
                    <a:pt x="262" y="403"/>
                  </a:lnTo>
                  <a:lnTo>
                    <a:pt x="265" y="403"/>
                  </a:lnTo>
                  <a:lnTo>
                    <a:pt x="272" y="414"/>
                  </a:lnTo>
                  <a:lnTo>
                    <a:pt x="274" y="419"/>
                  </a:lnTo>
                  <a:lnTo>
                    <a:pt x="274" y="424"/>
                  </a:lnTo>
                  <a:lnTo>
                    <a:pt x="274" y="426"/>
                  </a:lnTo>
                  <a:lnTo>
                    <a:pt x="295" y="431"/>
                  </a:lnTo>
                  <a:lnTo>
                    <a:pt x="300" y="433"/>
                  </a:lnTo>
                  <a:lnTo>
                    <a:pt x="303" y="433"/>
                  </a:lnTo>
                  <a:lnTo>
                    <a:pt x="307" y="438"/>
                  </a:lnTo>
                  <a:lnTo>
                    <a:pt x="310" y="438"/>
                  </a:lnTo>
                  <a:lnTo>
                    <a:pt x="310" y="438"/>
                  </a:lnTo>
                  <a:lnTo>
                    <a:pt x="312" y="443"/>
                  </a:lnTo>
                  <a:lnTo>
                    <a:pt x="312" y="445"/>
                  </a:lnTo>
                  <a:lnTo>
                    <a:pt x="310" y="445"/>
                  </a:lnTo>
                  <a:lnTo>
                    <a:pt x="303" y="450"/>
                  </a:lnTo>
                  <a:lnTo>
                    <a:pt x="298" y="452"/>
                  </a:lnTo>
                  <a:lnTo>
                    <a:pt x="298" y="455"/>
                  </a:lnTo>
                  <a:lnTo>
                    <a:pt x="300" y="457"/>
                  </a:lnTo>
                  <a:lnTo>
                    <a:pt x="303" y="459"/>
                  </a:lnTo>
                  <a:lnTo>
                    <a:pt x="352" y="483"/>
                  </a:lnTo>
                  <a:lnTo>
                    <a:pt x="374" y="478"/>
                  </a:lnTo>
                  <a:lnTo>
                    <a:pt x="371" y="471"/>
                  </a:lnTo>
                  <a:lnTo>
                    <a:pt x="381" y="462"/>
                  </a:lnTo>
                  <a:lnTo>
                    <a:pt x="397" y="462"/>
                  </a:lnTo>
                  <a:lnTo>
                    <a:pt x="397" y="455"/>
                  </a:lnTo>
                  <a:lnTo>
                    <a:pt x="400" y="452"/>
                  </a:lnTo>
                  <a:lnTo>
                    <a:pt x="404" y="450"/>
                  </a:lnTo>
                  <a:lnTo>
                    <a:pt x="407" y="452"/>
                  </a:lnTo>
                  <a:lnTo>
                    <a:pt x="409" y="457"/>
                  </a:lnTo>
                  <a:lnTo>
                    <a:pt x="411" y="459"/>
                  </a:lnTo>
                  <a:lnTo>
                    <a:pt x="416" y="469"/>
                  </a:lnTo>
                  <a:lnTo>
                    <a:pt x="416" y="471"/>
                  </a:lnTo>
                  <a:lnTo>
                    <a:pt x="414" y="474"/>
                  </a:lnTo>
                  <a:lnTo>
                    <a:pt x="414" y="474"/>
                  </a:lnTo>
                  <a:lnTo>
                    <a:pt x="411" y="474"/>
                  </a:lnTo>
                  <a:lnTo>
                    <a:pt x="409" y="476"/>
                  </a:lnTo>
                  <a:lnTo>
                    <a:pt x="409" y="476"/>
                  </a:lnTo>
                  <a:lnTo>
                    <a:pt x="407" y="476"/>
                  </a:lnTo>
                  <a:lnTo>
                    <a:pt x="404" y="476"/>
                  </a:lnTo>
                  <a:lnTo>
                    <a:pt x="404" y="478"/>
                  </a:lnTo>
                  <a:lnTo>
                    <a:pt x="404" y="478"/>
                  </a:lnTo>
                  <a:lnTo>
                    <a:pt x="404" y="478"/>
                  </a:lnTo>
                  <a:lnTo>
                    <a:pt x="416" y="474"/>
                  </a:lnTo>
                  <a:lnTo>
                    <a:pt x="421" y="471"/>
                  </a:lnTo>
                  <a:lnTo>
                    <a:pt x="423" y="471"/>
                  </a:lnTo>
                  <a:lnTo>
                    <a:pt x="423" y="471"/>
                  </a:lnTo>
                  <a:lnTo>
                    <a:pt x="430" y="464"/>
                  </a:lnTo>
                  <a:lnTo>
                    <a:pt x="430" y="464"/>
                  </a:lnTo>
                  <a:lnTo>
                    <a:pt x="430" y="464"/>
                  </a:lnTo>
                  <a:lnTo>
                    <a:pt x="430" y="464"/>
                  </a:lnTo>
                  <a:lnTo>
                    <a:pt x="433" y="462"/>
                  </a:lnTo>
                  <a:lnTo>
                    <a:pt x="437" y="457"/>
                  </a:lnTo>
                  <a:lnTo>
                    <a:pt x="445" y="452"/>
                  </a:lnTo>
                  <a:lnTo>
                    <a:pt x="445" y="450"/>
                  </a:lnTo>
                  <a:lnTo>
                    <a:pt x="445" y="450"/>
                  </a:lnTo>
                  <a:lnTo>
                    <a:pt x="445" y="450"/>
                  </a:lnTo>
                  <a:lnTo>
                    <a:pt x="445" y="450"/>
                  </a:lnTo>
                  <a:lnTo>
                    <a:pt x="437" y="455"/>
                  </a:lnTo>
                  <a:lnTo>
                    <a:pt x="435" y="457"/>
                  </a:lnTo>
                  <a:lnTo>
                    <a:pt x="433" y="457"/>
                  </a:lnTo>
                  <a:lnTo>
                    <a:pt x="433" y="457"/>
                  </a:lnTo>
                  <a:lnTo>
                    <a:pt x="430" y="452"/>
                  </a:lnTo>
                  <a:lnTo>
                    <a:pt x="435" y="443"/>
                  </a:lnTo>
                  <a:lnTo>
                    <a:pt x="435" y="429"/>
                  </a:lnTo>
                  <a:lnTo>
                    <a:pt x="440" y="429"/>
                  </a:lnTo>
                  <a:lnTo>
                    <a:pt x="442" y="429"/>
                  </a:lnTo>
                  <a:lnTo>
                    <a:pt x="442" y="431"/>
                  </a:lnTo>
                  <a:lnTo>
                    <a:pt x="445" y="431"/>
                  </a:lnTo>
                  <a:lnTo>
                    <a:pt x="447" y="429"/>
                  </a:lnTo>
                  <a:lnTo>
                    <a:pt x="449" y="426"/>
                  </a:lnTo>
                  <a:lnTo>
                    <a:pt x="452" y="424"/>
                  </a:lnTo>
                  <a:lnTo>
                    <a:pt x="452" y="424"/>
                  </a:lnTo>
                  <a:lnTo>
                    <a:pt x="454" y="424"/>
                  </a:lnTo>
                  <a:lnTo>
                    <a:pt x="454" y="424"/>
                  </a:lnTo>
                  <a:lnTo>
                    <a:pt x="456" y="424"/>
                  </a:lnTo>
                  <a:lnTo>
                    <a:pt x="456" y="424"/>
                  </a:lnTo>
                  <a:lnTo>
                    <a:pt x="459" y="433"/>
                  </a:lnTo>
                  <a:lnTo>
                    <a:pt x="459" y="433"/>
                  </a:lnTo>
                  <a:lnTo>
                    <a:pt x="459" y="436"/>
                  </a:lnTo>
                  <a:lnTo>
                    <a:pt x="459" y="436"/>
                  </a:lnTo>
                  <a:lnTo>
                    <a:pt x="456" y="438"/>
                  </a:lnTo>
                  <a:lnTo>
                    <a:pt x="463" y="443"/>
                  </a:lnTo>
                  <a:lnTo>
                    <a:pt x="466" y="443"/>
                  </a:lnTo>
                  <a:lnTo>
                    <a:pt x="468" y="443"/>
                  </a:lnTo>
                  <a:lnTo>
                    <a:pt x="468" y="443"/>
                  </a:lnTo>
                  <a:lnTo>
                    <a:pt x="468" y="443"/>
                  </a:lnTo>
                  <a:lnTo>
                    <a:pt x="468" y="443"/>
                  </a:lnTo>
                  <a:lnTo>
                    <a:pt x="471" y="445"/>
                  </a:lnTo>
                  <a:lnTo>
                    <a:pt x="473" y="445"/>
                  </a:lnTo>
                  <a:lnTo>
                    <a:pt x="475" y="445"/>
                  </a:lnTo>
                  <a:lnTo>
                    <a:pt x="489" y="450"/>
                  </a:lnTo>
                  <a:lnTo>
                    <a:pt x="492" y="452"/>
                  </a:lnTo>
                  <a:lnTo>
                    <a:pt x="494" y="452"/>
                  </a:lnTo>
                  <a:lnTo>
                    <a:pt x="494" y="452"/>
                  </a:lnTo>
                  <a:lnTo>
                    <a:pt x="494" y="452"/>
                  </a:lnTo>
                  <a:lnTo>
                    <a:pt x="497" y="455"/>
                  </a:lnTo>
                  <a:lnTo>
                    <a:pt x="497" y="455"/>
                  </a:lnTo>
                  <a:lnTo>
                    <a:pt x="499" y="455"/>
                  </a:lnTo>
                  <a:lnTo>
                    <a:pt x="499" y="455"/>
                  </a:lnTo>
                  <a:lnTo>
                    <a:pt x="511" y="469"/>
                  </a:lnTo>
                  <a:lnTo>
                    <a:pt x="525" y="469"/>
                  </a:lnTo>
                  <a:lnTo>
                    <a:pt x="532" y="474"/>
                  </a:lnTo>
                  <a:lnTo>
                    <a:pt x="542" y="466"/>
                  </a:lnTo>
                  <a:lnTo>
                    <a:pt x="544" y="459"/>
                  </a:lnTo>
                  <a:lnTo>
                    <a:pt x="546" y="455"/>
                  </a:lnTo>
                  <a:lnTo>
                    <a:pt x="546" y="455"/>
                  </a:lnTo>
                  <a:lnTo>
                    <a:pt x="546" y="455"/>
                  </a:lnTo>
                  <a:lnTo>
                    <a:pt x="546" y="452"/>
                  </a:lnTo>
                  <a:lnTo>
                    <a:pt x="544" y="450"/>
                  </a:lnTo>
                  <a:lnTo>
                    <a:pt x="544" y="450"/>
                  </a:lnTo>
                  <a:lnTo>
                    <a:pt x="544" y="448"/>
                  </a:lnTo>
                  <a:lnTo>
                    <a:pt x="539" y="450"/>
                  </a:lnTo>
                  <a:lnTo>
                    <a:pt x="534" y="448"/>
                  </a:lnTo>
                  <a:lnTo>
                    <a:pt x="532" y="443"/>
                  </a:lnTo>
                  <a:lnTo>
                    <a:pt x="527" y="438"/>
                  </a:lnTo>
                  <a:lnTo>
                    <a:pt x="504" y="431"/>
                  </a:lnTo>
                  <a:lnTo>
                    <a:pt x="497" y="431"/>
                  </a:lnTo>
                  <a:lnTo>
                    <a:pt x="494" y="431"/>
                  </a:lnTo>
                  <a:lnTo>
                    <a:pt x="473" y="422"/>
                  </a:lnTo>
                  <a:lnTo>
                    <a:pt x="471" y="419"/>
                  </a:lnTo>
                  <a:lnTo>
                    <a:pt x="471" y="417"/>
                  </a:lnTo>
                  <a:lnTo>
                    <a:pt x="468" y="417"/>
                  </a:lnTo>
                  <a:lnTo>
                    <a:pt x="471" y="407"/>
                  </a:lnTo>
                  <a:lnTo>
                    <a:pt x="471" y="405"/>
                  </a:lnTo>
                  <a:lnTo>
                    <a:pt x="475" y="400"/>
                  </a:lnTo>
                  <a:lnTo>
                    <a:pt x="478" y="400"/>
                  </a:lnTo>
                  <a:lnTo>
                    <a:pt x="485" y="400"/>
                  </a:lnTo>
                  <a:lnTo>
                    <a:pt x="489" y="403"/>
                  </a:lnTo>
                  <a:lnTo>
                    <a:pt x="492" y="403"/>
                  </a:lnTo>
                  <a:lnTo>
                    <a:pt x="492" y="403"/>
                  </a:lnTo>
                  <a:lnTo>
                    <a:pt x="492" y="403"/>
                  </a:lnTo>
                  <a:lnTo>
                    <a:pt x="485" y="398"/>
                  </a:lnTo>
                  <a:lnTo>
                    <a:pt x="482" y="398"/>
                  </a:lnTo>
                  <a:lnTo>
                    <a:pt x="482" y="398"/>
                  </a:lnTo>
                  <a:lnTo>
                    <a:pt x="480" y="395"/>
                  </a:lnTo>
                  <a:lnTo>
                    <a:pt x="473" y="393"/>
                  </a:lnTo>
                  <a:lnTo>
                    <a:pt x="473" y="393"/>
                  </a:lnTo>
                  <a:lnTo>
                    <a:pt x="473" y="388"/>
                  </a:lnTo>
                  <a:lnTo>
                    <a:pt x="475" y="388"/>
                  </a:lnTo>
                  <a:lnTo>
                    <a:pt x="485" y="388"/>
                  </a:lnTo>
                  <a:lnTo>
                    <a:pt x="489" y="391"/>
                  </a:lnTo>
                  <a:lnTo>
                    <a:pt x="497" y="388"/>
                  </a:lnTo>
                  <a:lnTo>
                    <a:pt x="501" y="381"/>
                  </a:lnTo>
                  <a:lnTo>
                    <a:pt x="508" y="369"/>
                  </a:lnTo>
                  <a:lnTo>
                    <a:pt x="506" y="369"/>
                  </a:lnTo>
                  <a:lnTo>
                    <a:pt x="501" y="367"/>
                  </a:lnTo>
                  <a:lnTo>
                    <a:pt x="501" y="367"/>
                  </a:lnTo>
                  <a:lnTo>
                    <a:pt x="494" y="360"/>
                  </a:lnTo>
                  <a:lnTo>
                    <a:pt x="494" y="358"/>
                  </a:lnTo>
                  <a:lnTo>
                    <a:pt x="494" y="355"/>
                  </a:lnTo>
                  <a:lnTo>
                    <a:pt x="494" y="355"/>
                  </a:lnTo>
                  <a:lnTo>
                    <a:pt x="494" y="355"/>
                  </a:lnTo>
                  <a:lnTo>
                    <a:pt x="497" y="353"/>
                  </a:lnTo>
                  <a:lnTo>
                    <a:pt x="494" y="350"/>
                  </a:lnTo>
                  <a:lnTo>
                    <a:pt x="489" y="350"/>
                  </a:lnTo>
                  <a:lnTo>
                    <a:pt x="487" y="350"/>
                  </a:lnTo>
                  <a:lnTo>
                    <a:pt x="480" y="360"/>
                  </a:lnTo>
                  <a:lnTo>
                    <a:pt x="480" y="362"/>
                  </a:lnTo>
                  <a:lnTo>
                    <a:pt x="478" y="372"/>
                  </a:lnTo>
                  <a:lnTo>
                    <a:pt x="478" y="372"/>
                  </a:lnTo>
                  <a:lnTo>
                    <a:pt x="475" y="374"/>
                  </a:lnTo>
                  <a:lnTo>
                    <a:pt x="473" y="374"/>
                  </a:lnTo>
                  <a:lnTo>
                    <a:pt x="471" y="374"/>
                  </a:lnTo>
                  <a:lnTo>
                    <a:pt x="468" y="374"/>
                  </a:lnTo>
                  <a:lnTo>
                    <a:pt x="452" y="367"/>
                  </a:lnTo>
                  <a:lnTo>
                    <a:pt x="452" y="367"/>
                  </a:lnTo>
                  <a:lnTo>
                    <a:pt x="452" y="365"/>
                  </a:lnTo>
                  <a:lnTo>
                    <a:pt x="449" y="362"/>
                  </a:lnTo>
                  <a:lnTo>
                    <a:pt x="449" y="360"/>
                  </a:lnTo>
                  <a:lnTo>
                    <a:pt x="454" y="355"/>
                  </a:lnTo>
                  <a:lnTo>
                    <a:pt x="468" y="346"/>
                  </a:lnTo>
                  <a:lnTo>
                    <a:pt x="473" y="341"/>
                  </a:lnTo>
                  <a:lnTo>
                    <a:pt x="482" y="336"/>
                  </a:lnTo>
                  <a:lnTo>
                    <a:pt x="478" y="336"/>
                  </a:lnTo>
                  <a:lnTo>
                    <a:pt x="478" y="336"/>
                  </a:lnTo>
                  <a:close/>
                </a:path>
              </a:pathLst>
            </a:custGeom>
            <a:solidFill>
              <a:schemeClr val="accent3">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1" name="Kentucky"/>
            <p:cNvSpPr>
              <a:spLocks/>
            </p:cNvSpPr>
            <p:nvPr/>
          </p:nvSpPr>
          <p:spPr bwMode="auto">
            <a:xfrm>
              <a:off x="5833814" y="3140175"/>
              <a:ext cx="1114425" cy="574675"/>
            </a:xfrm>
            <a:custGeom>
              <a:avLst/>
              <a:gdLst>
                <a:gd name="T0" fmla="*/ 665 w 702"/>
                <a:gd name="T1" fmla="*/ 137 h 362"/>
                <a:gd name="T2" fmla="*/ 648 w 702"/>
                <a:gd name="T3" fmla="*/ 111 h 362"/>
                <a:gd name="T4" fmla="*/ 631 w 702"/>
                <a:gd name="T5" fmla="*/ 95 h 362"/>
                <a:gd name="T6" fmla="*/ 629 w 702"/>
                <a:gd name="T7" fmla="*/ 92 h 362"/>
                <a:gd name="T8" fmla="*/ 629 w 702"/>
                <a:gd name="T9" fmla="*/ 59 h 362"/>
                <a:gd name="T10" fmla="*/ 603 w 702"/>
                <a:gd name="T11" fmla="*/ 40 h 362"/>
                <a:gd name="T12" fmla="*/ 601 w 702"/>
                <a:gd name="T13" fmla="*/ 38 h 362"/>
                <a:gd name="T14" fmla="*/ 596 w 702"/>
                <a:gd name="T15" fmla="*/ 26 h 362"/>
                <a:gd name="T16" fmla="*/ 596 w 702"/>
                <a:gd name="T17" fmla="*/ 24 h 362"/>
                <a:gd name="T18" fmla="*/ 596 w 702"/>
                <a:gd name="T19" fmla="*/ 21 h 362"/>
                <a:gd name="T20" fmla="*/ 594 w 702"/>
                <a:gd name="T21" fmla="*/ 21 h 362"/>
                <a:gd name="T22" fmla="*/ 560 w 702"/>
                <a:gd name="T23" fmla="*/ 45 h 362"/>
                <a:gd name="T24" fmla="*/ 542 w 702"/>
                <a:gd name="T25" fmla="*/ 38 h 362"/>
                <a:gd name="T26" fmla="*/ 534 w 702"/>
                <a:gd name="T27" fmla="*/ 36 h 362"/>
                <a:gd name="T28" fmla="*/ 525 w 702"/>
                <a:gd name="T29" fmla="*/ 45 h 362"/>
                <a:gd name="T30" fmla="*/ 504 w 702"/>
                <a:gd name="T31" fmla="*/ 33 h 362"/>
                <a:gd name="T32" fmla="*/ 468 w 702"/>
                <a:gd name="T33" fmla="*/ 28 h 362"/>
                <a:gd name="T34" fmla="*/ 428 w 702"/>
                <a:gd name="T35" fmla="*/ 2 h 362"/>
                <a:gd name="T36" fmla="*/ 414 w 702"/>
                <a:gd name="T37" fmla="*/ 33 h 362"/>
                <a:gd name="T38" fmla="*/ 359 w 702"/>
                <a:gd name="T39" fmla="*/ 71 h 362"/>
                <a:gd name="T40" fmla="*/ 319 w 702"/>
                <a:gd name="T41" fmla="*/ 128 h 362"/>
                <a:gd name="T42" fmla="*/ 296 w 702"/>
                <a:gd name="T43" fmla="*/ 149 h 362"/>
                <a:gd name="T44" fmla="*/ 286 w 702"/>
                <a:gd name="T45" fmla="*/ 144 h 362"/>
                <a:gd name="T46" fmla="*/ 286 w 702"/>
                <a:gd name="T47" fmla="*/ 142 h 362"/>
                <a:gd name="T48" fmla="*/ 286 w 702"/>
                <a:gd name="T49" fmla="*/ 137 h 362"/>
                <a:gd name="T50" fmla="*/ 262 w 702"/>
                <a:gd name="T51" fmla="*/ 149 h 362"/>
                <a:gd name="T52" fmla="*/ 258 w 702"/>
                <a:gd name="T53" fmla="*/ 173 h 362"/>
                <a:gd name="T54" fmla="*/ 236 w 702"/>
                <a:gd name="T55" fmla="*/ 159 h 362"/>
                <a:gd name="T56" fmla="*/ 194 w 702"/>
                <a:gd name="T57" fmla="*/ 178 h 362"/>
                <a:gd name="T58" fmla="*/ 130 w 702"/>
                <a:gd name="T59" fmla="*/ 180 h 362"/>
                <a:gd name="T60" fmla="*/ 120 w 702"/>
                <a:gd name="T61" fmla="*/ 199 h 362"/>
                <a:gd name="T62" fmla="*/ 113 w 702"/>
                <a:gd name="T63" fmla="*/ 206 h 362"/>
                <a:gd name="T64" fmla="*/ 111 w 702"/>
                <a:gd name="T65" fmla="*/ 211 h 362"/>
                <a:gd name="T66" fmla="*/ 113 w 702"/>
                <a:gd name="T67" fmla="*/ 220 h 362"/>
                <a:gd name="T68" fmla="*/ 120 w 702"/>
                <a:gd name="T69" fmla="*/ 232 h 362"/>
                <a:gd name="T70" fmla="*/ 102 w 702"/>
                <a:gd name="T71" fmla="*/ 237 h 362"/>
                <a:gd name="T72" fmla="*/ 99 w 702"/>
                <a:gd name="T73" fmla="*/ 239 h 362"/>
                <a:gd name="T74" fmla="*/ 90 w 702"/>
                <a:gd name="T75" fmla="*/ 242 h 362"/>
                <a:gd name="T76" fmla="*/ 85 w 702"/>
                <a:gd name="T77" fmla="*/ 244 h 362"/>
                <a:gd name="T78" fmla="*/ 80 w 702"/>
                <a:gd name="T79" fmla="*/ 260 h 362"/>
                <a:gd name="T80" fmla="*/ 87 w 702"/>
                <a:gd name="T81" fmla="*/ 270 h 362"/>
                <a:gd name="T82" fmla="*/ 85 w 702"/>
                <a:gd name="T83" fmla="*/ 287 h 362"/>
                <a:gd name="T84" fmla="*/ 40 w 702"/>
                <a:gd name="T85" fmla="*/ 270 h 362"/>
                <a:gd name="T86" fmla="*/ 23 w 702"/>
                <a:gd name="T87" fmla="*/ 317 h 362"/>
                <a:gd name="T88" fmla="*/ 23 w 702"/>
                <a:gd name="T89" fmla="*/ 341 h 362"/>
                <a:gd name="T90" fmla="*/ 57 w 702"/>
                <a:gd name="T91" fmla="*/ 358 h 362"/>
                <a:gd name="T92" fmla="*/ 90 w 702"/>
                <a:gd name="T93" fmla="*/ 355 h 362"/>
                <a:gd name="T94" fmla="*/ 151 w 702"/>
                <a:gd name="T95" fmla="*/ 331 h 362"/>
                <a:gd name="T96" fmla="*/ 201 w 702"/>
                <a:gd name="T97" fmla="*/ 329 h 362"/>
                <a:gd name="T98" fmla="*/ 277 w 702"/>
                <a:gd name="T99" fmla="*/ 322 h 362"/>
                <a:gd name="T100" fmla="*/ 350 w 702"/>
                <a:gd name="T101" fmla="*/ 317 h 362"/>
                <a:gd name="T102" fmla="*/ 430 w 702"/>
                <a:gd name="T103" fmla="*/ 308 h 362"/>
                <a:gd name="T104" fmla="*/ 501 w 702"/>
                <a:gd name="T105" fmla="*/ 303 h 362"/>
                <a:gd name="T106" fmla="*/ 575 w 702"/>
                <a:gd name="T107" fmla="*/ 284 h 362"/>
                <a:gd name="T108" fmla="*/ 627 w 702"/>
                <a:gd name="T109" fmla="*/ 249 h 362"/>
                <a:gd name="T110" fmla="*/ 657 w 702"/>
                <a:gd name="T111" fmla="*/ 204 h 362"/>
                <a:gd name="T112" fmla="*/ 700 w 702"/>
                <a:gd name="T113" fmla="*/ 159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 h="362">
                  <a:moveTo>
                    <a:pt x="695" y="159"/>
                  </a:moveTo>
                  <a:lnTo>
                    <a:pt x="688" y="156"/>
                  </a:lnTo>
                  <a:lnTo>
                    <a:pt x="669" y="144"/>
                  </a:lnTo>
                  <a:lnTo>
                    <a:pt x="665" y="137"/>
                  </a:lnTo>
                  <a:lnTo>
                    <a:pt x="665" y="137"/>
                  </a:lnTo>
                  <a:lnTo>
                    <a:pt x="655" y="123"/>
                  </a:lnTo>
                  <a:lnTo>
                    <a:pt x="646" y="116"/>
                  </a:lnTo>
                  <a:lnTo>
                    <a:pt x="648" y="111"/>
                  </a:lnTo>
                  <a:lnTo>
                    <a:pt x="648" y="109"/>
                  </a:lnTo>
                  <a:lnTo>
                    <a:pt x="648" y="109"/>
                  </a:lnTo>
                  <a:lnTo>
                    <a:pt x="648" y="109"/>
                  </a:lnTo>
                  <a:lnTo>
                    <a:pt x="631" y="95"/>
                  </a:lnTo>
                  <a:lnTo>
                    <a:pt x="631" y="95"/>
                  </a:lnTo>
                  <a:lnTo>
                    <a:pt x="631" y="95"/>
                  </a:lnTo>
                  <a:lnTo>
                    <a:pt x="629" y="92"/>
                  </a:lnTo>
                  <a:lnTo>
                    <a:pt x="629" y="92"/>
                  </a:lnTo>
                  <a:lnTo>
                    <a:pt x="629" y="90"/>
                  </a:lnTo>
                  <a:lnTo>
                    <a:pt x="627" y="90"/>
                  </a:lnTo>
                  <a:lnTo>
                    <a:pt x="629" y="81"/>
                  </a:lnTo>
                  <a:lnTo>
                    <a:pt x="629" y="59"/>
                  </a:lnTo>
                  <a:lnTo>
                    <a:pt x="620" y="50"/>
                  </a:lnTo>
                  <a:lnTo>
                    <a:pt x="605" y="43"/>
                  </a:lnTo>
                  <a:lnTo>
                    <a:pt x="603" y="43"/>
                  </a:lnTo>
                  <a:lnTo>
                    <a:pt x="603" y="40"/>
                  </a:lnTo>
                  <a:lnTo>
                    <a:pt x="603" y="40"/>
                  </a:lnTo>
                  <a:lnTo>
                    <a:pt x="601" y="40"/>
                  </a:lnTo>
                  <a:lnTo>
                    <a:pt x="601" y="38"/>
                  </a:lnTo>
                  <a:lnTo>
                    <a:pt x="601" y="38"/>
                  </a:lnTo>
                  <a:lnTo>
                    <a:pt x="598" y="31"/>
                  </a:lnTo>
                  <a:lnTo>
                    <a:pt x="596" y="26"/>
                  </a:lnTo>
                  <a:lnTo>
                    <a:pt x="596" y="26"/>
                  </a:lnTo>
                  <a:lnTo>
                    <a:pt x="596" y="26"/>
                  </a:lnTo>
                  <a:lnTo>
                    <a:pt x="596" y="26"/>
                  </a:lnTo>
                  <a:lnTo>
                    <a:pt x="596" y="24"/>
                  </a:lnTo>
                  <a:lnTo>
                    <a:pt x="596" y="24"/>
                  </a:lnTo>
                  <a:lnTo>
                    <a:pt x="596" y="24"/>
                  </a:lnTo>
                  <a:lnTo>
                    <a:pt x="596" y="24"/>
                  </a:lnTo>
                  <a:lnTo>
                    <a:pt x="596" y="24"/>
                  </a:lnTo>
                  <a:lnTo>
                    <a:pt x="596" y="21"/>
                  </a:lnTo>
                  <a:lnTo>
                    <a:pt x="596" y="21"/>
                  </a:lnTo>
                  <a:lnTo>
                    <a:pt x="596" y="21"/>
                  </a:lnTo>
                  <a:lnTo>
                    <a:pt x="594" y="21"/>
                  </a:lnTo>
                  <a:lnTo>
                    <a:pt x="594" y="21"/>
                  </a:lnTo>
                  <a:lnTo>
                    <a:pt x="594" y="21"/>
                  </a:lnTo>
                  <a:lnTo>
                    <a:pt x="591" y="21"/>
                  </a:lnTo>
                  <a:lnTo>
                    <a:pt x="584" y="26"/>
                  </a:lnTo>
                  <a:lnTo>
                    <a:pt x="582" y="26"/>
                  </a:lnTo>
                  <a:lnTo>
                    <a:pt x="560" y="45"/>
                  </a:lnTo>
                  <a:lnTo>
                    <a:pt x="556" y="40"/>
                  </a:lnTo>
                  <a:lnTo>
                    <a:pt x="551" y="40"/>
                  </a:lnTo>
                  <a:lnTo>
                    <a:pt x="551" y="40"/>
                  </a:lnTo>
                  <a:lnTo>
                    <a:pt x="542" y="38"/>
                  </a:lnTo>
                  <a:lnTo>
                    <a:pt x="537" y="36"/>
                  </a:lnTo>
                  <a:lnTo>
                    <a:pt x="537" y="36"/>
                  </a:lnTo>
                  <a:lnTo>
                    <a:pt x="537" y="36"/>
                  </a:lnTo>
                  <a:lnTo>
                    <a:pt x="534" y="36"/>
                  </a:lnTo>
                  <a:lnTo>
                    <a:pt x="527" y="40"/>
                  </a:lnTo>
                  <a:lnTo>
                    <a:pt x="527" y="40"/>
                  </a:lnTo>
                  <a:lnTo>
                    <a:pt x="525" y="40"/>
                  </a:lnTo>
                  <a:lnTo>
                    <a:pt x="525" y="45"/>
                  </a:lnTo>
                  <a:lnTo>
                    <a:pt x="520" y="45"/>
                  </a:lnTo>
                  <a:lnTo>
                    <a:pt x="513" y="43"/>
                  </a:lnTo>
                  <a:lnTo>
                    <a:pt x="504" y="33"/>
                  </a:lnTo>
                  <a:lnTo>
                    <a:pt x="504" y="33"/>
                  </a:lnTo>
                  <a:lnTo>
                    <a:pt x="504" y="33"/>
                  </a:lnTo>
                  <a:lnTo>
                    <a:pt x="499" y="33"/>
                  </a:lnTo>
                  <a:lnTo>
                    <a:pt x="485" y="33"/>
                  </a:lnTo>
                  <a:lnTo>
                    <a:pt x="468" y="28"/>
                  </a:lnTo>
                  <a:lnTo>
                    <a:pt x="466" y="24"/>
                  </a:lnTo>
                  <a:lnTo>
                    <a:pt x="456" y="7"/>
                  </a:lnTo>
                  <a:lnTo>
                    <a:pt x="437" y="0"/>
                  </a:lnTo>
                  <a:lnTo>
                    <a:pt x="428" y="2"/>
                  </a:lnTo>
                  <a:lnTo>
                    <a:pt x="409" y="2"/>
                  </a:lnTo>
                  <a:lnTo>
                    <a:pt x="404" y="12"/>
                  </a:lnTo>
                  <a:lnTo>
                    <a:pt x="414" y="26"/>
                  </a:lnTo>
                  <a:lnTo>
                    <a:pt x="414" y="33"/>
                  </a:lnTo>
                  <a:lnTo>
                    <a:pt x="395" y="45"/>
                  </a:lnTo>
                  <a:lnTo>
                    <a:pt x="378" y="57"/>
                  </a:lnTo>
                  <a:lnTo>
                    <a:pt x="366" y="52"/>
                  </a:lnTo>
                  <a:lnTo>
                    <a:pt x="359" y="71"/>
                  </a:lnTo>
                  <a:lnTo>
                    <a:pt x="359" y="81"/>
                  </a:lnTo>
                  <a:lnTo>
                    <a:pt x="343" y="100"/>
                  </a:lnTo>
                  <a:lnTo>
                    <a:pt x="329" y="111"/>
                  </a:lnTo>
                  <a:lnTo>
                    <a:pt x="319" y="128"/>
                  </a:lnTo>
                  <a:lnTo>
                    <a:pt x="317" y="149"/>
                  </a:lnTo>
                  <a:lnTo>
                    <a:pt x="312" y="149"/>
                  </a:lnTo>
                  <a:lnTo>
                    <a:pt x="310" y="152"/>
                  </a:lnTo>
                  <a:lnTo>
                    <a:pt x="296" y="149"/>
                  </a:lnTo>
                  <a:lnTo>
                    <a:pt x="296" y="149"/>
                  </a:lnTo>
                  <a:lnTo>
                    <a:pt x="291" y="149"/>
                  </a:lnTo>
                  <a:lnTo>
                    <a:pt x="286" y="144"/>
                  </a:lnTo>
                  <a:lnTo>
                    <a:pt x="286" y="144"/>
                  </a:lnTo>
                  <a:lnTo>
                    <a:pt x="286" y="144"/>
                  </a:lnTo>
                  <a:lnTo>
                    <a:pt x="286" y="144"/>
                  </a:lnTo>
                  <a:lnTo>
                    <a:pt x="286" y="142"/>
                  </a:lnTo>
                  <a:lnTo>
                    <a:pt x="286" y="142"/>
                  </a:lnTo>
                  <a:lnTo>
                    <a:pt x="286" y="140"/>
                  </a:lnTo>
                  <a:lnTo>
                    <a:pt x="284" y="140"/>
                  </a:lnTo>
                  <a:lnTo>
                    <a:pt x="284" y="140"/>
                  </a:lnTo>
                  <a:lnTo>
                    <a:pt x="286" y="137"/>
                  </a:lnTo>
                  <a:lnTo>
                    <a:pt x="265" y="149"/>
                  </a:lnTo>
                  <a:lnTo>
                    <a:pt x="265" y="149"/>
                  </a:lnTo>
                  <a:lnTo>
                    <a:pt x="262" y="149"/>
                  </a:lnTo>
                  <a:lnTo>
                    <a:pt x="262" y="149"/>
                  </a:lnTo>
                  <a:lnTo>
                    <a:pt x="262" y="149"/>
                  </a:lnTo>
                  <a:lnTo>
                    <a:pt x="262" y="152"/>
                  </a:lnTo>
                  <a:lnTo>
                    <a:pt x="262" y="159"/>
                  </a:lnTo>
                  <a:lnTo>
                    <a:pt x="258" y="173"/>
                  </a:lnTo>
                  <a:lnTo>
                    <a:pt x="255" y="175"/>
                  </a:lnTo>
                  <a:lnTo>
                    <a:pt x="253" y="175"/>
                  </a:lnTo>
                  <a:lnTo>
                    <a:pt x="253" y="175"/>
                  </a:lnTo>
                  <a:lnTo>
                    <a:pt x="236" y="159"/>
                  </a:lnTo>
                  <a:lnTo>
                    <a:pt x="220" y="168"/>
                  </a:lnTo>
                  <a:lnTo>
                    <a:pt x="215" y="173"/>
                  </a:lnTo>
                  <a:lnTo>
                    <a:pt x="208" y="187"/>
                  </a:lnTo>
                  <a:lnTo>
                    <a:pt x="194" y="178"/>
                  </a:lnTo>
                  <a:lnTo>
                    <a:pt x="189" y="175"/>
                  </a:lnTo>
                  <a:lnTo>
                    <a:pt x="175" y="171"/>
                  </a:lnTo>
                  <a:lnTo>
                    <a:pt x="151" y="178"/>
                  </a:lnTo>
                  <a:lnTo>
                    <a:pt x="130" y="180"/>
                  </a:lnTo>
                  <a:lnTo>
                    <a:pt x="123" y="192"/>
                  </a:lnTo>
                  <a:lnTo>
                    <a:pt x="120" y="197"/>
                  </a:lnTo>
                  <a:lnTo>
                    <a:pt x="120" y="199"/>
                  </a:lnTo>
                  <a:lnTo>
                    <a:pt x="120" y="199"/>
                  </a:lnTo>
                  <a:lnTo>
                    <a:pt x="118" y="201"/>
                  </a:lnTo>
                  <a:lnTo>
                    <a:pt x="113" y="204"/>
                  </a:lnTo>
                  <a:lnTo>
                    <a:pt x="113" y="204"/>
                  </a:lnTo>
                  <a:lnTo>
                    <a:pt x="113" y="206"/>
                  </a:lnTo>
                  <a:lnTo>
                    <a:pt x="111" y="208"/>
                  </a:lnTo>
                  <a:lnTo>
                    <a:pt x="111" y="208"/>
                  </a:lnTo>
                  <a:lnTo>
                    <a:pt x="111" y="211"/>
                  </a:lnTo>
                  <a:lnTo>
                    <a:pt x="111" y="211"/>
                  </a:lnTo>
                  <a:lnTo>
                    <a:pt x="111" y="211"/>
                  </a:lnTo>
                  <a:lnTo>
                    <a:pt x="111" y="213"/>
                  </a:lnTo>
                  <a:lnTo>
                    <a:pt x="111" y="213"/>
                  </a:lnTo>
                  <a:lnTo>
                    <a:pt x="113" y="220"/>
                  </a:lnTo>
                  <a:lnTo>
                    <a:pt x="113" y="220"/>
                  </a:lnTo>
                  <a:lnTo>
                    <a:pt x="123" y="230"/>
                  </a:lnTo>
                  <a:lnTo>
                    <a:pt x="123" y="230"/>
                  </a:lnTo>
                  <a:lnTo>
                    <a:pt x="120" y="232"/>
                  </a:lnTo>
                  <a:lnTo>
                    <a:pt x="118" y="232"/>
                  </a:lnTo>
                  <a:lnTo>
                    <a:pt x="106" y="237"/>
                  </a:lnTo>
                  <a:lnTo>
                    <a:pt x="104" y="237"/>
                  </a:lnTo>
                  <a:lnTo>
                    <a:pt x="102" y="237"/>
                  </a:lnTo>
                  <a:lnTo>
                    <a:pt x="102" y="237"/>
                  </a:lnTo>
                  <a:lnTo>
                    <a:pt x="102" y="237"/>
                  </a:lnTo>
                  <a:lnTo>
                    <a:pt x="99" y="239"/>
                  </a:lnTo>
                  <a:lnTo>
                    <a:pt x="99" y="239"/>
                  </a:lnTo>
                  <a:lnTo>
                    <a:pt x="99" y="239"/>
                  </a:lnTo>
                  <a:lnTo>
                    <a:pt x="97" y="239"/>
                  </a:lnTo>
                  <a:lnTo>
                    <a:pt x="94" y="244"/>
                  </a:lnTo>
                  <a:lnTo>
                    <a:pt x="90" y="242"/>
                  </a:lnTo>
                  <a:lnTo>
                    <a:pt x="87" y="242"/>
                  </a:lnTo>
                  <a:lnTo>
                    <a:pt x="87" y="242"/>
                  </a:lnTo>
                  <a:lnTo>
                    <a:pt x="85" y="244"/>
                  </a:lnTo>
                  <a:lnTo>
                    <a:pt x="85" y="244"/>
                  </a:lnTo>
                  <a:lnTo>
                    <a:pt x="83" y="246"/>
                  </a:lnTo>
                  <a:lnTo>
                    <a:pt x="83" y="246"/>
                  </a:lnTo>
                  <a:lnTo>
                    <a:pt x="80" y="258"/>
                  </a:lnTo>
                  <a:lnTo>
                    <a:pt x="80" y="260"/>
                  </a:lnTo>
                  <a:lnTo>
                    <a:pt x="80" y="263"/>
                  </a:lnTo>
                  <a:lnTo>
                    <a:pt x="85" y="268"/>
                  </a:lnTo>
                  <a:lnTo>
                    <a:pt x="87" y="268"/>
                  </a:lnTo>
                  <a:lnTo>
                    <a:pt x="87" y="270"/>
                  </a:lnTo>
                  <a:lnTo>
                    <a:pt x="90" y="275"/>
                  </a:lnTo>
                  <a:lnTo>
                    <a:pt x="90" y="282"/>
                  </a:lnTo>
                  <a:lnTo>
                    <a:pt x="87" y="284"/>
                  </a:lnTo>
                  <a:lnTo>
                    <a:pt x="85" y="287"/>
                  </a:lnTo>
                  <a:lnTo>
                    <a:pt x="85" y="287"/>
                  </a:lnTo>
                  <a:lnTo>
                    <a:pt x="78" y="284"/>
                  </a:lnTo>
                  <a:lnTo>
                    <a:pt x="40" y="270"/>
                  </a:lnTo>
                  <a:lnTo>
                    <a:pt x="40" y="270"/>
                  </a:lnTo>
                  <a:lnTo>
                    <a:pt x="19" y="291"/>
                  </a:lnTo>
                  <a:lnTo>
                    <a:pt x="23" y="301"/>
                  </a:lnTo>
                  <a:lnTo>
                    <a:pt x="28" y="305"/>
                  </a:lnTo>
                  <a:lnTo>
                    <a:pt x="23" y="317"/>
                  </a:lnTo>
                  <a:lnTo>
                    <a:pt x="21" y="320"/>
                  </a:lnTo>
                  <a:lnTo>
                    <a:pt x="21" y="322"/>
                  </a:lnTo>
                  <a:lnTo>
                    <a:pt x="26" y="324"/>
                  </a:lnTo>
                  <a:lnTo>
                    <a:pt x="23" y="341"/>
                  </a:lnTo>
                  <a:lnTo>
                    <a:pt x="7" y="346"/>
                  </a:lnTo>
                  <a:lnTo>
                    <a:pt x="0" y="362"/>
                  </a:lnTo>
                  <a:lnTo>
                    <a:pt x="7" y="362"/>
                  </a:lnTo>
                  <a:lnTo>
                    <a:pt x="57" y="358"/>
                  </a:lnTo>
                  <a:lnTo>
                    <a:pt x="57" y="358"/>
                  </a:lnTo>
                  <a:lnTo>
                    <a:pt x="59" y="358"/>
                  </a:lnTo>
                  <a:lnTo>
                    <a:pt x="87" y="355"/>
                  </a:lnTo>
                  <a:lnTo>
                    <a:pt x="90" y="355"/>
                  </a:lnTo>
                  <a:lnTo>
                    <a:pt x="132" y="353"/>
                  </a:lnTo>
                  <a:lnTo>
                    <a:pt x="130" y="331"/>
                  </a:lnTo>
                  <a:lnTo>
                    <a:pt x="135" y="329"/>
                  </a:lnTo>
                  <a:lnTo>
                    <a:pt x="151" y="331"/>
                  </a:lnTo>
                  <a:lnTo>
                    <a:pt x="151" y="334"/>
                  </a:lnTo>
                  <a:lnTo>
                    <a:pt x="165" y="331"/>
                  </a:lnTo>
                  <a:lnTo>
                    <a:pt x="172" y="331"/>
                  </a:lnTo>
                  <a:lnTo>
                    <a:pt x="201" y="329"/>
                  </a:lnTo>
                  <a:lnTo>
                    <a:pt x="222" y="327"/>
                  </a:lnTo>
                  <a:lnTo>
                    <a:pt x="227" y="327"/>
                  </a:lnTo>
                  <a:lnTo>
                    <a:pt x="255" y="322"/>
                  </a:lnTo>
                  <a:lnTo>
                    <a:pt x="277" y="322"/>
                  </a:lnTo>
                  <a:lnTo>
                    <a:pt x="291" y="320"/>
                  </a:lnTo>
                  <a:lnTo>
                    <a:pt x="310" y="317"/>
                  </a:lnTo>
                  <a:lnTo>
                    <a:pt x="333" y="317"/>
                  </a:lnTo>
                  <a:lnTo>
                    <a:pt x="350" y="317"/>
                  </a:lnTo>
                  <a:lnTo>
                    <a:pt x="385" y="313"/>
                  </a:lnTo>
                  <a:lnTo>
                    <a:pt x="397" y="310"/>
                  </a:lnTo>
                  <a:lnTo>
                    <a:pt x="400" y="310"/>
                  </a:lnTo>
                  <a:lnTo>
                    <a:pt x="430" y="308"/>
                  </a:lnTo>
                  <a:lnTo>
                    <a:pt x="447" y="308"/>
                  </a:lnTo>
                  <a:lnTo>
                    <a:pt x="449" y="308"/>
                  </a:lnTo>
                  <a:lnTo>
                    <a:pt x="499" y="303"/>
                  </a:lnTo>
                  <a:lnTo>
                    <a:pt x="501" y="303"/>
                  </a:lnTo>
                  <a:lnTo>
                    <a:pt x="525" y="301"/>
                  </a:lnTo>
                  <a:lnTo>
                    <a:pt x="530" y="298"/>
                  </a:lnTo>
                  <a:lnTo>
                    <a:pt x="556" y="294"/>
                  </a:lnTo>
                  <a:lnTo>
                    <a:pt x="575" y="284"/>
                  </a:lnTo>
                  <a:lnTo>
                    <a:pt x="584" y="279"/>
                  </a:lnTo>
                  <a:lnTo>
                    <a:pt x="605" y="268"/>
                  </a:lnTo>
                  <a:lnTo>
                    <a:pt x="624" y="251"/>
                  </a:lnTo>
                  <a:lnTo>
                    <a:pt x="627" y="249"/>
                  </a:lnTo>
                  <a:lnTo>
                    <a:pt x="627" y="239"/>
                  </a:lnTo>
                  <a:lnTo>
                    <a:pt x="653" y="208"/>
                  </a:lnTo>
                  <a:lnTo>
                    <a:pt x="653" y="206"/>
                  </a:lnTo>
                  <a:lnTo>
                    <a:pt x="657" y="204"/>
                  </a:lnTo>
                  <a:lnTo>
                    <a:pt x="672" y="197"/>
                  </a:lnTo>
                  <a:lnTo>
                    <a:pt x="674" y="192"/>
                  </a:lnTo>
                  <a:lnTo>
                    <a:pt x="702" y="156"/>
                  </a:lnTo>
                  <a:lnTo>
                    <a:pt x="700" y="159"/>
                  </a:lnTo>
                  <a:lnTo>
                    <a:pt x="695" y="159"/>
                  </a:lnTo>
                  <a:close/>
                </a:path>
              </a:pathLst>
            </a:custGeom>
            <a:solidFill>
              <a:schemeClr val="accent3">
                <a:lumMod val="60000"/>
                <a:lumOff val="40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7" name="Kauai"/>
            <p:cNvSpPr>
              <a:spLocks noEditPoints="1"/>
            </p:cNvSpPr>
            <p:nvPr/>
          </p:nvSpPr>
          <p:spPr bwMode="auto">
            <a:xfrm>
              <a:off x="2881064" y="5462687"/>
              <a:ext cx="169863" cy="90488"/>
            </a:xfrm>
            <a:custGeom>
              <a:avLst/>
              <a:gdLst>
                <a:gd name="T0" fmla="*/ 104 w 107"/>
                <a:gd name="T1" fmla="*/ 2 h 57"/>
                <a:gd name="T2" fmla="*/ 107 w 107"/>
                <a:gd name="T3" fmla="*/ 7 h 57"/>
                <a:gd name="T4" fmla="*/ 107 w 107"/>
                <a:gd name="T5" fmla="*/ 12 h 57"/>
                <a:gd name="T6" fmla="*/ 102 w 107"/>
                <a:gd name="T7" fmla="*/ 21 h 57"/>
                <a:gd name="T8" fmla="*/ 102 w 107"/>
                <a:gd name="T9" fmla="*/ 31 h 57"/>
                <a:gd name="T10" fmla="*/ 95 w 107"/>
                <a:gd name="T11" fmla="*/ 38 h 57"/>
                <a:gd name="T12" fmla="*/ 90 w 107"/>
                <a:gd name="T13" fmla="*/ 43 h 57"/>
                <a:gd name="T14" fmla="*/ 71 w 107"/>
                <a:gd name="T15" fmla="*/ 40 h 57"/>
                <a:gd name="T16" fmla="*/ 64 w 107"/>
                <a:gd name="T17" fmla="*/ 33 h 57"/>
                <a:gd name="T18" fmla="*/ 55 w 107"/>
                <a:gd name="T19" fmla="*/ 31 h 57"/>
                <a:gd name="T20" fmla="*/ 50 w 107"/>
                <a:gd name="T21" fmla="*/ 26 h 57"/>
                <a:gd name="T22" fmla="*/ 50 w 107"/>
                <a:gd name="T23" fmla="*/ 21 h 57"/>
                <a:gd name="T24" fmla="*/ 55 w 107"/>
                <a:gd name="T25" fmla="*/ 14 h 57"/>
                <a:gd name="T26" fmla="*/ 74 w 107"/>
                <a:gd name="T27" fmla="*/ 0 h 57"/>
                <a:gd name="T28" fmla="*/ 85 w 107"/>
                <a:gd name="T29" fmla="*/ 0 h 57"/>
                <a:gd name="T30" fmla="*/ 97 w 107"/>
                <a:gd name="T31" fmla="*/ 0 h 57"/>
                <a:gd name="T32" fmla="*/ 104 w 107"/>
                <a:gd name="T33" fmla="*/ 2 h 57"/>
                <a:gd name="T34" fmla="*/ 12 w 107"/>
                <a:gd name="T35" fmla="*/ 38 h 57"/>
                <a:gd name="T36" fmla="*/ 3 w 107"/>
                <a:gd name="T37" fmla="*/ 45 h 57"/>
                <a:gd name="T38" fmla="*/ 0 w 107"/>
                <a:gd name="T39" fmla="*/ 54 h 57"/>
                <a:gd name="T40" fmla="*/ 3 w 107"/>
                <a:gd name="T41" fmla="*/ 57 h 57"/>
                <a:gd name="T42" fmla="*/ 5 w 107"/>
                <a:gd name="T43" fmla="*/ 57 h 57"/>
                <a:gd name="T44" fmla="*/ 10 w 107"/>
                <a:gd name="T45" fmla="*/ 47 h 57"/>
                <a:gd name="T46" fmla="*/ 19 w 107"/>
                <a:gd name="T47" fmla="*/ 45 h 57"/>
                <a:gd name="T48" fmla="*/ 19 w 107"/>
                <a:gd name="T49" fmla="*/ 31 h 57"/>
                <a:gd name="T50" fmla="*/ 14 w 107"/>
                <a:gd name="T51" fmla="*/ 31 h 57"/>
                <a:gd name="T52" fmla="*/ 12 w 107"/>
                <a:gd name="T53" fmla="*/ 3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 h="57">
                  <a:moveTo>
                    <a:pt x="104" y="2"/>
                  </a:moveTo>
                  <a:lnTo>
                    <a:pt x="107" y="7"/>
                  </a:lnTo>
                  <a:lnTo>
                    <a:pt x="107" y="12"/>
                  </a:lnTo>
                  <a:lnTo>
                    <a:pt x="102" y="21"/>
                  </a:lnTo>
                  <a:lnTo>
                    <a:pt x="102" y="31"/>
                  </a:lnTo>
                  <a:lnTo>
                    <a:pt x="95" y="38"/>
                  </a:lnTo>
                  <a:lnTo>
                    <a:pt x="90" y="43"/>
                  </a:lnTo>
                  <a:lnTo>
                    <a:pt x="71" y="40"/>
                  </a:lnTo>
                  <a:lnTo>
                    <a:pt x="64" y="33"/>
                  </a:lnTo>
                  <a:lnTo>
                    <a:pt x="55" y="31"/>
                  </a:lnTo>
                  <a:lnTo>
                    <a:pt x="50" y="26"/>
                  </a:lnTo>
                  <a:lnTo>
                    <a:pt x="50" y="21"/>
                  </a:lnTo>
                  <a:lnTo>
                    <a:pt x="55" y="14"/>
                  </a:lnTo>
                  <a:lnTo>
                    <a:pt x="74" y="0"/>
                  </a:lnTo>
                  <a:lnTo>
                    <a:pt x="85" y="0"/>
                  </a:lnTo>
                  <a:lnTo>
                    <a:pt x="97" y="0"/>
                  </a:lnTo>
                  <a:lnTo>
                    <a:pt x="104" y="2"/>
                  </a:lnTo>
                  <a:close/>
                  <a:moveTo>
                    <a:pt x="12" y="38"/>
                  </a:moveTo>
                  <a:lnTo>
                    <a:pt x="3" y="45"/>
                  </a:lnTo>
                  <a:lnTo>
                    <a:pt x="0" y="54"/>
                  </a:lnTo>
                  <a:lnTo>
                    <a:pt x="3" y="57"/>
                  </a:lnTo>
                  <a:lnTo>
                    <a:pt x="5" y="57"/>
                  </a:lnTo>
                  <a:lnTo>
                    <a:pt x="10" y="47"/>
                  </a:lnTo>
                  <a:lnTo>
                    <a:pt x="19" y="45"/>
                  </a:lnTo>
                  <a:lnTo>
                    <a:pt x="19" y="31"/>
                  </a:lnTo>
                  <a:lnTo>
                    <a:pt x="14" y="31"/>
                  </a:lnTo>
                  <a:lnTo>
                    <a:pt x="12" y="38"/>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3" name="Kansas"/>
            <p:cNvSpPr>
              <a:spLocks/>
            </p:cNvSpPr>
            <p:nvPr/>
          </p:nvSpPr>
          <p:spPr bwMode="auto">
            <a:xfrm>
              <a:off x="3887539" y="3038575"/>
              <a:ext cx="1141413" cy="612775"/>
            </a:xfrm>
            <a:custGeom>
              <a:avLst/>
              <a:gdLst>
                <a:gd name="T0" fmla="*/ 719 w 719"/>
                <a:gd name="T1" fmla="*/ 341 h 386"/>
                <a:gd name="T2" fmla="*/ 717 w 719"/>
                <a:gd name="T3" fmla="*/ 303 h 386"/>
                <a:gd name="T4" fmla="*/ 717 w 719"/>
                <a:gd name="T5" fmla="*/ 256 h 386"/>
                <a:gd name="T6" fmla="*/ 717 w 719"/>
                <a:gd name="T7" fmla="*/ 204 h 386"/>
                <a:gd name="T8" fmla="*/ 717 w 719"/>
                <a:gd name="T9" fmla="*/ 159 h 386"/>
                <a:gd name="T10" fmla="*/ 717 w 719"/>
                <a:gd name="T11" fmla="*/ 126 h 386"/>
                <a:gd name="T12" fmla="*/ 698 w 719"/>
                <a:gd name="T13" fmla="*/ 116 h 386"/>
                <a:gd name="T14" fmla="*/ 670 w 719"/>
                <a:gd name="T15" fmla="*/ 74 h 386"/>
                <a:gd name="T16" fmla="*/ 675 w 719"/>
                <a:gd name="T17" fmla="*/ 62 h 386"/>
                <a:gd name="T18" fmla="*/ 677 w 719"/>
                <a:gd name="T19" fmla="*/ 57 h 386"/>
                <a:gd name="T20" fmla="*/ 686 w 719"/>
                <a:gd name="T21" fmla="*/ 50 h 386"/>
                <a:gd name="T22" fmla="*/ 689 w 719"/>
                <a:gd name="T23" fmla="*/ 43 h 386"/>
                <a:gd name="T24" fmla="*/ 679 w 719"/>
                <a:gd name="T25" fmla="*/ 29 h 386"/>
                <a:gd name="T26" fmla="*/ 677 w 719"/>
                <a:gd name="T27" fmla="*/ 33 h 386"/>
                <a:gd name="T28" fmla="*/ 675 w 719"/>
                <a:gd name="T29" fmla="*/ 33 h 386"/>
                <a:gd name="T30" fmla="*/ 670 w 719"/>
                <a:gd name="T31" fmla="*/ 33 h 386"/>
                <a:gd name="T32" fmla="*/ 667 w 719"/>
                <a:gd name="T33" fmla="*/ 33 h 386"/>
                <a:gd name="T34" fmla="*/ 663 w 719"/>
                <a:gd name="T35" fmla="*/ 29 h 386"/>
                <a:gd name="T36" fmla="*/ 651 w 719"/>
                <a:gd name="T37" fmla="*/ 19 h 386"/>
                <a:gd name="T38" fmla="*/ 646 w 719"/>
                <a:gd name="T39" fmla="*/ 17 h 386"/>
                <a:gd name="T40" fmla="*/ 585 w 719"/>
                <a:gd name="T41" fmla="*/ 17 h 386"/>
                <a:gd name="T42" fmla="*/ 542 w 719"/>
                <a:gd name="T43" fmla="*/ 17 h 386"/>
                <a:gd name="T44" fmla="*/ 499 w 719"/>
                <a:gd name="T45" fmla="*/ 17 h 386"/>
                <a:gd name="T46" fmla="*/ 417 w 719"/>
                <a:gd name="T47" fmla="*/ 17 h 386"/>
                <a:gd name="T48" fmla="*/ 374 w 719"/>
                <a:gd name="T49" fmla="*/ 14 h 386"/>
                <a:gd name="T50" fmla="*/ 331 w 719"/>
                <a:gd name="T51" fmla="*/ 14 h 386"/>
                <a:gd name="T52" fmla="*/ 291 w 719"/>
                <a:gd name="T53" fmla="*/ 12 h 386"/>
                <a:gd name="T54" fmla="*/ 197 w 719"/>
                <a:gd name="T55" fmla="*/ 10 h 386"/>
                <a:gd name="T56" fmla="*/ 145 w 719"/>
                <a:gd name="T57" fmla="*/ 7 h 386"/>
                <a:gd name="T58" fmla="*/ 90 w 719"/>
                <a:gd name="T59" fmla="*/ 3 h 386"/>
                <a:gd name="T60" fmla="*/ 24 w 719"/>
                <a:gd name="T61" fmla="*/ 0 h 386"/>
                <a:gd name="T62" fmla="*/ 22 w 719"/>
                <a:gd name="T63" fmla="*/ 52 h 386"/>
                <a:gd name="T64" fmla="*/ 17 w 719"/>
                <a:gd name="T65" fmla="*/ 116 h 386"/>
                <a:gd name="T66" fmla="*/ 14 w 719"/>
                <a:gd name="T67" fmla="*/ 171 h 386"/>
                <a:gd name="T68" fmla="*/ 10 w 719"/>
                <a:gd name="T69" fmla="*/ 213 h 386"/>
                <a:gd name="T70" fmla="*/ 7 w 719"/>
                <a:gd name="T71" fmla="*/ 289 h 386"/>
                <a:gd name="T72" fmla="*/ 0 w 719"/>
                <a:gd name="T73" fmla="*/ 369 h 386"/>
                <a:gd name="T74" fmla="*/ 48 w 719"/>
                <a:gd name="T75" fmla="*/ 372 h 386"/>
                <a:gd name="T76" fmla="*/ 107 w 719"/>
                <a:gd name="T77" fmla="*/ 374 h 386"/>
                <a:gd name="T78" fmla="*/ 190 w 719"/>
                <a:gd name="T79" fmla="*/ 379 h 386"/>
                <a:gd name="T80" fmla="*/ 244 w 719"/>
                <a:gd name="T81" fmla="*/ 381 h 386"/>
                <a:gd name="T82" fmla="*/ 296 w 719"/>
                <a:gd name="T83" fmla="*/ 381 h 386"/>
                <a:gd name="T84" fmla="*/ 357 w 719"/>
                <a:gd name="T85" fmla="*/ 384 h 386"/>
                <a:gd name="T86" fmla="*/ 412 w 719"/>
                <a:gd name="T87" fmla="*/ 386 h 386"/>
                <a:gd name="T88" fmla="*/ 473 w 719"/>
                <a:gd name="T89" fmla="*/ 386 h 386"/>
                <a:gd name="T90" fmla="*/ 535 w 719"/>
                <a:gd name="T91" fmla="*/ 386 h 386"/>
                <a:gd name="T92" fmla="*/ 606 w 719"/>
                <a:gd name="T93" fmla="*/ 386 h 386"/>
                <a:gd name="T94" fmla="*/ 644 w 719"/>
                <a:gd name="T95" fmla="*/ 386 h 386"/>
                <a:gd name="T96" fmla="*/ 682 w 719"/>
                <a:gd name="T97" fmla="*/ 386 h 386"/>
                <a:gd name="T98" fmla="*/ 719 w 719"/>
                <a:gd name="T99" fmla="*/ 379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19" h="386">
                  <a:moveTo>
                    <a:pt x="719" y="343"/>
                  </a:moveTo>
                  <a:lnTo>
                    <a:pt x="719" y="341"/>
                  </a:lnTo>
                  <a:lnTo>
                    <a:pt x="717" y="306"/>
                  </a:lnTo>
                  <a:lnTo>
                    <a:pt x="717" y="303"/>
                  </a:lnTo>
                  <a:lnTo>
                    <a:pt x="717" y="258"/>
                  </a:lnTo>
                  <a:lnTo>
                    <a:pt x="717" y="256"/>
                  </a:lnTo>
                  <a:lnTo>
                    <a:pt x="717" y="216"/>
                  </a:lnTo>
                  <a:lnTo>
                    <a:pt x="717" y="204"/>
                  </a:lnTo>
                  <a:lnTo>
                    <a:pt x="717" y="173"/>
                  </a:lnTo>
                  <a:lnTo>
                    <a:pt x="717" y="159"/>
                  </a:lnTo>
                  <a:lnTo>
                    <a:pt x="717" y="135"/>
                  </a:lnTo>
                  <a:lnTo>
                    <a:pt x="717" y="126"/>
                  </a:lnTo>
                  <a:lnTo>
                    <a:pt x="717" y="121"/>
                  </a:lnTo>
                  <a:lnTo>
                    <a:pt x="698" y="116"/>
                  </a:lnTo>
                  <a:lnTo>
                    <a:pt x="682" y="88"/>
                  </a:lnTo>
                  <a:lnTo>
                    <a:pt x="670" y="74"/>
                  </a:lnTo>
                  <a:lnTo>
                    <a:pt x="672" y="64"/>
                  </a:lnTo>
                  <a:lnTo>
                    <a:pt x="675" y="62"/>
                  </a:lnTo>
                  <a:lnTo>
                    <a:pt x="677" y="57"/>
                  </a:lnTo>
                  <a:lnTo>
                    <a:pt x="677" y="57"/>
                  </a:lnTo>
                  <a:lnTo>
                    <a:pt x="684" y="50"/>
                  </a:lnTo>
                  <a:lnTo>
                    <a:pt x="686" y="50"/>
                  </a:lnTo>
                  <a:lnTo>
                    <a:pt x="689" y="45"/>
                  </a:lnTo>
                  <a:lnTo>
                    <a:pt x="689" y="43"/>
                  </a:lnTo>
                  <a:lnTo>
                    <a:pt x="686" y="38"/>
                  </a:lnTo>
                  <a:lnTo>
                    <a:pt x="679" y="29"/>
                  </a:lnTo>
                  <a:lnTo>
                    <a:pt x="677" y="33"/>
                  </a:lnTo>
                  <a:lnTo>
                    <a:pt x="677" y="33"/>
                  </a:lnTo>
                  <a:lnTo>
                    <a:pt x="675" y="33"/>
                  </a:lnTo>
                  <a:lnTo>
                    <a:pt x="675" y="33"/>
                  </a:lnTo>
                  <a:lnTo>
                    <a:pt x="672" y="33"/>
                  </a:lnTo>
                  <a:lnTo>
                    <a:pt x="670" y="33"/>
                  </a:lnTo>
                  <a:lnTo>
                    <a:pt x="670" y="33"/>
                  </a:lnTo>
                  <a:lnTo>
                    <a:pt x="667" y="33"/>
                  </a:lnTo>
                  <a:lnTo>
                    <a:pt x="665" y="33"/>
                  </a:lnTo>
                  <a:lnTo>
                    <a:pt x="663" y="29"/>
                  </a:lnTo>
                  <a:lnTo>
                    <a:pt x="651" y="19"/>
                  </a:lnTo>
                  <a:lnTo>
                    <a:pt x="651" y="19"/>
                  </a:lnTo>
                  <a:lnTo>
                    <a:pt x="651" y="17"/>
                  </a:lnTo>
                  <a:lnTo>
                    <a:pt x="646" y="17"/>
                  </a:lnTo>
                  <a:lnTo>
                    <a:pt x="606" y="17"/>
                  </a:lnTo>
                  <a:lnTo>
                    <a:pt x="585" y="17"/>
                  </a:lnTo>
                  <a:lnTo>
                    <a:pt x="563" y="17"/>
                  </a:lnTo>
                  <a:lnTo>
                    <a:pt x="542" y="17"/>
                  </a:lnTo>
                  <a:lnTo>
                    <a:pt x="511" y="17"/>
                  </a:lnTo>
                  <a:lnTo>
                    <a:pt x="499" y="17"/>
                  </a:lnTo>
                  <a:lnTo>
                    <a:pt x="459" y="17"/>
                  </a:lnTo>
                  <a:lnTo>
                    <a:pt x="417" y="17"/>
                  </a:lnTo>
                  <a:lnTo>
                    <a:pt x="407" y="17"/>
                  </a:lnTo>
                  <a:lnTo>
                    <a:pt x="374" y="14"/>
                  </a:lnTo>
                  <a:lnTo>
                    <a:pt x="353" y="14"/>
                  </a:lnTo>
                  <a:lnTo>
                    <a:pt x="331" y="14"/>
                  </a:lnTo>
                  <a:lnTo>
                    <a:pt x="301" y="12"/>
                  </a:lnTo>
                  <a:lnTo>
                    <a:pt x="291" y="12"/>
                  </a:lnTo>
                  <a:lnTo>
                    <a:pt x="249" y="12"/>
                  </a:lnTo>
                  <a:lnTo>
                    <a:pt x="197" y="10"/>
                  </a:lnTo>
                  <a:lnTo>
                    <a:pt x="197" y="10"/>
                  </a:lnTo>
                  <a:lnTo>
                    <a:pt x="145" y="7"/>
                  </a:lnTo>
                  <a:lnTo>
                    <a:pt x="145" y="7"/>
                  </a:lnTo>
                  <a:lnTo>
                    <a:pt x="90" y="3"/>
                  </a:lnTo>
                  <a:lnTo>
                    <a:pt x="83" y="3"/>
                  </a:lnTo>
                  <a:lnTo>
                    <a:pt x="24" y="0"/>
                  </a:lnTo>
                  <a:lnTo>
                    <a:pt x="22" y="52"/>
                  </a:lnTo>
                  <a:lnTo>
                    <a:pt x="22" y="52"/>
                  </a:lnTo>
                  <a:lnTo>
                    <a:pt x="17" y="107"/>
                  </a:lnTo>
                  <a:lnTo>
                    <a:pt x="17" y="116"/>
                  </a:lnTo>
                  <a:lnTo>
                    <a:pt x="14" y="159"/>
                  </a:lnTo>
                  <a:lnTo>
                    <a:pt x="14" y="171"/>
                  </a:lnTo>
                  <a:lnTo>
                    <a:pt x="10" y="213"/>
                  </a:lnTo>
                  <a:lnTo>
                    <a:pt x="10" y="213"/>
                  </a:lnTo>
                  <a:lnTo>
                    <a:pt x="7" y="277"/>
                  </a:lnTo>
                  <a:lnTo>
                    <a:pt x="7" y="289"/>
                  </a:lnTo>
                  <a:lnTo>
                    <a:pt x="5" y="320"/>
                  </a:lnTo>
                  <a:lnTo>
                    <a:pt x="0" y="369"/>
                  </a:lnTo>
                  <a:lnTo>
                    <a:pt x="3" y="369"/>
                  </a:lnTo>
                  <a:lnTo>
                    <a:pt x="48" y="372"/>
                  </a:lnTo>
                  <a:lnTo>
                    <a:pt x="95" y="374"/>
                  </a:lnTo>
                  <a:lnTo>
                    <a:pt x="107" y="374"/>
                  </a:lnTo>
                  <a:lnTo>
                    <a:pt x="137" y="377"/>
                  </a:lnTo>
                  <a:lnTo>
                    <a:pt x="190" y="379"/>
                  </a:lnTo>
                  <a:lnTo>
                    <a:pt x="199" y="379"/>
                  </a:lnTo>
                  <a:lnTo>
                    <a:pt x="244" y="381"/>
                  </a:lnTo>
                  <a:lnTo>
                    <a:pt x="251" y="381"/>
                  </a:lnTo>
                  <a:lnTo>
                    <a:pt x="296" y="381"/>
                  </a:lnTo>
                  <a:lnTo>
                    <a:pt x="339" y="384"/>
                  </a:lnTo>
                  <a:lnTo>
                    <a:pt x="357" y="384"/>
                  </a:lnTo>
                  <a:lnTo>
                    <a:pt x="381" y="386"/>
                  </a:lnTo>
                  <a:lnTo>
                    <a:pt x="412" y="386"/>
                  </a:lnTo>
                  <a:lnTo>
                    <a:pt x="445" y="386"/>
                  </a:lnTo>
                  <a:lnTo>
                    <a:pt x="473" y="386"/>
                  </a:lnTo>
                  <a:lnTo>
                    <a:pt x="514" y="386"/>
                  </a:lnTo>
                  <a:lnTo>
                    <a:pt x="535" y="386"/>
                  </a:lnTo>
                  <a:lnTo>
                    <a:pt x="585" y="386"/>
                  </a:lnTo>
                  <a:lnTo>
                    <a:pt x="606" y="386"/>
                  </a:lnTo>
                  <a:lnTo>
                    <a:pt x="632" y="386"/>
                  </a:lnTo>
                  <a:lnTo>
                    <a:pt x="644" y="386"/>
                  </a:lnTo>
                  <a:lnTo>
                    <a:pt x="675" y="386"/>
                  </a:lnTo>
                  <a:lnTo>
                    <a:pt x="682" y="386"/>
                  </a:lnTo>
                  <a:lnTo>
                    <a:pt x="719" y="386"/>
                  </a:lnTo>
                  <a:lnTo>
                    <a:pt x="719" y="379"/>
                  </a:lnTo>
                  <a:lnTo>
                    <a:pt x="719" y="343"/>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9" name="Iowa"/>
            <p:cNvSpPr>
              <a:spLocks/>
            </p:cNvSpPr>
            <p:nvPr/>
          </p:nvSpPr>
          <p:spPr bwMode="auto">
            <a:xfrm>
              <a:off x="4733677" y="2365475"/>
              <a:ext cx="923925" cy="609600"/>
            </a:xfrm>
            <a:custGeom>
              <a:avLst/>
              <a:gdLst>
                <a:gd name="T0" fmla="*/ 9 w 582"/>
                <a:gd name="T1" fmla="*/ 45 h 384"/>
                <a:gd name="T2" fmla="*/ 14 w 582"/>
                <a:gd name="T3" fmla="*/ 60 h 384"/>
                <a:gd name="T4" fmla="*/ 2 w 582"/>
                <a:gd name="T5" fmla="*/ 93 h 384"/>
                <a:gd name="T6" fmla="*/ 4 w 582"/>
                <a:gd name="T7" fmla="*/ 114 h 384"/>
                <a:gd name="T8" fmla="*/ 14 w 582"/>
                <a:gd name="T9" fmla="*/ 135 h 384"/>
                <a:gd name="T10" fmla="*/ 18 w 582"/>
                <a:gd name="T11" fmla="*/ 138 h 384"/>
                <a:gd name="T12" fmla="*/ 18 w 582"/>
                <a:gd name="T13" fmla="*/ 143 h 384"/>
                <a:gd name="T14" fmla="*/ 21 w 582"/>
                <a:gd name="T15" fmla="*/ 169 h 384"/>
                <a:gd name="T16" fmla="*/ 42 w 582"/>
                <a:gd name="T17" fmla="*/ 235 h 384"/>
                <a:gd name="T18" fmla="*/ 59 w 582"/>
                <a:gd name="T19" fmla="*/ 294 h 384"/>
                <a:gd name="T20" fmla="*/ 68 w 582"/>
                <a:gd name="T21" fmla="*/ 332 h 384"/>
                <a:gd name="T22" fmla="*/ 111 w 582"/>
                <a:gd name="T23" fmla="*/ 370 h 384"/>
                <a:gd name="T24" fmla="*/ 179 w 582"/>
                <a:gd name="T25" fmla="*/ 370 h 384"/>
                <a:gd name="T26" fmla="*/ 236 w 582"/>
                <a:gd name="T27" fmla="*/ 370 h 384"/>
                <a:gd name="T28" fmla="*/ 295 w 582"/>
                <a:gd name="T29" fmla="*/ 367 h 384"/>
                <a:gd name="T30" fmla="*/ 362 w 582"/>
                <a:gd name="T31" fmla="*/ 363 h 384"/>
                <a:gd name="T32" fmla="*/ 425 w 582"/>
                <a:gd name="T33" fmla="*/ 360 h 384"/>
                <a:gd name="T34" fmla="*/ 456 w 582"/>
                <a:gd name="T35" fmla="*/ 365 h 384"/>
                <a:gd name="T36" fmla="*/ 456 w 582"/>
                <a:gd name="T37" fmla="*/ 370 h 384"/>
                <a:gd name="T38" fmla="*/ 475 w 582"/>
                <a:gd name="T39" fmla="*/ 384 h 384"/>
                <a:gd name="T40" fmla="*/ 480 w 582"/>
                <a:gd name="T41" fmla="*/ 382 h 384"/>
                <a:gd name="T42" fmla="*/ 480 w 582"/>
                <a:gd name="T43" fmla="*/ 367 h 384"/>
                <a:gd name="T44" fmla="*/ 475 w 582"/>
                <a:gd name="T45" fmla="*/ 365 h 384"/>
                <a:gd name="T46" fmla="*/ 480 w 582"/>
                <a:gd name="T47" fmla="*/ 358 h 384"/>
                <a:gd name="T48" fmla="*/ 482 w 582"/>
                <a:gd name="T49" fmla="*/ 356 h 384"/>
                <a:gd name="T50" fmla="*/ 489 w 582"/>
                <a:gd name="T51" fmla="*/ 353 h 384"/>
                <a:gd name="T52" fmla="*/ 496 w 582"/>
                <a:gd name="T53" fmla="*/ 351 h 384"/>
                <a:gd name="T54" fmla="*/ 504 w 582"/>
                <a:gd name="T55" fmla="*/ 330 h 384"/>
                <a:gd name="T56" fmla="*/ 513 w 582"/>
                <a:gd name="T57" fmla="*/ 315 h 384"/>
                <a:gd name="T58" fmla="*/ 515 w 582"/>
                <a:gd name="T59" fmla="*/ 301 h 384"/>
                <a:gd name="T60" fmla="*/ 515 w 582"/>
                <a:gd name="T61" fmla="*/ 296 h 384"/>
                <a:gd name="T62" fmla="*/ 511 w 582"/>
                <a:gd name="T63" fmla="*/ 287 h 384"/>
                <a:gd name="T64" fmla="*/ 504 w 582"/>
                <a:gd name="T65" fmla="*/ 285 h 384"/>
                <a:gd name="T66" fmla="*/ 501 w 582"/>
                <a:gd name="T67" fmla="*/ 266 h 384"/>
                <a:gd name="T68" fmla="*/ 504 w 582"/>
                <a:gd name="T69" fmla="*/ 256 h 384"/>
                <a:gd name="T70" fmla="*/ 504 w 582"/>
                <a:gd name="T71" fmla="*/ 256 h 384"/>
                <a:gd name="T72" fmla="*/ 520 w 582"/>
                <a:gd name="T73" fmla="*/ 249 h 384"/>
                <a:gd name="T74" fmla="*/ 532 w 582"/>
                <a:gd name="T75" fmla="*/ 249 h 384"/>
                <a:gd name="T76" fmla="*/ 560 w 582"/>
                <a:gd name="T77" fmla="*/ 232 h 384"/>
                <a:gd name="T78" fmla="*/ 574 w 582"/>
                <a:gd name="T79" fmla="*/ 206 h 384"/>
                <a:gd name="T80" fmla="*/ 565 w 582"/>
                <a:gd name="T81" fmla="*/ 157 h 384"/>
                <a:gd name="T82" fmla="*/ 558 w 582"/>
                <a:gd name="T83" fmla="*/ 152 h 384"/>
                <a:gd name="T84" fmla="*/ 553 w 582"/>
                <a:gd name="T85" fmla="*/ 150 h 384"/>
                <a:gd name="T86" fmla="*/ 553 w 582"/>
                <a:gd name="T87" fmla="*/ 145 h 384"/>
                <a:gd name="T88" fmla="*/ 553 w 582"/>
                <a:gd name="T89" fmla="*/ 140 h 384"/>
                <a:gd name="T90" fmla="*/ 548 w 582"/>
                <a:gd name="T91" fmla="*/ 133 h 384"/>
                <a:gd name="T92" fmla="*/ 532 w 582"/>
                <a:gd name="T93" fmla="*/ 124 h 384"/>
                <a:gd name="T94" fmla="*/ 532 w 582"/>
                <a:gd name="T95" fmla="*/ 121 h 384"/>
                <a:gd name="T96" fmla="*/ 532 w 582"/>
                <a:gd name="T97" fmla="*/ 119 h 384"/>
                <a:gd name="T98" fmla="*/ 527 w 582"/>
                <a:gd name="T99" fmla="*/ 105 h 384"/>
                <a:gd name="T100" fmla="*/ 520 w 582"/>
                <a:gd name="T101" fmla="*/ 102 h 384"/>
                <a:gd name="T102" fmla="*/ 501 w 582"/>
                <a:gd name="T103" fmla="*/ 98 h 384"/>
                <a:gd name="T104" fmla="*/ 485 w 582"/>
                <a:gd name="T105" fmla="*/ 74 h 384"/>
                <a:gd name="T106" fmla="*/ 485 w 582"/>
                <a:gd name="T107" fmla="*/ 43 h 384"/>
                <a:gd name="T108" fmla="*/ 487 w 582"/>
                <a:gd name="T109" fmla="*/ 27 h 384"/>
                <a:gd name="T110" fmla="*/ 477 w 582"/>
                <a:gd name="T111" fmla="*/ 10 h 384"/>
                <a:gd name="T112" fmla="*/ 430 w 582"/>
                <a:gd name="T113" fmla="*/ 3 h 384"/>
                <a:gd name="T114" fmla="*/ 357 w 582"/>
                <a:gd name="T115" fmla="*/ 5 h 384"/>
                <a:gd name="T116" fmla="*/ 274 w 582"/>
                <a:gd name="T117" fmla="*/ 10 h 384"/>
                <a:gd name="T118" fmla="*/ 208 w 582"/>
                <a:gd name="T119" fmla="*/ 10 h 384"/>
                <a:gd name="T120" fmla="*/ 149 w 582"/>
                <a:gd name="T121" fmla="*/ 10 h 384"/>
                <a:gd name="T122" fmla="*/ 66 w 582"/>
                <a:gd name="T123" fmla="*/ 12 h 384"/>
                <a:gd name="T124" fmla="*/ 0 w 582"/>
                <a:gd name="T125" fmla="*/ 1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2" h="384">
                  <a:moveTo>
                    <a:pt x="2" y="41"/>
                  </a:moveTo>
                  <a:lnTo>
                    <a:pt x="2" y="45"/>
                  </a:lnTo>
                  <a:lnTo>
                    <a:pt x="9" y="45"/>
                  </a:lnTo>
                  <a:lnTo>
                    <a:pt x="11" y="45"/>
                  </a:lnTo>
                  <a:lnTo>
                    <a:pt x="14" y="57"/>
                  </a:lnTo>
                  <a:lnTo>
                    <a:pt x="14" y="60"/>
                  </a:lnTo>
                  <a:lnTo>
                    <a:pt x="11" y="62"/>
                  </a:lnTo>
                  <a:lnTo>
                    <a:pt x="7" y="83"/>
                  </a:lnTo>
                  <a:lnTo>
                    <a:pt x="2" y="93"/>
                  </a:lnTo>
                  <a:lnTo>
                    <a:pt x="0" y="109"/>
                  </a:lnTo>
                  <a:lnTo>
                    <a:pt x="2" y="112"/>
                  </a:lnTo>
                  <a:lnTo>
                    <a:pt x="4" y="114"/>
                  </a:lnTo>
                  <a:lnTo>
                    <a:pt x="7" y="119"/>
                  </a:lnTo>
                  <a:lnTo>
                    <a:pt x="9" y="126"/>
                  </a:lnTo>
                  <a:lnTo>
                    <a:pt x="14" y="135"/>
                  </a:lnTo>
                  <a:lnTo>
                    <a:pt x="16" y="135"/>
                  </a:lnTo>
                  <a:lnTo>
                    <a:pt x="16" y="135"/>
                  </a:lnTo>
                  <a:lnTo>
                    <a:pt x="18" y="138"/>
                  </a:lnTo>
                  <a:lnTo>
                    <a:pt x="18" y="140"/>
                  </a:lnTo>
                  <a:lnTo>
                    <a:pt x="18" y="140"/>
                  </a:lnTo>
                  <a:lnTo>
                    <a:pt x="18" y="143"/>
                  </a:lnTo>
                  <a:lnTo>
                    <a:pt x="18" y="157"/>
                  </a:lnTo>
                  <a:lnTo>
                    <a:pt x="21" y="161"/>
                  </a:lnTo>
                  <a:lnTo>
                    <a:pt x="21" y="169"/>
                  </a:lnTo>
                  <a:lnTo>
                    <a:pt x="28" y="190"/>
                  </a:lnTo>
                  <a:lnTo>
                    <a:pt x="40" y="211"/>
                  </a:lnTo>
                  <a:lnTo>
                    <a:pt x="42" y="235"/>
                  </a:lnTo>
                  <a:lnTo>
                    <a:pt x="54" y="256"/>
                  </a:lnTo>
                  <a:lnTo>
                    <a:pt x="59" y="270"/>
                  </a:lnTo>
                  <a:lnTo>
                    <a:pt x="59" y="294"/>
                  </a:lnTo>
                  <a:lnTo>
                    <a:pt x="66" y="299"/>
                  </a:lnTo>
                  <a:lnTo>
                    <a:pt x="66" y="313"/>
                  </a:lnTo>
                  <a:lnTo>
                    <a:pt x="68" y="332"/>
                  </a:lnTo>
                  <a:lnTo>
                    <a:pt x="66" y="346"/>
                  </a:lnTo>
                  <a:lnTo>
                    <a:pt x="75" y="370"/>
                  </a:lnTo>
                  <a:lnTo>
                    <a:pt x="111" y="370"/>
                  </a:lnTo>
                  <a:lnTo>
                    <a:pt x="125" y="370"/>
                  </a:lnTo>
                  <a:lnTo>
                    <a:pt x="153" y="370"/>
                  </a:lnTo>
                  <a:lnTo>
                    <a:pt x="179" y="370"/>
                  </a:lnTo>
                  <a:lnTo>
                    <a:pt x="194" y="370"/>
                  </a:lnTo>
                  <a:lnTo>
                    <a:pt x="215" y="370"/>
                  </a:lnTo>
                  <a:lnTo>
                    <a:pt x="236" y="370"/>
                  </a:lnTo>
                  <a:lnTo>
                    <a:pt x="257" y="367"/>
                  </a:lnTo>
                  <a:lnTo>
                    <a:pt x="279" y="367"/>
                  </a:lnTo>
                  <a:lnTo>
                    <a:pt x="295" y="367"/>
                  </a:lnTo>
                  <a:lnTo>
                    <a:pt x="319" y="365"/>
                  </a:lnTo>
                  <a:lnTo>
                    <a:pt x="354" y="365"/>
                  </a:lnTo>
                  <a:lnTo>
                    <a:pt x="362" y="363"/>
                  </a:lnTo>
                  <a:lnTo>
                    <a:pt x="388" y="363"/>
                  </a:lnTo>
                  <a:lnTo>
                    <a:pt x="404" y="360"/>
                  </a:lnTo>
                  <a:lnTo>
                    <a:pt x="425" y="360"/>
                  </a:lnTo>
                  <a:lnTo>
                    <a:pt x="447" y="360"/>
                  </a:lnTo>
                  <a:lnTo>
                    <a:pt x="449" y="360"/>
                  </a:lnTo>
                  <a:lnTo>
                    <a:pt x="456" y="365"/>
                  </a:lnTo>
                  <a:lnTo>
                    <a:pt x="456" y="367"/>
                  </a:lnTo>
                  <a:lnTo>
                    <a:pt x="456" y="370"/>
                  </a:lnTo>
                  <a:lnTo>
                    <a:pt x="456" y="370"/>
                  </a:lnTo>
                  <a:lnTo>
                    <a:pt x="466" y="382"/>
                  </a:lnTo>
                  <a:lnTo>
                    <a:pt x="470" y="384"/>
                  </a:lnTo>
                  <a:lnTo>
                    <a:pt x="475" y="384"/>
                  </a:lnTo>
                  <a:lnTo>
                    <a:pt x="477" y="384"/>
                  </a:lnTo>
                  <a:lnTo>
                    <a:pt x="480" y="384"/>
                  </a:lnTo>
                  <a:lnTo>
                    <a:pt x="480" y="382"/>
                  </a:lnTo>
                  <a:lnTo>
                    <a:pt x="480" y="372"/>
                  </a:lnTo>
                  <a:lnTo>
                    <a:pt x="480" y="370"/>
                  </a:lnTo>
                  <a:lnTo>
                    <a:pt x="480" y="367"/>
                  </a:lnTo>
                  <a:lnTo>
                    <a:pt x="477" y="365"/>
                  </a:lnTo>
                  <a:lnTo>
                    <a:pt x="475" y="365"/>
                  </a:lnTo>
                  <a:lnTo>
                    <a:pt x="475" y="365"/>
                  </a:lnTo>
                  <a:lnTo>
                    <a:pt x="475" y="363"/>
                  </a:lnTo>
                  <a:lnTo>
                    <a:pt x="480" y="358"/>
                  </a:lnTo>
                  <a:lnTo>
                    <a:pt x="480" y="358"/>
                  </a:lnTo>
                  <a:lnTo>
                    <a:pt x="480" y="356"/>
                  </a:lnTo>
                  <a:lnTo>
                    <a:pt x="480" y="356"/>
                  </a:lnTo>
                  <a:lnTo>
                    <a:pt x="482" y="356"/>
                  </a:lnTo>
                  <a:lnTo>
                    <a:pt x="485" y="353"/>
                  </a:lnTo>
                  <a:lnTo>
                    <a:pt x="485" y="353"/>
                  </a:lnTo>
                  <a:lnTo>
                    <a:pt x="489" y="353"/>
                  </a:lnTo>
                  <a:lnTo>
                    <a:pt x="489" y="353"/>
                  </a:lnTo>
                  <a:lnTo>
                    <a:pt x="492" y="353"/>
                  </a:lnTo>
                  <a:lnTo>
                    <a:pt x="496" y="351"/>
                  </a:lnTo>
                  <a:lnTo>
                    <a:pt x="501" y="344"/>
                  </a:lnTo>
                  <a:lnTo>
                    <a:pt x="504" y="330"/>
                  </a:lnTo>
                  <a:lnTo>
                    <a:pt x="504" y="330"/>
                  </a:lnTo>
                  <a:lnTo>
                    <a:pt x="511" y="320"/>
                  </a:lnTo>
                  <a:lnTo>
                    <a:pt x="511" y="318"/>
                  </a:lnTo>
                  <a:lnTo>
                    <a:pt x="513" y="315"/>
                  </a:lnTo>
                  <a:lnTo>
                    <a:pt x="515" y="315"/>
                  </a:lnTo>
                  <a:lnTo>
                    <a:pt x="515" y="313"/>
                  </a:lnTo>
                  <a:lnTo>
                    <a:pt x="515" y="301"/>
                  </a:lnTo>
                  <a:lnTo>
                    <a:pt x="515" y="299"/>
                  </a:lnTo>
                  <a:lnTo>
                    <a:pt x="515" y="299"/>
                  </a:lnTo>
                  <a:lnTo>
                    <a:pt x="515" y="296"/>
                  </a:lnTo>
                  <a:lnTo>
                    <a:pt x="515" y="294"/>
                  </a:lnTo>
                  <a:lnTo>
                    <a:pt x="511" y="287"/>
                  </a:lnTo>
                  <a:lnTo>
                    <a:pt x="511" y="287"/>
                  </a:lnTo>
                  <a:lnTo>
                    <a:pt x="508" y="287"/>
                  </a:lnTo>
                  <a:lnTo>
                    <a:pt x="508" y="287"/>
                  </a:lnTo>
                  <a:lnTo>
                    <a:pt x="504" y="285"/>
                  </a:lnTo>
                  <a:lnTo>
                    <a:pt x="499" y="277"/>
                  </a:lnTo>
                  <a:lnTo>
                    <a:pt x="499" y="277"/>
                  </a:lnTo>
                  <a:lnTo>
                    <a:pt x="501" y="266"/>
                  </a:lnTo>
                  <a:lnTo>
                    <a:pt x="501" y="261"/>
                  </a:lnTo>
                  <a:lnTo>
                    <a:pt x="504" y="256"/>
                  </a:lnTo>
                  <a:lnTo>
                    <a:pt x="504" y="256"/>
                  </a:lnTo>
                  <a:lnTo>
                    <a:pt x="504" y="256"/>
                  </a:lnTo>
                  <a:lnTo>
                    <a:pt x="504" y="256"/>
                  </a:lnTo>
                  <a:lnTo>
                    <a:pt x="504" y="256"/>
                  </a:lnTo>
                  <a:lnTo>
                    <a:pt x="506" y="254"/>
                  </a:lnTo>
                  <a:lnTo>
                    <a:pt x="508" y="254"/>
                  </a:lnTo>
                  <a:lnTo>
                    <a:pt x="520" y="249"/>
                  </a:lnTo>
                  <a:lnTo>
                    <a:pt x="527" y="249"/>
                  </a:lnTo>
                  <a:lnTo>
                    <a:pt x="527" y="249"/>
                  </a:lnTo>
                  <a:lnTo>
                    <a:pt x="532" y="249"/>
                  </a:lnTo>
                  <a:lnTo>
                    <a:pt x="539" y="249"/>
                  </a:lnTo>
                  <a:lnTo>
                    <a:pt x="556" y="240"/>
                  </a:lnTo>
                  <a:lnTo>
                    <a:pt x="560" y="232"/>
                  </a:lnTo>
                  <a:lnTo>
                    <a:pt x="565" y="228"/>
                  </a:lnTo>
                  <a:lnTo>
                    <a:pt x="567" y="214"/>
                  </a:lnTo>
                  <a:lnTo>
                    <a:pt x="574" y="206"/>
                  </a:lnTo>
                  <a:lnTo>
                    <a:pt x="582" y="187"/>
                  </a:lnTo>
                  <a:lnTo>
                    <a:pt x="579" y="176"/>
                  </a:lnTo>
                  <a:lnTo>
                    <a:pt x="565" y="157"/>
                  </a:lnTo>
                  <a:lnTo>
                    <a:pt x="560" y="154"/>
                  </a:lnTo>
                  <a:lnTo>
                    <a:pt x="558" y="154"/>
                  </a:lnTo>
                  <a:lnTo>
                    <a:pt x="558" y="152"/>
                  </a:lnTo>
                  <a:lnTo>
                    <a:pt x="558" y="152"/>
                  </a:lnTo>
                  <a:lnTo>
                    <a:pt x="556" y="150"/>
                  </a:lnTo>
                  <a:lnTo>
                    <a:pt x="553" y="150"/>
                  </a:lnTo>
                  <a:lnTo>
                    <a:pt x="553" y="147"/>
                  </a:lnTo>
                  <a:lnTo>
                    <a:pt x="553" y="147"/>
                  </a:lnTo>
                  <a:lnTo>
                    <a:pt x="553" y="145"/>
                  </a:lnTo>
                  <a:lnTo>
                    <a:pt x="553" y="143"/>
                  </a:lnTo>
                  <a:lnTo>
                    <a:pt x="553" y="140"/>
                  </a:lnTo>
                  <a:lnTo>
                    <a:pt x="553" y="140"/>
                  </a:lnTo>
                  <a:lnTo>
                    <a:pt x="548" y="135"/>
                  </a:lnTo>
                  <a:lnTo>
                    <a:pt x="548" y="135"/>
                  </a:lnTo>
                  <a:lnTo>
                    <a:pt x="548" y="133"/>
                  </a:lnTo>
                  <a:lnTo>
                    <a:pt x="541" y="128"/>
                  </a:lnTo>
                  <a:lnTo>
                    <a:pt x="534" y="126"/>
                  </a:lnTo>
                  <a:lnTo>
                    <a:pt x="532" y="124"/>
                  </a:lnTo>
                  <a:lnTo>
                    <a:pt x="532" y="124"/>
                  </a:lnTo>
                  <a:lnTo>
                    <a:pt x="532" y="124"/>
                  </a:lnTo>
                  <a:lnTo>
                    <a:pt x="532" y="121"/>
                  </a:lnTo>
                  <a:lnTo>
                    <a:pt x="532" y="121"/>
                  </a:lnTo>
                  <a:lnTo>
                    <a:pt x="532" y="119"/>
                  </a:lnTo>
                  <a:lnTo>
                    <a:pt x="532" y="119"/>
                  </a:lnTo>
                  <a:lnTo>
                    <a:pt x="532" y="119"/>
                  </a:lnTo>
                  <a:lnTo>
                    <a:pt x="532" y="116"/>
                  </a:lnTo>
                  <a:lnTo>
                    <a:pt x="527" y="105"/>
                  </a:lnTo>
                  <a:lnTo>
                    <a:pt x="525" y="105"/>
                  </a:lnTo>
                  <a:lnTo>
                    <a:pt x="525" y="105"/>
                  </a:lnTo>
                  <a:lnTo>
                    <a:pt x="520" y="102"/>
                  </a:lnTo>
                  <a:lnTo>
                    <a:pt x="508" y="100"/>
                  </a:lnTo>
                  <a:lnTo>
                    <a:pt x="504" y="100"/>
                  </a:lnTo>
                  <a:lnTo>
                    <a:pt x="501" y="98"/>
                  </a:lnTo>
                  <a:lnTo>
                    <a:pt x="494" y="93"/>
                  </a:lnTo>
                  <a:lnTo>
                    <a:pt x="494" y="90"/>
                  </a:lnTo>
                  <a:lnTo>
                    <a:pt x="485" y="74"/>
                  </a:lnTo>
                  <a:lnTo>
                    <a:pt x="482" y="64"/>
                  </a:lnTo>
                  <a:lnTo>
                    <a:pt x="482" y="53"/>
                  </a:lnTo>
                  <a:lnTo>
                    <a:pt x="485" y="43"/>
                  </a:lnTo>
                  <a:lnTo>
                    <a:pt x="489" y="31"/>
                  </a:lnTo>
                  <a:lnTo>
                    <a:pt x="492" y="31"/>
                  </a:lnTo>
                  <a:lnTo>
                    <a:pt x="487" y="27"/>
                  </a:lnTo>
                  <a:lnTo>
                    <a:pt x="487" y="24"/>
                  </a:lnTo>
                  <a:lnTo>
                    <a:pt x="477" y="17"/>
                  </a:lnTo>
                  <a:lnTo>
                    <a:pt x="477" y="10"/>
                  </a:lnTo>
                  <a:lnTo>
                    <a:pt x="475" y="0"/>
                  </a:lnTo>
                  <a:lnTo>
                    <a:pt x="440" y="3"/>
                  </a:lnTo>
                  <a:lnTo>
                    <a:pt x="430" y="3"/>
                  </a:lnTo>
                  <a:lnTo>
                    <a:pt x="399" y="5"/>
                  </a:lnTo>
                  <a:lnTo>
                    <a:pt x="366" y="5"/>
                  </a:lnTo>
                  <a:lnTo>
                    <a:pt x="357" y="5"/>
                  </a:lnTo>
                  <a:lnTo>
                    <a:pt x="314" y="8"/>
                  </a:lnTo>
                  <a:lnTo>
                    <a:pt x="314" y="8"/>
                  </a:lnTo>
                  <a:lnTo>
                    <a:pt x="274" y="10"/>
                  </a:lnTo>
                  <a:lnTo>
                    <a:pt x="260" y="10"/>
                  </a:lnTo>
                  <a:lnTo>
                    <a:pt x="231" y="10"/>
                  </a:lnTo>
                  <a:lnTo>
                    <a:pt x="208" y="10"/>
                  </a:lnTo>
                  <a:lnTo>
                    <a:pt x="191" y="10"/>
                  </a:lnTo>
                  <a:lnTo>
                    <a:pt x="153" y="10"/>
                  </a:lnTo>
                  <a:lnTo>
                    <a:pt x="149" y="10"/>
                  </a:lnTo>
                  <a:lnTo>
                    <a:pt x="106" y="12"/>
                  </a:lnTo>
                  <a:lnTo>
                    <a:pt x="101" y="12"/>
                  </a:lnTo>
                  <a:lnTo>
                    <a:pt x="66" y="12"/>
                  </a:lnTo>
                  <a:lnTo>
                    <a:pt x="47" y="12"/>
                  </a:lnTo>
                  <a:lnTo>
                    <a:pt x="11" y="12"/>
                  </a:lnTo>
                  <a:lnTo>
                    <a:pt x="0" y="12"/>
                  </a:lnTo>
                  <a:lnTo>
                    <a:pt x="2" y="41"/>
                  </a:lnTo>
                  <a:close/>
                </a:path>
              </a:pathLst>
            </a:custGeom>
            <a:solidFill>
              <a:schemeClr val="accent3">
                <a:lumMod val="50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9" name="Indiana"/>
            <p:cNvSpPr>
              <a:spLocks/>
            </p:cNvSpPr>
            <p:nvPr/>
          </p:nvSpPr>
          <p:spPr bwMode="auto">
            <a:xfrm>
              <a:off x="6021139" y="2629000"/>
              <a:ext cx="469900" cy="815975"/>
            </a:xfrm>
            <a:custGeom>
              <a:avLst/>
              <a:gdLst>
                <a:gd name="T0" fmla="*/ 14 w 296"/>
                <a:gd name="T1" fmla="*/ 97 h 514"/>
                <a:gd name="T2" fmla="*/ 19 w 296"/>
                <a:gd name="T3" fmla="*/ 149 h 514"/>
                <a:gd name="T4" fmla="*/ 21 w 296"/>
                <a:gd name="T5" fmla="*/ 182 h 514"/>
                <a:gd name="T6" fmla="*/ 28 w 296"/>
                <a:gd name="T7" fmla="*/ 256 h 514"/>
                <a:gd name="T8" fmla="*/ 33 w 296"/>
                <a:gd name="T9" fmla="*/ 306 h 514"/>
                <a:gd name="T10" fmla="*/ 26 w 296"/>
                <a:gd name="T11" fmla="*/ 346 h 514"/>
                <a:gd name="T12" fmla="*/ 33 w 296"/>
                <a:gd name="T13" fmla="*/ 358 h 514"/>
                <a:gd name="T14" fmla="*/ 40 w 296"/>
                <a:gd name="T15" fmla="*/ 372 h 514"/>
                <a:gd name="T16" fmla="*/ 38 w 296"/>
                <a:gd name="T17" fmla="*/ 374 h 514"/>
                <a:gd name="T18" fmla="*/ 40 w 296"/>
                <a:gd name="T19" fmla="*/ 381 h 514"/>
                <a:gd name="T20" fmla="*/ 43 w 296"/>
                <a:gd name="T21" fmla="*/ 388 h 514"/>
                <a:gd name="T22" fmla="*/ 43 w 296"/>
                <a:gd name="T23" fmla="*/ 400 h 514"/>
                <a:gd name="T24" fmla="*/ 40 w 296"/>
                <a:gd name="T25" fmla="*/ 403 h 514"/>
                <a:gd name="T26" fmla="*/ 31 w 296"/>
                <a:gd name="T27" fmla="*/ 417 h 514"/>
                <a:gd name="T28" fmla="*/ 7 w 296"/>
                <a:gd name="T29" fmla="*/ 462 h 514"/>
                <a:gd name="T30" fmla="*/ 5 w 296"/>
                <a:gd name="T31" fmla="*/ 474 h 514"/>
                <a:gd name="T32" fmla="*/ 5 w 296"/>
                <a:gd name="T33" fmla="*/ 504 h 514"/>
                <a:gd name="T34" fmla="*/ 5 w 296"/>
                <a:gd name="T35" fmla="*/ 504 h 514"/>
                <a:gd name="T36" fmla="*/ 0 w 296"/>
                <a:gd name="T37" fmla="*/ 504 h 514"/>
                <a:gd name="T38" fmla="*/ 12 w 296"/>
                <a:gd name="T39" fmla="*/ 502 h 514"/>
                <a:gd name="T40" fmla="*/ 57 w 296"/>
                <a:gd name="T41" fmla="*/ 493 h 514"/>
                <a:gd name="T42" fmla="*/ 76 w 296"/>
                <a:gd name="T43" fmla="*/ 500 h 514"/>
                <a:gd name="T44" fmla="*/ 97 w 296"/>
                <a:gd name="T45" fmla="*/ 495 h 514"/>
                <a:gd name="T46" fmla="*/ 118 w 296"/>
                <a:gd name="T47" fmla="*/ 481 h 514"/>
                <a:gd name="T48" fmla="*/ 135 w 296"/>
                <a:gd name="T49" fmla="*/ 497 h 514"/>
                <a:gd name="T50" fmla="*/ 140 w 296"/>
                <a:gd name="T51" fmla="*/ 495 h 514"/>
                <a:gd name="T52" fmla="*/ 144 w 296"/>
                <a:gd name="T53" fmla="*/ 474 h 514"/>
                <a:gd name="T54" fmla="*/ 144 w 296"/>
                <a:gd name="T55" fmla="*/ 471 h 514"/>
                <a:gd name="T56" fmla="*/ 147 w 296"/>
                <a:gd name="T57" fmla="*/ 471 h 514"/>
                <a:gd name="T58" fmla="*/ 168 w 296"/>
                <a:gd name="T59" fmla="*/ 459 h 514"/>
                <a:gd name="T60" fmla="*/ 166 w 296"/>
                <a:gd name="T61" fmla="*/ 462 h 514"/>
                <a:gd name="T62" fmla="*/ 168 w 296"/>
                <a:gd name="T63" fmla="*/ 464 h 514"/>
                <a:gd name="T64" fmla="*/ 168 w 296"/>
                <a:gd name="T65" fmla="*/ 466 h 514"/>
                <a:gd name="T66" fmla="*/ 168 w 296"/>
                <a:gd name="T67" fmla="*/ 466 h 514"/>
                <a:gd name="T68" fmla="*/ 173 w 296"/>
                <a:gd name="T69" fmla="*/ 471 h 514"/>
                <a:gd name="T70" fmla="*/ 178 w 296"/>
                <a:gd name="T71" fmla="*/ 471 h 514"/>
                <a:gd name="T72" fmla="*/ 194 w 296"/>
                <a:gd name="T73" fmla="*/ 471 h 514"/>
                <a:gd name="T74" fmla="*/ 201 w 296"/>
                <a:gd name="T75" fmla="*/ 450 h 514"/>
                <a:gd name="T76" fmla="*/ 225 w 296"/>
                <a:gd name="T77" fmla="*/ 422 h 514"/>
                <a:gd name="T78" fmla="*/ 241 w 296"/>
                <a:gd name="T79" fmla="*/ 393 h 514"/>
                <a:gd name="T80" fmla="*/ 260 w 296"/>
                <a:gd name="T81" fmla="*/ 379 h 514"/>
                <a:gd name="T82" fmla="*/ 296 w 296"/>
                <a:gd name="T83" fmla="*/ 355 h 514"/>
                <a:gd name="T84" fmla="*/ 286 w 296"/>
                <a:gd name="T85" fmla="*/ 334 h 514"/>
                <a:gd name="T86" fmla="*/ 289 w 296"/>
                <a:gd name="T87" fmla="*/ 298 h 514"/>
                <a:gd name="T88" fmla="*/ 284 w 296"/>
                <a:gd name="T89" fmla="*/ 268 h 514"/>
                <a:gd name="T90" fmla="*/ 279 w 296"/>
                <a:gd name="T91" fmla="*/ 225 h 514"/>
                <a:gd name="T92" fmla="*/ 275 w 296"/>
                <a:gd name="T93" fmla="*/ 178 h 514"/>
                <a:gd name="T94" fmla="*/ 272 w 296"/>
                <a:gd name="T95" fmla="*/ 145 h 514"/>
                <a:gd name="T96" fmla="*/ 265 w 296"/>
                <a:gd name="T97" fmla="*/ 102 h 514"/>
                <a:gd name="T98" fmla="*/ 260 w 296"/>
                <a:gd name="T99" fmla="*/ 62 h 514"/>
                <a:gd name="T100" fmla="*/ 258 w 296"/>
                <a:gd name="T101" fmla="*/ 40 h 514"/>
                <a:gd name="T102" fmla="*/ 256 w 296"/>
                <a:gd name="T103" fmla="*/ 7 h 514"/>
                <a:gd name="T104" fmla="*/ 218 w 296"/>
                <a:gd name="T105" fmla="*/ 3 h 514"/>
                <a:gd name="T106" fmla="*/ 178 w 296"/>
                <a:gd name="T107" fmla="*/ 7 h 514"/>
                <a:gd name="T108" fmla="*/ 140 w 296"/>
                <a:gd name="T109" fmla="*/ 12 h 514"/>
                <a:gd name="T110" fmla="*/ 99 w 296"/>
                <a:gd name="T111" fmla="*/ 17 h 514"/>
                <a:gd name="T112" fmla="*/ 62 w 296"/>
                <a:gd name="T113" fmla="*/ 26 h 514"/>
                <a:gd name="T114" fmla="*/ 10 w 296"/>
                <a:gd name="T115" fmla="*/ 31 h 514"/>
                <a:gd name="T116" fmla="*/ 14 w 296"/>
                <a:gd name="T117" fmla="*/ 81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6" h="514">
                  <a:moveTo>
                    <a:pt x="14" y="81"/>
                  </a:moveTo>
                  <a:lnTo>
                    <a:pt x="14" y="97"/>
                  </a:lnTo>
                  <a:lnTo>
                    <a:pt x="17" y="116"/>
                  </a:lnTo>
                  <a:lnTo>
                    <a:pt x="19" y="149"/>
                  </a:lnTo>
                  <a:lnTo>
                    <a:pt x="21" y="180"/>
                  </a:lnTo>
                  <a:lnTo>
                    <a:pt x="21" y="182"/>
                  </a:lnTo>
                  <a:lnTo>
                    <a:pt x="26" y="223"/>
                  </a:lnTo>
                  <a:lnTo>
                    <a:pt x="28" y="256"/>
                  </a:lnTo>
                  <a:lnTo>
                    <a:pt x="31" y="289"/>
                  </a:lnTo>
                  <a:lnTo>
                    <a:pt x="33" y="306"/>
                  </a:lnTo>
                  <a:lnTo>
                    <a:pt x="28" y="332"/>
                  </a:lnTo>
                  <a:lnTo>
                    <a:pt x="26" y="346"/>
                  </a:lnTo>
                  <a:lnTo>
                    <a:pt x="28" y="350"/>
                  </a:lnTo>
                  <a:lnTo>
                    <a:pt x="33" y="358"/>
                  </a:lnTo>
                  <a:lnTo>
                    <a:pt x="40" y="369"/>
                  </a:lnTo>
                  <a:lnTo>
                    <a:pt x="40" y="372"/>
                  </a:lnTo>
                  <a:lnTo>
                    <a:pt x="40" y="374"/>
                  </a:lnTo>
                  <a:lnTo>
                    <a:pt x="38" y="374"/>
                  </a:lnTo>
                  <a:lnTo>
                    <a:pt x="40" y="381"/>
                  </a:lnTo>
                  <a:lnTo>
                    <a:pt x="40" y="381"/>
                  </a:lnTo>
                  <a:lnTo>
                    <a:pt x="40" y="381"/>
                  </a:lnTo>
                  <a:lnTo>
                    <a:pt x="43" y="388"/>
                  </a:lnTo>
                  <a:lnTo>
                    <a:pt x="43" y="393"/>
                  </a:lnTo>
                  <a:lnTo>
                    <a:pt x="43" y="400"/>
                  </a:lnTo>
                  <a:lnTo>
                    <a:pt x="43" y="403"/>
                  </a:lnTo>
                  <a:lnTo>
                    <a:pt x="40" y="403"/>
                  </a:lnTo>
                  <a:lnTo>
                    <a:pt x="33" y="412"/>
                  </a:lnTo>
                  <a:lnTo>
                    <a:pt x="31" y="417"/>
                  </a:lnTo>
                  <a:lnTo>
                    <a:pt x="24" y="436"/>
                  </a:lnTo>
                  <a:lnTo>
                    <a:pt x="7" y="462"/>
                  </a:lnTo>
                  <a:lnTo>
                    <a:pt x="7" y="462"/>
                  </a:lnTo>
                  <a:lnTo>
                    <a:pt x="5" y="474"/>
                  </a:lnTo>
                  <a:lnTo>
                    <a:pt x="5" y="502"/>
                  </a:lnTo>
                  <a:lnTo>
                    <a:pt x="5" y="504"/>
                  </a:lnTo>
                  <a:lnTo>
                    <a:pt x="5" y="504"/>
                  </a:lnTo>
                  <a:lnTo>
                    <a:pt x="5" y="504"/>
                  </a:lnTo>
                  <a:lnTo>
                    <a:pt x="2" y="504"/>
                  </a:lnTo>
                  <a:lnTo>
                    <a:pt x="0" y="504"/>
                  </a:lnTo>
                  <a:lnTo>
                    <a:pt x="5" y="514"/>
                  </a:lnTo>
                  <a:lnTo>
                    <a:pt x="12" y="502"/>
                  </a:lnTo>
                  <a:lnTo>
                    <a:pt x="33" y="500"/>
                  </a:lnTo>
                  <a:lnTo>
                    <a:pt x="57" y="493"/>
                  </a:lnTo>
                  <a:lnTo>
                    <a:pt x="71" y="497"/>
                  </a:lnTo>
                  <a:lnTo>
                    <a:pt x="76" y="500"/>
                  </a:lnTo>
                  <a:lnTo>
                    <a:pt x="90" y="509"/>
                  </a:lnTo>
                  <a:lnTo>
                    <a:pt x="97" y="495"/>
                  </a:lnTo>
                  <a:lnTo>
                    <a:pt x="102" y="490"/>
                  </a:lnTo>
                  <a:lnTo>
                    <a:pt x="118" y="481"/>
                  </a:lnTo>
                  <a:lnTo>
                    <a:pt x="135" y="497"/>
                  </a:lnTo>
                  <a:lnTo>
                    <a:pt x="135" y="497"/>
                  </a:lnTo>
                  <a:lnTo>
                    <a:pt x="137" y="497"/>
                  </a:lnTo>
                  <a:lnTo>
                    <a:pt x="140" y="495"/>
                  </a:lnTo>
                  <a:lnTo>
                    <a:pt x="144" y="481"/>
                  </a:lnTo>
                  <a:lnTo>
                    <a:pt x="144" y="474"/>
                  </a:lnTo>
                  <a:lnTo>
                    <a:pt x="144" y="471"/>
                  </a:lnTo>
                  <a:lnTo>
                    <a:pt x="144" y="471"/>
                  </a:lnTo>
                  <a:lnTo>
                    <a:pt x="144" y="471"/>
                  </a:lnTo>
                  <a:lnTo>
                    <a:pt x="147" y="471"/>
                  </a:lnTo>
                  <a:lnTo>
                    <a:pt x="147" y="471"/>
                  </a:lnTo>
                  <a:lnTo>
                    <a:pt x="168" y="459"/>
                  </a:lnTo>
                  <a:lnTo>
                    <a:pt x="166" y="462"/>
                  </a:lnTo>
                  <a:lnTo>
                    <a:pt x="166" y="462"/>
                  </a:lnTo>
                  <a:lnTo>
                    <a:pt x="168" y="462"/>
                  </a:lnTo>
                  <a:lnTo>
                    <a:pt x="168" y="464"/>
                  </a:lnTo>
                  <a:lnTo>
                    <a:pt x="168" y="464"/>
                  </a:lnTo>
                  <a:lnTo>
                    <a:pt x="168" y="466"/>
                  </a:lnTo>
                  <a:lnTo>
                    <a:pt x="168" y="466"/>
                  </a:lnTo>
                  <a:lnTo>
                    <a:pt x="168" y="466"/>
                  </a:lnTo>
                  <a:lnTo>
                    <a:pt x="168" y="466"/>
                  </a:lnTo>
                  <a:lnTo>
                    <a:pt x="173" y="471"/>
                  </a:lnTo>
                  <a:lnTo>
                    <a:pt x="178" y="471"/>
                  </a:lnTo>
                  <a:lnTo>
                    <a:pt x="178" y="471"/>
                  </a:lnTo>
                  <a:lnTo>
                    <a:pt x="192" y="474"/>
                  </a:lnTo>
                  <a:lnTo>
                    <a:pt x="194" y="471"/>
                  </a:lnTo>
                  <a:lnTo>
                    <a:pt x="199" y="471"/>
                  </a:lnTo>
                  <a:lnTo>
                    <a:pt x="201" y="450"/>
                  </a:lnTo>
                  <a:lnTo>
                    <a:pt x="211" y="433"/>
                  </a:lnTo>
                  <a:lnTo>
                    <a:pt x="225" y="422"/>
                  </a:lnTo>
                  <a:lnTo>
                    <a:pt x="241" y="403"/>
                  </a:lnTo>
                  <a:lnTo>
                    <a:pt x="241" y="393"/>
                  </a:lnTo>
                  <a:lnTo>
                    <a:pt x="248" y="374"/>
                  </a:lnTo>
                  <a:lnTo>
                    <a:pt x="260" y="379"/>
                  </a:lnTo>
                  <a:lnTo>
                    <a:pt x="277" y="367"/>
                  </a:lnTo>
                  <a:lnTo>
                    <a:pt x="296" y="355"/>
                  </a:lnTo>
                  <a:lnTo>
                    <a:pt x="296" y="348"/>
                  </a:lnTo>
                  <a:lnTo>
                    <a:pt x="286" y="334"/>
                  </a:lnTo>
                  <a:lnTo>
                    <a:pt x="291" y="324"/>
                  </a:lnTo>
                  <a:lnTo>
                    <a:pt x="289" y="298"/>
                  </a:lnTo>
                  <a:lnTo>
                    <a:pt x="284" y="272"/>
                  </a:lnTo>
                  <a:lnTo>
                    <a:pt x="284" y="268"/>
                  </a:lnTo>
                  <a:lnTo>
                    <a:pt x="282" y="249"/>
                  </a:lnTo>
                  <a:lnTo>
                    <a:pt x="279" y="225"/>
                  </a:lnTo>
                  <a:lnTo>
                    <a:pt x="279" y="213"/>
                  </a:lnTo>
                  <a:lnTo>
                    <a:pt x="275" y="178"/>
                  </a:lnTo>
                  <a:lnTo>
                    <a:pt x="275" y="171"/>
                  </a:lnTo>
                  <a:lnTo>
                    <a:pt x="272" y="145"/>
                  </a:lnTo>
                  <a:lnTo>
                    <a:pt x="270" y="126"/>
                  </a:lnTo>
                  <a:lnTo>
                    <a:pt x="265" y="102"/>
                  </a:lnTo>
                  <a:lnTo>
                    <a:pt x="265" y="92"/>
                  </a:lnTo>
                  <a:lnTo>
                    <a:pt x="260" y="62"/>
                  </a:lnTo>
                  <a:lnTo>
                    <a:pt x="260" y="59"/>
                  </a:lnTo>
                  <a:lnTo>
                    <a:pt x="258" y="40"/>
                  </a:lnTo>
                  <a:lnTo>
                    <a:pt x="258" y="29"/>
                  </a:lnTo>
                  <a:lnTo>
                    <a:pt x="256" y="7"/>
                  </a:lnTo>
                  <a:lnTo>
                    <a:pt x="251" y="0"/>
                  </a:lnTo>
                  <a:lnTo>
                    <a:pt x="218" y="3"/>
                  </a:lnTo>
                  <a:lnTo>
                    <a:pt x="211" y="5"/>
                  </a:lnTo>
                  <a:lnTo>
                    <a:pt x="178" y="7"/>
                  </a:lnTo>
                  <a:lnTo>
                    <a:pt x="166" y="10"/>
                  </a:lnTo>
                  <a:lnTo>
                    <a:pt x="140" y="12"/>
                  </a:lnTo>
                  <a:lnTo>
                    <a:pt x="125" y="14"/>
                  </a:lnTo>
                  <a:lnTo>
                    <a:pt x="99" y="17"/>
                  </a:lnTo>
                  <a:lnTo>
                    <a:pt x="71" y="19"/>
                  </a:lnTo>
                  <a:lnTo>
                    <a:pt x="62" y="26"/>
                  </a:lnTo>
                  <a:lnTo>
                    <a:pt x="38" y="38"/>
                  </a:lnTo>
                  <a:lnTo>
                    <a:pt x="10" y="31"/>
                  </a:lnTo>
                  <a:lnTo>
                    <a:pt x="12" y="59"/>
                  </a:lnTo>
                  <a:lnTo>
                    <a:pt x="14" y="81"/>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7" name="Illinois"/>
            <p:cNvSpPr>
              <a:spLocks/>
            </p:cNvSpPr>
            <p:nvPr/>
          </p:nvSpPr>
          <p:spPr bwMode="auto">
            <a:xfrm>
              <a:off x="5476627" y="2532162"/>
              <a:ext cx="612775" cy="1085850"/>
            </a:xfrm>
            <a:custGeom>
              <a:avLst/>
              <a:gdLst>
                <a:gd name="T0" fmla="*/ 180 w 386"/>
                <a:gd name="T1" fmla="*/ 9 h 684"/>
                <a:gd name="T2" fmla="*/ 64 w 386"/>
                <a:gd name="T3" fmla="*/ 14 h 684"/>
                <a:gd name="T4" fmla="*/ 64 w 386"/>
                <a:gd name="T5" fmla="*/ 19 h 684"/>
                <a:gd name="T6" fmla="*/ 80 w 386"/>
                <a:gd name="T7" fmla="*/ 30 h 684"/>
                <a:gd name="T8" fmla="*/ 85 w 386"/>
                <a:gd name="T9" fmla="*/ 42 h 684"/>
                <a:gd name="T10" fmla="*/ 90 w 386"/>
                <a:gd name="T11" fmla="*/ 47 h 684"/>
                <a:gd name="T12" fmla="*/ 114 w 386"/>
                <a:gd name="T13" fmla="*/ 82 h 684"/>
                <a:gd name="T14" fmla="*/ 88 w 386"/>
                <a:gd name="T15" fmla="*/ 135 h 684"/>
                <a:gd name="T16" fmla="*/ 52 w 386"/>
                <a:gd name="T17" fmla="*/ 144 h 684"/>
                <a:gd name="T18" fmla="*/ 36 w 386"/>
                <a:gd name="T19" fmla="*/ 151 h 684"/>
                <a:gd name="T20" fmla="*/ 31 w 386"/>
                <a:gd name="T21" fmla="*/ 172 h 684"/>
                <a:gd name="T22" fmla="*/ 43 w 386"/>
                <a:gd name="T23" fmla="*/ 182 h 684"/>
                <a:gd name="T24" fmla="*/ 47 w 386"/>
                <a:gd name="T25" fmla="*/ 194 h 684"/>
                <a:gd name="T26" fmla="*/ 43 w 386"/>
                <a:gd name="T27" fmla="*/ 213 h 684"/>
                <a:gd name="T28" fmla="*/ 28 w 386"/>
                <a:gd name="T29" fmla="*/ 246 h 684"/>
                <a:gd name="T30" fmla="*/ 17 w 386"/>
                <a:gd name="T31" fmla="*/ 248 h 684"/>
                <a:gd name="T32" fmla="*/ 12 w 386"/>
                <a:gd name="T33" fmla="*/ 253 h 684"/>
                <a:gd name="T34" fmla="*/ 12 w 386"/>
                <a:gd name="T35" fmla="*/ 262 h 684"/>
                <a:gd name="T36" fmla="*/ 9 w 386"/>
                <a:gd name="T37" fmla="*/ 279 h 684"/>
                <a:gd name="T38" fmla="*/ 17 w 386"/>
                <a:gd name="T39" fmla="*/ 355 h 684"/>
                <a:gd name="T40" fmla="*/ 85 w 386"/>
                <a:gd name="T41" fmla="*/ 433 h 684"/>
                <a:gd name="T42" fmla="*/ 83 w 386"/>
                <a:gd name="T43" fmla="*/ 440 h 684"/>
                <a:gd name="T44" fmla="*/ 128 w 386"/>
                <a:gd name="T45" fmla="*/ 454 h 684"/>
                <a:gd name="T46" fmla="*/ 140 w 386"/>
                <a:gd name="T47" fmla="*/ 466 h 684"/>
                <a:gd name="T48" fmla="*/ 128 w 386"/>
                <a:gd name="T49" fmla="*/ 501 h 684"/>
                <a:gd name="T50" fmla="*/ 118 w 386"/>
                <a:gd name="T51" fmla="*/ 525 h 684"/>
                <a:gd name="T52" fmla="*/ 123 w 386"/>
                <a:gd name="T53" fmla="*/ 544 h 684"/>
                <a:gd name="T54" fmla="*/ 163 w 386"/>
                <a:gd name="T55" fmla="*/ 580 h 684"/>
                <a:gd name="T56" fmla="*/ 206 w 386"/>
                <a:gd name="T57" fmla="*/ 617 h 684"/>
                <a:gd name="T58" fmla="*/ 215 w 386"/>
                <a:gd name="T59" fmla="*/ 629 h 684"/>
                <a:gd name="T60" fmla="*/ 218 w 386"/>
                <a:gd name="T61" fmla="*/ 636 h 684"/>
                <a:gd name="T62" fmla="*/ 215 w 386"/>
                <a:gd name="T63" fmla="*/ 641 h 684"/>
                <a:gd name="T64" fmla="*/ 215 w 386"/>
                <a:gd name="T65" fmla="*/ 658 h 684"/>
                <a:gd name="T66" fmla="*/ 244 w 386"/>
                <a:gd name="T67" fmla="*/ 674 h 684"/>
                <a:gd name="T68" fmla="*/ 310 w 386"/>
                <a:gd name="T69" fmla="*/ 670 h 684"/>
                <a:gd name="T70" fmla="*/ 312 w 386"/>
                <a:gd name="T71" fmla="*/ 651 h 684"/>
                <a:gd name="T72" fmla="*/ 308 w 386"/>
                <a:gd name="T73" fmla="*/ 629 h 684"/>
                <a:gd name="T74" fmla="*/ 312 w 386"/>
                <a:gd name="T75" fmla="*/ 625 h 684"/>
                <a:gd name="T76" fmla="*/ 324 w 386"/>
                <a:gd name="T77" fmla="*/ 622 h 684"/>
                <a:gd name="T78" fmla="*/ 329 w 386"/>
                <a:gd name="T79" fmla="*/ 620 h 684"/>
                <a:gd name="T80" fmla="*/ 348 w 386"/>
                <a:gd name="T81" fmla="*/ 613 h 684"/>
                <a:gd name="T82" fmla="*/ 336 w 386"/>
                <a:gd name="T83" fmla="*/ 594 h 684"/>
                <a:gd name="T84" fmla="*/ 338 w 386"/>
                <a:gd name="T85" fmla="*/ 589 h 684"/>
                <a:gd name="T86" fmla="*/ 345 w 386"/>
                <a:gd name="T87" fmla="*/ 582 h 684"/>
                <a:gd name="T88" fmla="*/ 348 w 386"/>
                <a:gd name="T89" fmla="*/ 565 h 684"/>
                <a:gd name="T90" fmla="*/ 350 w 386"/>
                <a:gd name="T91" fmla="*/ 523 h 684"/>
                <a:gd name="T92" fmla="*/ 383 w 386"/>
                <a:gd name="T93" fmla="*/ 464 h 684"/>
                <a:gd name="T94" fmla="*/ 383 w 386"/>
                <a:gd name="T95" fmla="*/ 442 h 684"/>
                <a:gd name="T96" fmla="*/ 383 w 386"/>
                <a:gd name="T97" fmla="*/ 433 h 684"/>
                <a:gd name="T98" fmla="*/ 371 w 386"/>
                <a:gd name="T99" fmla="*/ 393 h 684"/>
                <a:gd name="T100" fmla="*/ 364 w 386"/>
                <a:gd name="T101" fmla="*/ 243 h 684"/>
                <a:gd name="T102" fmla="*/ 357 w 386"/>
                <a:gd name="T103" fmla="*/ 142 h 684"/>
                <a:gd name="T104" fmla="*/ 343 w 386"/>
                <a:gd name="T105" fmla="*/ 78 h 684"/>
                <a:gd name="T106" fmla="*/ 336 w 386"/>
                <a:gd name="T107" fmla="*/ 52 h 684"/>
                <a:gd name="T108" fmla="*/ 317 w 386"/>
                <a:gd name="T109" fmla="*/ 23 h 684"/>
                <a:gd name="T110" fmla="*/ 319 w 386"/>
                <a:gd name="T111" fmla="*/ 2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684">
                  <a:moveTo>
                    <a:pt x="274" y="2"/>
                  </a:moveTo>
                  <a:lnTo>
                    <a:pt x="237" y="4"/>
                  </a:lnTo>
                  <a:lnTo>
                    <a:pt x="232" y="4"/>
                  </a:lnTo>
                  <a:lnTo>
                    <a:pt x="218" y="7"/>
                  </a:lnTo>
                  <a:lnTo>
                    <a:pt x="180" y="9"/>
                  </a:lnTo>
                  <a:lnTo>
                    <a:pt x="175" y="9"/>
                  </a:lnTo>
                  <a:lnTo>
                    <a:pt x="137" y="11"/>
                  </a:lnTo>
                  <a:lnTo>
                    <a:pt x="128" y="11"/>
                  </a:lnTo>
                  <a:lnTo>
                    <a:pt x="83" y="14"/>
                  </a:lnTo>
                  <a:lnTo>
                    <a:pt x="64" y="14"/>
                  </a:lnTo>
                  <a:lnTo>
                    <a:pt x="64" y="16"/>
                  </a:lnTo>
                  <a:lnTo>
                    <a:pt x="64" y="16"/>
                  </a:lnTo>
                  <a:lnTo>
                    <a:pt x="64" y="19"/>
                  </a:lnTo>
                  <a:lnTo>
                    <a:pt x="64" y="19"/>
                  </a:lnTo>
                  <a:lnTo>
                    <a:pt x="64" y="19"/>
                  </a:lnTo>
                  <a:lnTo>
                    <a:pt x="66" y="21"/>
                  </a:lnTo>
                  <a:lnTo>
                    <a:pt x="73" y="23"/>
                  </a:lnTo>
                  <a:lnTo>
                    <a:pt x="80" y="28"/>
                  </a:lnTo>
                  <a:lnTo>
                    <a:pt x="80" y="30"/>
                  </a:lnTo>
                  <a:lnTo>
                    <a:pt x="80" y="30"/>
                  </a:lnTo>
                  <a:lnTo>
                    <a:pt x="85" y="35"/>
                  </a:lnTo>
                  <a:lnTo>
                    <a:pt x="85" y="35"/>
                  </a:lnTo>
                  <a:lnTo>
                    <a:pt x="85" y="38"/>
                  </a:lnTo>
                  <a:lnTo>
                    <a:pt x="85" y="40"/>
                  </a:lnTo>
                  <a:lnTo>
                    <a:pt x="85" y="42"/>
                  </a:lnTo>
                  <a:lnTo>
                    <a:pt x="85" y="42"/>
                  </a:lnTo>
                  <a:lnTo>
                    <a:pt x="85" y="45"/>
                  </a:lnTo>
                  <a:lnTo>
                    <a:pt x="88" y="45"/>
                  </a:lnTo>
                  <a:lnTo>
                    <a:pt x="90" y="47"/>
                  </a:lnTo>
                  <a:lnTo>
                    <a:pt x="90" y="47"/>
                  </a:lnTo>
                  <a:lnTo>
                    <a:pt x="90" y="49"/>
                  </a:lnTo>
                  <a:lnTo>
                    <a:pt x="92" y="49"/>
                  </a:lnTo>
                  <a:lnTo>
                    <a:pt x="97" y="52"/>
                  </a:lnTo>
                  <a:lnTo>
                    <a:pt x="111" y="71"/>
                  </a:lnTo>
                  <a:lnTo>
                    <a:pt x="114" y="82"/>
                  </a:lnTo>
                  <a:lnTo>
                    <a:pt x="106" y="101"/>
                  </a:lnTo>
                  <a:lnTo>
                    <a:pt x="99" y="109"/>
                  </a:lnTo>
                  <a:lnTo>
                    <a:pt x="97" y="123"/>
                  </a:lnTo>
                  <a:lnTo>
                    <a:pt x="92" y="127"/>
                  </a:lnTo>
                  <a:lnTo>
                    <a:pt x="88" y="135"/>
                  </a:lnTo>
                  <a:lnTo>
                    <a:pt x="71" y="144"/>
                  </a:lnTo>
                  <a:lnTo>
                    <a:pt x="64" y="144"/>
                  </a:lnTo>
                  <a:lnTo>
                    <a:pt x="59" y="144"/>
                  </a:lnTo>
                  <a:lnTo>
                    <a:pt x="59" y="144"/>
                  </a:lnTo>
                  <a:lnTo>
                    <a:pt x="52" y="144"/>
                  </a:lnTo>
                  <a:lnTo>
                    <a:pt x="40" y="149"/>
                  </a:lnTo>
                  <a:lnTo>
                    <a:pt x="38" y="149"/>
                  </a:lnTo>
                  <a:lnTo>
                    <a:pt x="36" y="151"/>
                  </a:lnTo>
                  <a:lnTo>
                    <a:pt x="36" y="151"/>
                  </a:lnTo>
                  <a:lnTo>
                    <a:pt x="36" y="151"/>
                  </a:lnTo>
                  <a:lnTo>
                    <a:pt x="36" y="151"/>
                  </a:lnTo>
                  <a:lnTo>
                    <a:pt x="36" y="151"/>
                  </a:lnTo>
                  <a:lnTo>
                    <a:pt x="33" y="156"/>
                  </a:lnTo>
                  <a:lnTo>
                    <a:pt x="33" y="161"/>
                  </a:lnTo>
                  <a:lnTo>
                    <a:pt x="31" y="172"/>
                  </a:lnTo>
                  <a:lnTo>
                    <a:pt x="31" y="172"/>
                  </a:lnTo>
                  <a:lnTo>
                    <a:pt x="36" y="180"/>
                  </a:lnTo>
                  <a:lnTo>
                    <a:pt x="40" y="182"/>
                  </a:lnTo>
                  <a:lnTo>
                    <a:pt x="40" y="182"/>
                  </a:lnTo>
                  <a:lnTo>
                    <a:pt x="43" y="182"/>
                  </a:lnTo>
                  <a:lnTo>
                    <a:pt x="43" y="182"/>
                  </a:lnTo>
                  <a:lnTo>
                    <a:pt x="47" y="189"/>
                  </a:lnTo>
                  <a:lnTo>
                    <a:pt x="47" y="191"/>
                  </a:lnTo>
                  <a:lnTo>
                    <a:pt x="47" y="194"/>
                  </a:lnTo>
                  <a:lnTo>
                    <a:pt x="47" y="194"/>
                  </a:lnTo>
                  <a:lnTo>
                    <a:pt x="47" y="196"/>
                  </a:lnTo>
                  <a:lnTo>
                    <a:pt x="47" y="208"/>
                  </a:lnTo>
                  <a:lnTo>
                    <a:pt x="47" y="210"/>
                  </a:lnTo>
                  <a:lnTo>
                    <a:pt x="45" y="210"/>
                  </a:lnTo>
                  <a:lnTo>
                    <a:pt x="43" y="213"/>
                  </a:lnTo>
                  <a:lnTo>
                    <a:pt x="43" y="215"/>
                  </a:lnTo>
                  <a:lnTo>
                    <a:pt x="36" y="225"/>
                  </a:lnTo>
                  <a:lnTo>
                    <a:pt x="36" y="225"/>
                  </a:lnTo>
                  <a:lnTo>
                    <a:pt x="33" y="239"/>
                  </a:lnTo>
                  <a:lnTo>
                    <a:pt x="28" y="246"/>
                  </a:lnTo>
                  <a:lnTo>
                    <a:pt x="24" y="248"/>
                  </a:lnTo>
                  <a:lnTo>
                    <a:pt x="21" y="248"/>
                  </a:lnTo>
                  <a:lnTo>
                    <a:pt x="21" y="248"/>
                  </a:lnTo>
                  <a:lnTo>
                    <a:pt x="17" y="248"/>
                  </a:lnTo>
                  <a:lnTo>
                    <a:pt x="17" y="248"/>
                  </a:lnTo>
                  <a:lnTo>
                    <a:pt x="14" y="251"/>
                  </a:lnTo>
                  <a:lnTo>
                    <a:pt x="12" y="251"/>
                  </a:lnTo>
                  <a:lnTo>
                    <a:pt x="12" y="251"/>
                  </a:lnTo>
                  <a:lnTo>
                    <a:pt x="12" y="253"/>
                  </a:lnTo>
                  <a:lnTo>
                    <a:pt x="12" y="253"/>
                  </a:lnTo>
                  <a:lnTo>
                    <a:pt x="7" y="258"/>
                  </a:lnTo>
                  <a:lnTo>
                    <a:pt x="7" y="260"/>
                  </a:lnTo>
                  <a:lnTo>
                    <a:pt x="7" y="260"/>
                  </a:lnTo>
                  <a:lnTo>
                    <a:pt x="9" y="260"/>
                  </a:lnTo>
                  <a:lnTo>
                    <a:pt x="12" y="262"/>
                  </a:lnTo>
                  <a:lnTo>
                    <a:pt x="12" y="265"/>
                  </a:lnTo>
                  <a:lnTo>
                    <a:pt x="12" y="267"/>
                  </a:lnTo>
                  <a:lnTo>
                    <a:pt x="12" y="277"/>
                  </a:lnTo>
                  <a:lnTo>
                    <a:pt x="12" y="279"/>
                  </a:lnTo>
                  <a:lnTo>
                    <a:pt x="9" y="279"/>
                  </a:lnTo>
                  <a:lnTo>
                    <a:pt x="7" y="279"/>
                  </a:lnTo>
                  <a:lnTo>
                    <a:pt x="0" y="296"/>
                  </a:lnTo>
                  <a:lnTo>
                    <a:pt x="0" y="303"/>
                  </a:lnTo>
                  <a:lnTo>
                    <a:pt x="7" y="333"/>
                  </a:lnTo>
                  <a:lnTo>
                    <a:pt x="17" y="355"/>
                  </a:lnTo>
                  <a:lnTo>
                    <a:pt x="21" y="364"/>
                  </a:lnTo>
                  <a:lnTo>
                    <a:pt x="36" y="374"/>
                  </a:lnTo>
                  <a:lnTo>
                    <a:pt x="57" y="397"/>
                  </a:lnTo>
                  <a:lnTo>
                    <a:pt x="80" y="419"/>
                  </a:lnTo>
                  <a:lnTo>
                    <a:pt x="85" y="433"/>
                  </a:lnTo>
                  <a:lnTo>
                    <a:pt x="85" y="435"/>
                  </a:lnTo>
                  <a:lnTo>
                    <a:pt x="83" y="440"/>
                  </a:lnTo>
                  <a:lnTo>
                    <a:pt x="83" y="440"/>
                  </a:lnTo>
                  <a:lnTo>
                    <a:pt x="83" y="440"/>
                  </a:lnTo>
                  <a:lnTo>
                    <a:pt x="83" y="440"/>
                  </a:lnTo>
                  <a:lnTo>
                    <a:pt x="88" y="454"/>
                  </a:lnTo>
                  <a:lnTo>
                    <a:pt x="106" y="449"/>
                  </a:lnTo>
                  <a:lnTo>
                    <a:pt x="123" y="452"/>
                  </a:lnTo>
                  <a:lnTo>
                    <a:pt x="125" y="454"/>
                  </a:lnTo>
                  <a:lnTo>
                    <a:pt x="128" y="454"/>
                  </a:lnTo>
                  <a:lnTo>
                    <a:pt x="130" y="456"/>
                  </a:lnTo>
                  <a:lnTo>
                    <a:pt x="140" y="461"/>
                  </a:lnTo>
                  <a:lnTo>
                    <a:pt x="140" y="461"/>
                  </a:lnTo>
                  <a:lnTo>
                    <a:pt x="140" y="464"/>
                  </a:lnTo>
                  <a:lnTo>
                    <a:pt x="140" y="466"/>
                  </a:lnTo>
                  <a:lnTo>
                    <a:pt x="140" y="466"/>
                  </a:lnTo>
                  <a:lnTo>
                    <a:pt x="133" y="475"/>
                  </a:lnTo>
                  <a:lnTo>
                    <a:pt x="135" y="485"/>
                  </a:lnTo>
                  <a:lnTo>
                    <a:pt x="128" y="501"/>
                  </a:lnTo>
                  <a:lnTo>
                    <a:pt x="128" y="501"/>
                  </a:lnTo>
                  <a:lnTo>
                    <a:pt x="121" y="520"/>
                  </a:lnTo>
                  <a:lnTo>
                    <a:pt x="121" y="520"/>
                  </a:lnTo>
                  <a:lnTo>
                    <a:pt x="121" y="520"/>
                  </a:lnTo>
                  <a:lnTo>
                    <a:pt x="118" y="525"/>
                  </a:lnTo>
                  <a:lnTo>
                    <a:pt x="118" y="525"/>
                  </a:lnTo>
                  <a:lnTo>
                    <a:pt x="118" y="527"/>
                  </a:lnTo>
                  <a:lnTo>
                    <a:pt x="118" y="532"/>
                  </a:lnTo>
                  <a:lnTo>
                    <a:pt x="121" y="537"/>
                  </a:lnTo>
                  <a:lnTo>
                    <a:pt x="121" y="542"/>
                  </a:lnTo>
                  <a:lnTo>
                    <a:pt x="123" y="544"/>
                  </a:lnTo>
                  <a:lnTo>
                    <a:pt x="123" y="544"/>
                  </a:lnTo>
                  <a:lnTo>
                    <a:pt x="123" y="544"/>
                  </a:lnTo>
                  <a:lnTo>
                    <a:pt x="133" y="551"/>
                  </a:lnTo>
                  <a:lnTo>
                    <a:pt x="137" y="556"/>
                  </a:lnTo>
                  <a:lnTo>
                    <a:pt x="163" y="580"/>
                  </a:lnTo>
                  <a:lnTo>
                    <a:pt x="189" y="587"/>
                  </a:lnTo>
                  <a:lnTo>
                    <a:pt x="206" y="615"/>
                  </a:lnTo>
                  <a:lnTo>
                    <a:pt x="206" y="615"/>
                  </a:lnTo>
                  <a:lnTo>
                    <a:pt x="206" y="615"/>
                  </a:lnTo>
                  <a:lnTo>
                    <a:pt x="206" y="617"/>
                  </a:lnTo>
                  <a:lnTo>
                    <a:pt x="206" y="617"/>
                  </a:lnTo>
                  <a:lnTo>
                    <a:pt x="211" y="625"/>
                  </a:lnTo>
                  <a:lnTo>
                    <a:pt x="211" y="627"/>
                  </a:lnTo>
                  <a:lnTo>
                    <a:pt x="213" y="629"/>
                  </a:lnTo>
                  <a:lnTo>
                    <a:pt x="215" y="629"/>
                  </a:lnTo>
                  <a:lnTo>
                    <a:pt x="218" y="634"/>
                  </a:lnTo>
                  <a:lnTo>
                    <a:pt x="218" y="634"/>
                  </a:lnTo>
                  <a:lnTo>
                    <a:pt x="218" y="634"/>
                  </a:lnTo>
                  <a:lnTo>
                    <a:pt x="218" y="636"/>
                  </a:lnTo>
                  <a:lnTo>
                    <a:pt x="218" y="636"/>
                  </a:lnTo>
                  <a:lnTo>
                    <a:pt x="218" y="636"/>
                  </a:lnTo>
                  <a:lnTo>
                    <a:pt x="218" y="641"/>
                  </a:lnTo>
                  <a:lnTo>
                    <a:pt x="218" y="641"/>
                  </a:lnTo>
                  <a:lnTo>
                    <a:pt x="215" y="641"/>
                  </a:lnTo>
                  <a:lnTo>
                    <a:pt x="215" y="641"/>
                  </a:lnTo>
                  <a:lnTo>
                    <a:pt x="215" y="641"/>
                  </a:lnTo>
                  <a:lnTo>
                    <a:pt x="215" y="641"/>
                  </a:lnTo>
                  <a:lnTo>
                    <a:pt x="211" y="643"/>
                  </a:lnTo>
                  <a:lnTo>
                    <a:pt x="213" y="653"/>
                  </a:lnTo>
                  <a:lnTo>
                    <a:pt x="215" y="658"/>
                  </a:lnTo>
                  <a:lnTo>
                    <a:pt x="220" y="670"/>
                  </a:lnTo>
                  <a:lnTo>
                    <a:pt x="225" y="677"/>
                  </a:lnTo>
                  <a:lnTo>
                    <a:pt x="230" y="681"/>
                  </a:lnTo>
                  <a:lnTo>
                    <a:pt x="248" y="684"/>
                  </a:lnTo>
                  <a:lnTo>
                    <a:pt x="244" y="674"/>
                  </a:lnTo>
                  <a:lnTo>
                    <a:pt x="265" y="653"/>
                  </a:lnTo>
                  <a:lnTo>
                    <a:pt x="265" y="653"/>
                  </a:lnTo>
                  <a:lnTo>
                    <a:pt x="303" y="667"/>
                  </a:lnTo>
                  <a:lnTo>
                    <a:pt x="310" y="670"/>
                  </a:lnTo>
                  <a:lnTo>
                    <a:pt x="310" y="670"/>
                  </a:lnTo>
                  <a:lnTo>
                    <a:pt x="312" y="667"/>
                  </a:lnTo>
                  <a:lnTo>
                    <a:pt x="315" y="665"/>
                  </a:lnTo>
                  <a:lnTo>
                    <a:pt x="315" y="658"/>
                  </a:lnTo>
                  <a:lnTo>
                    <a:pt x="312" y="653"/>
                  </a:lnTo>
                  <a:lnTo>
                    <a:pt x="312" y="651"/>
                  </a:lnTo>
                  <a:lnTo>
                    <a:pt x="310" y="651"/>
                  </a:lnTo>
                  <a:lnTo>
                    <a:pt x="305" y="646"/>
                  </a:lnTo>
                  <a:lnTo>
                    <a:pt x="305" y="643"/>
                  </a:lnTo>
                  <a:lnTo>
                    <a:pt x="305" y="641"/>
                  </a:lnTo>
                  <a:lnTo>
                    <a:pt x="308" y="629"/>
                  </a:lnTo>
                  <a:lnTo>
                    <a:pt x="308" y="629"/>
                  </a:lnTo>
                  <a:lnTo>
                    <a:pt x="310" y="627"/>
                  </a:lnTo>
                  <a:lnTo>
                    <a:pt x="310" y="627"/>
                  </a:lnTo>
                  <a:lnTo>
                    <a:pt x="312" y="625"/>
                  </a:lnTo>
                  <a:lnTo>
                    <a:pt x="312" y="625"/>
                  </a:lnTo>
                  <a:lnTo>
                    <a:pt x="315" y="625"/>
                  </a:lnTo>
                  <a:lnTo>
                    <a:pt x="319" y="627"/>
                  </a:lnTo>
                  <a:lnTo>
                    <a:pt x="322" y="622"/>
                  </a:lnTo>
                  <a:lnTo>
                    <a:pt x="324" y="622"/>
                  </a:lnTo>
                  <a:lnTo>
                    <a:pt x="324" y="622"/>
                  </a:lnTo>
                  <a:lnTo>
                    <a:pt x="324" y="622"/>
                  </a:lnTo>
                  <a:lnTo>
                    <a:pt x="327" y="620"/>
                  </a:lnTo>
                  <a:lnTo>
                    <a:pt x="327" y="620"/>
                  </a:lnTo>
                  <a:lnTo>
                    <a:pt x="327" y="620"/>
                  </a:lnTo>
                  <a:lnTo>
                    <a:pt x="329" y="620"/>
                  </a:lnTo>
                  <a:lnTo>
                    <a:pt x="331" y="620"/>
                  </a:lnTo>
                  <a:lnTo>
                    <a:pt x="343" y="615"/>
                  </a:lnTo>
                  <a:lnTo>
                    <a:pt x="345" y="615"/>
                  </a:lnTo>
                  <a:lnTo>
                    <a:pt x="348" y="613"/>
                  </a:lnTo>
                  <a:lnTo>
                    <a:pt x="348" y="613"/>
                  </a:lnTo>
                  <a:lnTo>
                    <a:pt x="338" y="603"/>
                  </a:lnTo>
                  <a:lnTo>
                    <a:pt x="338" y="603"/>
                  </a:lnTo>
                  <a:lnTo>
                    <a:pt x="336" y="596"/>
                  </a:lnTo>
                  <a:lnTo>
                    <a:pt x="336" y="596"/>
                  </a:lnTo>
                  <a:lnTo>
                    <a:pt x="336" y="594"/>
                  </a:lnTo>
                  <a:lnTo>
                    <a:pt x="336" y="594"/>
                  </a:lnTo>
                  <a:lnTo>
                    <a:pt x="336" y="594"/>
                  </a:lnTo>
                  <a:lnTo>
                    <a:pt x="336" y="591"/>
                  </a:lnTo>
                  <a:lnTo>
                    <a:pt x="336" y="591"/>
                  </a:lnTo>
                  <a:lnTo>
                    <a:pt x="338" y="589"/>
                  </a:lnTo>
                  <a:lnTo>
                    <a:pt x="338" y="587"/>
                  </a:lnTo>
                  <a:lnTo>
                    <a:pt x="338" y="587"/>
                  </a:lnTo>
                  <a:lnTo>
                    <a:pt x="343" y="584"/>
                  </a:lnTo>
                  <a:lnTo>
                    <a:pt x="345" y="582"/>
                  </a:lnTo>
                  <a:lnTo>
                    <a:pt x="345" y="582"/>
                  </a:lnTo>
                  <a:lnTo>
                    <a:pt x="345" y="580"/>
                  </a:lnTo>
                  <a:lnTo>
                    <a:pt x="348" y="575"/>
                  </a:lnTo>
                  <a:lnTo>
                    <a:pt x="343" y="565"/>
                  </a:lnTo>
                  <a:lnTo>
                    <a:pt x="345" y="565"/>
                  </a:lnTo>
                  <a:lnTo>
                    <a:pt x="348" y="565"/>
                  </a:lnTo>
                  <a:lnTo>
                    <a:pt x="348" y="565"/>
                  </a:lnTo>
                  <a:lnTo>
                    <a:pt x="348" y="565"/>
                  </a:lnTo>
                  <a:lnTo>
                    <a:pt x="348" y="563"/>
                  </a:lnTo>
                  <a:lnTo>
                    <a:pt x="348" y="535"/>
                  </a:lnTo>
                  <a:lnTo>
                    <a:pt x="350" y="523"/>
                  </a:lnTo>
                  <a:lnTo>
                    <a:pt x="350" y="523"/>
                  </a:lnTo>
                  <a:lnTo>
                    <a:pt x="367" y="497"/>
                  </a:lnTo>
                  <a:lnTo>
                    <a:pt x="374" y="478"/>
                  </a:lnTo>
                  <a:lnTo>
                    <a:pt x="376" y="473"/>
                  </a:lnTo>
                  <a:lnTo>
                    <a:pt x="383" y="464"/>
                  </a:lnTo>
                  <a:lnTo>
                    <a:pt x="386" y="464"/>
                  </a:lnTo>
                  <a:lnTo>
                    <a:pt x="386" y="461"/>
                  </a:lnTo>
                  <a:lnTo>
                    <a:pt x="386" y="454"/>
                  </a:lnTo>
                  <a:lnTo>
                    <a:pt x="386" y="449"/>
                  </a:lnTo>
                  <a:lnTo>
                    <a:pt x="383" y="442"/>
                  </a:lnTo>
                  <a:lnTo>
                    <a:pt x="383" y="442"/>
                  </a:lnTo>
                  <a:lnTo>
                    <a:pt x="383" y="442"/>
                  </a:lnTo>
                  <a:lnTo>
                    <a:pt x="381" y="435"/>
                  </a:lnTo>
                  <a:lnTo>
                    <a:pt x="383" y="435"/>
                  </a:lnTo>
                  <a:lnTo>
                    <a:pt x="383" y="433"/>
                  </a:lnTo>
                  <a:lnTo>
                    <a:pt x="383" y="430"/>
                  </a:lnTo>
                  <a:lnTo>
                    <a:pt x="376" y="419"/>
                  </a:lnTo>
                  <a:lnTo>
                    <a:pt x="371" y="411"/>
                  </a:lnTo>
                  <a:lnTo>
                    <a:pt x="369" y="407"/>
                  </a:lnTo>
                  <a:lnTo>
                    <a:pt x="371" y="393"/>
                  </a:lnTo>
                  <a:lnTo>
                    <a:pt x="376" y="367"/>
                  </a:lnTo>
                  <a:lnTo>
                    <a:pt x="374" y="350"/>
                  </a:lnTo>
                  <a:lnTo>
                    <a:pt x="371" y="317"/>
                  </a:lnTo>
                  <a:lnTo>
                    <a:pt x="369" y="284"/>
                  </a:lnTo>
                  <a:lnTo>
                    <a:pt x="364" y="243"/>
                  </a:lnTo>
                  <a:lnTo>
                    <a:pt x="364" y="241"/>
                  </a:lnTo>
                  <a:lnTo>
                    <a:pt x="362" y="210"/>
                  </a:lnTo>
                  <a:lnTo>
                    <a:pt x="360" y="177"/>
                  </a:lnTo>
                  <a:lnTo>
                    <a:pt x="357" y="158"/>
                  </a:lnTo>
                  <a:lnTo>
                    <a:pt x="357" y="142"/>
                  </a:lnTo>
                  <a:lnTo>
                    <a:pt x="355" y="120"/>
                  </a:lnTo>
                  <a:lnTo>
                    <a:pt x="353" y="92"/>
                  </a:lnTo>
                  <a:lnTo>
                    <a:pt x="345" y="82"/>
                  </a:lnTo>
                  <a:lnTo>
                    <a:pt x="343" y="78"/>
                  </a:lnTo>
                  <a:lnTo>
                    <a:pt x="343" y="78"/>
                  </a:lnTo>
                  <a:lnTo>
                    <a:pt x="343" y="75"/>
                  </a:lnTo>
                  <a:lnTo>
                    <a:pt x="343" y="73"/>
                  </a:lnTo>
                  <a:lnTo>
                    <a:pt x="341" y="68"/>
                  </a:lnTo>
                  <a:lnTo>
                    <a:pt x="341" y="66"/>
                  </a:lnTo>
                  <a:lnTo>
                    <a:pt x="336" y="52"/>
                  </a:lnTo>
                  <a:lnTo>
                    <a:pt x="327" y="40"/>
                  </a:lnTo>
                  <a:lnTo>
                    <a:pt x="322" y="33"/>
                  </a:lnTo>
                  <a:lnTo>
                    <a:pt x="319" y="30"/>
                  </a:lnTo>
                  <a:lnTo>
                    <a:pt x="319" y="26"/>
                  </a:lnTo>
                  <a:lnTo>
                    <a:pt x="317" y="23"/>
                  </a:lnTo>
                  <a:lnTo>
                    <a:pt x="317" y="19"/>
                  </a:lnTo>
                  <a:lnTo>
                    <a:pt x="319" y="14"/>
                  </a:lnTo>
                  <a:lnTo>
                    <a:pt x="319" y="14"/>
                  </a:lnTo>
                  <a:lnTo>
                    <a:pt x="319" y="11"/>
                  </a:lnTo>
                  <a:lnTo>
                    <a:pt x="319" y="2"/>
                  </a:lnTo>
                  <a:lnTo>
                    <a:pt x="319" y="0"/>
                  </a:lnTo>
                  <a:lnTo>
                    <a:pt x="319" y="0"/>
                  </a:lnTo>
                  <a:lnTo>
                    <a:pt x="284" y="2"/>
                  </a:lnTo>
                  <a:lnTo>
                    <a:pt x="274" y="2"/>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9" name="Idaho"/>
            <p:cNvSpPr>
              <a:spLocks/>
            </p:cNvSpPr>
            <p:nvPr/>
          </p:nvSpPr>
          <p:spPr bwMode="auto">
            <a:xfrm>
              <a:off x="1825377" y="1020862"/>
              <a:ext cx="920750" cy="1484313"/>
            </a:xfrm>
            <a:custGeom>
              <a:avLst/>
              <a:gdLst>
                <a:gd name="T0" fmla="*/ 142 w 580"/>
                <a:gd name="T1" fmla="*/ 206 h 935"/>
                <a:gd name="T2" fmla="*/ 116 w 580"/>
                <a:gd name="T3" fmla="*/ 310 h 935"/>
                <a:gd name="T4" fmla="*/ 121 w 580"/>
                <a:gd name="T5" fmla="*/ 339 h 935"/>
                <a:gd name="T6" fmla="*/ 123 w 580"/>
                <a:gd name="T7" fmla="*/ 379 h 935"/>
                <a:gd name="T8" fmla="*/ 140 w 580"/>
                <a:gd name="T9" fmla="*/ 391 h 935"/>
                <a:gd name="T10" fmla="*/ 142 w 580"/>
                <a:gd name="T11" fmla="*/ 393 h 935"/>
                <a:gd name="T12" fmla="*/ 142 w 580"/>
                <a:gd name="T13" fmla="*/ 417 h 935"/>
                <a:gd name="T14" fmla="*/ 104 w 580"/>
                <a:gd name="T15" fmla="*/ 469 h 935"/>
                <a:gd name="T16" fmla="*/ 95 w 580"/>
                <a:gd name="T17" fmla="*/ 483 h 935"/>
                <a:gd name="T18" fmla="*/ 97 w 580"/>
                <a:gd name="T19" fmla="*/ 485 h 935"/>
                <a:gd name="T20" fmla="*/ 83 w 580"/>
                <a:gd name="T21" fmla="*/ 502 h 935"/>
                <a:gd name="T22" fmla="*/ 71 w 580"/>
                <a:gd name="T23" fmla="*/ 507 h 935"/>
                <a:gd name="T24" fmla="*/ 48 w 580"/>
                <a:gd name="T25" fmla="*/ 556 h 935"/>
                <a:gd name="T26" fmla="*/ 60 w 580"/>
                <a:gd name="T27" fmla="*/ 566 h 935"/>
                <a:gd name="T28" fmla="*/ 67 w 580"/>
                <a:gd name="T29" fmla="*/ 566 h 935"/>
                <a:gd name="T30" fmla="*/ 71 w 580"/>
                <a:gd name="T31" fmla="*/ 578 h 935"/>
                <a:gd name="T32" fmla="*/ 71 w 580"/>
                <a:gd name="T33" fmla="*/ 578 h 935"/>
                <a:gd name="T34" fmla="*/ 60 w 580"/>
                <a:gd name="T35" fmla="*/ 606 h 935"/>
                <a:gd name="T36" fmla="*/ 3 w 580"/>
                <a:gd name="T37" fmla="*/ 833 h 935"/>
                <a:gd name="T38" fmla="*/ 187 w 580"/>
                <a:gd name="T39" fmla="*/ 874 h 935"/>
                <a:gd name="T40" fmla="*/ 265 w 580"/>
                <a:gd name="T41" fmla="*/ 890 h 935"/>
                <a:gd name="T42" fmla="*/ 287 w 580"/>
                <a:gd name="T43" fmla="*/ 895 h 935"/>
                <a:gd name="T44" fmla="*/ 358 w 580"/>
                <a:gd name="T45" fmla="*/ 907 h 935"/>
                <a:gd name="T46" fmla="*/ 426 w 580"/>
                <a:gd name="T47" fmla="*/ 918 h 935"/>
                <a:gd name="T48" fmla="*/ 530 w 580"/>
                <a:gd name="T49" fmla="*/ 935 h 935"/>
                <a:gd name="T50" fmla="*/ 561 w 580"/>
                <a:gd name="T51" fmla="*/ 753 h 935"/>
                <a:gd name="T52" fmla="*/ 571 w 580"/>
                <a:gd name="T53" fmla="*/ 627 h 935"/>
                <a:gd name="T54" fmla="*/ 547 w 580"/>
                <a:gd name="T55" fmla="*/ 601 h 935"/>
                <a:gd name="T56" fmla="*/ 481 w 580"/>
                <a:gd name="T57" fmla="*/ 611 h 935"/>
                <a:gd name="T58" fmla="*/ 426 w 580"/>
                <a:gd name="T59" fmla="*/ 613 h 935"/>
                <a:gd name="T60" fmla="*/ 424 w 580"/>
                <a:gd name="T61" fmla="*/ 620 h 935"/>
                <a:gd name="T62" fmla="*/ 410 w 580"/>
                <a:gd name="T63" fmla="*/ 611 h 935"/>
                <a:gd name="T64" fmla="*/ 410 w 580"/>
                <a:gd name="T65" fmla="*/ 587 h 935"/>
                <a:gd name="T66" fmla="*/ 405 w 580"/>
                <a:gd name="T67" fmla="*/ 568 h 935"/>
                <a:gd name="T68" fmla="*/ 381 w 580"/>
                <a:gd name="T69" fmla="*/ 542 h 935"/>
                <a:gd name="T70" fmla="*/ 369 w 580"/>
                <a:gd name="T71" fmla="*/ 473 h 935"/>
                <a:gd name="T72" fmla="*/ 360 w 580"/>
                <a:gd name="T73" fmla="*/ 447 h 935"/>
                <a:gd name="T74" fmla="*/ 322 w 580"/>
                <a:gd name="T75" fmla="*/ 466 h 935"/>
                <a:gd name="T76" fmla="*/ 310 w 580"/>
                <a:gd name="T77" fmla="*/ 452 h 935"/>
                <a:gd name="T78" fmla="*/ 303 w 580"/>
                <a:gd name="T79" fmla="*/ 450 h 935"/>
                <a:gd name="T80" fmla="*/ 339 w 580"/>
                <a:gd name="T81" fmla="*/ 350 h 935"/>
                <a:gd name="T82" fmla="*/ 348 w 580"/>
                <a:gd name="T83" fmla="*/ 327 h 935"/>
                <a:gd name="T84" fmla="*/ 341 w 580"/>
                <a:gd name="T85" fmla="*/ 324 h 935"/>
                <a:gd name="T86" fmla="*/ 327 w 580"/>
                <a:gd name="T87" fmla="*/ 322 h 935"/>
                <a:gd name="T88" fmla="*/ 317 w 580"/>
                <a:gd name="T89" fmla="*/ 310 h 935"/>
                <a:gd name="T90" fmla="*/ 301 w 580"/>
                <a:gd name="T91" fmla="*/ 282 h 935"/>
                <a:gd name="T92" fmla="*/ 282 w 580"/>
                <a:gd name="T93" fmla="*/ 237 h 935"/>
                <a:gd name="T94" fmla="*/ 268 w 580"/>
                <a:gd name="T95" fmla="*/ 230 h 935"/>
                <a:gd name="T96" fmla="*/ 254 w 580"/>
                <a:gd name="T97" fmla="*/ 197 h 935"/>
                <a:gd name="T98" fmla="*/ 261 w 580"/>
                <a:gd name="T99" fmla="*/ 178 h 935"/>
                <a:gd name="T100" fmla="*/ 242 w 580"/>
                <a:gd name="T101" fmla="*/ 142 h 935"/>
                <a:gd name="T102" fmla="*/ 265 w 580"/>
                <a:gd name="T103" fmla="*/ 17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0" h="935">
                  <a:moveTo>
                    <a:pt x="161" y="114"/>
                  </a:moveTo>
                  <a:lnTo>
                    <a:pt x="161" y="121"/>
                  </a:lnTo>
                  <a:lnTo>
                    <a:pt x="145" y="194"/>
                  </a:lnTo>
                  <a:lnTo>
                    <a:pt x="142" y="206"/>
                  </a:lnTo>
                  <a:lnTo>
                    <a:pt x="138" y="223"/>
                  </a:lnTo>
                  <a:lnTo>
                    <a:pt x="121" y="291"/>
                  </a:lnTo>
                  <a:lnTo>
                    <a:pt x="119" y="305"/>
                  </a:lnTo>
                  <a:lnTo>
                    <a:pt x="116" y="310"/>
                  </a:lnTo>
                  <a:lnTo>
                    <a:pt x="119" y="322"/>
                  </a:lnTo>
                  <a:lnTo>
                    <a:pt x="121" y="322"/>
                  </a:lnTo>
                  <a:lnTo>
                    <a:pt x="121" y="329"/>
                  </a:lnTo>
                  <a:lnTo>
                    <a:pt x="121" y="339"/>
                  </a:lnTo>
                  <a:lnTo>
                    <a:pt x="116" y="350"/>
                  </a:lnTo>
                  <a:lnTo>
                    <a:pt x="119" y="357"/>
                  </a:lnTo>
                  <a:lnTo>
                    <a:pt x="123" y="376"/>
                  </a:lnTo>
                  <a:lnTo>
                    <a:pt x="123" y="379"/>
                  </a:lnTo>
                  <a:lnTo>
                    <a:pt x="123" y="379"/>
                  </a:lnTo>
                  <a:lnTo>
                    <a:pt x="128" y="381"/>
                  </a:lnTo>
                  <a:lnTo>
                    <a:pt x="135" y="388"/>
                  </a:lnTo>
                  <a:lnTo>
                    <a:pt x="140" y="391"/>
                  </a:lnTo>
                  <a:lnTo>
                    <a:pt x="140" y="391"/>
                  </a:lnTo>
                  <a:lnTo>
                    <a:pt x="140" y="393"/>
                  </a:lnTo>
                  <a:lnTo>
                    <a:pt x="142" y="393"/>
                  </a:lnTo>
                  <a:lnTo>
                    <a:pt x="142" y="393"/>
                  </a:lnTo>
                  <a:lnTo>
                    <a:pt x="142" y="395"/>
                  </a:lnTo>
                  <a:lnTo>
                    <a:pt x="145" y="412"/>
                  </a:lnTo>
                  <a:lnTo>
                    <a:pt x="145" y="414"/>
                  </a:lnTo>
                  <a:lnTo>
                    <a:pt x="142" y="417"/>
                  </a:lnTo>
                  <a:lnTo>
                    <a:pt x="135" y="424"/>
                  </a:lnTo>
                  <a:lnTo>
                    <a:pt x="121" y="443"/>
                  </a:lnTo>
                  <a:lnTo>
                    <a:pt x="116" y="450"/>
                  </a:lnTo>
                  <a:lnTo>
                    <a:pt x="104" y="469"/>
                  </a:lnTo>
                  <a:lnTo>
                    <a:pt x="100" y="473"/>
                  </a:lnTo>
                  <a:lnTo>
                    <a:pt x="97" y="476"/>
                  </a:lnTo>
                  <a:lnTo>
                    <a:pt x="95" y="481"/>
                  </a:lnTo>
                  <a:lnTo>
                    <a:pt x="95" y="483"/>
                  </a:lnTo>
                  <a:lnTo>
                    <a:pt x="95" y="485"/>
                  </a:lnTo>
                  <a:lnTo>
                    <a:pt x="97" y="485"/>
                  </a:lnTo>
                  <a:lnTo>
                    <a:pt x="97" y="485"/>
                  </a:lnTo>
                  <a:lnTo>
                    <a:pt x="97" y="485"/>
                  </a:lnTo>
                  <a:lnTo>
                    <a:pt x="93" y="492"/>
                  </a:lnTo>
                  <a:lnTo>
                    <a:pt x="93" y="492"/>
                  </a:lnTo>
                  <a:lnTo>
                    <a:pt x="88" y="497"/>
                  </a:lnTo>
                  <a:lnTo>
                    <a:pt x="83" y="502"/>
                  </a:lnTo>
                  <a:lnTo>
                    <a:pt x="76" y="504"/>
                  </a:lnTo>
                  <a:lnTo>
                    <a:pt x="74" y="504"/>
                  </a:lnTo>
                  <a:lnTo>
                    <a:pt x="74" y="504"/>
                  </a:lnTo>
                  <a:lnTo>
                    <a:pt x="71" y="507"/>
                  </a:lnTo>
                  <a:lnTo>
                    <a:pt x="52" y="533"/>
                  </a:lnTo>
                  <a:lnTo>
                    <a:pt x="52" y="535"/>
                  </a:lnTo>
                  <a:lnTo>
                    <a:pt x="48" y="554"/>
                  </a:lnTo>
                  <a:lnTo>
                    <a:pt x="48" y="556"/>
                  </a:lnTo>
                  <a:lnTo>
                    <a:pt x="48" y="556"/>
                  </a:lnTo>
                  <a:lnTo>
                    <a:pt x="48" y="559"/>
                  </a:lnTo>
                  <a:lnTo>
                    <a:pt x="50" y="561"/>
                  </a:lnTo>
                  <a:lnTo>
                    <a:pt x="60" y="566"/>
                  </a:lnTo>
                  <a:lnTo>
                    <a:pt x="62" y="563"/>
                  </a:lnTo>
                  <a:lnTo>
                    <a:pt x="62" y="563"/>
                  </a:lnTo>
                  <a:lnTo>
                    <a:pt x="64" y="566"/>
                  </a:lnTo>
                  <a:lnTo>
                    <a:pt x="67" y="566"/>
                  </a:lnTo>
                  <a:lnTo>
                    <a:pt x="71" y="575"/>
                  </a:lnTo>
                  <a:lnTo>
                    <a:pt x="71" y="575"/>
                  </a:lnTo>
                  <a:lnTo>
                    <a:pt x="71" y="575"/>
                  </a:lnTo>
                  <a:lnTo>
                    <a:pt x="71" y="578"/>
                  </a:lnTo>
                  <a:lnTo>
                    <a:pt x="71" y="578"/>
                  </a:lnTo>
                  <a:lnTo>
                    <a:pt x="71" y="578"/>
                  </a:lnTo>
                  <a:lnTo>
                    <a:pt x="71" y="578"/>
                  </a:lnTo>
                  <a:lnTo>
                    <a:pt x="71" y="578"/>
                  </a:lnTo>
                  <a:lnTo>
                    <a:pt x="71" y="578"/>
                  </a:lnTo>
                  <a:lnTo>
                    <a:pt x="67" y="585"/>
                  </a:lnTo>
                  <a:lnTo>
                    <a:pt x="62" y="597"/>
                  </a:lnTo>
                  <a:lnTo>
                    <a:pt x="60" y="606"/>
                  </a:lnTo>
                  <a:lnTo>
                    <a:pt x="55" y="608"/>
                  </a:lnTo>
                  <a:lnTo>
                    <a:pt x="45" y="632"/>
                  </a:lnTo>
                  <a:lnTo>
                    <a:pt x="0" y="833"/>
                  </a:lnTo>
                  <a:lnTo>
                    <a:pt x="3" y="833"/>
                  </a:lnTo>
                  <a:lnTo>
                    <a:pt x="36" y="840"/>
                  </a:lnTo>
                  <a:lnTo>
                    <a:pt x="48" y="843"/>
                  </a:lnTo>
                  <a:lnTo>
                    <a:pt x="178" y="871"/>
                  </a:lnTo>
                  <a:lnTo>
                    <a:pt x="187" y="874"/>
                  </a:lnTo>
                  <a:lnTo>
                    <a:pt x="201" y="876"/>
                  </a:lnTo>
                  <a:lnTo>
                    <a:pt x="225" y="881"/>
                  </a:lnTo>
                  <a:lnTo>
                    <a:pt x="244" y="885"/>
                  </a:lnTo>
                  <a:lnTo>
                    <a:pt x="265" y="890"/>
                  </a:lnTo>
                  <a:lnTo>
                    <a:pt x="270" y="890"/>
                  </a:lnTo>
                  <a:lnTo>
                    <a:pt x="277" y="892"/>
                  </a:lnTo>
                  <a:lnTo>
                    <a:pt x="280" y="892"/>
                  </a:lnTo>
                  <a:lnTo>
                    <a:pt x="287" y="895"/>
                  </a:lnTo>
                  <a:lnTo>
                    <a:pt x="289" y="895"/>
                  </a:lnTo>
                  <a:lnTo>
                    <a:pt x="320" y="900"/>
                  </a:lnTo>
                  <a:lnTo>
                    <a:pt x="322" y="900"/>
                  </a:lnTo>
                  <a:lnTo>
                    <a:pt x="358" y="907"/>
                  </a:lnTo>
                  <a:lnTo>
                    <a:pt x="384" y="911"/>
                  </a:lnTo>
                  <a:lnTo>
                    <a:pt x="407" y="914"/>
                  </a:lnTo>
                  <a:lnTo>
                    <a:pt x="426" y="918"/>
                  </a:lnTo>
                  <a:lnTo>
                    <a:pt x="426" y="918"/>
                  </a:lnTo>
                  <a:lnTo>
                    <a:pt x="431" y="918"/>
                  </a:lnTo>
                  <a:lnTo>
                    <a:pt x="436" y="921"/>
                  </a:lnTo>
                  <a:lnTo>
                    <a:pt x="490" y="928"/>
                  </a:lnTo>
                  <a:lnTo>
                    <a:pt x="530" y="935"/>
                  </a:lnTo>
                  <a:lnTo>
                    <a:pt x="542" y="874"/>
                  </a:lnTo>
                  <a:lnTo>
                    <a:pt x="552" y="812"/>
                  </a:lnTo>
                  <a:lnTo>
                    <a:pt x="556" y="776"/>
                  </a:lnTo>
                  <a:lnTo>
                    <a:pt x="561" y="753"/>
                  </a:lnTo>
                  <a:lnTo>
                    <a:pt x="571" y="696"/>
                  </a:lnTo>
                  <a:lnTo>
                    <a:pt x="580" y="637"/>
                  </a:lnTo>
                  <a:lnTo>
                    <a:pt x="573" y="630"/>
                  </a:lnTo>
                  <a:lnTo>
                    <a:pt x="571" y="627"/>
                  </a:lnTo>
                  <a:lnTo>
                    <a:pt x="568" y="616"/>
                  </a:lnTo>
                  <a:lnTo>
                    <a:pt x="561" y="601"/>
                  </a:lnTo>
                  <a:lnTo>
                    <a:pt x="556" y="597"/>
                  </a:lnTo>
                  <a:lnTo>
                    <a:pt x="547" y="601"/>
                  </a:lnTo>
                  <a:lnTo>
                    <a:pt x="533" y="618"/>
                  </a:lnTo>
                  <a:lnTo>
                    <a:pt x="521" y="618"/>
                  </a:lnTo>
                  <a:lnTo>
                    <a:pt x="504" y="613"/>
                  </a:lnTo>
                  <a:lnTo>
                    <a:pt x="481" y="611"/>
                  </a:lnTo>
                  <a:lnTo>
                    <a:pt x="466" y="616"/>
                  </a:lnTo>
                  <a:lnTo>
                    <a:pt x="436" y="608"/>
                  </a:lnTo>
                  <a:lnTo>
                    <a:pt x="431" y="608"/>
                  </a:lnTo>
                  <a:lnTo>
                    <a:pt x="426" y="613"/>
                  </a:lnTo>
                  <a:lnTo>
                    <a:pt x="426" y="616"/>
                  </a:lnTo>
                  <a:lnTo>
                    <a:pt x="424" y="620"/>
                  </a:lnTo>
                  <a:lnTo>
                    <a:pt x="424" y="620"/>
                  </a:lnTo>
                  <a:lnTo>
                    <a:pt x="424" y="620"/>
                  </a:lnTo>
                  <a:lnTo>
                    <a:pt x="421" y="623"/>
                  </a:lnTo>
                  <a:lnTo>
                    <a:pt x="419" y="620"/>
                  </a:lnTo>
                  <a:lnTo>
                    <a:pt x="412" y="613"/>
                  </a:lnTo>
                  <a:lnTo>
                    <a:pt x="410" y="611"/>
                  </a:lnTo>
                  <a:lnTo>
                    <a:pt x="410" y="604"/>
                  </a:lnTo>
                  <a:lnTo>
                    <a:pt x="410" y="589"/>
                  </a:lnTo>
                  <a:lnTo>
                    <a:pt x="410" y="589"/>
                  </a:lnTo>
                  <a:lnTo>
                    <a:pt x="410" y="587"/>
                  </a:lnTo>
                  <a:lnTo>
                    <a:pt x="410" y="587"/>
                  </a:lnTo>
                  <a:lnTo>
                    <a:pt x="407" y="575"/>
                  </a:lnTo>
                  <a:lnTo>
                    <a:pt x="407" y="571"/>
                  </a:lnTo>
                  <a:lnTo>
                    <a:pt x="405" y="568"/>
                  </a:lnTo>
                  <a:lnTo>
                    <a:pt x="400" y="563"/>
                  </a:lnTo>
                  <a:lnTo>
                    <a:pt x="398" y="561"/>
                  </a:lnTo>
                  <a:lnTo>
                    <a:pt x="395" y="561"/>
                  </a:lnTo>
                  <a:lnTo>
                    <a:pt x="381" y="542"/>
                  </a:lnTo>
                  <a:lnTo>
                    <a:pt x="367" y="492"/>
                  </a:lnTo>
                  <a:lnTo>
                    <a:pt x="367" y="483"/>
                  </a:lnTo>
                  <a:lnTo>
                    <a:pt x="367" y="476"/>
                  </a:lnTo>
                  <a:lnTo>
                    <a:pt x="369" y="473"/>
                  </a:lnTo>
                  <a:lnTo>
                    <a:pt x="369" y="471"/>
                  </a:lnTo>
                  <a:lnTo>
                    <a:pt x="367" y="462"/>
                  </a:lnTo>
                  <a:lnTo>
                    <a:pt x="367" y="459"/>
                  </a:lnTo>
                  <a:lnTo>
                    <a:pt x="360" y="447"/>
                  </a:lnTo>
                  <a:lnTo>
                    <a:pt x="358" y="445"/>
                  </a:lnTo>
                  <a:lnTo>
                    <a:pt x="351" y="450"/>
                  </a:lnTo>
                  <a:lnTo>
                    <a:pt x="339" y="459"/>
                  </a:lnTo>
                  <a:lnTo>
                    <a:pt x="322" y="466"/>
                  </a:lnTo>
                  <a:lnTo>
                    <a:pt x="320" y="466"/>
                  </a:lnTo>
                  <a:lnTo>
                    <a:pt x="317" y="464"/>
                  </a:lnTo>
                  <a:lnTo>
                    <a:pt x="313" y="452"/>
                  </a:lnTo>
                  <a:lnTo>
                    <a:pt x="310" y="452"/>
                  </a:lnTo>
                  <a:lnTo>
                    <a:pt x="308" y="452"/>
                  </a:lnTo>
                  <a:lnTo>
                    <a:pt x="303" y="452"/>
                  </a:lnTo>
                  <a:lnTo>
                    <a:pt x="303" y="452"/>
                  </a:lnTo>
                  <a:lnTo>
                    <a:pt x="303" y="450"/>
                  </a:lnTo>
                  <a:lnTo>
                    <a:pt x="306" y="443"/>
                  </a:lnTo>
                  <a:lnTo>
                    <a:pt x="308" y="426"/>
                  </a:lnTo>
                  <a:lnTo>
                    <a:pt x="332" y="367"/>
                  </a:lnTo>
                  <a:lnTo>
                    <a:pt x="339" y="350"/>
                  </a:lnTo>
                  <a:lnTo>
                    <a:pt x="343" y="339"/>
                  </a:lnTo>
                  <a:lnTo>
                    <a:pt x="348" y="329"/>
                  </a:lnTo>
                  <a:lnTo>
                    <a:pt x="348" y="327"/>
                  </a:lnTo>
                  <a:lnTo>
                    <a:pt x="348" y="327"/>
                  </a:lnTo>
                  <a:lnTo>
                    <a:pt x="348" y="327"/>
                  </a:lnTo>
                  <a:lnTo>
                    <a:pt x="346" y="324"/>
                  </a:lnTo>
                  <a:lnTo>
                    <a:pt x="346" y="324"/>
                  </a:lnTo>
                  <a:lnTo>
                    <a:pt x="341" y="324"/>
                  </a:lnTo>
                  <a:lnTo>
                    <a:pt x="339" y="324"/>
                  </a:lnTo>
                  <a:lnTo>
                    <a:pt x="336" y="324"/>
                  </a:lnTo>
                  <a:lnTo>
                    <a:pt x="336" y="324"/>
                  </a:lnTo>
                  <a:lnTo>
                    <a:pt x="327" y="322"/>
                  </a:lnTo>
                  <a:lnTo>
                    <a:pt x="322" y="310"/>
                  </a:lnTo>
                  <a:lnTo>
                    <a:pt x="317" y="310"/>
                  </a:lnTo>
                  <a:lnTo>
                    <a:pt x="317" y="310"/>
                  </a:lnTo>
                  <a:lnTo>
                    <a:pt x="317" y="310"/>
                  </a:lnTo>
                  <a:lnTo>
                    <a:pt x="303" y="294"/>
                  </a:lnTo>
                  <a:lnTo>
                    <a:pt x="303" y="294"/>
                  </a:lnTo>
                  <a:lnTo>
                    <a:pt x="303" y="294"/>
                  </a:lnTo>
                  <a:lnTo>
                    <a:pt x="301" y="282"/>
                  </a:lnTo>
                  <a:lnTo>
                    <a:pt x="301" y="277"/>
                  </a:lnTo>
                  <a:lnTo>
                    <a:pt x="296" y="270"/>
                  </a:lnTo>
                  <a:lnTo>
                    <a:pt x="289" y="253"/>
                  </a:lnTo>
                  <a:lnTo>
                    <a:pt x="282" y="237"/>
                  </a:lnTo>
                  <a:lnTo>
                    <a:pt x="280" y="234"/>
                  </a:lnTo>
                  <a:lnTo>
                    <a:pt x="272" y="232"/>
                  </a:lnTo>
                  <a:lnTo>
                    <a:pt x="270" y="230"/>
                  </a:lnTo>
                  <a:lnTo>
                    <a:pt x="268" y="230"/>
                  </a:lnTo>
                  <a:lnTo>
                    <a:pt x="265" y="227"/>
                  </a:lnTo>
                  <a:lnTo>
                    <a:pt x="254" y="211"/>
                  </a:lnTo>
                  <a:lnTo>
                    <a:pt x="254" y="206"/>
                  </a:lnTo>
                  <a:lnTo>
                    <a:pt x="254" y="197"/>
                  </a:lnTo>
                  <a:lnTo>
                    <a:pt x="256" y="192"/>
                  </a:lnTo>
                  <a:lnTo>
                    <a:pt x="261" y="185"/>
                  </a:lnTo>
                  <a:lnTo>
                    <a:pt x="261" y="178"/>
                  </a:lnTo>
                  <a:lnTo>
                    <a:pt x="261" y="178"/>
                  </a:lnTo>
                  <a:lnTo>
                    <a:pt x="261" y="178"/>
                  </a:lnTo>
                  <a:lnTo>
                    <a:pt x="258" y="178"/>
                  </a:lnTo>
                  <a:lnTo>
                    <a:pt x="258" y="178"/>
                  </a:lnTo>
                  <a:lnTo>
                    <a:pt x="242" y="142"/>
                  </a:lnTo>
                  <a:lnTo>
                    <a:pt x="239" y="140"/>
                  </a:lnTo>
                  <a:lnTo>
                    <a:pt x="246" y="111"/>
                  </a:lnTo>
                  <a:lnTo>
                    <a:pt x="254" y="76"/>
                  </a:lnTo>
                  <a:lnTo>
                    <a:pt x="265" y="17"/>
                  </a:lnTo>
                  <a:lnTo>
                    <a:pt x="187" y="0"/>
                  </a:lnTo>
                  <a:lnTo>
                    <a:pt x="185" y="19"/>
                  </a:lnTo>
                  <a:lnTo>
                    <a:pt x="161" y="114"/>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6" name="Hawai"/>
            <p:cNvSpPr>
              <a:spLocks/>
            </p:cNvSpPr>
            <p:nvPr/>
          </p:nvSpPr>
          <p:spPr bwMode="auto">
            <a:xfrm>
              <a:off x="3662114" y="5797650"/>
              <a:ext cx="236538" cy="258763"/>
            </a:xfrm>
            <a:custGeom>
              <a:avLst/>
              <a:gdLst>
                <a:gd name="T0" fmla="*/ 135 w 149"/>
                <a:gd name="T1" fmla="*/ 78 h 163"/>
                <a:gd name="T2" fmla="*/ 126 w 149"/>
                <a:gd name="T3" fmla="*/ 71 h 163"/>
                <a:gd name="T4" fmla="*/ 126 w 149"/>
                <a:gd name="T5" fmla="*/ 64 h 163"/>
                <a:gd name="T6" fmla="*/ 123 w 149"/>
                <a:gd name="T7" fmla="*/ 56 h 163"/>
                <a:gd name="T8" fmla="*/ 114 w 149"/>
                <a:gd name="T9" fmla="*/ 59 h 163"/>
                <a:gd name="T10" fmla="*/ 111 w 149"/>
                <a:gd name="T11" fmla="*/ 45 h 163"/>
                <a:gd name="T12" fmla="*/ 104 w 149"/>
                <a:gd name="T13" fmla="*/ 35 h 163"/>
                <a:gd name="T14" fmla="*/ 90 w 149"/>
                <a:gd name="T15" fmla="*/ 28 h 163"/>
                <a:gd name="T16" fmla="*/ 69 w 149"/>
                <a:gd name="T17" fmla="*/ 19 h 163"/>
                <a:gd name="T18" fmla="*/ 50 w 149"/>
                <a:gd name="T19" fmla="*/ 14 h 163"/>
                <a:gd name="T20" fmla="*/ 33 w 149"/>
                <a:gd name="T21" fmla="*/ 7 h 163"/>
                <a:gd name="T22" fmla="*/ 31 w 149"/>
                <a:gd name="T23" fmla="*/ 2 h 163"/>
                <a:gd name="T24" fmla="*/ 19 w 149"/>
                <a:gd name="T25" fmla="*/ 0 h 163"/>
                <a:gd name="T26" fmla="*/ 17 w 149"/>
                <a:gd name="T27" fmla="*/ 2 h 163"/>
                <a:gd name="T28" fmla="*/ 14 w 149"/>
                <a:gd name="T29" fmla="*/ 9 h 163"/>
                <a:gd name="T30" fmla="*/ 17 w 149"/>
                <a:gd name="T31" fmla="*/ 16 h 163"/>
                <a:gd name="T32" fmla="*/ 26 w 149"/>
                <a:gd name="T33" fmla="*/ 28 h 163"/>
                <a:gd name="T34" fmla="*/ 26 w 149"/>
                <a:gd name="T35" fmla="*/ 35 h 163"/>
                <a:gd name="T36" fmla="*/ 12 w 149"/>
                <a:gd name="T37" fmla="*/ 52 h 163"/>
                <a:gd name="T38" fmla="*/ 3 w 149"/>
                <a:gd name="T39" fmla="*/ 64 h 163"/>
                <a:gd name="T40" fmla="*/ 0 w 149"/>
                <a:gd name="T41" fmla="*/ 68 h 163"/>
                <a:gd name="T42" fmla="*/ 5 w 149"/>
                <a:gd name="T43" fmla="*/ 75 h 163"/>
                <a:gd name="T44" fmla="*/ 12 w 149"/>
                <a:gd name="T45" fmla="*/ 82 h 163"/>
                <a:gd name="T46" fmla="*/ 26 w 149"/>
                <a:gd name="T47" fmla="*/ 113 h 163"/>
                <a:gd name="T48" fmla="*/ 24 w 149"/>
                <a:gd name="T49" fmla="*/ 142 h 163"/>
                <a:gd name="T50" fmla="*/ 26 w 149"/>
                <a:gd name="T51" fmla="*/ 144 h 163"/>
                <a:gd name="T52" fmla="*/ 29 w 149"/>
                <a:gd name="T53" fmla="*/ 151 h 163"/>
                <a:gd name="T54" fmla="*/ 48 w 149"/>
                <a:gd name="T55" fmla="*/ 158 h 163"/>
                <a:gd name="T56" fmla="*/ 55 w 149"/>
                <a:gd name="T57" fmla="*/ 163 h 163"/>
                <a:gd name="T58" fmla="*/ 57 w 149"/>
                <a:gd name="T59" fmla="*/ 158 h 163"/>
                <a:gd name="T60" fmla="*/ 69 w 149"/>
                <a:gd name="T61" fmla="*/ 137 h 163"/>
                <a:gd name="T62" fmla="*/ 78 w 149"/>
                <a:gd name="T63" fmla="*/ 130 h 163"/>
                <a:gd name="T64" fmla="*/ 95 w 149"/>
                <a:gd name="T65" fmla="*/ 118 h 163"/>
                <a:gd name="T66" fmla="*/ 109 w 149"/>
                <a:gd name="T67" fmla="*/ 116 h 163"/>
                <a:gd name="T68" fmla="*/ 126 w 149"/>
                <a:gd name="T69" fmla="*/ 108 h 163"/>
                <a:gd name="T70" fmla="*/ 145 w 149"/>
                <a:gd name="T71" fmla="*/ 90 h 163"/>
                <a:gd name="T72" fmla="*/ 149 w 149"/>
                <a:gd name="T73" fmla="*/ 82 h 163"/>
                <a:gd name="T74" fmla="*/ 135 w 149"/>
                <a:gd name="T75" fmla="*/ 7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9" h="163">
                  <a:moveTo>
                    <a:pt x="135" y="78"/>
                  </a:moveTo>
                  <a:lnTo>
                    <a:pt x="126" y="71"/>
                  </a:lnTo>
                  <a:lnTo>
                    <a:pt x="126" y="64"/>
                  </a:lnTo>
                  <a:lnTo>
                    <a:pt x="123" y="56"/>
                  </a:lnTo>
                  <a:lnTo>
                    <a:pt x="114" y="59"/>
                  </a:lnTo>
                  <a:lnTo>
                    <a:pt x="111" y="45"/>
                  </a:lnTo>
                  <a:lnTo>
                    <a:pt x="104" y="35"/>
                  </a:lnTo>
                  <a:lnTo>
                    <a:pt x="90" y="28"/>
                  </a:lnTo>
                  <a:lnTo>
                    <a:pt x="69" y="19"/>
                  </a:lnTo>
                  <a:lnTo>
                    <a:pt x="50" y="14"/>
                  </a:lnTo>
                  <a:lnTo>
                    <a:pt x="33" y="7"/>
                  </a:lnTo>
                  <a:lnTo>
                    <a:pt x="31" y="2"/>
                  </a:lnTo>
                  <a:lnTo>
                    <a:pt x="19" y="0"/>
                  </a:lnTo>
                  <a:lnTo>
                    <a:pt x="17" y="2"/>
                  </a:lnTo>
                  <a:lnTo>
                    <a:pt x="14" y="9"/>
                  </a:lnTo>
                  <a:lnTo>
                    <a:pt x="17" y="16"/>
                  </a:lnTo>
                  <a:lnTo>
                    <a:pt x="26" y="28"/>
                  </a:lnTo>
                  <a:lnTo>
                    <a:pt x="26" y="35"/>
                  </a:lnTo>
                  <a:lnTo>
                    <a:pt x="12" y="52"/>
                  </a:lnTo>
                  <a:lnTo>
                    <a:pt x="3" y="64"/>
                  </a:lnTo>
                  <a:lnTo>
                    <a:pt x="0" y="68"/>
                  </a:lnTo>
                  <a:lnTo>
                    <a:pt x="5" y="75"/>
                  </a:lnTo>
                  <a:lnTo>
                    <a:pt x="12" y="82"/>
                  </a:lnTo>
                  <a:lnTo>
                    <a:pt x="26" y="113"/>
                  </a:lnTo>
                  <a:lnTo>
                    <a:pt x="24" y="142"/>
                  </a:lnTo>
                  <a:lnTo>
                    <a:pt x="26" y="144"/>
                  </a:lnTo>
                  <a:lnTo>
                    <a:pt x="29" y="151"/>
                  </a:lnTo>
                  <a:lnTo>
                    <a:pt x="48" y="158"/>
                  </a:lnTo>
                  <a:lnTo>
                    <a:pt x="55" y="163"/>
                  </a:lnTo>
                  <a:lnTo>
                    <a:pt x="57" y="158"/>
                  </a:lnTo>
                  <a:lnTo>
                    <a:pt x="69" y="137"/>
                  </a:lnTo>
                  <a:lnTo>
                    <a:pt x="78" y="130"/>
                  </a:lnTo>
                  <a:lnTo>
                    <a:pt x="95" y="118"/>
                  </a:lnTo>
                  <a:lnTo>
                    <a:pt x="109" y="116"/>
                  </a:lnTo>
                  <a:lnTo>
                    <a:pt x="126" y="108"/>
                  </a:lnTo>
                  <a:lnTo>
                    <a:pt x="145" y="90"/>
                  </a:lnTo>
                  <a:lnTo>
                    <a:pt x="149" y="82"/>
                  </a:lnTo>
                  <a:lnTo>
                    <a:pt x="135" y="78"/>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6" name="Georgia"/>
            <p:cNvSpPr>
              <a:spLocks/>
            </p:cNvSpPr>
            <p:nvPr/>
          </p:nvSpPr>
          <p:spPr bwMode="auto">
            <a:xfrm>
              <a:off x="6452939" y="3906937"/>
              <a:ext cx="838200" cy="871538"/>
            </a:xfrm>
            <a:custGeom>
              <a:avLst/>
              <a:gdLst>
                <a:gd name="T0" fmla="*/ 497 w 528"/>
                <a:gd name="T1" fmla="*/ 315 h 549"/>
                <a:gd name="T2" fmla="*/ 492 w 528"/>
                <a:gd name="T3" fmla="*/ 301 h 549"/>
                <a:gd name="T4" fmla="*/ 471 w 528"/>
                <a:gd name="T5" fmla="*/ 270 h 549"/>
                <a:gd name="T6" fmla="*/ 438 w 528"/>
                <a:gd name="T7" fmla="*/ 213 h 549"/>
                <a:gd name="T8" fmla="*/ 402 w 528"/>
                <a:gd name="T9" fmla="*/ 194 h 549"/>
                <a:gd name="T10" fmla="*/ 386 w 528"/>
                <a:gd name="T11" fmla="*/ 168 h 549"/>
                <a:gd name="T12" fmla="*/ 379 w 528"/>
                <a:gd name="T13" fmla="*/ 161 h 549"/>
                <a:gd name="T14" fmla="*/ 353 w 528"/>
                <a:gd name="T15" fmla="*/ 140 h 549"/>
                <a:gd name="T16" fmla="*/ 336 w 528"/>
                <a:gd name="T17" fmla="*/ 128 h 549"/>
                <a:gd name="T18" fmla="*/ 334 w 528"/>
                <a:gd name="T19" fmla="*/ 128 h 549"/>
                <a:gd name="T20" fmla="*/ 296 w 528"/>
                <a:gd name="T21" fmla="*/ 90 h 549"/>
                <a:gd name="T22" fmla="*/ 279 w 528"/>
                <a:gd name="T23" fmla="*/ 62 h 549"/>
                <a:gd name="T24" fmla="*/ 275 w 528"/>
                <a:gd name="T25" fmla="*/ 59 h 549"/>
                <a:gd name="T26" fmla="*/ 267 w 528"/>
                <a:gd name="T27" fmla="*/ 59 h 549"/>
                <a:gd name="T28" fmla="*/ 253 w 528"/>
                <a:gd name="T29" fmla="*/ 57 h 549"/>
                <a:gd name="T30" fmla="*/ 230 w 528"/>
                <a:gd name="T31" fmla="*/ 28 h 549"/>
                <a:gd name="T32" fmla="*/ 246 w 528"/>
                <a:gd name="T33" fmla="*/ 0 h 549"/>
                <a:gd name="T34" fmla="*/ 166 w 528"/>
                <a:gd name="T35" fmla="*/ 12 h 549"/>
                <a:gd name="T36" fmla="*/ 128 w 528"/>
                <a:gd name="T37" fmla="*/ 17 h 549"/>
                <a:gd name="T38" fmla="*/ 78 w 528"/>
                <a:gd name="T39" fmla="*/ 21 h 549"/>
                <a:gd name="T40" fmla="*/ 24 w 528"/>
                <a:gd name="T41" fmla="*/ 28 h 549"/>
                <a:gd name="T42" fmla="*/ 5 w 528"/>
                <a:gd name="T43" fmla="*/ 47 h 549"/>
                <a:gd name="T44" fmla="*/ 17 w 528"/>
                <a:gd name="T45" fmla="*/ 88 h 549"/>
                <a:gd name="T46" fmla="*/ 36 w 528"/>
                <a:gd name="T47" fmla="*/ 154 h 549"/>
                <a:gd name="T48" fmla="*/ 50 w 528"/>
                <a:gd name="T49" fmla="*/ 211 h 549"/>
                <a:gd name="T50" fmla="*/ 64 w 528"/>
                <a:gd name="T51" fmla="*/ 256 h 549"/>
                <a:gd name="T52" fmla="*/ 85 w 528"/>
                <a:gd name="T53" fmla="*/ 315 h 549"/>
                <a:gd name="T54" fmla="*/ 97 w 528"/>
                <a:gd name="T55" fmla="*/ 348 h 549"/>
                <a:gd name="T56" fmla="*/ 104 w 528"/>
                <a:gd name="T57" fmla="*/ 350 h 549"/>
                <a:gd name="T58" fmla="*/ 107 w 528"/>
                <a:gd name="T59" fmla="*/ 360 h 549"/>
                <a:gd name="T60" fmla="*/ 97 w 528"/>
                <a:gd name="T61" fmla="*/ 391 h 549"/>
                <a:gd name="T62" fmla="*/ 104 w 528"/>
                <a:gd name="T63" fmla="*/ 447 h 549"/>
                <a:gd name="T64" fmla="*/ 102 w 528"/>
                <a:gd name="T65" fmla="*/ 480 h 549"/>
                <a:gd name="T66" fmla="*/ 104 w 528"/>
                <a:gd name="T67" fmla="*/ 492 h 549"/>
                <a:gd name="T68" fmla="*/ 111 w 528"/>
                <a:gd name="T69" fmla="*/ 497 h 549"/>
                <a:gd name="T70" fmla="*/ 116 w 528"/>
                <a:gd name="T71" fmla="*/ 509 h 549"/>
                <a:gd name="T72" fmla="*/ 197 w 528"/>
                <a:gd name="T73" fmla="*/ 540 h 549"/>
                <a:gd name="T74" fmla="*/ 253 w 528"/>
                <a:gd name="T75" fmla="*/ 535 h 549"/>
                <a:gd name="T76" fmla="*/ 298 w 528"/>
                <a:gd name="T77" fmla="*/ 533 h 549"/>
                <a:gd name="T78" fmla="*/ 374 w 528"/>
                <a:gd name="T79" fmla="*/ 525 h 549"/>
                <a:gd name="T80" fmla="*/ 412 w 528"/>
                <a:gd name="T81" fmla="*/ 523 h 549"/>
                <a:gd name="T82" fmla="*/ 419 w 528"/>
                <a:gd name="T83" fmla="*/ 547 h 549"/>
                <a:gd name="T84" fmla="*/ 433 w 528"/>
                <a:gd name="T85" fmla="*/ 547 h 549"/>
                <a:gd name="T86" fmla="*/ 435 w 528"/>
                <a:gd name="T87" fmla="*/ 521 h 549"/>
                <a:gd name="T88" fmla="*/ 428 w 528"/>
                <a:gd name="T89" fmla="*/ 511 h 549"/>
                <a:gd name="T90" fmla="*/ 440 w 528"/>
                <a:gd name="T91" fmla="*/ 488 h 549"/>
                <a:gd name="T92" fmla="*/ 473 w 528"/>
                <a:gd name="T93" fmla="*/ 497 h 549"/>
                <a:gd name="T94" fmla="*/ 490 w 528"/>
                <a:gd name="T95" fmla="*/ 495 h 549"/>
                <a:gd name="T96" fmla="*/ 499 w 528"/>
                <a:gd name="T97" fmla="*/ 388 h 549"/>
                <a:gd name="T98" fmla="*/ 504 w 528"/>
                <a:gd name="T99" fmla="*/ 386 h 549"/>
                <a:gd name="T100" fmla="*/ 504 w 528"/>
                <a:gd name="T101" fmla="*/ 372 h 549"/>
                <a:gd name="T102" fmla="*/ 502 w 528"/>
                <a:gd name="T103" fmla="*/ 372 h 549"/>
                <a:gd name="T104" fmla="*/ 499 w 528"/>
                <a:gd name="T105" fmla="*/ 372 h 549"/>
                <a:gd name="T106" fmla="*/ 499 w 528"/>
                <a:gd name="T107" fmla="*/ 367 h 549"/>
                <a:gd name="T108" fmla="*/ 509 w 528"/>
                <a:gd name="T109" fmla="*/ 362 h 549"/>
                <a:gd name="T110" fmla="*/ 528 w 528"/>
                <a:gd name="T111" fmla="*/ 331 h 549"/>
                <a:gd name="T112" fmla="*/ 528 w 528"/>
                <a:gd name="T113" fmla="*/ 327 h 549"/>
                <a:gd name="T114" fmla="*/ 504 w 528"/>
                <a:gd name="T115" fmla="*/ 322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8" h="549">
                  <a:moveTo>
                    <a:pt x="497" y="320"/>
                  </a:moveTo>
                  <a:lnTo>
                    <a:pt x="497" y="320"/>
                  </a:lnTo>
                  <a:lnTo>
                    <a:pt x="497" y="315"/>
                  </a:lnTo>
                  <a:lnTo>
                    <a:pt x="495" y="310"/>
                  </a:lnTo>
                  <a:lnTo>
                    <a:pt x="495" y="308"/>
                  </a:lnTo>
                  <a:lnTo>
                    <a:pt x="492" y="301"/>
                  </a:lnTo>
                  <a:lnTo>
                    <a:pt x="483" y="279"/>
                  </a:lnTo>
                  <a:lnTo>
                    <a:pt x="473" y="270"/>
                  </a:lnTo>
                  <a:lnTo>
                    <a:pt x="471" y="270"/>
                  </a:lnTo>
                  <a:lnTo>
                    <a:pt x="461" y="265"/>
                  </a:lnTo>
                  <a:lnTo>
                    <a:pt x="457" y="249"/>
                  </a:lnTo>
                  <a:lnTo>
                    <a:pt x="438" y="213"/>
                  </a:lnTo>
                  <a:lnTo>
                    <a:pt x="428" y="208"/>
                  </a:lnTo>
                  <a:lnTo>
                    <a:pt x="412" y="201"/>
                  </a:lnTo>
                  <a:lnTo>
                    <a:pt x="402" y="194"/>
                  </a:lnTo>
                  <a:lnTo>
                    <a:pt x="395" y="185"/>
                  </a:lnTo>
                  <a:lnTo>
                    <a:pt x="393" y="175"/>
                  </a:lnTo>
                  <a:lnTo>
                    <a:pt x="386" y="168"/>
                  </a:lnTo>
                  <a:lnTo>
                    <a:pt x="381" y="163"/>
                  </a:lnTo>
                  <a:lnTo>
                    <a:pt x="381" y="163"/>
                  </a:lnTo>
                  <a:lnTo>
                    <a:pt x="379" y="161"/>
                  </a:lnTo>
                  <a:lnTo>
                    <a:pt x="369" y="156"/>
                  </a:lnTo>
                  <a:lnTo>
                    <a:pt x="357" y="147"/>
                  </a:lnTo>
                  <a:lnTo>
                    <a:pt x="353" y="140"/>
                  </a:lnTo>
                  <a:lnTo>
                    <a:pt x="348" y="133"/>
                  </a:lnTo>
                  <a:lnTo>
                    <a:pt x="343" y="133"/>
                  </a:lnTo>
                  <a:lnTo>
                    <a:pt x="336" y="128"/>
                  </a:lnTo>
                  <a:lnTo>
                    <a:pt x="336" y="128"/>
                  </a:lnTo>
                  <a:lnTo>
                    <a:pt x="334" y="128"/>
                  </a:lnTo>
                  <a:lnTo>
                    <a:pt x="334" y="128"/>
                  </a:lnTo>
                  <a:lnTo>
                    <a:pt x="317" y="118"/>
                  </a:lnTo>
                  <a:lnTo>
                    <a:pt x="315" y="111"/>
                  </a:lnTo>
                  <a:lnTo>
                    <a:pt x="296" y="90"/>
                  </a:lnTo>
                  <a:lnTo>
                    <a:pt x="294" y="80"/>
                  </a:lnTo>
                  <a:lnTo>
                    <a:pt x="282" y="66"/>
                  </a:lnTo>
                  <a:lnTo>
                    <a:pt x="279" y="62"/>
                  </a:lnTo>
                  <a:lnTo>
                    <a:pt x="279" y="59"/>
                  </a:lnTo>
                  <a:lnTo>
                    <a:pt x="277" y="59"/>
                  </a:lnTo>
                  <a:lnTo>
                    <a:pt x="275" y="59"/>
                  </a:lnTo>
                  <a:lnTo>
                    <a:pt x="272" y="59"/>
                  </a:lnTo>
                  <a:lnTo>
                    <a:pt x="267" y="59"/>
                  </a:lnTo>
                  <a:lnTo>
                    <a:pt x="267" y="59"/>
                  </a:lnTo>
                  <a:lnTo>
                    <a:pt x="267" y="62"/>
                  </a:lnTo>
                  <a:lnTo>
                    <a:pt x="260" y="59"/>
                  </a:lnTo>
                  <a:lnTo>
                    <a:pt x="253" y="57"/>
                  </a:lnTo>
                  <a:lnTo>
                    <a:pt x="230" y="40"/>
                  </a:lnTo>
                  <a:lnTo>
                    <a:pt x="227" y="38"/>
                  </a:lnTo>
                  <a:lnTo>
                    <a:pt x="230" y="28"/>
                  </a:lnTo>
                  <a:lnTo>
                    <a:pt x="234" y="17"/>
                  </a:lnTo>
                  <a:lnTo>
                    <a:pt x="244" y="9"/>
                  </a:lnTo>
                  <a:lnTo>
                    <a:pt x="246" y="0"/>
                  </a:lnTo>
                  <a:lnTo>
                    <a:pt x="211" y="5"/>
                  </a:lnTo>
                  <a:lnTo>
                    <a:pt x="204" y="5"/>
                  </a:lnTo>
                  <a:lnTo>
                    <a:pt x="166" y="12"/>
                  </a:lnTo>
                  <a:lnTo>
                    <a:pt x="159" y="12"/>
                  </a:lnTo>
                  <a:lnTo>
                    <a:pt x="147" y="14"/>
                  </a:lnTo>
                  <a:lnTo>
                    <a:pt x="128" y="17"/>
                  </a:lnTo>
                  <a:lnTo>
                    <a:pt x="97" y="19"/>
                  </a:lnTo>
                  <a:lnTo>
                    <a:pt x="83" y="21"/>
                  </a:lnTo>
                  <a:lnTo>
                    <a:pt x="78" y="21"/>
                  </a:lnTo>
                  <a:lnTo>
                    <a:pt x="62" y="24"/>
                  </a:lnTo>
                  <a:lnTo>
                    <a:pt x="33" y="28"/>
                  </a:lnTo>
                  <a:lnTo>
                    <a:pt x="24" y="28"/>
                  </a:lnTo>
                  <a:lnTo>
                    <a:pt x="14" y="31"/>
                  </a:lnTo>
                  <a:lnTo>
                    <a:pt x="0" y="31"/>
                  </a:lnTo>
                  <a:lnTo>
                    <a:pt x="5" y="47"/>
                  </a:lnTo>
                  <a:lnTo>
                    <a:pt x="12" y="76"/>
                  </a:lnTo>
                  <a:lnTo>
                    <a:pt x="14" y="78"/>
                  </a:lnTo>
                  <a:lnTo>
                    <a:pt x="17" y="88"/>
                  </a:lnTo>
                  <a:lnTo>
                    <a:pt x="24" y="116"/>
                  </a:lnTo>
                  <a:lnTo>
                    <a:pt x="31" y="140"/>
                  </a:lnTo>
                  <a:lnTo>
                    <a:pt x="36" y="154"/>
                  </a:lnTo>
                  <a:lnTo>
                    <a:pt x="38" y="161"/>
                  </a:lnTo>
                  <a:lnTo>
                    <a:pt x="45" y="192"/>
                  </a:lnTo>
                  <a:lnTo>
                    <a:pt x="50" y="211"/>
                  </a:lnTo>
                  <a:lnTo>
                    <a:pt x="52" y="218"/>
                  </a:lnTo>
                  <a:lnTo>
                    <a:pt x="62" y="253"/>
                  </a:lnTo>
                  <a:lnTo>
                    <a:pt x="64" y="256"/>
                  </a:lnTo>
                  <a:lnTo>
                    <a:pt x="71" y="284"/>
                  </a:lnTo>
                  <a:lnTo>
                    <a:pt x="78" y="298"/>
                  </a:lnTo>
                  <a:lnTo>
                    <a:pt x="85" y="315"/>
                  </a:lnTo>
                  <a:lnTo>
                    <a:pt x="95" y="327"/>
                  </a:lnTo>
                  <a:lnTo>
                    <a:pt x="97" y="343"/>
                  </a:lnTo>
                  <a:lnTo>
                    <a:pt x="97" y="348"/>
                  </a:lnTo>
                  <a:lnTo>
                    <a:pt x="97" y="348"/>
                  </a:lnTo>
                  <a:lnTo>
                    <a:pt x="97" y="348"/>
                  </a:lnTo>
                  <a:lnTo>
                    <a:pt x="104" y="350"/>
                  </a:lnTo>
                  <a:lnTo>
                    <a:pt x="107" y="353"/>
                  </a:lnTo>
                  <a:lnTo>
                    <a:pt x="109" y="355"/>
                  </a:lnTo>
                  <a:lnTo>
                    <a:pt x="107" y="360"/>
                  </a:lnTo>
                  <a:lnTo>
                    <a:pt x="107" y="360"/>
                  </a:lnTo>
                  <a:lnTo>
                    <a:pt x="95" y="381"/>
                  </a:lnTo>
                  <a:lnTo>
                    <a:pt x="97" y="391"/>
                  </a:lnTo>
                  <a:lnTo>
                    <a:pt x="92" y="417"/>
                  </a:lnTo>
                  <a:lnTo>
                    <a:pt x="92" y="419"/>
                  </a:lnTo>
                  <a:lnTo>
                    <a:pt x="104" y="447"/>
                  </a:lnTo>
                  <a:lnTo>
                    <a:pt x="104" y="473"/>
                  </a:lnTo>
                  <a:lnTo>
                    <a:pt x="102" y="476"/>
                  </a:lnTo>
                  <a:lnTo>
                    <a:pt x="102" y="480"/>
                  </a:lnTo>
                  <a:lnTo>
                    <a:pt x="102" y="488"/>
                  </a:lnTo>
                  <a:lnTo>
                    <a:pt x="104" y="490"/>
                  </a:lnTo>
                  <a:lnTo>
                    <a:pt x="104" y="492"/>
                  </a:lnTo>
                  <a:lnTo>
                    <a:pt x="107" y="492"/>
                  </a:lnTo>
                  <a:lnTo>
                    <a:pt x="107" y="492"/>
                  </a:lnTo>
                  <a:lnTo>
                    <a:pt x="111" y="497"/>
                  </a:lnTo>
                  <a:lnTo>
                    <a:pt x="111" y="497"/>
                  </a:lnTo>
                  <a:lnTo>
                    <a:pt x="114" y="502"/>
                  </a:lnTo>
                  <a:lnTo>
                    <a:pt x="116" y="509"/>
                  </a:lnTo>
                  <a:lnTo>
                    <a:pt x="135" y="542"/>
                  </a:lnTo>
                  <a:lnTo>
                    <a:pt x="185" y="540"/>
                  </a:lnTo>
                  <a:lnTo>
                    <a:pt x="197" y="540"/>
                  </a:lnTo>
                  <a:lnTo>
                    <a:pt x="218" y="537"/>
                  </a:lnTo>
                  <a:lnTo>
                    <a:pt x="225" y="537"/>
                  </a:lnTo>
                  <a:lnTo>
                    <a:pt x="253" y="535"/>
                  </a:lnTo>
                  <a:lnTo>
                    <a:pt x="265" y="535"/>
                  </a:lnTo>
                  <a:lnTo>
                    <a:pt x="294" y="533"/>
                  </a:lnTo>
                  <a:lnTo>
                    <a:pt x="298" y="533"/>
                  </a:lnTo>
                  <a:lnTo>
                    <a:pt x="317" y="530"/>
                  </a:lnTo>
                  <a:lnTo>
                    <a:pt x="362" y="528"/>
                  </a:lnTo>
                  <a:lnTo>
                    <a:pt x="374" y="525"/>
                  </a:lnTo>
                  <a:lnTo>
                    <a:pt x="388" y="525"/>
                  </a:lnTo>
                  <a:lnTo>
                    <a:pt x="391" y="525"/>
                  </a:lnTo>
                  <a:lnTo>
                    <a:pt x="412" y="523"/>
                  </a:lnTo>
                  <a:lnTo>
                    <a:pt x="417" y="542"/>
                  </a:lnTo>
                  <a:lnTo>
                    <a:pt x="417" y="544"/>
                  </a:lnTo>
                  <a:lnTo>
                    <a:pt x="419" y="547"/>
                  </a:lnTo>
                  <a:lnTo>
                    <a:pt x="421" y="549"/>
                  </a:lnTo>
                  <a:lnTo>
                    <a:pt x="421" y="549"/>
                  </a:lnTo>
                  <a:lnTo>
                    <a:pt x="433" y="547"/>
                  </a:lnTo>
                  <a:lnTo>
                    <a:pt x="433" y="537"/>
                  </a:lnTo>
                  <a:lnTo>
                    <a:pt x="435" y="530"/>
                  </a:lnTo>
                  <a:lnTo>
                    <a:pt x="435" y="521"/>
                  </a:lnTo>
                  <a:lnTo>
                    <a:pt x="433" y="518"/>
                  </a:lnTo>
                  <a:lnTo>
                    <a:pt x="431" y="514"/>
                  </a:lnTo>
                  <a:lnTo>
                    <a:pt x="428" y="511"/>
                  </a:lnTo>
                  <a:lnTo>
                    <a:pt x="428" y="509"/>
                  </a:lnTo>
                  <a:lnTo>
                    <a:pt x="428" y="495"/>
                  </a:lnTo>
                  <a:lnTo>
                    <a:pt x="440" y="488"/>
                  </a:lnTo>
                  <a:lnTo>
                    <a:pt x="445" y="492"/>
                  </a:lnTo>
                  <a:lnTo>
                    <a:pt x="461" y="495"/>
                  </a:lnTo>
                  <a:lnTo>
                    <a:pt x="473" y="497"/>
                  </a:lnTo>
                  <a:lnTo>
                    <a:pt x="480" y="497"/>
                  </a:lnTo>
                  <a:lnTo>
                    <a:pt x="488" y="495"/>
                  </a:lnTo>
                  <a:lnTo>
                    <a:pt x="490" y="495"/>
                  </a:lnTo>
                  <a:lnTo>
                    <a:pt x="485" y="457"/>
                  </a:lnTo>
                  <a:lnTo>
                    <a:pt x="497" y="421"/>
                  </a:lnTo>
                  <a:lnTo>
                    <a:pt x="499" y="388"/>
                  </a:lnTo>
                  <a:lnTo>
                    <a:pt x="502" y="388"/>
                  </a:lnTo>
                  <a:lnTo>
                    <a:pt x="502" y="388"/>
                  </a:lnTo>
                  <a:lnTo>
                    <a:pt x="504" y="386"/>
                  </a:lnTo>
                  <a:lnTo>
                    <a:pt x="504" y="379"/>
                  </a:lnTo>
                  <a:lnTo>
                    <a:pt x="504" y="376"/>
                  </a:lnTo>
                  <a:lnTo>
                    <a:pt x="504" y="372"/>
                  </a:lnTo>
                  <a:lnTo>
                    <a:pt x="504" y="369"/>
                  </a:lnTo>
                  <a:lnTo>
                    <a:pt x="502" y="372"/>
                  </a:lnTo>
                  <a:lnTo>
                    <a:pt x="502" y="372"/>
                  </a:lnTo>
                  <a:lnTo>
                    <a:pt x="502" y="372"/>
                  </a:lnTo>
                  <a:lnTo>
                    <a:pt x="502" y="372"/>
                  </a:lnTo>
                  <a:lnTo>
                    <a:pt x="499" y="372"/>
                  </a:lnTo>
                  <a:lnTo>
                    <a:pt x="497" y="369"/>
                  </a:lnTo>
                  <a:lnTo>
                    <a:pt x="497" y="369"/>
                  </a:lnTo>
                  <a:lnTo>
                    <a:pt x="499" y="367"/>
                  </a:lnTo>
                  <a:lnTo>
                    <a:pt x="502" y="367"/>
                  </a:lnTo>
                  <a:lnTo>
                    <a:pt x="504" y="367"/>
                  </a:lnTo>
                  <a:lnTo>
                    <a:pt x="509" y="362"/>
                  </a:lnTo>
                  <a:lnTo>
                    <a:pt x="509" y="360"/>
                  </a:lnTo>
                  <a:lnTo>
                    <a:pt x="525" y="334"/>
                  </a:lnTo>
                  <a:lnTo>
                    <a:pt x="528" y="331"/>
                  </a:lnTo>
                  <a:lnTo>
                    <a:pt x="528" y="329"/>
                  </a:lnTo>
                  <a:lnTo>
                    <a:pt x="528" y="327"/>
                  </a:lnTo>
                  <a:lnTo>
                    <a:pt x="528" y="327"/>
                  </a:lnTo>
                  <a:lnTo>
                    <a:pt x="525" y="327"/>
                  </a:lnTo>
                  <a:lnTo>
                    <a:pt x="523" y="327"/>
                  </a:lnTo>
                  <a:lnTo>
                    <a:pt x="504" y="322"/>
                  </a:lnTo>
                  <a:lnTo>
                    <a:pt x="497" y="320"/>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3" name="Florida"/>
            <p:cNvSpPr>
              <a:spLocks/>
            </p:cNvSpPr>
            <p:nvPr/>
          </p:nvSpPr>
          <p:spPr bwMode="auto">
            <a:xfrm>
              <a:off x="6205289" y="4681637"/>
              <a:ext cx="1400175" cy="1062038"/>
            </a:xfrm>
            <a:custGeom>
              <a:avLst/>
              <a:gdLst>
                <a:gd name="T0" fmla="*/ 584 w 882"/>
                <a:gd name="T1" fmla="*/ 7 h 669"/>
                <a:gd name="T2" fmla="*/ 591 w 882"/>
                <a:gd name="T3" fmla="*/ 42 h 669"/>
                <a:gd name="T4" fmla="*/ 573 w 882"/>
                <a:gd name="T5" fmla="*/ 56 h 669"/>
                <a:gd name="T6" fmla="*/ 518 w 882"/>
                <a:gd name="T7" fmla="*/ 40 h 669"/>
                <a:gd name="T8" fmla="*/ 381 w 882"/>
                <a:gd name="T9" fmla="*/ 49 h 669"/>
                <a:gd name="T10" fmla="*/ 222 w 882"/>
                <a:gd name="T11" fmla="*/ 28 h 669"/>
                <a:gd name="T12" fmla="*/ 47 w 882"/>
                <a:gd name="T13" fmla="*/ 45 h 669"/>
                <a:gd name="T14" fmla="*/ 17 w 882"/>
                <a:gd name="T15" fmla="*/ 82 h 669"/>
                <a:gd name="T16" fmla="*/ 28 w 882"/>
                <a:gd name="T17" fmla="*/ 92 h 669"/>
                <a:gd name="T18" fmla="*/ 47 w 882"/>
                <a:gd name="T19" fmla="*/ 127 h 669"/>
                <a:gd name="T20" fmla="*/ 92 w 882"/>
                <a:gd name="T21" fmla="*/ 116 h 669"/>
                <a:gd name="T22" fmla="*/ 189 w 882"/>
                <a:gd name="T23" fmla="*/ 127 h 669"/>
                <a:gd name="T24" fmla="*/ 201 w 882"/>
                <a:gd name="T25" fmla="*/ 132 h 669"/>
                <a:gd name="T26" fmla="*/ 237 w 882"/>
                <a:gd name="T27" fmla="*/ 153 h 669"/>
                <a:gd name="T28" fmla="*/ 258 w 882"/>
                <a:gd name="T29" fmla="*/ 170 h 669"/>
                <a:gd name="T30" fmla="*/ 286 w 882"/>
                <a:gd name="T31" fmla="*/ 177 h 669"/>
                <a:gd name="T32" fmla="*/ 336 w 882"/>
                <a:gd name="T33" fmla="*/ 149 h 669"/>
                <a:gd name="T34" fmla="*/ 353 w 882"/>
                <a:gd name="T35" fmla="*/ 149 h 669"/>
                <a:gd name="T36" fmla="*/ 357 w 882"/>
                <a:gd name="T37" fmla="*/ 142 h 669"/>
                <a:gd name="T38" fmla="*/ 353 w 882"/>
                <a:gd name="T39" fmla="*/ 127 h 669"/>
                <a:gd name="T40" fmla="*/ 407 w 882"/>
                <a:gd name="T41" fmla="*/ 127 h 669"/>
                <a:gd name="T42" fmla="*/ 438 w 882"/>
                <a:gd name="T43" fmla="*/ 146 h 669"/>
                <a:gd name="T44" fmla="*/ 454 w 882"/>
                <a:gd name="T45" fmla="*/ 161 h 669"/>
                <a:gd name="T46" fmla="*/ 478 w 882"/>
                <a:gd name="T47" fmla="*/ 189 h 669"/>
                <a:gd name="T48" fmla="*/ 530 w 882"/>
                <a:gd name="T49" fmla="*/ 215 h 669"/>
                <a:gd name="T50" fmla="*/ 554 w 882"/>
                <a:gd name="T51" fmla="*/ 246 h 669"/>
                <a:gd name="T52" fmla="*/ 551 w 882"/>
                <a:gd name="T53" fmla="*/ 336 h 669"/>
                <a:gd name="T54" fmla="*/ 563 w 882"/>
                <a:gd name="T55" fmla="*/ 388 h 669"/>
                <a:gd name="T56" fmla="*/ 563 w 882"/>
                <a:gd name="T57" fmla="*/ 362 h 669"/>
                <a:gd name="T58" fmla="*/ 570 w 882"/>
                <a:gd name="T59" fmla="*/ 355 h 669"/>
                <a:gd name="T60" fmla="*/ 596 w 882"/>
                <a:gd name="T61" fmla="*/ 371 h 669"/>
                <a:gd name="T62" fmla="*/ 575 w 882"/>
                <a:gd name="T63" fmla="*/ 409 h 669"/>
                <a:gd name="T64" fmla="*/ 587 w 882"/>
                <a:gd name="T65" fmla="*/ 433 h 669"/>
                <a:gd name="T66" fmla="*/ 629 w 882"/>
                <a:gd name="T67" fmla="*/ 492 h 669"/>
                <a:gd name="T68" fmla="*/ 632 w 882"/>
                <a:gd name="T69" fmla="*/ 492 h 669"/>
                <a:gd name="T70" fmla="*/ 636 w 882"/>
                <a:gd name="T71" fmla="*/ 473 h 669"/>
                <a:gd name="T72" fmla="*/ 648 w 882"/>
                <a:gd name="T73" fmla="*/ 471 h 669"/>
                <a:gd name="T74" fmla="*/ 674 w 882"/>
                <a:gd name="T75" fmla="*/ 527 h 669"/>
                <a:gd name="T76" fmla="*/ 691 w 882"/>
                <a:gd name="T77" fmla="*/ 561 h 669"/>
                <a:gd name="T78" fmla="*/ 710 w 882"/>
                <a:gd name="T79" fmla="*/ 594 h 669"/>
                <a:gd name="T80" fmla="*/ 726 w 882"/>
                <a:gd name="T81" fmla="*/ 584 h 669"/>
                <a:gd name="T82" fmla="*/ 748 w 882"/>
                <a:gd name="T83" fmla="*/ 591 h 669"/>
                <a:gd name="T84" fmla="*/ 781 w 882"/>
                <a:gd name="T85" fmla="*/ 646 h 669"/>
                <a:gd name="T86" fmla="*/ 778 w 882"/>
                <a:gd name="T87" fmla="*/ 658 h 669"/>
                <a:gd name="T88" fmla="*/ 800 w 882"/>
                <a:gd name="T89" fmla="*/ 667 h 669"/>
                <a:gd name="T90" fmla="*/ 840 w 882"/>
                <a:gd name="T91" fmla="*/ 655 h 669"/>
                <a:gd name="T92" fmla="*/ 871 w 882"/>
                <a:gd name="T93" fmla="*/ 627 h 669"/>
                <a:gd name="T94" fmla="*/ 864 w 882"/>
                <a:gd name="T95" fmla="*/ 613 h 669"/>
                <a:gd name="T96" fmla="*/ 875 w 882"/>
                <a:gd name="T97" fmla="*/ 580 h 669"/>
                <a:gd name="T98" fmla="*/ 882 w 882"/>
                <a:gd name="T99" fmla="*/ 570 h 669"/>
                <a:gd name="T100" fmla="*/ 878 w 882"/>
                <a:gd name="T101" fmla="*/ 506 h 669"/>
                <a:gd name="T102" fmla="*/ 868 w 882"/>
                <a:gd name="T103" fmla="*/ 440 h 669"/>
                <a:gd name="T104" fmla="*/ 797 w 882"/>
                <a:gd name="T105" fmla="*/ 319 h 669"/>
                <a:gd name="T106" fmla="*/ 781 w 882"/>
                <a:gd name="T107" fmla="*/ 288 h 669"/>
                <a:gd name="T108" fmla="*/ 781 w 882"/>
                <a:gd name="T109" fmla="*/ 269 h 669"/>
                <a:gd name="T110" fmla="*/ 778 w 882"/>
                <a:gd name="T111" fmla="*/ 248 h 669"/>
                <a:gd name="T112" fmla="*/ 729 w 882"/>
                <a:gd name="T113" fmla="*/ 191 h 669"/>
                <a:gd name="T114" fmla="*/ 686 w 882"/>
                <a:gd name="T115" fmla="*/ 120 h 669"/>
                <a:gd name="T116" fmla="*/ 660 w 882"/>
                <a:gd name="T117" fmla="*/ 59 h 669"/>
                <a:gd name="T118" fmla="*/ 651 w 882"/>
                <a:gd name="T119" fmla="*/ 3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2" h="669">
                  <a:moveTo>
                    <a:pt x="636" y="9"/>
                  </a:moveTo>
                  <a:lnTo>
                    <a:pt x="629" y="9"/>
                  </a:lnTo>
                  <a:lnTo>
                    <a:pt x="617" y="7"/>
                  </a:lnTo>
                  <a:lnTo>
                    <a:pt x="601" y="4"/>
                  </a:lnTo>
                  <a:lnTo>
                    <a:pt x="596" y="0"/>
                  </a:lnTo>
                  <a:lnTo>
                    <a:pt x="584" y="7"/>
                  </a:lnTo>
                  <a:lnTo>
                    <a:pt x="584" y="21"/>
                  </a:lnTo>
                  <a:lnTo>
                    <a:pt x="584" y="23"/>
                  </a:lnTo>
                  <a:lnTo>
                    <a:pt x="587" y="26"/>
                  </a:lnTo>
                  <a:lnTo>
                    <a:pt x="589" y="30"/>
                  </a:lnTo>
                  <a:lnTo>
                    <a:pt x="591" y="33"/>
                  </a:lnTo>
                  <a:lnTo>
                    <a:pt x="591" y="42"/>
                  </a:lnTo>
                  <a:lnTo>
                    <a:pt x="589" y="49"/>
                  </a:lnTo>
                  <a:lnTo>
                    <a:pt x="589" y="59"/>
                  </a:lnTo>
                  <a:lnTo>
                    <a:pt x="577" y="61"/>
                  </a:lnTo>
                  <a:lnTo>
                    <a:pt x="577" y="61"/>
                  </a:lnTo>
                  <a:lnTo>
                    <a:pt x="575" y="59"/>
                  </a:lnTo>
                  <a:lnTo>
                    <a:pt x="573" y="56"/>
                  </a:lnTo>
                  <a:lnTo>
                    <a:pt x="573" y="54"/>
                  </a:lnTo>
                  <a:lnTo>
                    <a:pt x="568" y="35"/>
                  </a:lnTo>
                  <a:lnTo>
                    <a:pt x="547" y="37"/>
                  </a:lnTo>
                  <a:lnTo>
                    <a:pt x="544" y="37"/>
                  </a:lnTo>
                  <a:lnTo>
                    <a:pt x="530" y="37"/>
                  </a:lnTo>
                  <a:lnTo>
                    <a:pt x="518" y="40"/>
                  </a:lnTo>
                  <a:lnTo>
                    <a:pt x="473" y="42"/>
                  </a:lnTo>
                  <a:lnTo>
                    <a:pt x="454" y="45"/>
                  </a:lnTo>
                  <a:lnTo>
                    <a:pt x="450" y="45"/>
                  </a:lnTo>
                  <a:lnTo>
                    <a:pt x="421" y="47"/>
                  </a:lnTo>
                  <a:lnTo>
                    <a:pt x="409" y="47"/>
                  </a:lnTo>
                  <a:lnTo>
                    <a:pt x="381" y="49"/>
                  </a:lnTo>
                  <a:lnTo>
                    <a:pt x="374" y="49"/>
                  </a:lnTo>
                  <a:lnTo>
                    <a:pt x="353" y="52"/>
                  </a:lnTo>
                  <a:lnTo>
                    <a:pt x="341" y="52"/>
                  </a:lnTo>
                  <a:lnTo>
                    <a:pt x="291" y="54"/>
                  </a:lnTo>
                  <a:lnTo>
                    <a:pt x="272" y="21"/>
                  </a:lnTo>
                  <a:lnTo>
                    <a:pt x="222" y="28"/>
                  </a:lnTo>
                  <a:lnTo>
                    <a:pt x="166" y="35"/>
                  </a:lnTo>
                  <a:lnTo>
                    <a:pt x="149" y="35"/>
                  </a:lnTo>
                  <a:lnTo>
                    <a:pt x="128" y="37"/>
                  </a:lnTo>
                  <a:lnTo>
                    <a:pt x="97" y="40"/>
                  </a:lnTo>
                  <a:lnTo>
                    <a:pt x="88" y="42"/>
                  </a:lnTo>
                  <a:lnTo>
                    <a:pt x="47" y="45"/>
                  </a:lnTo>
                  <a:lnTo>
                    <a:pt x="2" y="49"/>
                  </a:lnTo>
                  <a:lnTo>
                    <a:pt x="0" y="66"/>
                  </a:lnTo>
                  <a:lnTo>
                    <a:pt x="2" y="68"/>
                  </a:lnTo>
                  <a:lnTo>
                    <a:pt x="12" y="80"/>
                  </a:lnTo>
                  <a:lnTo>
                    <a:pt x="17" y="82"/>
                  </a:lnTo>
                  <a:lnTo>
                    <a:pt x="17" y="82"/>
                  </a:lnTo>
                  <a:lnTo>
                    <a:pt x="19" y="82"/>
                  </a:lnTo>
                  <a:lnTo>
                    <a:pt x="21" y="85"/>
                  </a:lnTo>
                  <a:lnTo>
                    <a:pt x="26" y="87"/>
                  </a:lnTo>
                  <a:lnTo>
                    <a:pt x="28" y="90"/>
                  </a:lnTo>
                  <a:lnTo>
                    <a:pt x="28" y="92"/>
                  </a:lnTo>
                  <a:lnTo>
                    <a:pt x="28" y="92"/>
                  </a:lnTo>
                  <a:lnTo>
                    <a:pt x="26" y="120"/>
                  </a:lnTo>
                  <a:lnTo>
                    <a:pt x="26" y="132"/>
                  </a:lnTo>
                  <a:lnTo>
                    <a:pt x="19" y="137"/>
                  </a:lnTo>
                  <a:lnTo>
                    <a:pt x="28" y="132"/>
                  </a:lnTo>
                  <a:lnTo>
                    <a:pt x="45" y="130"/>
                  </a:lnTo>
                  <a:lnTo>
                    <a:pt x="47" y="127"/>
                  </a:lnTo>
                  <a:lnTo>
                    <a:pt x="52" y="127"/>
                  </a:lnTo>
                  <a:lnTo>
                    <a:pt x="54" y="127"/>
                  </a:lnTo>
                  <a:lnTo>
                    <a:pt x="54" y="127"/>
                  </a:lnTo>
                  <a:lnTo>
                    <a:pt x="57" y="127"/>
                  </a:lnTo>
                  <a:lnTo>
                    <a:pt x="80" y="120"/>
                  </a:lnTo>
                  <a:lnTo>
                    <a:pt x="92" y="116"/>
                  </a:lnTo>
                  <a:lnTo>
                    <a:pt x="135" y="113"/>
                  </a:lnTo>
                  <a:lnTo>
                    <a:pt x="177" y="123"/>
                  </a:lnTo>
                  <a:lnTo>
                    <a:pt x="185" y="125"/>
                  </a:lnTo>
                  <a:lnTo>
                    <a:pt x="187" y="125"/>
                  </a:lnTo>
                  <a:lnTo>
                    <a:pt x="189" y="125"/>
                  </a:lnTo>
                  <a:lnTo>
                    <a:pt x="189" y="127"/>
                  </a:lnTo>
                  <a:lnTo>
                    <a:pt x="192" y="127"/>
                  </a:lnTo>
                  <a:lnTo>
                    <a:pt x="194" y="127"/>
                  </a:lnTo>
                  <a:lnTo>
                    <a:pt x="196" y="130"/>
                  </a:lnTo>
                  <a:lnTo>
                    <a:pt x="199" y="130"/>
                  </a:lnTo>
                  <a:lnTo>
                    <a:pt x="201" y="132"/>
                  </a:lnTo>
                  <a:lnTo>
                    <a:pt x="201" y="132"/>
                  </a:lnTo>
                  <a:lnTo>
                    <a:pt x="203" y="132"/>
                  </a:lnTo>
                  <a:lnTo>
                    <a:pt x="227" y="146"/>
                  </a:lnTo>
                  <a:lnTo>
                    <a:pt x="229" y="149"/>
                  </a:lnTo>
                  <a:lnTo>
                    <a:pt x="232" y="151"/>
                  </a:lnTo>
                  <a:lnTo>
                    <a:pt x="234" y="151"/>
                  </a:lnTo>
                  <a:lnTo>
                    <a:pt x="237" y="153"/>
                  </a:lnTo>
                  <a:lnTo>
                    <a:pt x="246" y="156"/>
                  </a:lnTo>
                  <a:lnTo>
                    <a:pt x="248" y="156"/>
                  </a:lnTo>
                  <a:lnTo>
                    <a:pt x="251" y="158"/>
                  </a:lnTo>
                  <a:lnTo>
                    <a:pt x="256" y="168"/>
                  </a:lnTo>
                  <a:lnTo>
                    <a:pt x="258" y="170"/>
                  </a:lnTo>
                  <a:lnTo>
                    <a:pt x="258" y="170"/>
                  </a:lnTo>
                  <a:lnTo>
                    <a:pt x="258" y="184"/>
                  </a:lnTo>
                  <a:lnTo>
                    <a:pt x="267" y="182"/>
                  </a:lnTo>
                  <a:lnTo>
                    <a:pt x="277" y="179"/>
                  </a:lnTo>
                  <a:lnTo>
                    <a:pt x="279" y="177"/>
                  </a:lnTo>
                  <a:lnTo>
                    <a:pt x="284" y="177"/>
                  </a:lnTo>
                  <a:lnTo>
                    <a:pt x="286" y="177"/>
                  </a:lnTo>
                  <a:lnTo>
                    <a:pt x="291" y="177"/>
                  </a:lnTo>
                  <a:lnTo>
                    <a:pt x="303" y="172"/>
                  </a:lnTo>
                  <a:lnTo>
                    <a:pt x="308" y="170"/>
                  </a:lnTo>
                  <a:lnTo>
                    <a:pt x="315" y="165"/>
                  </a:lnTo>
                  <a:lnTo>
                    <a:pt x="322" y="161"/>
                  </a:lnTo>
                  <a:lnTo>
                    <a:pt x="336" y="149"/>
                  </a:lnTo>
                  <a:lnTo>
                    <a:pt x="338" y="146"/>
                  </a:lnTo>
                  <a:lnTo>
                    <a:pt x="345" y="144"/>
                  </a:lnTo>
                  <a:lnTo>
                    <a:pt x="345" y="146"/>
                  </a:lnTo>
                  <a:lnTo>
                    <a:pt x="348" y="146"/>
                  </a:lnTo>
                  <a:lnTo>
                    <a:pt x="348" y="146"/>
                  </a:lnTo>
                  <a:lnTo>
                    <a:pt x="353" y="149"/>
                  </a:lnTo>
                  <a:lnTo>
                    <a:pt x="357" y="146"/>
                  </a:lnTo>
                  <a:lnTo>
                    <a:pt x="357" y="146"/>
                  </a:lnTo>
                  <a:lnTo>
                    <a:pt x="357" y="144"/>
                  </a:lnTo>
                  <a:lnTo>
                    <a:pt x="357" y="144"/>
                  </a:lnTo>
                  <a:lnTo>
                    <a:pt x="357" y="144"/>
                  </a:lnTo>
                  <a:lnTo>
                    <a:pt x="357" y="142"/>
                  </a:lnTo>
                  <a:lnTo>
                    <a:pt x="357" y="142"/>
                  </a:lnTo>
                  <a:lnTo>
                    <a:pt x="357" y="139"/>
                  </a:lnTo>
                  <a:lnTo>
                    <a:pt x="355" y="137"/>
                  </a:lnTo>
                  <a:lnTo>
                    <a:pt x="355" y="137"/>
                  </a:lnTo>
                  <a:lnTo>
                    <a:pt x="353" y="132"/>
                  </a:lnTo>
                  <a:lnTo>
                    <a:pt x="353" y="127"/>
                  </a:lnTo>
                  <a:lnTo>
                    <a:pt x="355" y="127"/>
                  </a:lnTo>
                  <a:lnTo>
                    <a:pt x="364" y="123"/>
                  </a:lnTo>
                  <a:lnTo>
                    <a:pt x="383" y="120"/>
                  </a:lnTo>
                  <a:lnTo>
                    <a:pt x="390" y="120"/>
                  </a:lnTo>
                  <a:lnTo>
                    <a:pt x="397" y="123"/>
                  </a:lnTo>
                  <a:lnTo>
                    <a:pt x="407" y="127"/>
                  </a:lnTo>
                  <a:lnTo>
                    <a:pt x="414" y="130"/>
                  </a:lnTo>
                  <a:lnTo>
                    <a:pt x="426" y="135"/>
                  </a:lnTo>
                  <a:lnTo>
                    <a:pt x="426" y="135"/>
                  </a:lnTo>
                  <a:lnTo>
                    <a:pt x="431" y="139"/>
                  </a:lnTo>
                  <a:lnTo>
                    <a:pt x="438" y="146"/>
                  </a:lnTo>
                  <a:lnTo>
                    <a:pt x="438" y="146"/>
                  </a:lnTo>
                  <a:lnTo>
                    <a:pt x="440" y="149"/>
                  </a:lnTo>
                  <a:lnTo>
                    <a:pt x="438" y="151"/>
                  </a:lnTo>
                  <a:lnTo>
                    <a:pt x="442" y="156"/>
                  </a:lnTo>
                  <a:lnTo>
                    <a:pt x="442" y="156"/>
                  </a:lnTo>
                  <a:lnTo>
                    <a:pt x="445" y="158"/>
                  </a:lnTo>
                  <a:lnTo>
                    <a:pt x="454" y="161"/>
                  </a:lnTo>
                  <a:lnTo>
                    <a:pt x="459" y="163"/>
                  </a:lnTo>
                  <a:lnTo>
                    <a:pt x="461" y="179"/>
                  </a:lnTo>
                  <a:lnTo>
                    <a:pt x="461" y="179"/>
                  </a:lnTo>
                  <a:lnTo>
                    <a:pt x="464" y="182"/>
                  </a:lnTo>
                  <a:lnTo>
                    <a:pt x="473" y="187"/>
                  </a:lnTo>
                  <a:lnTo>
                    <a:pt x="478" y="189"/>
                  </a:lnTo>
                  <a:lnTo>
                    <a:pt x="480" y="189"/>
                  </a:lnTo>
                  <a:lnTo>
                    <a:pt x="483" y="189"/>
                  </a:lnTo>
                  <a:lnTo>
                    <a:pt x="485" y="191"/>
                  </a:lnTo>
                  <a:lnTo>
                    <a:pt x="490" y="198"/>
                  </a:lnTo>
                  <a:lnTo>
                    <a:pt x="490" y="203"/>
                  </a:lnTo>
                  <a:lnTo>
                    <a:pt x="530" y="215"/>
                  </a:lnTo>
                  <a:lnTo>
                    <a:pt x="532" y="215"/>
                  </a:lnTo>
                  <a:lnTo>
                    <a:pt x="537" y="227"/>
                  </a:lnTo>
                  <a:lnTo>
                    <a:pt x="539" y="229"/>
                  </a:lnTo>
                  <a:lnTo>
                    <a:pt x="539" y="234"/>
                  </a:lnTo>
                  <a:lnTo>
                    <a:pt x="554" y="246"/>
                  </a:lnTo>
                  <a:lnTo>
                    <a:pt x="554" y="246"/>
                  </a:lnTo>
                  <a:lnTo>
                    <a:pt x="554" y="251"/>
                  </a:lnTo>
                  <a:lnTo>
                    <a:pt x="556" y="267"/>
                  </a:lnTo>
                  <a:lnTo>
                    <a:pt x="556" y="300"/>
                  </a:lnTo>
                  <a:lnTo>
                    <a:pt x="549" y="333"/>
                  </a:lnTo>
                  <a:lnTo>
                    <a:pt x="549" y="336"/>
                  </a:lnTo>
                  <a:lnTo>
                    <a:pt x="551" y="336"/>
                  </a:lnTo>
                  <a:lnTo>
                    <a:pt x="551" y="338"/>
                  </a:lnTo>
                  <a:lnTo>
                    <a:pt x="551" y="348"/>
                  </a:lnTo>
                  <a:lnTo>
                    <a:pt x="551" y="352"/>
                  </a:lnTo>
                  <a:lnTo>
                    <a:pt x="551" y="359"/>
                  </a:lnTo>
                  <a:lnTo>
                    <a:pt x="551" y="359"/>
                  </a:lnTo>
                  <a:lnTo>
                    <a:pt x="563" y="388"/>
                  </a:lnTo>
                  <a:lnTo>
                    <a:pt x="568" y="395"/>
                  </a:lnTo>
                  <a:lnTo>
                    <a:pt x="577" y="374"/>
                  </a:lnTo>
                  <a:lnTo>
                    <a:pt x="580" y="366"/>
                  </a:lnTo>
                  <a:lnTo>
                    <a:pt x="577" y="364"/>
                  </a:lnTo>
                  <a:lnTo>
                    <a:pt x="575" y="366"/>
                  </a:lnTo>
                  <a:lnTo>
                    <a:pt x="563" y="362"/>
                  </a:lnTo>
                  <a:lnTo>
                    <a:pt x="561" y="359"/>
                  </a:lnTo>
                  <a:lnTo>
                    <a:pt x="561" y="359"/>
                  </a:lnTo>
                  <a:lnTo>
                    <a:pt x="561" y="357"/>
                  </a:lnTo>
                  <a:lnTo>
                    <a:pt x="561" y="357"/>
                  </a:lnTo>
                  <a:lnTo>
                    <a:pt x="568" y="355"/>
                  </a:lnTo>
                  <a:lnTo>
                    <a:pt x="570" y="355"/>
                  </a:lnTo>
                  <a:lnTo>
                    <a:pt x="575" y="355"/>
                  </a:lnTo>
                  <a:lnTo>
                    <a:pt x="577" y="355"/>
                  </a:lnTo>
                  <a:lnTo>
                    <a:pt x="594" y="359"/>
                  </a:lnTo>
                  <a:lnTo>
                    <a:pt x="596" y="362"/>
                  </a:lnTo>
                  <a:lnTo>
                    <a:pt x="599" y="366"/>
                  </a:lnTo>
                  <a:lnTo>
                    <a:pt x="596" y="371"/>
                  </a:lnTo>
                  <a:lnTo>
                    <a:pt x="594" y="376"/>
                  </a:lnTo>
                  <a:lnTo>
                    <a:pt x="594" y="376"/>
                  </a:lnTo>
                  <a:lnTo>
                    <a:pt x="584" y="393"/>
                  </a:lnTo>
                  <a:lnTo>
                    <a:pt x="582" y="397"/>
                  </a:lnTo>
                  <a:lnTo>
                    <a:pt x="582" y="397"/>
                  </a:lnTo>
                  <a:lnTo>
                    <a:pt x="575" y="409"/>
                  </a:lnTo>
                  <a:lnTo>
                    <a:pt x="573" y="411"/>
                  </a:lnTo>
                  <a:lnTo>
                    <a:pt x="568" y="414"/>
                  </a:lnTo>
                  <a:lnTo>
                    <a:pt x="573" y="419"/>
                  </a:lnTo>
                  <a:lnTo>
                    <a:pt x="577" y="426"/>
                  </a:lnTo>
                  <a:lnTo>
                    <a:pt x="584" y="430"/>
                  </a:lnTo>
                  <a:lnTo>
                    <a:pt x="587" y="433"/>
                  </a:lnTo>
                  <a:lnTo>
                    <a:pt x="591" y="440"/>
                  </a:lnTo>
                  <a:lnTo>
                    <a:pt x="594" y="440"/>
                  </a:lnTo>
                  <a:lnTo>
                    <a:pt x="594" y="442"/>
                  </a:lnTo>
                  <a:lnTo>
                    <a:pt x="596" y="445"/>
                  </a:lnTo>
                  <a:lnTo>
                    <a:pt x="615" y="473"/>
                  </a:lnTo>
                  <a:lnTo>
                    <a:pt x="629" y="492"/>
                  </a:lnTo>
                  <a:lnTo>
                    <a:pt x="629" y="492"/>
                  </a:lnTo>
                  <a:lnTo>
                    <a:pt x="629" y="492"/>
                  </a:lnTo>
                  <a:lnTo>
                    <a:pt x="629" y="492"/>
                  </a:lnTo>
                  <a:lnTo>
                    <a:pt x="629" y="494"/>
                  </a:lnTo>
                  <a:lnTo>
                    <a:pt x="632" y="494"/>
                  </a:lnTo>
                  <a:lnTo>
                    <a:pt x="632" y="492"/>
                  </a:lnTo>
                  <a:lnTo>
                    <a:pt x="634" y="492"/>
                  </a:lnTo>
                  <a:lnTo>
                    <a:pt x="634" y="492"/>
                  </a:lnTo>
                  <a:lnTo>
                    <a:pt x="634" y="492"/>
                  </a:lnTo>
                  <a:lnTo>
                    <a:pt x="639" y="492"/>
                  </a:lnTo>
                  <a:lnTo>
                    <a:pt x="639" y="492"/>
                  </a:lnTo>
                  <a:lnTo>
                    <a:pt x="636" y="473"/>
                  </a:lnTo>
                  <a:lnTo>
                    <a:pt x="639" y="473"/>
                  </a:lnTo>
                  <a:lnTo>
                    <a:pt x="644" y="468"/>
                  </a:lnTo>
                  <a:lnTo>
                    <a:pt x="644" y="468"/>
                  </a:lnTo>
                  <a:lnTo>
                    <a:pt x="648" y="468"/>
                  </a:lnTo>
                  <a:lnTo>
                    <a:pt x="648" y="468"/>
                  </a:lnTo>
                  <a:lnTo>
                    <a:pt x="648" y="471"/>
                  </a:lnTo>
                  <a:lnTo>
                    <a:pt x="651" y="480"/>
                  </a:lnTo>
                  <a:lnTo>
                    <a:pt x="653" y="485"/>
                  </a:lnTo>
                  <a:lnTo>
                    <a:pt x="653" y="490"/>
                  </a:lnTo>
                  <a:lnTo>
                    <a:pt x="651" y="504"/>
                  </a:lnTo>
                  <a:lnTo>
                    <a:pt x="662" y="520"/>
                  </a:lnTo>
                  <a:lnTo>
                    <a:pt x="674" y="527"/>
                  </a:lnTo>
                  <a:lnTo>
                    <a:pt x="679" y="535"/>
                  </a:lnTo>
                  <a:lnTo>
                    <a:pt x="684" y="539"/>
                  </a:lnTo>
                  <a:lnTo>
                    <a:pt x="684" y="539"/>
                  </a:lnTo>
                  <a:lnTo>
                    <a:pt x="686" y="544"/>
                  </a:lnTo>
                  <a:lnTo>
                    <a:pt x="688" y="549"/>
                  </a:lnTo>
                  <a:lnTo>
                    <a:pt x="691" y="561"/>
                  </a:lnTo>
                  <a:lnTo>
                    <a:pt x="691" y="563"/>
                  </a:lnTo>
                  <a:lnTo>
                    <a:pt x="693" y="568"/>
                  </a:lnTo>
                  <a:lnTo>
                    <a:pt x="703" y="584"/>
                  </a:lnTo>
                  <a:lnTo>
                    <a:pt x="710" y="594"/>
                  </a:lnTo>
                  <a:lnTo>
                    <a:pt x="710" y="594"/>
                  </a:lnTo>
                  <a:lnTo>
                    <a:pt x="710" y="594"/>
                  </a:lnTo>
                  <a:lnTo>
                    <a:pt x="712" y="591"/>
                  </a:lnTo>
                  <a:lnTo>
                    <a:pt x="712" y="591"/>
                  </a:lnTo>
                  <a:lnTo>
                    <a:pt x="712" y="589"/>
                  </a:lnTo>
                  <a:lnTo>
                    <a:pt x="712" y="589"/>
                  </a:lnTo>
                  <a:lnTo>
                    <a:pt x="715" y="587"/>
                  </a:lnTo>
                  <a:lnTo>
                    <a:pt x="726" y="584"/>
                  </a:lnTo>
                  <a:lnTo>
                    <a:pt x="726" y="584"/>
                  </a:lnTo>
                  <a:lnTo>
                    <a:pt x="738" y="587"/>
                  </a:lnTo>
                  <a:lnTo>
                    <a:pt x="738" y="587"/>
                  </a:lnTo>
                  <a:lnTo>
                    <a:pt x="741" y="589"/>
                  </a:lnTo>
                  <a:lnTo>
                    <a:pt x="748" y="591"/>
                  </a:lnTo>
                  <a:lnTo>
                    <a:pt x="748" y="591"/>
                  </a:lnTo>
                  <a:lnTo>
                    <a:pt x="748" y="594"/>
                  </a:lnTo>
                  <a:lnTo>
                    <a:pt x="762" y="613"/>
                  </a:lnTo>
                  <a:lnTo>
                    <a:pt x="774" y="632"/>
                  </a:lnTo>
                  <a:lnTo>
                    <a:pt x="781" y="643"/>
                  </a:lnTo>
                  <a:lnTo>
                    <a:pt x="781" y="643"/>
                  </a:lnTo>
                  <a:lnTo>
                    <a:pt x="781" y="646"/>
                  </a:lnTo>
                  <a:lnTo>
                    <a:pt x="781" y="643"/>
                  </a:lnTo>
                  <a:lnTo>
                    <a:pt x="778" y="646"/>
                  </a:lnTo>
                  <a:lnTo>
                    <a:pt x="778" y="646"/>
                  </a:lnTo>
                  <a:lnTo>
                    <a:pt x="778" y="648"/>
                  </a:lnTo>
                  <a:lnTo>
                    <a:pt x="778" y="651"/>
                  </a:lnTo>
                  <a:lnTo>
                    <a:pt x="778" y="658"/>
                  </a:lnTo>
                  <a:lnTo>
                    <a:pt x="778" y="660"/>
                  </a:lnTo>
                  <a:lnTo>
                    <a:pt x="783" y="665"/>
                  </a:lnTo>
                  <a:lnTo>
                    <a:pt x="783" y="667"/>
                  </a:lnTo>
                  <a:lnTo>
                    <a:pt x="788" y="669"/>
                  </a:lnTo>
                  <a:lnTo>
                    <a:pt x="790" y="669"/>
                  </a:lnTo>
                  <a:lnTo>
                    <a:pt x="800" y="667"/>
                  </a:lnTo>
                  <a:lnTo>
                    <a:pt x="807" y="665"/>
                  </a:lnTo>
                  <a:lnTo>
                    <a:pt x="814" y="660"/>
                  </a:lnTo>
                  <a:lnTo>
                    <a:pt x="826" y="660"/>
                  </a:lnTo>
                  <a:lnTo>
                    <a:pt x="833" y="658"/>
                  </a:lnTo>
                  <a:lnTo>
                    <a:pt x="838" y="658"/>
                  </a:lnTo>
                  <a:lnTo>
                    <a:pt x="840" y="655"/>
                  </a:lnTo>
                  <a:lnTo>
                    <a:pt x="854" y="648"/>
                  </a:lnTo>
                  <a:lnTo>
                    <a:pt x="861" y="641"/>
                  </a:lnTo>
                  <a:lnTo>
                    <a:pt x="864" y="639"/>
                  </a:lnTo>
                  <a:lnTo>
                    <a:pt x="864" y="639"/>
                  </a:lnTo>
                  <a:lnTo>
                    <a:pt x="868" y="632"/>
                  </a:lnTo>
                  <a:lnTo>
                    <a:pt x="871" y="627"/>
                  </a:lnTo>
                  <a:lnTo>
                    <a:pt x="871" y="624"/>
                  </a:lnTo>
                  <a:lnTo>
                    <a:pt x="871" y="624"/>
                  </a:lnTo>
                  <a:lnTo>
                    <a:pt x="868" y="624"/>
                  </a:lnTo>
                  <a:lnTo>
                    <a:pt x="868" y="624"/>
                  </a:lnTo>
                  <a:lnTo>
                    <a:pt x="864" y="615"/>
                  </a:lnTo>
                  <a:lnTo>
                    <a:pt x="864" y="613"/>
                  </a:lnTo>
                  <a:lnTo>
                    <a:pt x="866" y="608"/>
                  </a:lnTo>
                  <a:lnTo>
                    <a:pt x="871" y="584"/>
                  </a:lnTo>
                  <a:lnTo>
                    <a:pt x="871" y="584"/>
                  </a:lnTo>
                  <a:lnTo>
                    <a:pt x="871" y="582"/>
                  </a:lnTo>
                  <a:lnTo>
                    <a:pt x="875" y="580"/>
                  </a:lnTo>
                  <a:lnTo>
                    <a:pt x="875" y="580"/>
                  </a:lnTo>
                  <a:lnTo>
                    <a:pt x="878" y="580"/>
                  </a:lnTo>
                  <a:lnTo>
                    <a:pt x="878" y="582"/>
                  </a:lnTo>
                  <a:lnTo>
                    <a:pt x="880" y="580"/>
                  </a:lnTo>
                  <a:lnTo>
                    <a:pt x="882" y="577"/>
                  </a:lnTo>
                  <a:lnTo>
                    <a:pt x="882" y="575"/>
                  </a:lnTo>
                  <a:lnTo>
                    <a:pt x="882" y="570"/>
                  </a:lnTo>
                  <a:lnTo>
                    <a:pt x="882" y="568"/>
                  </a:lnTo>
                  <a:lnTo>
                    <a:pt x="880" y="558"/>
                  </a:lnTo>
                  <a:lnTo>
                    <a:pt x="880" y="551"/>
                  </a:lnTo>
                  <a:lnTo>
                    <a:pt x="880" y="551"/>
                  </a:lnTo>
                  <a:lnTo>
                    <a:pt x="878" y="509"/>
                  </a:lnTo>
                  <a:lnTo>
                    <a:pt x="878" y="506"/>
                  </a:lnTo>
                  <a:lnTo>
                    <a:pt x="875" y="480"/>
                  </a:lnTo>
                  <a:lnTo>
                    <a:pt x="875" y="473"/>
                  </a:lnTo>
                  <a:lnTo>
                    <a:pt x="873" y="464"/>
                  </a:lnTo>
                  <a:lnTo>
                    <a:pt x="873" y="452"/>
                  </a:lnTo>
                  <a:lnTo>
                    <a:pt x="868" y="445"/>
                  </a:lnTo>
                  <a:lnTo>
                    <a:pt x="868" y="440"/>
                  </a:lnTo>
                  <a:lnTo>
                    <a:pt x="866" y="435"/>
                  </a:lnTo>
                  <a:lnTo>
                    <a:pt x="864" y="433"/>
                  </a:lnTo>
                  <a:lnTo>
                    <a:pt x="845" y="400"/>
                  </a:lnTo>
                  <a:lnTo>
                    <a:pt x="826" y="366"/>
                  </a:lnTo>
                  <a:lnTo>
                    <a:pt x="807" y="333"/>
                  </a:lnTo>
                  <a:lnTo>
                    <a:pt x="797" y="319"/>
                  </a:lnTo>
                  <a:lnTo>
                    <a:pt x="797" y="319"/>
                  </a:lnTo>
                  <a:lnTo>
                    <a:pt x="795" y="314"/>
                  </a:lnTo>
                  <a:lnTo>
                    <a:pt x="793" y="312"/>
                  </a:lnTo>
                  <a:lnTo>
                    <a:pt x="788" y="307"/>
                  </a:lnTo>
                  <a:lnTo>
                    <a:pt x="785" y="298"/>
                  </a:lnTo>
                  <a:lnTo>
                    <a:pt x="781" y="288"/>
                  </a:lnTo>
                  <a:lnTo>
                    <a:pt x="781" y="281"/>
                  </a:lnTo>
                  <a:lnTo>
                    <a:pt x="781" y="279"/>
                  </a:lnTo>
                  <a:lnTo>
                    <a:pt x="778" y="274"/>
                  </a:lnTo>
                  <a:lnTo>
                    <a:pt x="781" y="272"/>
                  </a:lnTo>
                  <a:lnTo>
                    <a:pt x="781" y="269"/>
                  </a:lnTo>
                  <a:lnTo>
                    <a:pt x="781" y="269"/>
                  </a:lnTo>
                  <a:lnTo>
                    <a:pt x="781" y="269"/>
                  </a:lnTo>
                  <a:lnTo>
                    <a:pt x="781" y="267"/>
                  </a:lnTo>
                  <a:lnTo>
                    <a:pt x="783" y="265"/>
                  </a:lnTo>
                  <a:lnTo>
                    <a:pt x="785" y="262"/>
                  </a:lnTo>
                  <a:lnTo>
                    <a:pt x="785" y="262"/>
                  </a:lnTo>
                  <a:lnTo>
                    <a:pt x="778" y="248"/>
                  </a:lnTo>
                  <a:lnTo>
                    <a:pt x="778" y="248"/>
                  </a:lnTo>
                  <a:lnTo>
                    <a:pt x="776" y="246"/>
                  </a:lnTo>
                  <a:lnTo>
                    <a:pt x="776" y="246"/>
                  </a:lnTo>
                  <a:lnTo>
                    <a:pt x="757" y="227"/>
                  </a:lnTo>
                  <a:lnTo>
                    <a:pt x="738" y="201"/>
                  </a:lnTo>
                  <a:lnTo>
                    <a:pt x="729" y="191"/>
                  </a:lnTo>
                  <a:lnTo>
                    <a:pt x="726" y="187"/>
                  </a:lnTo>
                  <a:lnTo>
                    <a:pt x="722" y="179"/>
                  </a:lnTo>
                  <a:lnTo>
                    <a:pt x="715" y="170"/>
                  </a:lnTo>
                  <a:lnTo>
                    <a:pt x="705" y="156"/>
                  </a:lnTo>
                  <a:lnTo>
                    <a:pt x="691" y="127"/>
                  </a:lnTo>
                  <a:lnTo>
                    <a:pt x="686" y="120"/>
                  </a:lnTo>
                  <a:lnTo>
                    <a:pt x="684" y="118"/>
                  </a:lnTo>
                  <a:lnTo>
                    <a:pt x="684" y="116"/>
                  </a:lnTo>
                  <a:lnTo>
                    <a:pt x="684" y="116"/>
                  </a:lnTo>
                  <a:lnTo>
                    <a:pt x="674" y="94"/>
                  </a:lnTo>
                  <a:lnTo>
                    <a:pt x="662" y="61"/>
                  </a:lnTo>
                  <a:lnTo>
                    <a:pt x="660" y="59"/>
                  </a:lnTo>
                  <a:lnTo>
                    <a:pt x="660" y="54"/>
                  </a:lnTo>
                  <a:lnTo>
                    <a:pt x="658" y="52"/>
                  </a:lnTo>
                  <a:lnTo>
                    <a:pt x="658" y="42"/>
                  </a:lnTo>
                  <a:lnTo>
                    <a:pt x="653" y="33"/>
                  </a:lnTo>
                  <a:lnTo>
                    <a:pt x="653" y="33"/>
                  </a:lnTo>
                  <a:lnTo>
                    <a:pt x="651" y="30"/>
                  </a:lnTo>
                  <a:lnTo>
                    <a:pt x="646" y="7"/>
                  </a:lnTo>
                  <a:lnTo>
                    <a:pt x="644" y="7"/>
                  </a:lnTo>
                  <a:lnTo>
                    <a:pt x="636" y="9"/>
                  </a:lnTo>
                  <a:close/>
                </a:path>
              </a:pathLst>
            </a:custGeom>
            <a:solidFill>
              <a:schemeClr val="accent3">
                <a:lumMod val="50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5" name="Delaware"/>
            <p:cNvSpPr>
              <a:spLocks/>
            </p:cNvSpPr>
            <p:nvPr/>
          </p:nvSpPr>
          <p:spPr bwMode="auto">
            <a:xfrm>
              <a:off x="7786439" y="2775050"/>
              <a:ext cx="161925" cy="268288"/>
            </a:xfrm>
            <a:custGeom>
              <a:avLst/>
              <a:gdLst>
                <a:gd name="T0" fmla="*/ 31 w 102"/>
                <a:gd name="T1" fmla="*/ 0 h 169"/>
                <a:gd name="T2" fmla="*/ 14 w 102"/>
                <a:gd name="T3" fmla="*/ 0 h 169"/>
                <a:gd name="T4" fmla="*/ 0 w 102"/>
                <a:gd name="T5" fmla="*/ 17 h 169"/>
                <a:gd name="T6" fmla="*/ 12 w 102"/>
                <a:gd name="T7" fmla="*/ 60 h 169"/>
                <a:gd name="T8" fmla="*/ 14 w 102"/>
                <a:gd name="T9" fmla="*/ 69 h 169"/>
                <a:gd name="T10" fmla="*/ 14 w 102"/>
                <a:gd name="T11" fmla="*/ 74 h 169"/>
                <a:gd name="T12" fmla="*/ 19 w 102"/>
                <a:gd name="T13" fmla="*/ 88 h 169"/>
                <a:gd name="T14" fmla="*/ 28 w 102"/>
                <a:gd name="T15" fmla="*/ 124 h 169"/>
                <a:gd name="T16" fmla="*/ 36 w 102"/>
                <a:gd name="T17" fmla="*/ 147 h 169"/>
                <a:gd name="T18" fmla="*/ 38 w 102"/>
                <a:gd name="T19" fmla="*/ 157 h 169"/>
                <a:gd name="T20" fmla="*/ 40 w 102"/>
                <a:gd name="T21" fmla="*/ 161 h 169"/>
                <a:gd name="T22" fmla="*/ 40 w 102"/>
                <a:gd name="T23" fmla="*/ 164 h 169"/>
                <a:gd name="T24" fmla="*/ 43 w 102"/>
                <a:gd name="T25" fmla="*/ 169 h 169"/>
                <a:gd name="T26" fmla="*/ 45 w 102"/>
                <a:gd name="T27" fmla="*/ 169 h 169"/>
                <a:gd name="T28" fmla="*/ 52 w 102"/>
                <a:gd name="T29" fmla="*/ 166 h 169"/>
                <a:gd name="T30" fmla="*/ 52 w 102"/>
                <a:gd name="T31" fmla="*/ 166 h 169"/>
                <a:gd name="T32" fmla="*/ 54 w 102"/>
                <a:gd name="T33" fmla="*/ 166 h 169"/>
                <a:gd name="T34" fmla="*/ 59 w 102"/>
                <a:gd name="T35" fmla="*/ 164 h 169"/>
                <a:gd name="T36" fmla="*/ 62 w 102"/>
                <a:gd name="T37" fmla="*/ 164 h 169"/>
                <a:gd name="T38" fmla="*/ 66 w 102"/>
                <a:gd name="T39" fmla="*/ 164 h 169"/>
                <a:gd name="T40" fmla="*/ 66 w 102"/>
                <a:gd name="T41" fmla="*/ 164 h 169"/>
                <a:gd name="T42" fmla="*/ 69 w 102"/>
                <a:gd name="T43" fmla="*/ 164 h 169"/>
                <a:gd name="T44" fmla="*/ 69 w 102"/>
                <a:gd name="T45" fmla="*/ 164 h 169"/>
                <a:gd name="T46" fmla="*/ 73 w 102"/>
                <a:gd name="T47" fmla="*/ 161 h 169"/>
                <a:gd name="T48" fmla="*/ 73 w 102"/>
                <a:gd name="T49" fmla="*/ 161 h 169"/>
                <a:gd name="T50" fmla="*/ 102 w 102"/>
                <a:gd name="T51" fmla="*/ 157 h 169"/>
                <a:gd name="T52" fmla="*/ 99 w 102"/>
                <a:gd name="T53" fmla="*/ 152 h 169"/>
                <a:gd name="T54" fmla="*/ 97 w 102"/>
                <a:gd name="T55" fmla="*/ 138 h 169"/>
                <a:gd name="T56" fmla="*/ 90 w 102"/>
                <a:gd name="T57" fmla="*/ 121 h 169"/>
                <a:gd name="T58" fmla="*/ 88 w 102"/>
                <a:gd name="T59" fmla="*/ 116 h 169"/>
                <a:gd name="T60" fmla="*/ 88 w 102"/>
                <a:gd name="T61" fmla="*/ 116 h 169"/>
                <a:gd name="T62" fmla="*/ 88 w 102"/>
                <a:gd name="T63" fmla="*/ 116 h 169"/>
                <a:gd name="T64" fmla="*/ 85 w 102"/>
                <a:gd name="T65" fmla="*/ 119 h 169"/>
                <a:gd name="T66" fmla="*/ 83 w 102"/>
                <a:gd name="T67" fmla="*/ 116 h 169"/>
                <a:gd name="T68" fmla="*/ 78 w 102"/>
                <a:gd name="T69" fmla="*/ 116 h 169"/>
                <a:gd name="T70" fmla="*/ 73 w 102"/>
                <a:gd name="T71" fmla="*/ 112 h 169"/>
                <a:gd name="T72" fmla="*/ 66 w 102"/>
                <a:gd name="T73" fmla="*/ 105 h 169"/>
                <a:gd name="T74" fmla="*/ 64 w 102"/>
                <a:gd name="T75" fmla="*/ 105 h 169"/>
                <a:gd name="T76" fmla="*/ 64 w 102"/>
                <a:gd name="T77" fmla="*/ 102 h 169"/>
                <a:gd name="T78" fmla="*/ 59 w 102"/>
                <a:gd name="T79" fmla="*/ 93 h 169"/>
                <a:gd name="T80" fmla="*/ 50 w 102"/>
                <a:gd name="T81" fmla="*/ 74 h 169"/>
                <a:gd name="T82" fmla="*/ 50 w 102"/>
                <a:gd name="T83" fmla="*/ 72 h 169"/>
                <a:gd name="T84" fmla="*/ 47 w 102"/>
                <a:gd name="T85" fmla="*/ 67 h 169"/>
                <a:gd name="T86" fmla="*/ 47 w 102"/>
                <a:gd name="T87" fmla="*/ 64 h 169"/>
                <a:gd name="T88" fmla="*/ 43 w 102"/>
                <a:gd name="T89" fmla="*/ 60 h 169"/>
                <a:gd name="T90" fmla="*/ 36 w 102"/>
                <a:gd name="T91" fmla="*/ 55 h 169"/>
                <a:gd name="T92" fmla="*/ 24 w 102"/>
                <a:gd name="T93" fmla="*/ 41 h 169"/>
                <a:gd name="T94" fmla="*/ 19 w 102"/>
                <a:gd name="T95" fmla="*/ 29 h 169"/>
                <a:gd name="T96" fmla="*/ 19 w 102"/>
                <a:gd name="T97" fmla="*/ 29 h 169"/>
                <a:gd name="T98" fmla="*/ 19 w 102"/>
                <a:gd name="T99" fmla="*/ 27 h 169"/>
                <a:gd name="T100" fmla="*/ 19 w 102"/>
                <a:gd name="T101" fmla="*/ 27 h 169"/>
                <a:gd name="T102" fmla="*/ 21 w 102"/>
                <a:gd name="T103" fmla="*/ 22 h 169"/>
                <a:gd name="T104" fmla="*/ 24 w 102"/>
                <a:gd name="T105" fmla="*/ 17 h 169"/>
                <a:gd name="T106" fmla="*/ 26 w 102"/>
                <a:gd name="T107" fmla="*/ 17 h 169"/>
                <a:gd name="T108" fmla="*/ 31 w 102"/>
                <a:gd name="T109" fmla="*/ 5 h 169"/>
                <a:gd name="T110" fmla="*/ 31 w 102"/>
                <a:gd name="T11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2" h="169">
                  <a:moveTo>
                    <a:pt x="31" y="0"/>
                  </a:moveTo>
                  <a:lnTo>
                    <a:pt x="14" y="0"/>
                  </a:lnTo>
                  <a:lnTo>
                    <a:pt x="0" y="17"/>
                  </a:lnTo>
                  <a:lnTo>
                    <a:pt x="12" y="60"/>
                  </a:lnTo>
                  <a:lnTo>
                    <a:pt x="14" y="69"/>
                  </a:lnTo>
                  <a:lnTo>
                    <a:pt x="14" y="74"/>
                  </a:lnTo>
                  <a:lnTo>
                    <a:pt x="19" y="88"/>
                  </a:lnTo>
                  <a:lnTo>
                    <a:pt x="28" y="124"/>
                  </a:lnTo>
                  <a:lnTo>
                    <a:pt x="36" y="147"/>
                  </a:lnTo>
                  <a:lnTo>
                    <a:pt x="38" y="157"/>
                  </a:lnTo>
                  <a:lnTo>
                    <a:pt x="40" y="161"/>
                  </a:lnTo>
                  <a:lnTo>
                    <a:pt x="40" y="164"/>
                  </a:lnTo>
                  <a:lnTo>
                    <a:pt x="43" y="169"/>
                  </a:lnTo>
                  <a:lnTo>
                    <a:pt x="45" y="169"/>
                  </a:lnTo>
                  <a:lnTo>
                    <a:pt x="52" y="166"/>
                  </a:lnTo>
                  <a:lnTo>
                    <a:pt x="52" y="166"/>
                  </a:lnTo>
                  <a:lnTo>
                    <a:pt x="54" y="166"/>
                  </a:lnTo>
                  <a:lnTo>
                    <a:pt x="59" y="164"/>
                  </a:lnTo>
                  <a:lnTo>
                    <a:pt x="62" y="164"/>
                  </a:lnTo>
                  <a:lnTo>
                    <a:pt x="66" y="164"/>
                  </a:lnTo>
                  <a:lnTo>
                    <a:pt x="66" y="164"/>
                  </a:lnTo>
                  <a:lnTo>
                    <a:pt x="69" y="164"/>
                  </a:lnTo>
                  <a:lnTo>
                    <a:pt x="69" y="164"/>
                  </a:lnTo>
                  <a:lnTo>
                    <a:pt x="73" y="161"/>
                  </a:lnTo>
                  <a:lnTo>
                    <a:pt x="73" y="161"/>
                  </a:lnTo>
                  <a:lnTo>
                    <a:pt x="102" y="157"/>
                  </a:lnTo>
                  <a:lnTo>
                    <a:pt x="99" y="152"/>
                  </a:lnTo>
                  <a:lnTo>
                    <a:pt x="97" y="138"/>
                  </a:lnTo>
                  <a:lnTo>
                    <a:pt x="90" y="121"/>
                  </a:lnTo>
                  <a:lnTo>
                    <a:pt x="88" y="116"/>
                  </a:lnTo>
                  <a:lnTo>
                    <a:pt x="88" y="116"/>
                  </a:lnTo>
                  <a:lnTo>
                    <a:pt x="88" y="116"/>
                  </a:lnTo>
                  <a:lnTo>
                    <a:pt x="85" y="119"/>
                  </a:lnTo>
                  <a:lnTo>
                    <a:pt x="83" y="116"/>
                  </a:lnTo>
                  <a:lnTo>
                    <a:pt x="78" y="116"/>
                  </a:lnTo>
                  <a:lnTo>
                    <a:pt x="73" y="112"/>
                  </a:lnTo>
                  <a:lnTo>
                    <a:pt x="66" y="105"/>
                  </a:lnTo>
                  <a:lnTo>
                    <a:pt x="64" y="105"/>
                  </a:lnTo>
                  <a:lnTo>
                    <a:pt x="64" y="102"/>
                  </a:lnTo>
                  <a:lnTo>
                    <a:pt x="59" y="93"/>
                  </a:lnTo>
                  <a:lnTo>
                    <a:pt x="50" y="74"/>
                  </a:lnTo>
                  <a:lnTo>
                    <a:pt x="50" y="72"/>
                  </a:lnTo>
                  <a:lnTo>
                    <a:pt x="47" y="67"/>
                  </a:lnTo>
                  <a:lnTo>
                    <a:pt x="47" y="64"/>
                  </a:lnTo>
                  <a:lnTo>
                    <a:pt x="43" y="60"/>
                  </a:lnTo>
                  <a:lnTo>
                    <a:pt x="36" y="55"/>
                  </a:lnTo>
                  <a:lnTo>
                    <a:pt x="24" y="41"/>
                  </a:lnTo>
                  <a:lnTo>
                    <a:pt x="19" y="29"/>
                  </a:lnTo>
                  <a:lnTo>
                    <a:pt x="19" y="29"/>
                  </a:lnTo>
                  <a:lnTo>
                    <a:pt x="19" y="27"/>
                  </a:lnTo>
                  <a:lnTo>
                    <a:pt x="19" y="27"/>
                  </a:lnTo>
                  <a:lnTo>
                    <a:pt x="21" y="22"/>
                  </a:lnTo>
                  <a:lnTo>
                    <a:pt x="24" y="17"/>
                  </a:lnTo>
                  <a:lnTo>
                    <a:pt x="26" y="17"/>
                  </a:lnTo>
                  <a:lnTo>
                    <a:pt x="31" y="5"/>
                  </a:lnTo>
                  <a:lnTo>
                    <a:pt x="31" y="0"/>
                  </a:lnTo>
                  <a:close/>
                </a:path>
              </a:pathLst>
            </a:custGeom>
            <a:solidFill>
              <a:schemeClr val="accent3">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1" name="Connecticut"/>
            <p:cNvSpPr>
              <a:spLocks/>
            </p:cNvSpPr>
            <p:nvPr/>
          </p:nvSpPr>
          <p:spPr bwMode="auto">
            <a:xfrm>
              <a:off x="8011864" y="2230537"/>
              <a:ext cx="263525" cy="263525"/>
            </a:xfrm>
            <a:custGeom>
              <a:avLst/>
              <a:gdLst>
                <a:gd name="T0" fmla="*/ 161 w 166"/>
                <a:gd name="T1" fmla="*/ 48 h 166"/>
                <a:gd name="T2" fmla="*/ 159 w 166"/>
                <a:gd name="T3" fmla="*/ 36 h 166"/>
                <a:gd name="T4" fmla="*/ 149 w 166"/>
                <a:gd name="T5" fmla="*/ 3 h 166"/>
                <a:gd name="T6" fmla="*/ 149 w 166"/>
                <a:gd name="T7" fmla="*/ 0 h 166"/>
                <a:gd name="T8" fmla="*/ 125 w 166"/>
                <a:gd name="T9" fmla="*/ 7 h 166"/>
                <a:gd name="T10" fmla="*/ 123 w 166"/>
                <a:gd name="T11" fmla="*/ 7 h 166"/>
                <a:gd name="T12" fmla="*/ 118 w 166"/>
                <a:gd name="T13" fmla="*/ 7 h 166"/>
                <a:gd name="T14" fmla="*/ 85 w 166"/>
                <a:gd name="T15" fmla="*/ 14 h 166"/>
                <a:gd name="T16" fmla="*/ 43 w 166"/>
                <a:gd name="T17" fmla="*/ 26 h 166"/>
                <a:gd name="T18" fmla="*/ 38 w 166"/>
                <a:gd name="T19" fmla="*/ 26 h 166"/>
                <a:gd name="T20" fmla="*/ 0 w 166"/>
                <a:gd name="T21" fmla="*/ 36 h 166"/>
                <a:gd name="T22" fmla="*/ 9 w 166"/>
                <a:gd name="T23" fmla="*/ 81 h 166"/>
                <a:gd name="T24" fmla="*/ 12 w 166"/>
                <a:gd name="T25" fmla="*/ 97 h 166"/>
                <a:gd name="T26" fmla="*/ 14 w 166"/>
                <a:gd name="T27" fmla="*/ 119 h 166"/>
                <a:gd name="T28" fmla="*/ 17 w 166"/>
                <a:gd name="T29" fmla="*/ 126 h 166"/>
                <a:gd name="T30" fmla="*/ 14 w 166"/>
                <a:gd name="T31" fmla="*/ 147 h 166"/>
                <a:gd name="T32" fmla="*/ 12 w 166"/>
                <a:gd name="T33" fmla="*/ 147 h 166"/>
                <a:gd name="T34" fmla="*/ 7 w 166"/>
                <a:gd name="T35" fmla="*/ 154 h 166"/>
                <a:gd name="T36" fmla="*/ 17 w 166"/>
                <a:gd name="T37" fmla="*/ 166 h 166"/>
                <a:gd name="T38" fmla="*/ 17 w 166"/>
                <a:gd name="T39" fmla="*/ 166 h 166"/>
                <a:gd name="T40" fmla="*/ 17 w 166"/>
                <a:gd name="T41" fmla="*/ 164 h 166"/>
                <a:gd name="T42" fmla="*/ 17 w 166"/>
                <a:gd name="T43" fmla="*/ 164 h 166"/>
                <a:gd name="T44" fmla="*/ 38 w 166"/>
                <a:gd name="T45" fmla="*/ 145 h 166"/>
                <a:gd name="T46" fmla="*/ 52 w 166"/>
                <a:gd name="T47" fmla="*/ 133 h 166"/>
                <a:gd name="T48" fmla="*/ 59 w 166"/>
                <a:gd name="T49" fmla="*/ 133 h 166"/>
                <a:gd name="T50" fmla="*/ 59 w 166"/>
                <a:gd name="T51" fmla="*/ 133 h 166"/>
                <a:gd name="T52" fmla="*/ 59 w 166"/>
                <a:gd name="T53" fmla="*/ 130 h 166"/>
                <a:gd name="T54" fmla="*/ 62 w 166"/>
                <a:gd name="T55" fmla="*/ 128 h 166"/>
                <a:gd name="T56" fmla="*/ 62 w 166"/>
                <a:gd name="T57" fmla="*/ 126 h 166"/>
                <a:gd name="T58" fmla="*/ 73 w 166"/>
                <a:gd name="T59" fmla="*/ 114 h 166"/>
                <a:gd name="T60" fmla="*/ 73 w 166"/>
                <a:gd name="T61" fmla="*/ 114 h 166"/>
                <a:gd name="T62" fmla="*/ 76 w 166"/>
                <a:gd name="T63" fmla="*/ 116 h 166"/>
                <a:gd name="T64" fmla="*/ 80 w 166"/>
                <a:gd name="T65" fmla="*/ 116 h 166"/>
                <a:gd name="T66" fmla="*/ 88 w 166"/>
                <a:gd name="T67" fmla="*/ 112 h 166"/>
                <a:gd name="T68" fmla="*/ 99 w 166"/>
                <a:gd name="T69" fmla="*/ 109 h 166"/>
                <a:gd name="T70" fmla="*/ 102 w 166"/>
                <a:gd name="T71" fmla="*/ 109 h 166"/>
                <a:gd name="T72" fmla="*/ 106 w 166"/>
                <a:gd name="T73" fmla="*/ 109 h 166"/>
                <a:gd name="T74" fmla="*/ 123 w 166"/>
                <a:gd name="T75" fmla="*/ 102 h 166"/>
                <a:gd name="T76" fmla="*/ 125 w 166"/>
                <a:gd name="T77" fmla="*/ 102 h 166"/>
                <a:gd name="T78" fmla="*/ 125 w 166"/>
                <a:gd name="T79" fmla="*/ 102 h 166"/>
                <a:gd name="T80" fmla="*/ 130 w 166"/>
                <a:gd name="T81" fmla="*/ 100 h 166"/>
                <a:gd name="T82" fmla="*/ 154 w 166"/>
                <a:gd name="T83" fmla="*/ 88 h 166"/>
                <a:gd name="T84" fmla="*/ 166 w 166"/>
                <a:gd name="T85" fmla="*/ 85 h 166"/>
                <a:gd name="T86" fmla="*/ 163 w 166"/>
                <a:gd name="T87" fmla="*/ 52 h 166"/>
                <a:gd name="T88" fmla="*/ 161 w 166"/>
                <a:gd name="T89" fmla="*/ 4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6" h="166">
                  <a:moveTo>
                    <a:pt x="161" y="48"/>
                  </a:moveTo>
                  <a:lnTo>
                    <a:pt x="159" y="36"/>
                  </a:lnTo>
                  <a:lnTo>
                    <a:pt x="149" y="3"/>
                  </a:lnTo>
                  <a:lnTo>
                    <a:pt x="149" y="0"/>
                  </a:lnTo>
                  <a:lnTo>
                    <a:pt x="125" y="7"/>
                  </a:lnTo>
                  <a:lnTo>
                    <a:pt x="123" y="7"/>
                  </a:lnTo>
                  <a:lnTo>
                    <a:pt x="118" y="7"/>
                  </a:lnTo>
                  <a:lnTo>
                    <a:pt x="85" y="14"/>
                  </a:lnTo>
                  <a:lnTo>
                    <a:pt x="43" y="26"/>
                  </a:lnTo>
                  <a:lnTo>
                    <a:pt x="38" y="26"/>
                  </a:lnTo>
                  <a:lnTo>
                    <a:pt x="0" y="36"/>
                  </a:lnTo>
                  <a:lnTo>
                    <a:pt x="9" y="81"/>
                  </a:lnTo>
                  <a:lnTo>
                    <a:pt x="12" y="97"/>
                  </a:lnTo>
                  <a:lnTo>
                    <a:pt x="14" y="119"/>
                  </a:lnTo>
                  <a:lnTo>
                    <a:pt x="17" y="126"/>
                  </a:lnTo>
                  <a:lnTo>
                    <a:pt x="14" y="147"/>
                  </a:lnTo>
                  <a:lnTo>
                    <a:pt x="12" y="147"/>
                  </a:lnTo>
                  <a:lnTo>
                    <a:pt x="7" y="154"/>
                  </a:lnTo>
                  <a:lnTo>
                    <a:pt x="17" y="166"/>
                  </a:lnTo>
                  <a:lnTo>
                    <a:pt x="17" y="166"/>
                  </a:lnTo>
                  <a:lnTo>
                    <a:pt x="17" y="164"/>
                  </a:lnTo>
                  <a:lnTo>
                    <a:pt x="17" y="164"/>
                  </a:lnTo>
                  <a:lnTo>
                    <a:pt x="38" y="145"/>
                  </a:lnTo>
                  <a:lnTo>
                    <a:pt x="52" y="133"/>
                  </a:lnTo>
                  <a:lnTo>
                    <a:pt x="59" y="133"/>
                  </a:lnTo>
                  <a:lnTo>
                    <a:pt x="59" y="133"/>
                  </a:lnTo>
                  <a:lnTo>
                    <a:pt x="59" y="130"/>
                  </a:lnTo>
                  <a:lnTo>
                    <a:pt x="62" y="128"/>
                  </a:lnTo>
                  <a:lnTo>
                    <a:pt x="62" y="126"/>
                  </a:lnTo>
                  <a:lnTo>
                    <a:pt x="73" y="114"/>
                  </a:lnTo>
                  <a:lnTo>
                    <a:pt x="73" y="114"/>
                  </a:lnTo>
                  <a:lnTo>
                    <a:pt x="76" y="116"/>
                  </a:lnTo>
                  <a:lnTo>
                    <a:pt x="80" y="116"/>
                  </a:lnTo>
                  <a:lnTo>
                    <a:pt x="88" y="112"/>
                  </a:lnTo>
                  <a:lnTo>
                    <a:pt x="99" y="109"/>
                  </a:lnTo>
                  <a:lnTo>
                    <a:pt x="102" y="109"/>
                  </a:lnTo>
                  <a:lnTo>
                    <a:pt x="106" y="109"/>
                  </a:lnTo>
                  <a:lnTo>
                    <a:pt x="123" y="102"/>
                  </a:lnTo>
                  <a:lnTo>
                    <a:pt x="125" y="102"/>
                  </a:lnTo>
                  <a:lnTo>
                    <a:pt x="125" y="102"/>
                  </a:lnTo>
                  <a:lnTo>
                    <a:pt x="130" y="100"/>
                  </a:lnTo>
                  <a:lnTo>
                    <a:pt x="154" y="88"/>
                  </a:lnTo>
                  <a:lnTo>
                    <a:pt x="166" y="85"/>
                  </a:lnTo>
                  <a:lnTo>
                    <a:pt x="163" y="52"/>
                  </a:lnTo>
                  <a:lnTo>
                    <a:pt x="161" y="48"/>
                  </a:lnTo>
                  <a:close/>
                </a:path>
              </a:pathLst>
            </a:custGeom>
            <a:solidFill>
              <a:schemeClr val="accent3">
                <a:lumMod val="50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8" name="Colorado"/>
            <p:cNvSpPr>
              <a:spLocks/>
            </p:cNvSpPr>
            <p:nvPr/>
          </p:nvSpPr>
          <p:spPr bwMode="auto">
            <a:xfrm>
              <a:off x="2817564" y="2741712"/>
              <a:ext cx="1119188" cy="882650"/>
            </a:xfrm>
            <a:custGeom>
              <a:avLst/>
              <a:gdLst>
                <a:gd name="T0" fmla="*/ 674 w 705"/>
                <a:gd name="T1" fmla="*/ 556 h 556"/>
                <a:gd name="T2" fmla="*/ 681 w 705"/>
                <a:gd name="T3" fmla="*/ 476 h 556"/>
                <a:gd name="T4" fmla="*/ 684 w 705"/>
                <a:gd name="T5" fmla="*/ 400 h 556"/>
                <a:gd name="T6" fmla="*/ 688 w 705"/>
                <a:gd name="T7" fmla="*/ 358 h 556"/>
                <a:gd name="T8" fmla="*/ 691 w 705"/>
                <a:gd name="T9" fmla="*/ 303 h 556"/>
                <a:gd name="T10" fmla="*/ 696 w 705"/>
                <a:gd name="T11" fmla="*/ 239 h 556"/>
                <a:gd name="T12" fmla="*/ 698 w 705"/>
                <a:gd name="T13" fmla="*/ 187 h 556"/>
                <a:gd name="T14" fmla="*/ 700 w 705"/>
                <a:gd name="T15" fmla="*/ 133 h 556"/>
                <a:gd name="T16" fmla="*/ 703 w 705"/>
                <a:gd name="T17" fmla="*/ 95 h 556"/>
                <a:gd name="T18" fmla="*/ 653 w 705"/>
                <a:gd name="T19" fmla="*/ 59 h 556"/>
                <a:gd name="T20" fmla="*/ 584 w 705"/>
                <a:gd name="T21" fmla="*/ 55 h 556"/>
                <a:gd name="T22" fmla="*/ 523 w 705"/>
                <a:gd name="T23" fmla="*/ 50 h 556"/>
                <a:gd name="T24" fmla="*/ 412 w 705"/>
                <a:gd name="T25" fmla="*/ 40 h 556"/>
                <a:gd name="T26" fmla="*/ 317 w 705"/>
                <a:gd name="T27" fmla="*/ 31 h 556"/>
                <a:gd name="T28" fmla="*/ 225 w 705"/>
                <a:gd name="T29" fmla="*/ 19 h 556"/>
                <a:gd name="T30" fmla="*/ 140 w 705"/>
                <a:gd name="T31" fmla="*/ 10 h 556"/>
                <a:gd name="T32" fmla="*/ 61 w 705"/>
                <a:gd name="T33" fmla="*/ 43 h 556"/>
                <a:gd name="T34" fmla="*/ 43 w 705"/>
                <a:gd name="T35" fmla="*/ 182 h 556"/>
                <a:gd name="T36" fmla="*/ 35 w 705"/>
                <a:gd name="T37" fmla="*/ 227 h 556"/>
                <a:gd name="T38" fmla="*/ 33 w 705"/>
                <a:gd name="T39" fmla="*/ 256 h 556"/>
                <a:gd name="T40" fmla="*/ 26 w 705"/>
                <a:gd name="T41" fmla="*/ 303 h 556"/>
                <a:gd name="T42" fmla="*/ 17 w 705"/>
                <a:gd name="T43" fmla="*/ 379 h 556"/>
                <a:gd name="T44" fmla="*/ 0 w 705"/>
                <a:gd name="T45" fmla="*/ 488 h 556"/>
                <a:gd name="T46" fmla="*/ 151 w 705"/>
                <a:gd name="T47" fmla="*/ 507 h 556"/>
                <a:gd name="T48" fmla="*/ 196 w 705"/>
                <a:gd name="T49" fmla="*/ 511 h 556"/>
                <a:gd name="T50" fmla="*/ 234 w 705"/>
                <a:gd name="T51" fmla="*/ 519 h 556"/>
                <a:gd name="T52" fmla="*/ 293 w 705"/>
                <a:gd name="T53" fmla="*/ 523 h 556"/>
                <a:gd name="T54" fmla="*/ 369 w 705"/>
                <a:gd name="T55" fmla="*/ 530 h 556"/>
                <a:gd name="T56" fmla="*/ 390 w 705"/>
                <a:gd name="T57" fmla="*/ 533 h 556"/>
                <a:gd name="T58" fmla="*/ 485 w 705"/>
                <a:gd name="T59" fmla="*/ 542 h 556"/>
                <a:gd name="T60" fmla="*/ 582 w 705"/>
                <a:gd name="T61" fmla="*/ 549 h 556"/>
                <a:gd name="T62" fmla="*/ 646 w 705"/>
                <a:gd name="T63" fmla="*/ 554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5" h="556">
                  <a:moveTo>
                    <a:pt x="646" y="554"/>
                  </a:moveTo>
                  <a:lnTo>
                    <a:pt x="674" y="556"/>
                  </a:lnTo>
                  <a:lnTo>
                    <a:pt x="679" y="507"/>
                  </a:lnTo>
                  <a:lnTo>
                    <a:pt x="681" y="476"/>
                  </a:lnTo>
                  <a:lnTo>
                    <a:pt x="681" y="464"/>
                  </a:lnTo>
                  <a:lnTo>
                    <a:pt x="684" y="400"/>
                  </a:lnTo>
                  <a:lnTo>
                    <a:pt x="684" y="400"/>
                  </a:lnTo>
                  <a:lnTo>
                    <a:pt x="688" y="358"/>
                  </a:lnTo>
                  <a:lnTo>
                    <a:pt x="688" y="346"/>
                  </a:lnTo>
                  <a:lnTo>
                    <a:pt x="691" y="303"/>
                  </a:lnTo>
                  <a:lnTo>
                    <a:pt x="691" y="294"/>
                  </a:lnTo>
                  <a:lnTo>
                    <a:pt x="696" y="239"/>
                  </a:lnTo>
                  <a:lnTo>
                    <a:pt x="696" y="239"/>
                  </a:lnTo>
                  <a:lnTo>
                    <a:pt x="698" y="187"/>
                  </a:lnTo>
                  <a:lnTo>
                    <a:pt x="700" y="145"/>
                  </a:lnTo>
                  <a:lnTo>
                    <a:pt x="700" y="133"/>
                  </a:lnTo>
                  <a:lnTo>
                    <a:pt x="703" y="102"/>
                  </a:lnTo>
                  <a:lnTo>
                    <a:pt x="703" y="95"/>
                  </a:lnTo>
                  <a:lnTo>
                    <a:pt x="705" y="64"/>
                  </a:lnTo>
                  <a:lnTo>
                    <a:pt x="653" y="59"/>
                  </a:lnTo>
                  <a:lnTo>
                    <a:pt x="651" y="59"/>
                  </a:lnTo>
                  <a:lnTo>
                    <a:pt x="584" y="55"/>
                  </a:lnTo>
                  <a:lnTo>
                    <a:pt x="565" y="55"/>
                  </a:lnTo>
                  <a:lnTo>
                    <a:pt x="523" y="50"/>
                  </a:lnTo>
                  <a:lnTo>
                    <a:pt x="442" y="43"/>
                  </a:lnTo>
                  <a:lnTo>
                    <a:pt x="412" y="40"/>
                  </a:lnTo>
                  <a:lnTo>
                    <a:pt x="329" y="31"/>
                  </a:lnTo>
                  <a:lnTo>
                    <a:pt x="317" y="31"/>
                  </a:lnTo>
                  <a:lnTo>
                    <a:pt x="267" y="24"/>
                  </a:lnTo>
                  <a:lnTo>
                    <a:pt x="225" y="19"/>
                  </a:lnTo>
                  <a:lnTo>
                    <a:pt x="170" y="12"/>
                  </a:lnTo>
                  <a:lnTo>
                    <a:pt x="140" y="10"/>
                  </a:lnTo>
                  <a:lnTo>
                    <a:pt x="69" y="0"/>
                  </a:lnTo>
                  <a:lnTo>
                    <a:pt x="61" y="43"/>
                  </a:lnTo>
                  <a:lnTo>
                    <a:pt x="45" y="164"/>
                  </a:lnTo>
                  <a:lnTo>
                    <a:pt x="43" y="182"/>
                  </a:lnTo>
                  <a:lnTo>
                    <a:pt x="40" y="199"/>
                  </a:lnTo>
                  <a:lnTo>
                    <a:pt x="35" y="227"/>
                  </a:lnTo>
                  <a:lnTo>
                    <a:pt x="33" y="251"/>
                  </a:lnTo>
                  <a:lnTo>
                    <a:pt x="33" y="256"/>
                  </a:lnTo>
                  <a:lnTo>
                    <a:pt x="28" y="277"/>
                  </a:lnTo>
                  <a:lnTo>
                    <a:pt x="26" y="303"/>
                  </a:lnTo>
                  <a:lnTo>
                    <a:pt x="21" y="346"/>
                  </a:lnTo>
                  <a:lnTo>
                    <a:pt x="17" y="379"/>
                  </a:lnTo>
                  <a:lnTo>
                    <a:pt x="9" y="429"/>
                  </a:lnTo>
                  <a:lnTo>
                    <a:pt x="0" y="488"/>
                  </a:lnTo>
                  <a:lnTo>
                    <a:pt x="64" y="495"/>
                  </a:lnTo>
                  <a:lnTo>
                    <a:pt x="151" y="507"/>
                  </a:lnTo>
                  <a:lnTo>
                    <a:pt x="156" y="507"/>
                  </a:lnTo>
                  <a:lnTo>
                    <a:pt x="196" y="511"/>
                  </a:lnTo>
                  <a:lnTo>
                    <a:pt x="211" y="514"/>
                  </a:lnTo>
                  <a:lnTo>
                    <a:pt x="234" y="519"/>
                  </a:lnTo>
                  <a:lnTo>
                    <a:pt x="248" y="519"/>
                  </a:lnTo>
                  <a:lnTo>
                    <a:pt x="293" y="523"/>
                  </a:lnTo>
                  <a:lnTo>
                    <a:pt x="322" y="526"/>
                  </a:lnTo>
                  <a:lnTo>
                    <a:pt x="369" y="530"/>
                  </a:lnTo>
                  <a:lnTo>
                    <a:pt x="374" y="533"/>
                  </a:lnTo>
                  <a:lnTo>
                    <a:pt x="390" y="533"/>
                  </a:lnTo>
                  <a:lnTo>
                    <a:pt x="416" y="535"/>
                  </a:lnTo>
                  <a:lnTo>
                    <a:pt x="485" y="542"/>
                  </a:lnTo>
                  <a:lnTo>
                    <a:pt x="575" y="549"/>
                  </a:lnTo>
                  <a:lnTo>
                    <a:pt x="582" y="549"/>
                  </a:lnTo>
                  <a:lnTo>
                    <a:pt x="594" y="549"/>
                  </a:lnTo>
                  <a:lnTo>
                    <a:pt x="646" y="554"/>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0" name="California"/>
            <p:cNvSpPr>
              <a:spLocks/>
            </p:cNvSpPr>
            <p:nvPr/>
          </p:nvSpPr>
          <p:spPr bwMode="auto">
            <a:xfrm>
              <a:off x="710952" y="2081312"/>
              <a:ext cx="1235075" cy="2108200"/>
            </a:xfrm>
            <a:custGeom>
              <a:avLst/>
              <a:gdLst>
                <a:gd name="T0" fmla="*/ 712 w 778"/>
                <a:gd name="T1" fmla="*/ 1294 h 1328"/>
                <a:gd name="T2" fmla="*/ 693 w 778"/>
                <a:gd name="T3" fmla="*/ 1283 h 1328"/>
                <a:gd name="T4" fmla="*/ 731 w 778"/>
                <a:gd name="T5" fmla="*/ 1197 h 1328"/>
                <a:gd name="T6" fmla="*/ 778 w 778"/>
                <a:gd name="T7" fmla="*/ 1155 h 1328"/>
                <a:gd name="T8" fmla="*/ 757 w 778"/>
                <a:gd name="T9" fmla="*/ 1096 h 1328"/>
                <a:gd name="T10" fmla="*/ 733 w 778"/>
                <a:gd name="T11" fmla="*/ 1034 h 1328"/>
                <a:gd name="T12" fmla="*/ 648 w 778"/>
                <a:gd name="T13" fmla="*/ 906 h 1328"/>
                <a:gd name="T14" fmla="*/ 556 w 778"/>
                <a:gd name="T15" fmla="*/ 769 h 1328"/>
                <a:gd name="T16" fmla="*/ 378 w 778"/>
                <a:gd name="T17" fmla="*/ 504 h 1328"/>
                <a:gd name="T18" fmla="*/ 364 w 778"/>
                <a:gd name="T19" fmla="*/ 407 h 1328"/>
                <a:gd name="T20" fmla="*/ 397 w 778"/>
                <a:gd name="T21" fmla="*/ 281 h 1328"/>
                <a:gd name="T22" fmla="*/ 381 w 778"/>
                <a:gd name="T23" fmla="*/ 87 h 1328"/>
                <a:gd name="T24" fmla="*/ 224 w 778"/>
                <a:gd name="T25" fmla="*/ 42 h 1328"/>
                <a:gd name="T26" fmla="*/ 161 w 778"/>
                <a:gd name="T27" fmla="*/ 23 h 1328"/>
                <a:gd name="T28" fmla="*/ 71 w 778"/>
                <a:gd name="T29" fmla="*/ 33 h 1328"/>
                <a:gd name="T30" fmla="*/ 61 w 778"/>
                <a:gd name="T31" fmla="*/ 87 h 1328"/>
                <a:gd name="T32" fmla="*/ 38 w 778"/>
                <a:gd name="T33" fmla="*/ 137 h 1328"/>
                <a:gd name="T34" fmla="*/ 12 w 778"/>
                <a:gd name="T35" fmla="*/ 165 h 1328"/>
                <a:gd name="T36" fmla="*/ 21 w 778"/>
                <a:gd name="T37" fmla="*/ 239 h 1328"/>
                <a:gd name="T38" fmla="*/ 30 w 778"/>
                <a:gd name="T39" fmla="*/ 286 h 1328"/>
                <a:gd name="T40" fmla="*/ 26 w 778"/>
                <a:gd name="T41" fmla="*/ 303 h 1328"/>
                <a:gd name="T42" fmla="*/ 16 w 778"/>
                <a:gd name="T43" fmla="*/ 319 h 1328"/>
                <a:gd name="T44" fmla="*/ 47 w 778"/>
                <a:gd name="T45" fmla="*/ 447 h 1328"/>
                <a:gd name="T46" fmla="*/ 80 w 778"/>
                <a:gd name="T47" fmla="*/ 535 h 1328"/>
                <a:gd name="T48" fmla="*/ 90 w 778"/>
                <a:gd name="T49" fmla="*/ 530 h 1328"/>
                <a:gd name="T50" fmla="*/ 94 w 778"/>
                <a:gd name="T51" fmla="*/ 504 h 1328"/>
                <a:gd name="T52" fmla="*/ 109 w 778"/>
                <a:gd name="T53" fmla="*/ 520 h 1328"/>
                <a:gd name="T54" fmla="*/ 109 w 778"/>
                <a:gd name="T55" fmla="*/ 584 h 1328"/>
                <a:gd name="T56" fmla="*/ 87 w 778"/>
                <a:gd name="T57" fmla="*/ 565 h 1328"/>
                <a:gd name="T58" fmla="*/ 92 w 778"/>
                <a:gd name="T59" fmla="*/ 542 h 1328"/>
                <a:gd name="T60" fmla="*/ 80 w 778"/>
                <a:gd name="T61" fmla="*/ 549 h 1328"/>
                <a:gd name="T62" fmla="*/ 71 w 778"/>
                <a:gd name="T63" fmla="*/ 615 h 1328"/>
                <a:gd name="T64" fmla="*/ 82 w 778"/>
                <a:gd name="T65" fmla="*/ 641 h 1328"/>
                <a:gd name="T66" fmla="*/ 94 w 778"/>
                <a:gd name="T67" fmla="*/ 653 h 1328"/>
                <a:gd name="T68" fmla="*/ 109 w 778"/>
                <a:gd name="T69" fmla="*/ 653 h 1328"/>
                <a:gd name="T70" fmla="*/ 116 w 778"/>
                <a:gd name="T71" fmla="*/ 669 h 1328"/>
                <a:gd name="T72" fmla="*/ 106 w 778"/>
                <a:gd name="T73" fmla="*/ 693 h 1328"/>
                <a:gd name="T74" fmla="*/ 92 w 778"/>
                <a:gd name="T75" fmla="*/ 700 h 1328"/>
                <a:gd name="T76" fmla="*/ 94 w 778"/>
                <a:gd name="T77" fmla="*/ 743 h 1328"/>
                <a:gd name="T78" fmla="*/ 104 w 778"/>
                <a:gd name="T79" fmla="*/ 755 h 1328"/>
                <a:gd name="T80" fmla="*/ 116 w 778"/>
                <a:gd name="T81" fmla="*/ 795 h 1328"/>
                <a:gd name="T82" fmla="*/ 127 w 778"/>
                <a:gd name="T83" fmla="*/ 826 h 1328"/>
                <a:gd name="T84" fmla="*/ 168 w 778"/>
                <a:gd name="T85" fmla="*/ 901 h 1328"/>
                <a:gd name="T86" fmla="*/ 170 w 778"/>
                <a:gd name="T87" fmla="*/ 909 h 1328"/>
                <a:gd name="T88" fmla="*/ 165 w 778"/>
                <a:gd name="T89" fmla="*/ 920 h 1328"/>
                <a:gd name="T90" fmla="*/ 177 w 778"/>
                <a:gd name="T91" fmla="*/ 991 h 1328"/>
                <a:gd name="T92" fmla="*/ 217 w 778"/>
                <a:gd name="T93" fmla="*/ 1006 h 1328"/>
                <a:gd name="T94" fmla="*/ 246 w 778"/>
                <a:gd name="T95" fmla="*/ 1015 h 1328"/>
                <a:gd name="T96" fmla="*/ 288 w 778"/>
                <a:gd name="T97" fmla="*/ 1065 h 1328"/>
                <a:gd name="T98" fmla="*/ 340 w 778"/>
                <a:gd name="T99" fmla="*/ 1086 h 1328"/>
                <a:gd name="T100" fmla="*/ 345 w 778"/>
                <a:gd name="T101" fmla="*/ 1091 h 1328"/>
                <a:gd name="T102" fmla="*/ 347 w 778"/>
                <a:gd name="T103" fmla="*/ 1103 h 1328"/>
                <a:gd name="T104" fmla="*/ 347 w 778"/>
                <a:gd name="T105" fmla="*/ 1117 h 1328"/>
                <a:gd name="T106" fmla="*/ 355 w 778"/>
                <a:gd name="T107" fmla="*/ 1131 h 1328"/>
                <a:gd name="T108" fmla="*/ 411 w 778"/>
                <a:gd name="T109" fmla="*/ 1178 h 1328"/>
                <a:gd name="T110" fmla="*/ 423 w 778"/>
                <a:gd name="T111" fmla="*/ 1195 h 1328"/>
                <a:gd name="T112" fmla="*/ 433 w 778"/>
                <a:gd name="T113" fmla="*/ 1223 h 1328"/>
                <a:gd name="T114" fmla="*/ 435 w 778"/>
                <a:gd name="T115" fmla="*/ 1247 h 1328"/>
                <a:gd name="T116" fmla="*/ 513 w 778"/>
                <a:gd name="T117" fmla="*/ 1309 h 1328"/>
                <a:gd name="T118" fmla="*/ 605 w 778"/>
                <a:gd name="T119" fmla="*/ 1318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1328">
                  <a:moveTo>
                    <a:pt x="709" y="1320"/>
                  </a:moveTo>
                  <a:lnTo>
                    <a:pt x="714" y="1313"/>
                  </a:lnTo>
                  <a:lnTo>
                    <a:pt x="714" y="1311"/>
                  </a:lnTo>
                  <a:lnTo>
                    <a:pt x="714" y="1301"/>
                  </a:lnTo>
                  <a:lnTo>
                    <a:pt x="712" y="1294"/>
                  </a:lnTo>
                  <a:lnTo>
                    <a:pt x="712" y="1294"/>
                  </a:lnTo>
                  <a:lnTo>
                    <a:pt x="712" y="1294"/>
                  </a:lnTo>
                  <a:lnTo>
                    <a:pt x="702" y="1292"/>
                  </a:lnTo>
                  <a:lnTo>
                    <a:pt x="700" y="1292"/>
                  </a:lnTo>
                  <a:lnTo>
                    <a:pt x="695" y="1290"/>
                  </a:lnTo>
                  <a:lnTo>
                    <a:pt x="693" y="1283"/>
                  </a:lnTo>
                  <a:lnTo>
                    <a:pt x="693" y="1283"/>
                  </a:lnTo>
                  <a:lnTo>
                    <a:pt x="700" y="1247"/>
                  </a:lnTo>
                  <a:lnTo>
                    <a:pt x="709" y="1245"/>
                  </a:lnTo>
                  <a:lnTo>
                    <a:pt x="721" y="1228"/>
                  </a:lnTo>
                  <a:lnTo>
                    <a:pt x="726" y="1216"/>
                  </a:lnTo>
                  <a:lnTo>
                    <a:pt x="728" y="1200"/>
                  </a:lnTo>
                  <a:lnTo>
                    <a:pt x="731" y="1197"/>
                  </a:lnTo>
                  <a:lnTo>
                    <a:pt x="733" y="1188"/>
                  </a:lnTo>
                  <a:lnTo>
                    <a:pt x="735" y="1183"/>
                  </a:lnTo>
                  <a:lnTo>
                    <a:pt x="745" y="1169"/>
                  </a:lnTo>
                  <a:lnTo>
                    <a:pt x="757" y="1164"/>
                  </a:lnTo>
                  <a:lnTo>
                    <a:pt x="766" y="1162"/>
                  </a:lnTo>
                  <a:lnTo>
                    <a:pt x="778" y="1155"/>
                  </a:lnTo>
                  <a:lnTo>
                    <a:pt x="778" y="1148"/>
                  </a:lnTo>
                  <a:lnTo>
                    <a:pt x="773" y="1141"/>
                  </a:lnTo>
                  <a:lnTo>
                    <a:pt x="769" y="1133"/>
                  </a:lnTo>
                  <a:lnTo>
                    <a:pt x="762" y="1126"/>
                  </a:lnTo>
                  <a:lnTo>
                    <a:pt x="757" y="1100"/>
                  </a:lnTo>
                  <a:lnTo>
                    <a:pt x="757" y="1096"/>
                  </a:lnTo>
                  <a:lnTo>
                    <a:pt x="750" y="1084"/>
                  </a:lnTo>
                  <a:lnTo>
                    <a:pt x="745" y="1069"/>
                  </a:lnTo>
                  <a:lnTo>
                    <a:pt x="745" y="1069"/>
                  </a:lnTo>
                  <a:lnTo>
                    <a:pt x="745" y="1067"/>
                  </a:lnTo>
                  <a:lnTo>
                    <a:pt x="747" y="1055"/>
                  </a:lnTo>
                  <a:lnTo>
                    <a:pt x="733" y="1034"/>
                  </a:lnTo>
                  <a:lnTo>
                    <a:pt x="698" y="980"/>
                  </a:lnTo>
                  <a:lnTo>
                    <a:pt x="695" y="977"/>
                  </a:lnTo>
                  <a:lnTo>
                    <a:pt x="688" y="968"/>
                  </a:lnTo>
                  <a:lnTo>
                    <a:pt x="669" y="937"/>
                  </a:lnTo>
                  <a:lnTo>
                    <a:pt x="650" y="909"/>
                  </a:lnTo>
                  <a:lnTo>
                    <a:pt x="648" y="906"/>
                  </a:lnTo>
                  <a:lnTo>
                    <a:pt x="634" y="887"/>
                  </a:lnTo>
                  <a:lnTo>
                    <a:pt x="631" y="880"/>
                  </a:lnTo>
                  <a:lnTo>
                    <a:pt x="605" y="842"/>
                  </a:lnTo>
                  <a:lnTo>
                    <a:pt x="572" y="793"/>
                  </a:lnTo>
                  <a:lnTo>
                    <a:pt x="567" y="785"/>
                  </a:lnTo>
                  <a:lnTo>
                    <a:pt x="556" y="769"/>
                  </a:lnTo>
                  <a:lnTo>
                    <a:pt x="553" y="767"/>
                  </a:lnTo>
                  <a:lnTo>
                    <a:pt x="506" y="693"/>
                  </a:lnTo>
                  <a:lnTo>
                    <a:pt x="461" y="627"/>
                  </a:lnTo>
                  <a:lnTo>
                    <a:pt x="409" y="549"/>
                  </a:lnTo>
                  <a:lnTo>
                    <a:pt x="397" y="530"/>
                  </a:lnTo>
                  <a:lnTo>
                    <a:pt x="378" y="504"/>
                  </a:lnTo>
                  <a:lnTo>
                    <a:pt x="357" y="471"/>
                  </a:lnTo>
                  <a:lnTo>
                    <a:pt x="352" y="452"/>
                  </a:lnTo>
                  <a:lnTo>
                    <a:pt x="352" y="447"/>
                  </a:lnTo>
                  <a:lnTo>
                    <a:pt x="355" y="440"/>
                  </a:lnTo>
                  <a:lnTo>
                    <a:pt x="359" y="421"/>
                  </a:lnTo>
                  <a:lnTo>
                    <a:pt x="364" y="407"/>
                  </a:lnTo>
                  <a:lnTo>
                    <a:pt x="371" y="374"/>
                  </a:lnTo>
                  <a:lnTo>
                    <a:pt x="373" y="366"/>
                  </a:lnTo>
                  <a:lnTo>
                    <a:pt x="383" y="331"/>
                  </a:lnTo>
                  <a:lnTo>
                    <a:pt x="390" y="310"/>
                  </a:lnTo>
                  <a:lnTo>
                    <a:pt x="390" y="303"/>
                  </a:lnTo>
                  <a:lnTo>
                    <a:pt x="397" y="281"/>
                  </a:lnTo>
                  <a:lnTo>
                    <a:pt x="407" y="236"/>
                  </a:lnTo>
                  <a:lnTo>
                    <a:pt x="416" y="198"/>
                  </a:lnTo>
                  <a:lnTo>
                    <a:pt x="442" y="104"/>
                  </a:lnTo>
                  <a:lnTo>
                    <a:pt x="416" y="97"/>
                  </a:lnTo>
                  <a:lnTo>
                    <a:pt x="414" y="97"/>
                  </a:lnTo>
                  <a:lnTo>
                    <a:pt x="381" y="87"/>
                  </a:lnTo>
                  <a:lnTo>
                    <a:pt x="364" y="82"/>
                  </a:lnTo>
                  <a:lnTo>
                    <a:pt x="317" y="68"/>
                  </a:lnTo>
                  <a:lnTo>
                    <a:pt x="243" y="47"/>
                  </a:lnTo>
                  <a:lnTo>
                    <a:pt x="239" y="47"/>
                  </a:lnTo>
                  <a:lnTo>
                    <a:pt x="236" y="45"/>
                  </a:lnTo>
                  <a:lnTo>
                    <a:pt x="224" y="42"/>
                  </a:lnTo>
                  <a:lnTo>
                    <a:pt x="213" y="40"/>
                  </a:lnTo>
                  <a:lnTo>
                    <a:pt x="184" y="30"/>
                  </a:lnTo>
                  <a:lnTo>
                    <a:pt x="182" y="30"/>
                  </a:lnTo>
                  <a:lnTo>
                    <a:pt x="177" y="28"/>
                  </a:lnTo>
                  <a:lnTo>
                    <a:pt x="168" y="26"/>
                  </a:lnTo>
                  <a:lnTo>
                    <a:pt x="161" y="23"/>
                  </a:lnTo>
                  <a:lnTo>
                    <a:pt x="137" y="16"/>
                  </a:lnTo>
                  <a:lnTo>
                    <a:pt x="111" y="9"/>
                  </a:lnTo>
                  <a:lnTo>
                    <a:pt x="75" y="0"/>
                  </a:lnTo>
                  <a:lnTo>
                    <a:pt x="73" y="11"/>
                  </a:lnTo>
                  <a:lnTo>
                    <a:pt x="71" y="30"/>
                  </a:lnTo>
                  <a:lnTo>
                    <a:pt x="71" y="33"/>
                  </a:lnTo>
                  <a:lnTo>
                    <a:pt x="71" y="35"/>
                  </a:lnTo>
                  <a:lnTo>
                    <a:pt x="71" y="35"/>
                  </a:lnTo>
                  <a:lnTo>
                    <a:pt x="71" y="49"/>
                  </a:lnTo>
                  <a:lnTo>
                    <a:pt x="71" y="56"/>
                  </a:lnTo>
                  <a:lnTo>
                    <a:pt x="71" y="66"/>
                  </a:lnTo>
                  <a:lnTo>
                    <a:pt x="61" y="87"/>
                  </a:lnTo>
                  <a:lnTo>
                    <a:pt x="49" y="113"/>
                  </a:lnTo>
                  <a:lnTo>
                    <a:pt x="49" y="116"/>
                  </a:lnTo>
                  <a:lnTo>
                    <a:pt x="47" y="120"/>
                  </a:lnTo>
                  <a:lnTo>
                    <a:pt x="45" y="127"/>
                  </a:lnTo>
                  <a:lnTo>
                    <a:pt x="40" y="132"/>
                  </a:lnTo>
                  <a:lnTo>
                    <a:pt x="38" y="137"/>
                  </a:lnTo>
                  <a:lnTo>
                    <a:pt x="35" y="139"/>
                  </a:lnTo>
                  <a:lnTo>
                    <a:pt x="28" y="146"/>
                  </a:lnTo>
                  <a:lnTo>
                    <a:pt x="21" y="153"/>
                  </a:lnTo>
                  <a:lnTo>
                    <a:pt x="19" y="156"/>
                  </a:lnTo>
                  <a:lnTo>
                    <a:pt x="16" y="158"/>
                  </a:lnTo>
                  <a:lnTo>
                    <a:pt x="12" y="165"/>
                  </a:lnTo>
                  <a:lnTo>
                    <a:pt x="2" y="177"/>
                  </a:lnTo>
                  <a:lnTo>
                    <a:pt x="2" y="177"/>
                  </a:lnTo>
                  <a:lnTo>
                    <a:pt x="0" y="198"/>
                  </a:lnTo>
                  <a:lnTo>
                    <a:pt x="0" y="201"/>
                  </a:lnTo>
                  <a:lnTo>
                    <a:pt x="19" y="236"/>
                  </a:lnTo>
                  <a:lnTo>
                    <a:pt x="21" y="239"/>
                  </a:lnTo>
                  <a:lnTo>
                    <a:pt x="23" y="246"/>
                  </a:lnTo>
                  <a:lnTo>
                    <a:pt x="26" y="253"/>
                  </a:lnTo>
                  <a:lnTo>
                    <a:pt x="30" y="265"/>
                  </a:lnTo>
                  <a:lnTo>
                    <a:pt x="30" y="265"/>
                  </a:lnTo>
                  <a:lnTo>
                    <a:pt x="30" y="284"/>
                  </a:lnTo>
                  <a:lnTo>
                    <a:pt x="30" y="286"/>
                  </a:lnTo>
                  <a:lnTo>
                    <a:pt x="28" y="298"/>
                  </a:lnTo>
                  <a:lnTo>
                    <a:pt x="28" y="300"/>
                  </a:lnTo>
                  <a:lnTo>
                    <a:pt x="26" y="303"/>
                  </a:lnTo>
                  <a:lnTo>
                    <a:pt x="26" y="303"/>
                  </a:lnTo>
                  <a:lnTo>
                    <a:pt x="26" y="303"/>
                  </a:lnTo>
                  <a:lnTo>
                    <a:pt x="26" y="303"/>
                  </a:lnTo>
                  <a:lnTo>
                    <a:pt x="23" y="305"/>
                  </a:lnTo>
                  <a:lnTo>
                    <a:pt x="21" y="307"/>
                  </a:lnTo>
                  <a:lnTo>
                    <a:pt x="21" y="310"/>
                  </a:lnTo>
                  <a:lnTo>
                    <a:pt x="19" y="314"/>
                  </a:lnTo>
                  <a:lnTo>
                    <a:pt x="16" y="319"/>
                  </a:lnTo>
                  <a:lnTo>
                    <a:pt x="16" y="319"/>
                  </a:lnTo>
                  <a:lnTo>
                    <a:pt x="16" y="322"/>
                  </a:lnTo>
                  <a:lnTo>
                    <a:pt x="12" y="376"/>
                  </a:lnTo>
                  <a:lnTo>
                    <a:pt x="16" y="390"/>
                  </a:lnTo>
                  <a:lnTo>
                    <a:pt x="21" y="397"/>
                  </a:lnTo>
                  <a:lnTo>
                    <a:pt x="28" y="409"/>
                  </a:lnTo>
                  <a:lnTo>
                    <a:pt x="47" y="447"/>
                  </a:lnTo>
                  <a:lnTo>
                    <a:pt x="54" y="468"/>
                  </a:lnTo>
                  <a:lnTo>
                    <a:pt x="54" y="468"/>
                  </a:lnTo>
                  <a:lnTo>
                    <a:pt x="54" y="473"/>
                  </a:lnTo>
                  <a:lnTo>
                    <a:pt x="54" y="473"/>
                  </a:lnTo>
                  <a:lnTo>
                    <a:pt x="49" y="501"/>
                  </a:lnTo>
                  <a:lnTo>
                    <a:pt x="80" y="535"/>
                  </a:lnTo>
                  <a:lnTo>
                    <a:pt x="80" y="537"/>
                  </a:lnTo>
                  <a:lnTo>
                    <a:pt x="82" y="537"/>
                  </a:lnTo>
                  <a:lnTo>
                    <a:pt x="85" y="537"/>
                  </a:lnTo>
                  <a:lnTo>
                    <a:pt x="90" y="532"/>
                  </a:lnTo>
                  <a:lnTo>
                    <a:pt x="90" y="532"/>
                  </a:lnTo>
                  <a:lnTo>
                    <a:pt x="90" y="530"/>
                  </a:lnTo>
                  <a:lnTo>
                    <a:pt x="90" y="527"/>
                  </a:lnTo>
                  <a:lnTo>
                    <a:pt x="87" y="525"/>
                  </a:lnTo>
                  <a:lnTo>
                    <a:pt x="87" y="525"/>
                  </a:lnTo>
                  <a:lnTo>
                    <a:pt x="87" y="523"/>
                  </a:lnTo>
                  <a:lnTo>
                    <a:pt x="90" y="513"/>
                  </a:lnTo>
                  <a:lnTo>
                    <a:pt x="94" y="504"/>
                  </a:lnTo>
                  <a:lnTo>
                    <a:pt x="104" y="501"/>
                  </a:lnTo>
                  <a:lnTo>
                    <a:pt x="113" y="516"/>
                  </a:lnTo>
                  <a:lnTo>
                    <a:pt x="113" y="516"/>
                  </a:lnTo>
                  <a:lnTo>
                    <a:pt x="113" y="518"/>
                  </a:lnTo>
                  <a:lnTo>
                    <a:pt x="109" y="520"/>
                  </a:lnTo>
                  <a:lnTo>
                    <a:pt x="109" y="520"/>
                  </a:lnTo>
                  <a:lnTo>
                    <a:pt x="97" y="523"/>
                  </a:lnTo>
                  <a:lnTo>
                    <a:pt x="99" y="530"/>
                  </a:lnTo>
                  <a:lnTo>
                    <a:pt x="104" y="535"/>
                  </a:lnTo>
                  <a:lnTo>
                    <a:pt x="101" y="542"/>
                  </a:lnTo>
                  <a:lnTo>
                    <a:pt x="109" y="563"/>
                  </a:lnTo>
                  <a:lnTo>
                    <a:pt x="109" y="584"/>
                  </a:lnTo>
                  <a:lnTo>
                    <a:pt x="109" y="584"/>
                  </a:lnTo>
                  <a:lnTo>
                    <a:pt x="106" y="584"/>
                  </a:lnTo>
                  <a:lnTo>
                    <a:pt x="104" y="584"/>
                  </a:lnTo>
                  <a:lnTo>
                    <a:pt x="104" y="584"/>
                  </a:lnTo>
                  <a:lnTo>
                    <a:pt x="87" y="568"/>
                  </a:lnTo>
                  <a:lnTo>
                    <a:pt x="87" y="565"/>
                  </a:lnTo>
                  <a:lnTo>
                    <a:pt x="90" y="553"/>
                  </a:lnTo>
                  <a:lnTo>
                    <a:pt x="90" y="553"/>
                  </a:lnTo>
                  <a:lnTo>
                    <a:pt x="92" y="553"/>
                  </a:lnTo>
                  <a:lnTo>
                    <a:pt x="92" y="551"/>
                  </a:lnTo>
                  <a:lnTo>
                    <a:pt x="92" y="544"/>
                  </a:lnTo>
                  <a:lnTo>
                    <a:pt x="92" y="542"/>
                  </a:lnTo>
                  <a:lnTo>
                    <a:pt x="92" y="542"/>
                  </a:lnTo>
                  <a:lnTo>
                    <a:pt x="90" y="542"/>
                  </a:lnTo>
                  <a:lnTo>
                    <a:pt x="85" y="539"/>
                  </a:lnTo>
                  <a:lnTo>
                    <a:pt x="82" y="542"/>
                  </a:lnTo>
                  <a:lnTo>
                    <a:pt x="80" y="542"/>
                  </a:lnTo>
                  <a:lnTo>
                    <a:pt x="80" y="549"/>
                  </a:lnTo>
                  <a:lnTo>
                    <a:pt x="78" y="551"/>
                  </a:lnTo>
                  <a:lnTo>
                    <a:pt x="78" y="551"/>
                  </a:lnTo>
                  <a:lnTo>
                    <a:pt x="75" y="563"/>
                  </a:lnTo>
                  <a:lnTo>
                    <a:pt x="73" y="577"/>
                  </a:lnTo>
                  <a:lnTo>
                    <a:pt x="71" y="608"/>
                  </a:lnTo>
                  <a:lnTo>
                    <a:pt x="71" y="615"/>
                  </a:lnTo>
                  <a:lnTo>
                    <a:pt x="71" y="615"/>
                  </a:lnTo>
                  <a:lnTo>
                    <a:pt x="75" y="622"/>
                  </a:lnTo>
                  <a:lnTo>
                    <a:pt x="78" y="627"/>
                  </a:lnTo>
                  <a:lnTo>
                    <a:pt x="78" y="627"/>
                  </a:lnTo>
                  <a:lnTo>
                    <a:pt x="80" y="634"/>
                  </a:lnTo>
                  <a:lnTo>
                    <a:pt x="82" y="641"/>
                  </a:lnTo>
                  <a:lnTo>
                    <a:pt x="87" y="646"/>
                  </a:lnTo>
                  <a:lnTo>
                    <a:pt x="90" y="651"/>
                  </a:lnTo>
                  <a:lnTo>
                    <a:pt x="92" y="651"/>
                  </a:lnTo>
                  <a:lnTo>
                    <a:pt x="92" y="651"/>
                  </a:lnTo>
                  <a:lnTo>
                    <a:pt x="92" y="651"/>
                  </a:lnTo>
                  <a:lnTo>
                    <a:pt x="94" y="653"/>
                  </a:lnTo>
                  <a:lnTo>
                    <a:pt x="94" y="653"/>
                  </a:lnTo>
                  <a:lnTo>
                    <a:pt x="97" y="653"/>
                  </a:lnTo>
                  <a:lnTo>
                    <a:pt x="101" y="653"/>
                  </a:lnTo>
                  <a:lnTo>
                    <a:pt x="106" y="653"/>
                  </a:lnTo>
                  <a:lnTo>
                    <a:pt x="109" y="653"/>
                  </a:lnTo>
                  <a:lnTo>
                    <a:pt x="109" y="653"/>
                  </a:lnTo>
                  <a:lnTo>
                    <a:pt x="111" y="655"/>
                  </a:lnTo>
                  <a:lnTo>
                    <a:pt x="111" y="658"/>
                  </a:lnTo>
                  <a:lnTo>
                    <a:pt x="113" y="660"/>
                  </a:lnTo>
                  <a:lnTo>
                    <a:pt x="113" y="667"/>
                  </a:lnTo>
                  <a:lnTo>
                    <a:pt x="113" y="669"/>
                  </a:lnTo>
                  <a:lnTo>
                    <a:pt x="116" y="669"/>
                  </a:lnTo>
                  <a:lnTo>
                    <a:pt x="116" y="674"/>
                  </a:lnTo>
                  <a:lnTo>
                    <a:pt x="116" y="677"/>
                  </a:lnTo>
                  <a:lnTo>
                    <a:pt x="111" y="686"/>
                  </a:lnTo>
                  <a:lnTo>
                    <a:pt x="109" y="691"/>
                  </a:lnTo>
                  <a:lnTo>
                    <a:pt x="106" y="693"/>
                  </a:lnTo>
                  <a:lnTo>
                    <a:pt x="106" y="693"/>
                  </a:lnTo>
                  <a:lnTo>
                    <a:pt x="104" y="695"/>
                  </a:lnTo>
                  <a:lnTo>
                    <a:pt x="101" y="698"/>
                  </a:lnTo>
                  <a:lnTo>
                    <a:pt x="101" y="698"/>
                  </a:lnTo>
                  <a:lnTo>
                    <a:pt x="99" y="698"/>
                  </a:lnTo>
                  <a:lnTo>
                    <a:pt x="99" y="698"/>
                  </a:lnTo>
                  <a:lnTo>
                    <a:pt x="92" y="700"/>
                  </a:lnTo>
                  <a:lnTo>
                    <a:pt x="90" y="731"/>
                  </a:lnTo>
                  <a:lnTo>
                    <a:pt x="90" y="733"/>
                  </a:lnTo>
                  <a:lnTo>
                    <a:pt x="90" y="736"/>
                  </a:lnTo>
                  <a:lnTo>
                    <a:pt x="92" y="740"/>
                  </a:lnTo>
                  <a:lnTo>
                    <a:pt x="92" y="743"/>
                  </a:lnTo>
                  <a:lnTo>
                    <a:pt x="94" y="743"/>
                  </a:lnTo>
                  <a:lnTo>
                    <a:pt x="94" y="743"/>
                  </a:lnTo>
                  <a:lnTo>
                    <a:pt x="94" y="743"/>
                  </a:lnTo>
                  <a:lnTo>
                    <a:pt x="94" y="743"/>
                  </a:lnTo>
                  <a:lnTo>
                    <a:pt x="97" y="745"/>
                  </a:lnTo>
                  <a:lnTo>
                    <a:pt x="101" y="750"/>
                  </a:lnTo>
                  <a:lnTo>
                    <a:pt x="104" y="755"/>
                  </a:lnTo>
                  <a:lnTo>
                    <a:pt x="116" y="778"/>
                  </a:lnTo>
                  <a:lnTo>
                    <a:pt x="116" y="781"/>
                  </a:lnTo>
                  <a:lnTo>
                    <a:pt x="116" y="783"/>
                  </a:lnTo>
                  <a:lnTo>
                    <a:pt x="116" y="788"/>
                  </a:lnTo>
                  <a:lnTo>
                    <a:pt x="116" y="790"/>
                  </a:lnTo>
                  <a:lnTo>
                    <a:pt x="116" y="795"/>
                  </a:lnTo>
                  <a:lnTo>
                    <a:pt x="120" y="802"/>
                  </a:lnTo>
                  <a:lnTo>
                    <a:pt x="123" y="807"/>
                  </a:lnTo>
                  <a:lnTo>
                    <a:pt x="125" y="819"/>
                  </a:lnTo>
                  <a:lnTo>
                    <a:pt x="125" y="823"/>
                  </a:lnTo>
                  <a:lnTo>
                    <a:pt x="127" y="826"/>
                  </a:lnTo>
                  <a:lnTo>
                    <a:pt x="127" y="826"/>
                  </a:lnTo>
                  <a:lnTo>
                    <a:pt x="139" y="842"/>
                  </a:lnTo>
                  <a:lnTo>
                    <a:pt x="156" y="873"/>
                  </a:lnTo>
                  <a:lnTo>
                    <a:pt x="163" y="897"/>
                  </a:lnTo>
                  <a:lnTo>
                    <a:pt x="165" y="899"/>
                  </a:lnTo>
                  <a:lnTo>
                    <a:pt x="165" y="899"/>
                  </a:lnTo>
                  <a:lnTo>
                    <a:pt x="168" y="901"/>
                  </a:lnTo>
                  <a:lnTo>
                    <a:pt x="170" y="901"/>
                  </a:lnTo>
                  <a:lnTo>
                    <a:pt x="170" y="904"/>
                  </a:lnTo>
                  <a:lnTo>
                    <a:pt x="170" y="906"/>
                  </a:lnTo>
                  <a:lnTo>
                    <a:pt x="170" y="906"/>
                  </a:lnTo>
                  <a:lnTo>
                    <a:pt x="170" y="909"/>
                  </a:lnTo>
                  <a:lnTo>
                    <a:pt x="170" y="909"/>
                  </a:lnTo>
                  <a:lnTo>
                    <a:pt x="170" y="909"/>
                  </a:lnTo>
                  <a:lnTo>
                    <a:pt x="170" y="911"/>
                  </a:lnTo>
                  <a:lnTo>
                    <a:pt x="168" y="913"/>
                  </a:lnTo>
                  <a:lnTo>
                    <a:pt x="168" y="916"/>
                  </a:lnTo>
                  <a:lnTo>
                    <a:pt x="165" y="920"/>
                  </a:lnTo>
                  <a:lnTo>
                    <a:pt x="165" y="920"/>
                  </a:lnTo>
                  <a:lnTo>
                    <a:pt x="163" y="923"/>
                  </a:lnTo>
                  <a:lnTo>
                    <a:pt x="163" y="932"/>
                  </a:lnTo>
                  <a:lnTo>
                    <a:pt x="156" y="963"/>
                  </a:lnTo>
                  <a:lnTo>
                    <a:pt x="156" y="972"/>
                  </a:lnTo>
                  <a:lnTo>
                    <a:pt x="168" y="991"/>
                  </a:lnTo>
                  <a:lnTo>
                    <a:pt x="177" y="991"/>
                  </a:lnTo>
                  <a:lnTo>
                    <a:pt x="187" y="994"/>
                  </a:lnTo>
                  <a:lnTo>
                    <a:pt x="194" y="994"/>
                  </a:lnTo>
                  <a:lnTo>
                    <a:pt x="198" y="996"/>
                  </a:lnTo>
                  <a:lnTo>
                    <a:pt x="208" y="998"/>
                  </a:lnTo>
                  <a:lnTo>
                    <a:pt x="210" y="1001"/>
                  </a:lnTo>
                  <a:lnTo>
                    <a:pt x="217" y="1006"/>
                  </a:lnTo>
                  <a:lnTo>
                    <a:pt x="222" y="1010"/>
                  </a:lnTo>
                  <a:lnTo>
                    <a:pt x="234" y="1013"/>
                  </a:lnTo>
                  <a:lnTo>
                    <a:pt x="239" y="1013"/>
                  </a:lnTo>
                  <a:lnTo>
                    <a:pt x="239" y="1013"/>
                  </a:lnTo>
                  <a:lnTo>
                    <a:pt x="241" y="1013"/>
                  </a:lnTo>
                  <a:lnTo>
                    <a:pt x="246" y="1015"/>
                  </a:lnTo>
                  <a:lnTo>
                    <a:pt x="253" y="1017"/>
                  </a:lnTo>
                  <a:lnTo>
                    <a:pt x="260" y="1025"/>
                  </a:lnTo>
                  <a:lnTo>
                    <a:pt x="260" y="1025"/>
                  </a:lnTo>
                  <a:lnTo>
                    <a:pt x="262" y="1027"/>
                  </a:lnTo>
                  <a:lnTo>
                    <a:pt x="272" y="1041"/>
                  </a:lnTo>
                  <a:lnTo>
                    <a:pt x="288" y="1065"/>
                  </a:lnTo>
                  <a:lnTo>
                    <a:pt x="300" y="1077"/>
                  </a:lnTo>
                  <a:lnTo>
                    <a:pt x="317" y="1081"/>
                  </a:lnTo>
                  <a:lnTo>
                    <a:pt x="319" y="1081"/>
                  </a:lnTo>
                  <a:lnTo>
                    <a:pt x="329" y="1084"/>
                  </a:lnTo>
                  <a:lnTo>
                    <a:pt x="338" y="1086"/>
                  </a:lnTo>
                  <a:lnTo>
                    <a:pt x="340" y="1086"/>
                  </a:lnTo>
                  <a:lnTo>
                    <a:pt x="340" y="1088"/>
                  </a:lnTo>
                  <a:lnTo>
                    <a:pt x="343" y="1088"/>
                  </a:lnTo>
                  <a:lnTo>
                    <a:pt x="343" y="1088"/>
                  </a:lnTo>
                  <a:lnTo>
                    <a:pt x="343" y="1088"/>
                  </a:lnTo>
                  <a:lnTo>
                    <a:pt x="343" y="1091"/>
                  </a:lnTo>
                  <a:lnTo>
                    <a:pt x="345" y="1091"/>
                  </a:lnTo>
                  <a:lnTo>
                    <a:pt x="345" y="1091"/>
                  </a:lnTo>
                  <a:lnTo>
                    <a:pt x="345" y="1093"/>
                  </a:lnTo>
                  <a:lnTo>
                    <a:pt x="345" y="1093"/>
                  </a:lnTo>
                  <a:lnTo>
                    <a:pt x="345" y="1096"/>
                  </a:lnTo>
                  <a:lnTo>
                    <a:pt x="347" y="1100"/>
                  </a:lnTo>
                  <a:lnTo>
                    <a:pt x="347" y="1103"/>
                  </a:lnTo>
                  <a:lnTo>
                    <a:pt x="347" y="1105"/>
                  </a:lnTo>
                  <a:lnTo>
                    <a:pt x="347" y="1107"/>
                  </a:lnTo>
                  <a:lnTo>
                    <a:pt x="350" y="1112"/>
                  </a:lnTo>
                  <a:lnTo>
                    <a:pt x="347" y="1117"/>
                  </a:lnTo>
                  <a:lnTo>
                    <a:pt x="347" y="1117"/>
                  </a:lnTo>
                  <a:lnTo>
                    <a:pt x="347" y="1117"/>
                  </a:lnTo>
                  <a:lnTo>
                    <a:pt x="345" y="1119"/>
                  </a:lnTo>
                  <a:lnTo>
                    <a:pt x="343" y="1119"/>
                  </a:lnTo>
                  <a:lnTo>
                    <a:pt x="345" y="1124"/>
                  </a:lnTo>
                  <a:lnTo>
                    <a:pt x="345" y="1126"/>
                  </a:lnTo>
                  <a:lnTo>
                    <a:pt x="352" y="1131"/>
                  </a:lnTo>
                  <a:lnTo>
                    <a:pt x="355" y="1131"/>
                  </a:lnTo>
                  <a:lnTo>
                    <a:pt x="359" y="1133"/>
                  </a:lnTo>
                  <a:lnTo>
                    <a:pt x="366" y="1133"/>
                  </a:lnTo>
                  <a:lnTo>
                    <a:pt x="373" y="1131"/>
                  </a:lnTo>
                  <a:lnTo>
                    <a:pt x="378" y="1136"/>
                  </a:lnTo>
                  <a:lnTo>
                    <a:pt x="392" y="1155"/>
                  </a:lnTo>
                  <a:lnTo>
                    <a:pt x="411" y="1178"/>
                  </a:lnTo>
                  <a:lnTo>
                    <a:pt x="411" y="1181"/>
                  </a:lnTo>
                  <a:lnTo>
                    <a:pt x="414" y="1183"/>
                  </a:lnTo>
                  <a:lnTo>
                    <a:pt x="414" y="1185"/>
                  </a:lnTo>
                  <a:lnTo>
                    <a:pt x="416" y="1188"/>
                  </a:lnTo>
                  <a:lnTo>
                    <a:pt x="418" y="1190"/>
                  </a:lnTo>
                  <a:lnTo>
                    <a:pt x="423" y="1195"/>
                  </a:lnTo>
                  <a:lnTo>
                    <a:pt x="423" y="1200"/>
                  </a:lnTo>
                  <a:lnTo>
                    <a:pt x="426" y="1200"/>
                  </a:lnTo>
                  <a:lnTo>
                    <a:pt x="426" y="1204"/>
                  </a:lnTo>
                  <a:lnTo>
                    <a:pt x="433" y="1216"/>
                  </a:lnTo>
                  <a:lnTo>
                    <a:pt x="433" y="1219"/>
                  </a:lnTo>
                  <a:lnTo>
                    <a:pt x="433" y="1223"/>
                  </a:lnTo>
                  <a:lnTo>
                    <a:pt x="435" y="1228"/>
                  </a:lnTo>
                  <a:lnTo>
                    <a:pt x="435" y="1238"/>
                  </a:lnTo>
                  <a:lnTo>
                    <a:pt x="435" y="1240"/>
                  </a:lnTo>
                  <a:lnTo>
                    <a:pt x="435" y="1247"/>
                  </a:lnTo>
                  <a:lnTo>
                    <a:pt x="435" y="1247"/>
                  </a:lnTo>
                  <a:lnTo>
                    <a:pt x="435" y="1247"/>
                  </a:lnTo>
                  <a:lnTo>
                    <a:pt x="433" y="1278"/>
                  </a:lnTo>
                  <a:lnTo>
                    <a:pt x="437" y="1299"/>
                  </a:lnTo>
                  <a:lnTo>
                    <a:pt x="440" y="1299"/>
                  </a:lnTo>
                  <a:lnTo>
                    <a:pt x="466" y="1301"/>
                  </a:lnTo>
                  <a:lnTo>
                    <a:pt x="494" y="1306"/>
                  </a:lnTo>
                  <a:lnTo>
                    <a:pt x="513" y="1309"/>
                  </a:lnTo>
                  <a:lnTo>
                    <a:pt x="532" y="1311"/>
                  </a:lnTo>
                  <a:lnTo>
                    <a:pt x="541" y="1311"/>
                  </a:lnTo>
                  <a:lnTo>
                    <a:pt x="553" y="1311"/>
                  </a:lnTo>
                  <a:lnTo>
                    <a:pt x="565" y="1313"/>
                  </a:lnTo>
                  <a:lnTo>
                    <a:pt x="598" y="1318"/>
                  </a:lnTo>
                  <a:lnTo>
                    <a:pt x="605" y="1318"/>
                  </a:lnTo>
                  <a:lnTo>
                    <a:pt x="608" y="1318"/>
                  </a:lnTo>
                  <a:lnTo>
                    <a:pt x="683" y="1328"/>
                  </a:lnTo>
                  <a:lnTo>
                    <a:pt x="683" y="1328"/>
                  </a:lnTo>
                  <a:lnTo>
                    <a:pt x="695" y="1328"/>
                  </a:lnTo>
                  <a:lnTo>
                    <a:pt x="709" y="1320"/>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1" name="Arkansas"/>
            <p:cNvSpPr>
              <a:spLocks/>
            </p:cNvSpPr>
            <p:nvPr/>
          </p:nvSpPr>
          <p:spPr bwMode="auto">
            <a:xfrm>
              <a:off x="5028952" y="3722787"/>
              <a:ext cx="769938" cy="703263"/>
            </a:xfrm>
            <a:custGeom>
              <a:avLst/>
              <a:gdLst>
                <a:gd name="T0" fmla="*/ 452 w 485"/>
                <a:gd name="T1" fmla="*/ 168 h 443"/>
                <a:gd name="T2" fmla="*/ 455 w 485"/>
                <a:gd name="T3" fmla="*/ 166 h 443"/>
                <a:gd name="T4" fmla="*/ 450 w 485"/>
                <a:gd name="T5" fmla="*/ 137 h 443"/>
                <a:gd name="T6" fmla="*/ 467 w 485"/>
                <a:gd name="T7" fmla="*/ 116 h 443"/>
                <a:gd name="T8" fmla="*/ 478 w 485"/>
                <a:gd name="T9" fmla="*/ 71 h 443"/>
                <a:gd name="T10" fmla="*/ 483 w 485"/>
                <a:gd name="T11" fmla="*/ 71 h 443"/>
                <a:gd name="T12" fmla="*/ 459 w 485"/>
                <a:gd name="T13" fmla="*/ 59 h 443"/>
                <a:gd name="T14" fmla="*/ 433 w 485"/>
                <a:gd name="T15" fmla="*/ 38 h 443"/>
                <a:gd name="T16" fmla="*/ 445 w 485"/>
                <a:gd name="T17" fmla="*/ 24 h 443"/>
                <a:gd name="T18" fmla="*/ 436 w 485"/>
                <a:gd name="T19" fmla="*/ 0 h 443"/>
                <a:gd name="T20" fmla="*/ 396 w 485"/>
                <a:gd name="T21" fmla="*/ 2 h 443"/>
                <a:gd name="T22" fmla="*/ 313 w 485"/>
                <a:gd name="T23" fmla="*/ 7 h 443"/>
                <a:gd name="T24" fmla="*/ 244 w 485"/>
                <a:gd name="T25" fmla="*/ 9 h 443"/>
                <a:gd name="T26" fmla="*/ 180 w 485"/>
                <a:gd name="T27" fmla="*/ 12 h 443"/>
                <a:gd name="T28" fmla="*/ 128 w 485"/>
                <a:gd name="T29" fmla="*/ 14 h 443"/>
                <a:gd name="T30" fmla="*/ 55 w 485"/>
                <a:gd name="T31" fmla="*/ 17 h 443"/>
                <a:gd name="T32" fmla="*/ 8 w 485"/>
                <a:gd name="T33" fmla="*/ 66 h 443"/>
                <a:gd name="T34" fmla="*/ 22 w 485"/>
                <a:gd name="T35" fmla="*/ 151 h 443"/>
                <a:gd name="T36" fmla="*/ 22 w 485"/>
                <a:gd name="T37" fmla="*/ 234 h 443"/>
                <a:gd name="T38" fmla="*/ 19 w 485"/>
                <a:gd name="T39" fmla="*/ 331 h 443"/>
                <a:gd name="T40" fmla="*/ 22 w 485"/>
                <a:gd name="T41" fmla="*/ 372 h 443"/>
                <a:gd name="T42" fmla="*/ 26 w 485"/>
                <a:gd name="T43" fmla="*/ 376 h 443"/>
                <a:gd name="T44" fmla="*/ 43 w 485"/>
                <a:gd name="T45" fmla="*/ 374 h 443"/>
                <a:gd name="T46" fmla="*/ 60 w 485"/>
                <a:gd name="T47" fmla="*/ 374 h 443"/>
                <a:gd name="T48" fmla="*/ 64 w 485"/>
                <a:gd name="T49" fmla="*/ 412 h 443"/>
                <a:gd name="T50" fmla="*/ 90 w 485"/>
                <a:gd name="T51" fmla="*/ 443 h 443"/>
                <a:gd name="T52" fmla="*/ 147 w 485"/>
                <a:gd name="T53" fmla="*/ 440 h 443"/>
                <a:gd name="T54" fmla="*/ 268 w 485"/>
                <a:gd name="T55" fmla="*/ 438 h 443"/>
                <a:gd name="T56" fmla="*/ 348 w 485"/>
                <a:gd name="T57" fmla="*/ 436 h 443"/>
                <a:gd name="T58" fmla="*/ 362 w 485"/>
                <a:gd name="T59" fmla="*/ 431 h 443"/>
                <a:gd name="T60" fmla="*/ 362 w 485"/>
                <a:gd name="T61" fmla="*/ 405 h 443"/>
                <a:gd name="T62" fmla="*/ 360 w 485"/>
                <a:gd name="T63" fmla="*/ 381 h 443"/>
                <a:gd name="T64" fmla="*/ 355 w 485"/>
                <a:gd name="T65" fmla="*/ 374 h 443"/>
                <a:gd name="T66" fmla="*/ 348 w 485"/>
                <a:gd name="T67" fmla="*/ 367 h 443"/>
                <a:gd name="T68" fmla="*/ 358 w 485"/>
                <a:gd name="T69" fmla="*/ 360 h 443"/>
                <a:gd name="T70" fmla="*/ 353 w 485"/>
                <a:gd name="T71" fmla="*/ 355 h 443"/>
                <a:gd name="T72" fmla="*/ 353 w 485"/>
                <a:gd name="T73" fmla="*/ 353 h 443"/>
                <a:gd name="T74" fmla="*/ 381 w 485"/>
                <a:gd name="T75" fmla="*/ 303 h 443"/>
                <a:gd name="T76" fmla="*/ 374 w 485"/>
                <a:gd name="T77" fmla="*/ 296 h 443"/>
                <a:gd name="T78" fmla="*/ 391 w 485"/>
                <a:gd name="T79" fmla="*/ 265 h 443"/>
                <a:gd name="T80" fmla="*/ 405 w 485"/>
                <a:gd name="T81" fmla="*/ 260 h 443"/>
                <a:gd name="T82" fmla="*/ 410 w 485"/>
                <a:gd name="T83" fmla="*/ 258 h 443"/>
                <a:gd name="T84" fmla="*/ 407 w 485"/>
                <a:gd name="T85" fmla="*/ 230 h 443"/>
                <a:gd name="T86" fmla="*/ 431 w 485"/>
                <a:gd name="T87" fmla="*/ 18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5" h="443">
                  <a:moveTo>
                    <a:pt x="433" y="180"/>
                  </a:moveTo>
                  <a:lnTo>
                    <a:pt x="443" y="178"/>
                  </a:lnTo>
                  <a:lnTo>
                    <a:pt x="452" y="168"/>
                  </a:lnTo>
                  <a:lnTo>
                    <a:pt x="455" y="166"/>
                  </a:lnTo>
                  <a:lnTo>
                    <a:pt x="455" y="166"/>
                  </a:lnTo>
                  <a:lnTo>
                    <a:pt x="455" y="166"/>
                  </a:lnTo>
                  <a:lnTo>
                    <a:pt x="455" y="166"/>
                  </a:lnTo>
                  <a:lnTo>
                    <a:pt x="455" y="166"/>
                  </a:lnTo>
                  <a:lnTo>
                    <a:pt x="450" y="137"/>
                  </a:lnTo>
                  <a:lnTo>
                    <a:pt x="450" y="137"/>
                  </a:lnTo>
                  <a:lnTo>
                    <a:pt x="443" y="130"/>
                  </a:lnTo>
                  <a:lnTo>
                    <a:pt x="467" y="116"/>
                  </a:lnTo>
                  <a:lnTo>
                    <a:pt x="469" y="90"/>
                  </a:lnTo>
                  <a:lnTo>
                    <a:pt x="478" y="73"/>
                  </a:lnTo>
                  <a:lnTo>
                    <a:pt x="478" y="71"/>
                  </a:lnTo>
                  <a:lnTo>
                    <a:pt x="478" y="71"/>
                  </a:lnTo>
                  <a:lnTo>
                    <a:pt x="481" y="71"/>
                  </a:lnTo>
                  <a:lnTo>
                    <a:pt x="483" y="71"/>
                  </a:lnTo>
                  <a:lnTo>
                    <a:pt x="485" y="71"/>
                  </a:lnTo>
                  <a:lnTo>
                    <a:pt x="481" y="59"/>
                  </a:lnTo>
                  <a:lnTo>
                    <a:pt x="459" y="59"/>
                  </a:lnTo>
                  <a:lnTo>
                    <a:pt x="426" y="62"/>
                  </a:lnTo>
                  <a:lnTo>
                    <a:pt x="419" y="64"/>
                  </a:lnTo>
                  <a:lnTo>
                    <a:pt x="433" y="38"/>
                  </a:lnTo>
                  <a:lnTo>
                    <a:pt x="445" y="28"/>
                  </a:lnTo>
                  <a:lnTo>
                    <a:pt x="445" y="26"/>
                  </a:lnTo>
                  <a:lnTo>
                    <a:pt x="445" y="24"/>
                  </a:lnTo>
                  <a:lnTo>
                    <a:pt x="445" y="14"/>
                  </a:lnTo>
                  <a:lnTo>
                    <a:pt x="445" y="12"/>
                  </a:lnTo>
                  <a:lnTo>
                    <a:pt x="436" y="0"/>
                  </a:lnTo>
                  <a:lnTo>
                    <a:pt x="431" y="0"/>
                  </a:lnTo>
                  <a:lnTo>
                    <a:pt x="429" y="0"/>
                  </a:lnTo>
                  <a:lnTo>
                    <a:pt x="396" y="2"/>
                  </a:lnTo>
                  <a:lnTo>
                    <a:pt x="374" y="5"/>
                  </a:lnTo>
                  <a:lnTo>
                    <a:pt x="341" y="5"/>
                  </a:lnTo>
                  <a:lnTo>
                    <a:pt x="313" y="7"/>
                  </a:lnTo>
                  <a:lnTo>
                    <a:pt x="310" y="7"/>
                  </a:lnTo>
                  <a:lnTo>
                    <a:pt x="289" y="7"/>
                  </a:lnTo>
                  <a:lnTo>
                    <a:pt x="244" y="9"/>
                  </a:lnTo>
                  <a:lnTo>
                    <a:pt x="242" y="9"/>
                  </a:lnTo>
                  <a:lnTo>
                    <a:pt x="204" y="12"/>
                  </a:lnTo>
                  <a:lnTo>
                    <a:pt x="180" y="12"/>
                  </a:lnTo>
                  <a:lnTo>
                    <a:pt x="173" y="12"/>
                  </a:lnTo>
                  <a:lnTo>
                    <a:pt x="131" y="14"/>
                  </a:lnTo>
                  <a:lnTo>
                    <a:pt x="128" y="14"/>
                  </a:lnTo>
                  <a:lnTo>
                    <a:pt x="102" y="14"/>
                  </a:lnTo>
                  <a:lnTo>
                    <a:pt x="74" y="14"/>
                  </a:lnTo>
                  <a:lnTo>
                    <a:pt x="55" y="17"/>
                  </a:lnTo>
                  <a:lnTo>
                    <a:pt x="0" y="17"/>
                  </a:lnTo>
                  <a:lnTo>
                    <a:pt x="8" y="57"/>
                  </a:lnTo>
                  <a:lnTo>
                    <a:pt x="8" y="66"/>
                  </a:lnTo>
                  <a:lnTo>
                    <a:pt x="15" y="107"/>
                  </a:lnTo>
                  <a:lnTo>
                    <a:pt x="17" y="123"/>
                  </a:lnTo>
                  <a:lnTo>
                    <a:pt x="22" y="151"/>
                  </a:lnTo>
                  <a:lnTo>
                    <a:pt x="22" y="154"/>
                  </a:lnTo>
                  <a:lnTo>
                    <a:pt x="22" y="208"/>
                  </a:lnTo>
                  <a:lnTo>
                    <a:pt x="22" y="234"/>
                  </a:lnTo>
                  <a:lnTo>
                    <a:pt x="19" y="260"/>
                  </a:lnTo>
                  <a:lnTo>
                    <a:pt x="19" y="301"/>
                  </a:lnTo>
                  <a:lnTo>
                    <a:pt x="19" y="331"/>
                  </a:lnTo>
                  <a:lnTo>
                    <a:pt x="19" y="367"/>
                  </a:lnTo>
                  <a:lnTo>
                    <a:pt x="19" y="369"/>
                  </a:lnTo>
                  <a:lnTo>
                    <a:pt x="22" y="372"/>
                  </a:lnTo>
                  <a:lnTo>
                    <a:pt x="22" y="372"/>
                  </a:lnTo>
                  <a:lnTo>
                    <a:pt x="26" y="376"/>
                  </a:lnTo>
                  <a:lnTo>
                    <a:pt x="26" y="376"/>
                  </a:lnTo>
                  <a:lnTo>
                    <a:pt x="34" y="379"/>
                  </a:lnTo>
                  <a:lnTo>
                    <a:pt x="43" y="374"/>
                  </a:lnTo>
                  <a:lnTo>
                    <a:pt x="43" y="374"/>
                  </a:lnTo>
                  <a:lnTo>
                    <a:pt x="45" y="374"/>
                  </a:lnTo>
                  <a:lnTo>
                    <a:pt x="50" y="374"/>
                  </a:lnTo>
                  <a:lnTo>
                    <a:pt x="60" y="374"/>
                  </a:lnTo>
                  <a:lnTo>
                    <a:pt x="62" y="376"/>
                  </a:lnTo>
                  <a:lnTo>
                    <a:pt x="64" y="379"/>
                  </a:lnTo>
                  <a:lnTo>
                    <a:pt x="64" y="412"/>
                  </a:lnTo>
                  <a:lnTo>
                    <a:pt x="67" y="443"/>
                  </a:lnTo>
                  <a:lnTo>
                    <a:pt x="90" y="443"/>
                  </a:lnTo>
                  <a:lnTo>
                    <a:pt x="90" y="443"/>
                  </a:lnTo>
                  <a:lnTo>
                    <a:pt x="119" y="443"/>
                  </a:lnTo>
                  <a:lnTo>
                    <a:pt x="121" y="443"/>
                  </a:lnTo>
                  <a:lnTo>
                    <a:pt x="147" y="440"/>
                  </a:lnTo>
                  <a:lnTo>
                    <a:pt x="173" y="440"/>
                  </a:lnTo>
                  <a:lnTo>
                    <a:pt x="199" y="440"/>
                  </a:lnTo>
                  <a:lnTo>
                    <a:pt x="268" y="438"/>
                  </a:lnTo>
                  <a:lnTo>
                    <a:pt x="329" y="436"/>
                  </a:lnTo>
                  <a:lnTo>
                    <a:pt x="332" y="436"/>
                  </a:lnTo>
                  <a:lnTo>
                    <a:pt x="348" y="436"/>
                  </a:lnTo>
                  <a:lnTo>
                    <a:pt x="360" y="433"/>
                  </a:lnTo>
                  <a:lnTo>
                    <a:pt x="360" y="433"/>
                  </a:lnTo>
                  <a:lnTo>
                    <a:pt x="362" y="431"/>
                  </a:lnTo>
                  <a:lnTo>
                    <a:pt x="367" y="417"/>
                  </a:lnTo>
                  <a:lnTo>
                    <a:pt x="365" y="407"/>
                  </a:lnTo>
                  <a:lnTo>
                    <a:pt x="362" y="405"/>
                  </a:lnTo>
                  <a:lnTo>
                    <a:pt x="360" y="398"/>
                  </a:lnTo>
                  <a:lnTo>
                    <a:pt x="355" y="383"/>
                  </a:lnTo>
                  <a:lnTo>
                    <a:pt x="360" y="381"/>
                  </a:lnTo>
                  <a:lnTo>
                    <a:pt x="360" y="379"/>
                  </a:lnTo>
                  <a:lnTo>
                    <a:pt x="360" y="376"/>
                  </a:lnTo>
                  <a:lnTo>
                    <a:pt x="355" y="374"/>
                  </a:lnTo>
                  <a:lnTo>
                    <a:pt x="351" y="369"/>
                  </a:lnTo>
                  <a:lnTo>
                    <a:pt x="351" y="369"/>
                  </a:lnTo>
                  <a:lnTo>
                    <a:pt x="348" y="367"/>
                  </a:lnTo>
                  <a:lnTo>
                    <a:pt x="358" y="365"/>
                  </a:lnTo>
                  <a:lnTo>
                    <a:pt x="358" y="362"/>
                  </a:lnTo>
                  <a:lnTo>
                    <a:pt x="358" y="360"/>
                  </a:lnTo>
                  <a:lnTo>
                    <a:pt x="358" y="360"/>
                  </a:lnTo>
                  <a:lnTo>
                    <a:pt x="355" y="357"/>
                  </a:lnTo>
                  <a:lnTo>
                    <a:pt x="353" y="355"/>
                  </a:lnTo>
                  <a:lnTo>
                    <a:pt x="353" y="355"/>
                  </a:lnTo>
                  <a:lnTo>
                    <a:pt x="353" y="355"/>
                  </a:lnTo>
                  <a:lnTo>
                    <a:pt x="353" y="353"/>
                  </a:lnTo>
                  <a:lnTo>
                    <a:pt x="360" y="317"/>
                  </a:lnTo>
                  <a:lnTo>
                    <a:pt x="381" y="308"/>
                  </a:lnTo>
                  <a:lnTo>
                    <a:pt x="381" y="303"/>
                  </a:lnTo>
                  <a:lnTo>
                    <a:pt x="379" y="301"/>
                  </a:lnTo>
                  <a:lnTo>
                    <a:pt x="377" y="296"/>
                  </a:lnTo>
                  <a:lnTo>
                    <a:pt x="374" y="296"/>
                  </a:lnTo>
                  <a:lnTo>
                    <a:pt x="377" y="291"/>
                  </a:lnTo>
                  <a:lnTo>
                    <a:pt x="381" y="282"/>
                  </a:lnTo>
                  <a:lnTo>
                    <a:pt x="391" y="265"/>
                  </a:lnTo>
                  <a:lnTo>
                    <a:pt x="396" y="265"/>
                  </a:lnTo>
                  <a:lnTo>
                    <a:pt x="400" y="263"/>
                  </a:lnTo>
                  <a:lnTo>
                    <a:pt x="405" y="260"/>
                  </a:lnTo>
                  <a:lnTo>
                    <a:pt x="410" y="258"/>
                  </a:lnTo>
                  <a:lnTo>
                    <a:pt x="410" y="258"/>
                  </a:lnTo>
                  <a:lnTo>
                    <a:pt x="410" y="258"/>
                  </a:lnTo>
                  <a:lnTo>
                    <a:pt x="410" y="256"/>
                  </a:lnTo>
                  <a:lnTo>
                    <a:pt x="410" y="244"/>
                  </a:lnTo>
                  <a:lnTo>
                    <a:pt x="407" y="230"/>
                  </a:lnTo>
                  <a:lnTo>
                    <a:pt x="424" y="206"/>
                  </a:lnTo>
                  <a:lnTo>
                    <a:pt x="433" y="201"/>
                  </a:lnTo>
                  <a:lnTo>
                    <a:pt x="431" y="185"/>
                  </a:lnTo>
                  <a:lnTo>
                    <a:pt x="431" y="185"/>
                  </a:lnTo>
                  <a:lnTo>
                    <a:pt x="433" y="180"/>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5" name="Arizona"/>
            <p:cNvSpPr>
              <a:spLocks/>
            </p:cNvSpPr>
            <p:nvPr/>
          </p:nvSpPr>
          <p:spPr bwMode="auto">
            <a:xfrm>
              <a:off x="1772989" y="3387825"/>
              <a:ext cx="1044575" cy="1222375"/>
            </a:xfrm>
            <a:custGeom>
              <a:avLst/>
              <a:gdLst>
                <a:gd name="T0" fmla="*/ 594 w 658"/>
                <a:gd name="T1" fmla="*/ 542 h 770"/>
                <a:gd name="T2" fmla="*/ 618 w 658"/>
                <a:gd name="T3" fmla="*/ 374 h 770"/>
                <a:gd name="T4" fmla="*/ 641 w 658"/>
                <a:gd name="T5" fmla="*/ 202 h 770"/>
                <a:gd name="T6" fmla="*/ 568 w 658"/>
                <a:gd name="T7" fmla="*/ 67 h 770"/>
                <a:gd name="T8" fmla="*/ 521 w 658"/>
                <a:gd name="T9" fmla="*/ 59 h 770"/>
                <a:gd name="T10" fmla="*/ 433 w 658"/>
                <a:gd name="T11" fmla="*/ 45 h 770"/>
                <a:gd name="T12" fmla="*/ 291 w 658"/>
                <a:gd name="T13" fmla="*/ 22 h 770"/>
                <a:gd name="T14" fmla="*/ 178 w 658"/>
                <a:gd name="T15" fmla="*/ 19 h 770"/>
                <a:gd name="T16" fmla="*/ 173 w 658"/>
                <a:gd name="T17" fmla="*/ 43 h 770"/>
                <a:gd name="T18" fmla="*/ 166 w 658"/>
                <a:gd name="T19" fmla="*/ 78 h 770"/>
                <a:gd name="T20" fmla="*/ 152 w 658"/>
                <a:gd name="T21" fmla="*/ 116 h 770"/>
                <a:gd name="T22" fmla="*/ 149 w 658"/>
                <a:gd name="T23" fmla="*/ 116 h 770"/>
                <a:gd name="T24" fmla="*/ 149 w 658"/>
                <a:gd name="T25" fmla="*/ 116 h 770"/>
                <a:gd name="T26" fmla="*/ 140 w 658"/>
                <a:gd name="T27" fmla="*/ 116 h 770"/>
                <a:gd name="T28" fmla="*/ 140 w 658"/>
                <a:gd name="T29" fmla="*/ 116 h 770"/>
                <a:gd name="T30" fmla="*/ 135 w 658"/>
                <a:gd name="T31" fmla="*/ 112 h 770"/>
                <a:gd name="T32" fmla="*/ 135 w 658"/>
                <a:gd name="T33" fmla="*/ 109 h 770"/>
                <a:gd name="T34" fmla="*/ 135 w 658"/>
                <a:gd name="T35" fmla="*/ 107 h 770"/>
                <a:gd name="T36" fmla="*/ 130 w 658"/>
                <a:gd name="T37" fmla="*/ 100 h 770"/>
                <a:gd name="T38" fmla="*/ 116 w 658"/>
                <a:gd name="T39" fmla="*/ 95 h 770"/>
                <a:gd name="T40" fmla="*/ 104 w 658"/>
                <a:gd name="T41" fmla="*/ 95 h 770"/>
                <a:gd name="T42" fmla="*/ 93 w 658"/>
                <a:gd name="T43" fmla="*/ 97 h 770"/>
                <a:gd name="T44" fmla="*/ 93 w 658"/>
                <a:gd name="T45" fmla="*/ 100 h 770"/>
                <a:gd name="T46" fmla="*/ 88 w 658"/>
                <a:gd name="T47" fmla="*/ 147 h 770"/>
                <a:gd name="T48" fmla="*/ 88 w 658"/>
                <a:gd name="T49" fmla="*/ 183 h 770"/>
                <a:gd name="T50" fmla="*/ 90 w 658"/>
                <a:gd name="T51" fmla="*/ 194 h 770"/>
                <a:gd name="T52" fmla="*/ 88 w 658"/>
                <a:gd name="T53" fmla="*/ 211 h 770"/>
                <a:gd name="T54" fmla="*/ 88 w 658"/>
                <a:gd name="T55" fmla="*/ 216 h 770"/>
                <a:gd name="T56" fmla="*/ 76 w 658"/>
                <a:gd name="T57" fmla="*/ 244 h 770"/>
                <a:gd name="T58" fmla="*/ 76 w 658"/>
                <a:gd name="T59" fmla="*/ 246 h 770"/>
                <a:gd name="T60" fmla="*/ 88 w 658"/>
                <a:gd name="T61" fmla="*/ 273 h 770"/>
                <a:gd name="T62" fmla="*/ 93 w 658"/>
                <a:gd name="T63" fmla="*/ 303 h 770"/>
                <a:gd name="T64" fmla="*/ 104 w 658"/>
                <a:gd name="T65" fmla="*/ 318 h 770"/>
                <a:gd name="T66" fmla="*/ 109 w 658"/>
                <a:gd name="T67" fmla="*/ 332 h 770"/>
                <a:gd name="T68" fmla="*/ 88 w 658"/>
                <a:gd name="T69" fmla="*/ 341 h 770"/>
                <a:gd name="T70" fmla="*/ 66 w 658"/>
                <a:gd name="T71" fmla="*/ 360 h 770"/>
                <a:gd name="T72" fmla="*/ 62 w 658"/>
                <a:gd name="T73" fmla="*/ 374 h 770"/>
                <a:gd name="T74" fmla="*/ 57 w 658"/>
                <a:gd name="T75" fmla="*/ 393 h 770"/>
                <a:gd name="T76" fmla="*/ 40 w 658"/>
                <a:gd name="T77" fmla="*/ 422 h 770"/>
                <a:gd name="T78" fmla="*/ 24 w 658"/>
                <a:gd name="T79" fmla="*/ 460 h 770"/>
                <a:gd name="T80" fmla="*/ 26 w 658"/>
                <a:gd name="T81" fmla="*/ 467 h 770"/>
                <a:gd name="T82" fmla="*/ 33 w 658"/>
                <a:gd name="T83" fmla="*/ 469 h 770"/>
                <a:gd name="T84" fmla="*/ 43 w 658"/>
                <a:gd name="T85" fmla="*/ 471 h 770"/>
                <a:gd name="T86" fmla="*/ 45 w 658"/>
                <a:gd name="T87" fmla="*/ 478 h 770"/>
                <a:gd name="T88" fmla="*/ 45 w 658"/>
                <a:gd name="T89" fmla="*/ 490 h 770"/>
                <a:gd name="T90" fmla="*/ 26 w 658"/>
                <a:gd name="T91" fmla="*/ 505 h 770"/>
                <a:gd name="T92" fmla="*/ 10 w 658"/>
                <a:gd name="T93" fmla="*/ 512 h 770"/>
                <a:gd name="T94" fmla="*/ 5 w 658"/>
                <a:gd name="T95" fmla="*/ 514 h 770"/>
                <a:gd name="T96" fmla="*/ 3 w 658"/>
                <a:gd name="T97" fmla="*/ 514 h 770"/>
                <a:gd name="T98" fmla="*/ 137 w 658"/>
                <a:gd name="T99" fmla="*/ 613 h 770"/>
                <a:gd name="T100" fmla="*/ 159 w 658"/>
                <a:gd name="T101" fmla="*/ 625 h 770"/>
                <a:gd name="T102" fmla="*/ 305 w 658"/>
                <a:gd name="T103" fmla="*/ 710 h 770"/>
                <a:gd name="T104" fmla="*/ 327 w 658"/>
                <a:gd name="T105" fmla="*/ 722 h 770"/>
                <a:gd name="T106" fmla="*/ 365 w 658"/>
                <a:gd name="T107" fmla="*/ 739 h 770"/>
                <a:gd name="T108" fmla="*/ 525 w 658"/>
                <a:gd name="T109" fmla="*/ 763 h 770"/>
                <a:gd name="T110" fmla="*/ 582 w 658"/>
                <a:gd name="T111" fmla="*/ 637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8" h="770">
                  <a:moveTo>
                    <a:pt x="587" y="594"/>
                  </a:moveTo>
                  <a:lnTo>
                    <a:pt x="594" y="542"/>
                  </a:lnTo>
                  <a:lnTo>
                    <a:pt x="606" y="474"/>
                  </a:lnTo>
                  <a:lnTo>
                    <a:pt x="618" y="374"/>
                  </a:lnTo>
                  <a:lnTo>
                    <a:pt x="625" y="329"/>
                  </a:lnTo>
                  <a:lnTo>
                    <a:pt x="641" y="202"/>
                  </a:lnTo>
                  <a:lnTo>
                    <a:pt x="658" y="81"/>
                  </a:lnTo>
                  <a:lnTo>
                    <a:pt x="568" y="67"/>
                  </a:lnTo>
                  <a:lnTo>
                    <a:pt x="535" y="62"/>
                  </a:lnTo>
                  <a:lnTo>
                    <a:pt x="521" y="59"/>
                  </a:lnTo>
                  <a:lnTo>
                    <a:pt x="495" y="55"/>
                  </a:lnTo>
                  <a:lnTo>
                    <a:pt x="433" y="45"/>
                  </a:lnTo>
                  <a:lnTo>
                    <a:pt x="324" y="29"/>
                  </a:lnTo>
                  <a:lnTo>
                    <a:pt x="291" y="22"/>
                  </a:lnTo>
                  <a:lnTo>
                    <a:pt x="180" y="0"/>
                  </a:lnTo>
                  <a:lnTo>
                    <a:pt x="178" y="19"/>
                  </a:lnTo>
                  <a:lnTo>
                    <a:pt x="173" y="41"/>
                  </a:lnTo>
                  <a:lnTo>
                    <a:pt x="173" y="43"/>
                  </a:lnTo>
                  <a:lnTo>
                    <a:pt x="168" y="64"/>
                  </a:lnTo>
                  <a:lnTo>
                    <a:pt x="166" y="78"/>
                  </a:lnTo>
                  <a:lnTo>
                    <a:pt x="163" y="100"/>
                  </a:lnTo>
                  <a:lnTo>
                    <a:pt x="152" y="116"/>
                  </a:lnTo>
                  <a:lnTo>
                    <a:pt x="149" y="116"/>
                  </a:lnTo>
                  <a:lnTo>
                    <a:pt x="149" y="116"/>
                  </a:lnTo>
                  <a:lnTo>
                    <a:pt x="149" y="116"/>
                  </a:lnTo>
                  <a:lnTo>
                    <a:pt x="149" y="116"/>
                  </a:lnTo>
                  <a:lnTo>
                    <a:pt x="142" y="116"/>
                  </a:lnTo>
                  <a:lnTo>
                    <a:pt x="140" y="116"/>
                  </a:lnTo>
                  <a:lnTo>
                    <a:pt x="140" y="116"/>
                  </a:lnTo>
                  <a:lnTo>
                    <a:pt x="140" y="116"/>
                  </a:lnTo>
                  <a:lnTo>
                    <a:pt x="137" y="116"/>
                  </a:lnTo>
                  <a:lnTo>
                    <a:pt x="135" y="112"/>
                  </a:lnTo>
                  <a:lnTo>
                    <a:pt x="135" y="109"/>
                  </a:lnTo>
                  <a:lnTo>
                    <a:pt x="135" y="109"/>
                  </a:lnTo>
                  <a:lnTo>
                    <a:pt x="135" y="109"/>
                  </a:lnTo>
                  <a:lnTo>
                    <a:pt x="135" y="107"/>
                  </a:lnTo>
                  <a:lnTo>
                    <a:pt x="133" y="104"/>
                  </a:lnTo>
                  <a:lnTo>
                    <a:pt x="130" y="100"/>
                  </a:lnTo>
                  <a:lnTo>
                    <a:pt x="130" y="100"/>
                  </a:lnTo>
                  <a:lnTo>
                    <a:pt x="116" y="95"/>
                  </a:lnTo>
                  <a:lnTo>
                    <a:pt x="111" y="95"/>
                  </a:lnTo>
                  <a:lnTo>
                    <a:pt x="104" y="95"/>
                  </a:lnTo>
                  <a:lnTo>
                    <a:pt x="95" y="97"/>
                  </a:lnTo>
                  <a:lnTo>
                    <a:pt x="93" y="97"/>
                  </a:lnTo>
                  <a:lnTo>
                    <a:pt x="93" y="97"/>
                  </a:lnTo>
                  <a:lnTo>
                    <a:pt x="93" y="100"/>
                  </a:lnTo>
                  <a:lnTo>
                    <a:pt x="90" y="112"/>
                  </a:lnTo>
                  <a:lnTo>
                    <a:pt x="88" y="147"/>
                  </a:lnTo>
                  <a:lnTo>
                    <a:pt x="88" y="168"/>
                  </a:lnTo>
                  <a:lnTo>
                    <a:pt x="88" y="183"/>
                  </a:lnTo>
                  <a:lnTo>
                    <a:pt x="90" y="190"/>
                  </a:lnTo>
                  <a:lnTo>
                    <a:pt x="90" y="194"/>
                  </a:lnTo>
                  <a:lnTo>
                    <a:pt x="88" y="209"/>
                  </a:lnTo>
                  <a:lnTo>
                    <a:pt x="88" y="211"/>
                  </a:lnTo>
                  <a:lnTo>
                    <a:pt x="88" y="213"/>
                  </a:lnTo>
                  <a:lnTo>
                    <a:pt x="88" y="216"/>
                  </a:lnTo>
                  <a:lnTo>
                    <a:pt x="78" y="232"/>
                  </a:lnTo>
                  <a:lnTo>
                    <a:pt x="76" y="244"/>
                  </a:lnTo>
                  <a:lnTo>
                    <a:pt x="76" y="246"/>
                  </a:lnTo>
                  <a:lnTo>
                    <a:pt x="76" y="246"/>
                  </a:lnTo>
                  <a:lnTo>
                    <a:pt x="81" y="261"/>
                  </a:lnTo>
                  <a:lnTo>
                    <a:pt x="88" y="273"/>
                  </a:lnTo>
                  <a:lnTo>
                    <a:pt x="88" y="277"/>
                  </a:lnTo>
                  <a:lnTo>
                    <a:pt x="93" y="303"/>
                  </a:lnTo>
                  <a:lnTo>
                    <a:pt x="100" y="310"/>
                  </a:lnTo>
                  <a:lnTo>
                    <a:pt x="104" y="318"/>
                  </a:lnTo>
                  <a:lnTo>
                    <a:pt x="109" y="325"/>
                  </a:lnTo>
                  <a:lnTo>
                    <a:pt x="109" y="332"/>
                  </a:lnTo>
                  <a:lnTo>
                    <a:pt x="97" y="339"/>
                  </a:lnTo>
                  <a:lnTo>
                    <a:pt x="88" y="341"/>
                  </a:lnTo>
                  <a:lnTo>
                    <a:pt x="76" y="346"/>
                  </a:lnTo>
                  <a:lnTo>
                    <a:pt x="66" y="360"/>
                  </a:lnTo>
                  <a:lnTo>
                    <a:pt x="64" y="365"/>
                  </a:lnTo>
                  <a:lnTo>
                    <a:pt x="62" y="374"/>
                  </a:lnTo>
                  <a:lnTo>
                    <a:pt x="59" y="377"/>
                  </a:lnTo>
                  <a:lnTo>
                    <a:pt x="57" y="393"/>
                  </a:lnTo>
                  <a:lnTo>
                    <a:pt x="52" y="405"/>
                  </a:lnTo>
                  <a:lnTo>
                    <a:pt x="40" y="422"/>
                  </a:lnTo>
                  <a:lnTo>
                    <a:pt x="31" y="424"/>
                  </a:lnTo>
                  <a:lnTo>
                    <a:pt x="24" y="460"/>
                  </a:lnTo>
                  <a:lnTo>
                    <a:pt x="24" y="460"/>
                  </a:lnTo>
                  <a:lnTo>
                    <a:pt x="26" y="467"/>
                  </a:lnTo>
                  <a:lnTo>
                    <a:pt x="31" y="469"/>
                  </a:lnTo>
                  <a:lnTo>
                    <a:pt x="33" y="469"/>
                  </a:lnTo>
                  <a:lnTo>
                    <a:pt x="43" y="471"/>
                  </a:lnTo>
                  <a:lnTo>
                    <a:pt x="43" y="471"/>
                  </a:lnTo>
                  <a:lnTo>
                    <a:pt x="43" y="471"/>
                  </a:lnTo>
                  <a:lnTo>
                    <a:pt x="45" y="478"/>
                  </a:lnTo>
                  <a:lnTo>
                    <a:pt x="45" y="488"/>
                  </a:lnTo>
                  <a:lnTo>
                    <a:pt x="45" y="490"/>
                  </a:lnTo>
                  <a:lnTo>
                    <a:pt x="40" y="497"/>
                  </a:lnTo>
                  <a:lnTo>
                    <a:pt x="26" y="505"/>
                  </a:lnTo>
                  <a:lnTo>
                    <a:pt x="14" y="505"/>
                  </a:lnTo>
                  <a:lnTo>
                    <a:pt x="10" y="512"/>
                  </a:lnTo>
                  <a:lnTo>
                    <a:pt x="7" y="514"/>
                  </a:lnTo>
                  <a:lnTo>
                    <a:pt x="5" y="514"/>
                  </a:lnTo>
                  <a:lnTo>
                    <a:pt x="3" y="514"/>
                  </a:lnTo>
                  <a:lnTo>
                    <a:pt x="3" y="514"/>
                  </a:lnTo>
                  <a:lnTo>
                    <a:pt x="0" y="531"/>
                  </a:lnTo>
                  <a:lnTo>
                    <a:pt x="137" y="613"/>
                  </a:lnTo>
                  <a:lnTo>
                    <a:pt x="140" y="613"/>
                  </a:lnTo>
                  <a:lnTo>
                    <a:pt x="159" y="625"/>
                  </a:lnTo>
                  <a:lnTo>
                    <a:pt x="182" y="639"/>
                  </a:lnTo>
                  <a:lnTo>
                    <a:pt x="305" y="710"/>
                  </a:lnTo>
                  <a:lnTo>
                    <a:pt x="322" y="720"/>
                  </a:lnTo>
                  <a:lnTo>
                    <a:pt x="327" y="722"/>
                  </a:lnTo>
                  <a:lnTo>
                    <a:pt x="353" y="736"/>
                  </a:lnTo>
                  <a:lnTo>
                    <a:pt x="365" y="739"/>
                  </a:lnTo>
                  <a:lnTo>
                    <a:pt x="419" y="748"/>
                  </a:lnTo>
                  <a:lnTo>
                    <a:pt x="525" y="763"/>
                  </a:lnTo>
                  <a:lnTo>
                    <a:pt x="563" y="770"/>
                  </a:lnTo>
                  <a:lnTo>
                    <a:pt x="582" y="637"/>
                  </a:lnTo>
                  <a:lnTo>
                    <a:pt x="587" y="594"/>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31" name="Alaska"/>
            <p:cNvSpPr>
              <a:spLocks noEditPoints="1"/>
            </p:cNvSpPr>
            <p:nvPr/>
          </p:nvSpPr>
          <p:spPr bwMode="auto">
            <a:xfrm>
              <a:off x="444252" y="4665762"/>
              <a:ext cx="2162175" cy="1412875"/>
            </a:xfrm>
            <a:custGeom>
              <a:avLst/>
              <a:gdLst>
                <a:gd name="T0" fmla="*/ 407 w 1362"/>
                <a:gd name="T1" fmla="*/ 301 h 890"/>
                <a:gd name="T2" fmla="*/ 336 w 1362"/>
                <a:gd name="T3" fmla="*/ 848 h 890"/>
                <a:gd name="T4" fmla="*/ 423 w 1362"/>
                <a:gd name="T5" fmla="*/ 831 h 890"/>
                <a:gd name="T6" fmla="*/ 326 w 1362"/>
                <a:gd name="T7" fmla="*/ 348 h 890"/>
                <a:gd name="T8" fmla="*/ 288 w 1362"/>
                <a:gd name="T9" fmla="*/ 864 h 890"/>
                <a:gd name="T10" fmla="*/ 572 w 1362"/>
                <a:gd name="T11" fmla="*/ 777 h 890"/>
                <a:gd name="T12" fmla="*/ 506 w 1362"/>
                <a:gd name="T13" fmla="*/ 798 h 890"/>
                <a:gd name="T14" fmla="*/ 520 w 1362"/>
                <a:gd name="T15" fmla="*/ 781 h 890"/>
                <a:gd name="T16" fmla="*/ 385 w 1362"/>
                <a:gd name="T17" fmla="*/ 836 h 890"/>
                <a:gd name="T18" fmla="*/ 2 w 1362"/>
                <a:gd name="T19" fmla="*/ 885 h 890"/>
                <a:gd name="T20" fmla="*/ 45 w 1362"/>
                <a:gd name="T21" fmla="*/ 874 h 890"/>
                <a:gd name="T22" fmla="*/ 269 w 1362"/>
                <a:gd name="T23" fmla="*/ 495 h 890"/>
                <a:gd name="T24" fmla="*/ 274 w 1362"/>
                <a:gd name="T25" fmla="*/ 876 h 890"/>
                <a:gd name="T26" fmla="*/ 146 w 1362"/>
                <a:gd name="T27" fmla="*/ 874 h 890"/>
                <a:gd name="T28" fmla="*/ 168 w 1362"/>
                <a:gd name="T29" fmla="*/ 885 h 890"/>
                <a:gd name="T30" fmla="*/ 83 w 1362"/>
                <a:gd name="T31" fmla="*/ 874 h 890"/>
                <a:gd name="T32" fmla="*/ 515 w 1362"/>
                <a:gd name="T33" fmla="*/ 372 h 890"/>
                <a:gd name="T34" fmla="*/ 1187 w 1362"/>
                <a:gd name="T35" fmla="*/ 545 h 890"/>
                <a:gd name="T36" fmla="*/ 1194 w 1362"/>
                <a:gd name="T37" fmla="*/ 573 h 890"/>
                <a:gd name="T38" fmla="*/ 1180 w 1362"/>
                <a:gd name="T39" fmla="*/ 568 h 890"/>
                <a:gd name="T40" fmla="*/ 1244 w 1362"/>
                <a:gd name="T41" fmla="*/ 601 h 890"/>
                <a:gd name="T42" fmla="*/ 1261 w 1362"/>
                <a:gd name="T43" fmla="*/ 582 h 890"/>
                <a:gd name="T44" fmla="*/ 1249 w 1362"/>
                <a:gd name="T45" fmla="*/ 587 h 890"/>
                <a:gd name="T46" fmla="*/ 731 w 1362"/>
                <a:gd name="T47" fmla="*/ 670 h 890"/>
                <a:gd name="T48" fmla="*/ 745 w 1362"/>
                <a:gd name="T49" fmla="*/ 684 h 890"/>
                <a:gd name="T50" fmla="*/ 754 w 1362"/>
                <a:gd name="T51" fmla="*/ 634 h 890"/>
                <a:gd name="T52" fmla="*/ 861 w 1362"/>
                <a:gd name="T53" fmla="*/ 526 h 890"/>
                <a:gd name="T54" fmla="*/ 1223 w 1362"/>
                <a:gd name="T55" fmla="*/ 559 h 890"/>
                <a:gd name="T56" fmla="*/ 851 w 1362"/>
                <a:gd name="T57" fmla="*/ 492 h 890"/>
                <a:gd name="T58" fmla="*/ 1280 w 1362"/>
                <a:gd name="T59" fmla="*/ 552 h 890"/>
                <a:gd name="T60" fmla="*/ 1159 w 1362"/>
                <a:gd name="T61" fmla="*/ 459 h 890"/>
                <a:gd name="T62" fmla="*/ 1027 w 1362"/>
                <a:gd name="T63" fmla="*/ 469 h 890"/>
                <a:gd name="T64" fmla="*/ 783 w 1362"/>
                <a:gd name="T65" fmla="*/ 38 h 890"/>
                <a:gd name="T66" fmla="*/ 660 w 1362"/>
                <a:gd name="T67" fmla="*/ 24 h 890"/>
                <a:gd name="T68" fmla="*/ 558 w 1362"/>
                <a:gd name="T69" fmla="*/ 50 h 890"/>
                <a:gd name="T70" fmla="*/ 527 w 1362"/>
                <a:gd name="T71" fmla="*/ 208 h 890"/>
                <a:gd name="T72" fmla="*/ 549 w 1362"/>
                <a:gd name="T73" fmla="*/ 242 h 890"/>
                <a:gd name="T74" fmla="*/ 423 w 1362"/>
                <a:gd name="T75" fmla="*/ 277 h 890"/>
                <a:gd name="T76" fmla="*/ 546 w 1362"/>
                <a:gd name="T77" fmla="*/ 329 h 890"/>
                <a:gd name="T78" fmla="*/ 456 w 1362"/>
                <a:gd name="T79" fmla="*/ 426 h 890"/>
                <a:gd name="T80" fmla="*/ 473 w 1362"/>
                <a:gd name="T81" fmla="*/ 554 h 890"/>
                <a:gd name="T82" fmla="*/ 544 w 1362"/>
                <a:gd name="T83" fmla="*/ 606 h 890"/>
                <a:gd name="T84" fmla="*/ 641 w 1362"/>
                <a:gd name="T85" fmla="*/ 604 h 890"/>
                <a:gd name="T86" fmla="*/ 546 w 1362"/>
                <a:gd name="T87" fmla="*/ 755 h 890"/>
                <a:gd name="T88" fmla="*/ 433 w 1362"/>
                <a:gd name="T89" fmla="*/ 807 h 890"/>
                <a:gd name="T90" fmla="*/ 501 w 1362"/>
                <a:gd name="T91" fmla="*/ 786 h 890"/>
                <a:gd name="T92" fmla="*/ 610 w 1362"/>
                <a:gd name="T93" fmla="*/ 743 h 890"/>
                <a:gd name="T94" fmla="*/ 674 w 1362"/>
                <a:gd name="T95" fmla="*/ 665 h 890"/>
                <a:gd name="T96" fmla="*/ 717 w 1362"/>
                <a:gd name="T97" fmla="*/ 590 h 890"/>
                <a:gd name="T98" fmla="*/ 802 w 1362"/>
                <a:gd name="T99" fmla="*/ 488 h 890"/>
                <a:gd name="T100" fmla="*/ 773 w 1362"/>
                <a:gd name="T101" fmla="*/ 578 h 890"/>
                <a:gd name="T102" fmla="*/ 844 w 1362"/>
                <a:gd name="T103" fmla="*/ 488 h 890"/>
                <a:gd name="T104" fmla="*/ 882 w 1362"/>
                <a:gd name="T105" fmla="*/ 495 h 890"/>
                <a:gd name="T106" fmla="*/ 1053 w 1362"/>
                <a:gd name="T107" fmla="*/ 495 h 890"/>
                <a:gd name="T108" fmla="*/ 1150 w 1362"/>
                <a:gd name="T109" fmla="*/ 504 h 890"/>
                <a:gd name="T110" fmla="*/ 1225 w 1362"/>
                <a:gd name="T111" fmla="*/ 521 h 890"/>
                <a:gd name="T112" fmla="*/ 1296 w 1362"/>
                <a:gd name="T113" fmla="*/ 580 h 890"/>
                <a:gd name="T114" fmla="*/ 1327 w 1362"/>
                <a:gd name="T115" fmla="*/ 616 h 890"/>
                <a:gd name="T116" fmla="*/ 454 w 1362"/>
                <a:gd name="T117" fmla="*/ 242 h 890"/>
                <a:gd name="T118" fmla="*/ 1263 w 1362"/>
                <a:gd name="T119" fmla="*/ 613 h 890"/>
                <a:gd name="T120" fmla="*/ 1313 w 1362"/>
                <a:gd name="T121" fmla="*/ 623 h 890"/>
                <a:gd name="T122" fmla="*/ 1334 w 1362"/>
                <a:gd name="T123" fmla="*/ 625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2" h="890">
                  <a:moveTo>
                    <a:pt x="402" y="540"/>
                  </a:moveTo>
                  <a:lnTo>
                    <a:pt x="395" y="535"/>
                  </a:lnTo>
                  <a:lnTo>
                    <a:pt x="395" y="530"/>
                  </a:lnTo>
                  <a:lnTo>
                    <a:pt x="397" y="528"/>
                  </a:lnTo>
                  <a:lnTo>
                    <a:pt x="409" y="528"/>
                  </a:lnTo>
                  <a:lnTo>
                    <a:pt x="418" y="521"/>
                  </a:lnTo>
                  <a:lnTo>
                    <a:pt x="421" y="523"/>
                  </a:lnTo>
                  <a:lnTo>
                    <a:pt x="426" y="521"/>
                  </a:lnTo>
                  <a:lnTo>
                    <a:pt x="437" y="530"/>
                  </a:lnTo>
                  <a:lnTo>
                    <a:pt x="435" y="542"/>
                  </a:lnTo>
                  <a:lnTo>
                    <a:pt x="433" y="547"/>
                  </a:lnTo>
                  <a:lnTo>
                    <a:pt x="423" y="552"/>
                  </a:lnTo>
                  <a:lnTo>
                    <a:pt x="402" y="540"/>
                  </a:lnTo>
                  <a:close/>
                  <a:moveTo>
                    <a:pt x="411" y="298"/>
                  </a:moveTo>
                  <a:lnTo>
                    <a:pt x="409" y="294"/>
                  </a:lnTo>
                  <a:lnTo>
                    <a:pt x="404" y="296"/>
                  </a:lnTo>
                  <a:lnTo>
                    <a:pt x="407" y="301"/>
                  </a:lnTo>
                  <a:lnTo>
                    <a:pt x="411" y="298"/>
                  </a:lnTo>
                  <a:close/>
                  <a:moveTo>
                    <a:pt x="416" y="819"/>
                  </a:moveTo>
                  <a:lnTo>
                    <a:pt x="414" y="819"/>
                  </a:lnTo>
                  <a:lnTo>
                    <a:pt x="411" y="819"/>
                  </a:lnTo>
                  <a:lnTo>
                    <a:pt x="409" y="821"/>
                  </a:lnTo>
                  <a:lnTo>
                    <a:pt x="411" y="826"/>
                  </a:lnTo>
                  <a:lnTo>
                    <a:pt x="416" y="821"/>
                  </a:lnTo>
                  <a:lnTo>
                    <a:pt x="416" y="819"/>
                  </a:lnTo>
                  <a:close/>
                  <a:moveTo>
                    <a:pt x="397" y="824"/>
                  </a:moveTo>
                  <a:lnTo>
                    <a:pt x="400" y="829"/>
                  </a:lnTo>
                  <a:lnTo>
                    <a:pt x="404" y="829"/>
                  </a:lnTo>
                  <a:lnTo>
                    <a:pt x="407" y="824"/>
                  </a:lnTo>
                  <a:lnTo>
                    <a:pt x="402" y="821"/>
                  </a:lnTo>
                  <a:lnTo>
                    <a:pt x="397" y="824"/>
                  </a:lnTo>
                  <a:close/>
                  <a:moveTo>
                    <a:pt x="347" y="848"/>
                  </a:moveTo>
                  <a:lnTo>
                    <a:pt x="340" y="845"/>
                  </a:lnTo>
                  <a:lnTo>
                    <a:pt x="336" y="848"/>
                  </a:lnTo>
                  <a:lnTo>
                    <a:pt x="331" y="850"/>
                  </a:lnTo>
                  <a:lnTo>
                    <a:pt x="329" y="855"/>
                  </a:lnTo>
                  <a:lnTo>
                    <a:pt x="317" y="862"/>
                  </a:lnTo>
                  <a:lnTo>
                    <a:pt x="317" y="866"/>
                  </a:lnTo>
                  <a:lnTo>
                    <a:pt x="305" y="876"/>
                  </a:lnTo>
                  <a:lnTo>
                    <a:pt x="312" y="874"/>
                  </a:lnTo>
                  <a:lnTo>
                    <a:pt x="324" y="869"/>
                  </a:lnTo>
                  <a:lnTo>
                    <a:pt x="336" y="857"/>
                  </a:lnTo>
                  <a:lnTo>
                    <a:pt x="343" y="855"/>
                  </a:lnTo>
                  <a:lnTo>
                    <a:pt x="347" y="848"/>
                  </a:lnTo>
                  <a:close/>
                  <a:moveTo>
                    <a:pt x="300" y="663"/>
                  </a:moveTo>
                  <a:lnTo>
                    <a:pt x="300" y="663"/>
                  </a:lnTo>
                  <a:lnTo>
                    <a:pt x="303" y="665"/>
                  </a:lnTo>
                  <a:lnTo>
                    <a:pt x="307" y="663"/>
                  </a:lnTo>
                  <a:lnTo>
                    <a:pt x="300" y="663"/>
                  </a:lnTo>
                  <a:close/>
                  <a:moveTo>
                    <a:pt x="416" y="829"/>
                  </a:moveTo>
                  <a:lnTo>
                    <a:pt x="423" y="831"/>
                  </a:lnTo>
                  <a:lnTo>
                    <a:pt x="421" y="829"/>
                  </a:lnTo>
                  <a:lnTo>
                    <a:pt x="416" y="829"/>
                  </a:lnTo>
                  <a:close/>
                  <a:moveTo>
                    <a:pt x="336" y="365"/>
                  </a:moveTo>
                  <a:lnTo>
                    <a:pt x="338" y="365"/>
                  </a:lnTo>
                  <a:lnTo>
                    <a:pt x="347" y="367"/>
                  </a:lnTo>
                  <a:lnTo>
                    <a:pt x="359" y="381"/>
                  </a:lnTo>
                  <a:lnTo>
                    <a:pt x="366" y="384"/>
                  </a:lnTo>
                  <a:lnTo>
                    <a:pt x="371" y="381"/>
                  </a:lnTo>
                  <a:lnTo>
                    <a:pt x="381" y="384"/>
                  </a:lnTo>
                  <a:lnTo>
                    <a:pt x="385" y="376"/>
                  </a:lnTo>
                  <a:lnTo>
                    <a:pt x="369" y="372"/>
                  </a:lnTo>
                  <a:lnTo>
                    <a:pt x="357" y="365"/>
                  </a:lnTo>
                  <a:lnTo>
                    <a:pt x="357" y="358"/>
                  </a:lnTo>
                  <a:lnTo>
                    <a:pt x="352" y="353"/>
                  </a:lnTo>
                  <a:lnTo>
                    <a:pt x="350" y="350"/>
                  </a:lnTo>
                  <a:lnTo>
                    <a:pt x="338" y="358"/>
                  </a:lnTo>
                  <a:lnTo>
                    <a:pt x="326" y="348"/>
                  </a:lnTo>
                  <a:lnTo>
                    <a:pt x="326" y="343"/>
                  </a:lnTo>
                  <a:lnTo>
                    <a:pt x="324" y="346"/>
                  </a:lnTo>
                  <a:lnTo>
                    <a:pt x="319" y="360"/>
                  </a:lnTo>
                  <a:lnTo>
                    <a:pt x="319" y="365"/>
                  </a:lnTo>
                  <a:lnTo>
                    <a:pt x="326" y="367"/>
                  </a:lnTo>
                  <a:lnTo>
                    <a:pt x="336" y="365"/>
                  </a:lnTo>
                  <a:close/>
                  <a:moveTo>
                    <a:pt x="319" y="696"/>
                  </a:moveTo>
                  <a:lnTo>
                    <a:pt x="317" y="696"/>
                  </a:lnTo>
                  <a:lnTo>
                    <a:pt x="314" y="694"/>
                  </a:lnTo>
                  <a:lnTo>
                    <a:pt x="317" y="698"/>
                  </a:lnTo>
                  <a:lnTo>
                    <a:pt x="319" y="696"/>
                  </a:lnTo>
                  <a:close/>
                  <a:moveTo>
                    <a:pt x="589" y="798"/>
                  </a:moveTo>
                  <a:lnTo>
                    <a:pt x="591" y="795"/>
                  </a:lnTo>
                  <a:lnTo>
                    <a:pt x="589" y="793"/>
                  </a:lnTo>
                  <a:lnTo>
                    <a:pt x="589" y="798"/>
                  </a:lnTo>
                  <a:close/>
                  <a:moveTo>
                    <a:pt x="288" y="869"/>
                  </a:moveTo>
                  <a:lnTo>
                    <a:pt x="288" y="864"/>
                  </a:lnTo>
                  <a:lnTo>
                    <a:pt x="286" y="866"/>
                  </a:lnTo>
                  <a:lnTo>
                    <a:pt x="288" y="869"/>
                  </a:lnTo>
                  <a:close/>
                  <a:moveTo>
                    <a:pt x="582" y="788"/>
                  </a:moveTo>
                  <a:lnTo>
                    <a:pt x="582" y="779"/>
                  </a:lnTo>
                  <a:lnTo>
                    <a:pt x="579" y="788"/>
                  </a:lnTo>
                  <a:lnTo>
                    <a:pt x="582" y="788"/>
                  </a:lnTo>
                  <a:close/>
                  <a:moveTo>
                    <a:pt x="586" y="786"/>
                  </a:moveTo>
                  <a:lnTo>
                    <a:pt x="584" y="786"/>
                  </a:lnTo>
                  <a:lnTo>
                    <a:pt x="584" y="793"/>
                  </a:lnTo>
                  <a:lnTo>
                    <a:pt x="589" y="791"/>
                  </a:lnTo>
                  <a:lnTo>
                    <a:pt x="586" y="786"/>
                  </a:lnTo>
                  <a:close/>
                  <a:moveTo>
                    <a:pt x="570" y="786"/>
                  </a:moveTo>
                  <a:lnTo>
                    <a:pt x="565" y="784"/>
                  </a:lnTo>
                  <a:lnTo>
                    <a:pt x="563" y="786"/>
                  </a:lnTo>
                  <a:lnTo>
                    <a:pt x="563" y="798"/>
                  </a:lnTo>
                  <a:lnTo>
                    <a:pt x="575" y="786"/>
                  </a:lnTo>
                  <a:lnTo>
                    <a:pt x="572" y="777"/>
                  </a:lnTo>
                  <a:lnTo>
                    <a:pt x="570" y="786"/>
                  </a:lnTo>
                  <a:close/>
                  <a:moveTo>
                    <a:pt x="643" y="715"/>
                  </a:moveTo>
                  <a:lnTo>
                    <a:pt x="641" y="715"/>
                  </a:lnTo>
                  <a:lnTo>
                    <a:pt x="650" y="715"/>
                  </a:lnTo>
                  <a:lnTo>
                    <a:pt x="646" y="715"/>
                  </a:lnTo>
                  <a:lnTo>
                    <a:pt x="643" y="715"/>
                  </a:lnTo>
                  <a:close/>
                  <a:moveTo>
                    <a:pt x="683" y="748"/>
                  </a:moveTo>
                  <a:lnTo>
                    <a:pt x="683" y="750"/>
                  </a:lnTo>
                  <a:lnTo>
                    <a:pt x="691" y="753"/>
                  </a:lnTo>
                  <a:lnTo>
                    <a:pt x="691" y="746"/>
                  </a:lnTo>
                  <a:lnTo>
                    <a:pt x="686" y="743"/>
                  </a:lnTo>
                  <a:lnTo>
                    <a:pt x="683" y="748"/>
                  </a:lnTo>
                  <a:close/>
                  <a:moveTo>
                    <a:pt x="506" y="798"/>
                  </a:moveTo>
                  <a:lnTo>
                    <a:pt x="508" y="795"/>
                  </a:lnTo>
                  <a:lnTo>
                    <a:pt x="508" y="791"/>
                  </a:lnTo>
                  <a:lnTo>
                    <a:pt x="501" y="793"/>
                  </a:lnTo>
                  <a:lnTo>
                    <a:pt x="506" y="798"/>
                  </a:lnTo>
                  <a:close/>
                  <a:moveTo>
                    <a:pt x="423" y="829"/>
                  </a:moveTo>
                  <a:lnTo>
                    <a:pt x="430" y="829"/>
                  </a:lnTo>
                  <a:lnTo>
                    <a:pt x="430" y="826"/>
                  </a:lnTo>
                  <a:lnTo>
                    <a:pt x="428" y="826"/>
                  </a:lnTo>
                  <a:lnTo>
                    <a:pt x="423" y="829"/>
                  </a:lnTo>
                  <a:close/>
                  <a:moveTo>
                    <a:pt x="489" y="817"/>
                  </a:moveTo>
                  <a:lnTo>
                    <a:pt x="492" y="819"/>
                  </a:lnTo>
                  <a:lnTo>
                    <a:pt x="497" y="819"/>
                  </a:lnTo>
                  <a:lnTo>
                    <a:pt x="497" y="817"/>
                  </a:lnTo>
                  <a:lnTo>
                    <a:pt x="492" y="814"/>
                  </a:lnTo>
                  <a:lnTo>
                    <a:pt x="489" y="817"/>
                  </a:lnTo>
                  <a:close/>
                  <a:moveTo>
                    <a:pt x="520" y="781"/>
                  </a:moveTo>
                  <a:lnTo>
                    <a:pt x="518" y="784"/>
                  </a:lnTo>
                  <a:lnTo>
                    <a:pt x="523" y="786"/>
                  </a:lnTo>
                  <a:lnTo>
                    <a:pt x="527" y="786"/>
                  </a:lnTo>
                  <a:lnTo>
                    <a:pt x="525" y="786"/>
                  </a:lnTo>
                  <a:lnTo>
                    <a:pt x="520" y="781"/>
                  </a:lnTo>
                  <a:close/>
                  <a:moveTo>
                    <a:pt x="565" y="767"/>
                  </a:moveTo>
                  <a:lnTo>
                    <a:pt x="563" y="767"/>
                  </a:lnTo>
                  <a:lnTo>
                    <a:pt x="560" y="769"/>
                  </a:lnTo>
                  <a:lnTo>
                    <a:pt x="563" y="772"/>
                  </a:lnTo>
                  <a:lnTo>
                    <a:pt x="565" y="772"/>
                  </a:lnTo>
                  <a:lnTo>
                    <a:pt x="565" y="767"/>
                  </a:lnTo>
                  <a:close/>
                  <a:moveTo>
                    <a:pt x="551" y="772"/>
                  </a:moveTo>
                  <a:lnTo>
                    <a:pt x="546" y="772"/>
                  </a:lnTo>
                  <a:lnTo>
                    <a:pt x="546" y="774"/>
                  </a:lnTo>
                  <a:lnTo>
                    <a:pt x="546" y="784"/>
                  </a:lnTo>
                  <a:lnTo>
                    <a:pt x="556" y="786"/>
                  </a:lnTo>
                  <a:lnTo>
                    <a:pt x="560" y="779"/>
                  </a:lnTo>
                  <a:lnTo>
                    <a:pt x="560" y="774"/>
                  </a:lnTo>
                  <a:lnTo>
                    <a:pt x="556" y="774"/>
                  </a:lnTo>
                  <a:lnTo>
                    <a:pt x="551" y="772"/>
                  </a:lnTo>
                  <a:close/>
                  <a:moveTo>
                    <a:pt x="388" y="833"/>
                  </a:moveTo>
                  <a:lnTo>
                    <a:pt x="385" y="836"/>
                  </a:lnTo>
                  <a:lnTo>
                    <a:pt x="383" y="833"/>
                  </a:lnTo>
                  <a:lnTo>
                    <a:pt x="383" y="829"/>
                  </a:lnTo>
                  <a:lnTo>
                    <a:pt x="371" y="831"/>
                  </a:lnTo>
                  <a:lnTo>
                    <a:pt x="369" y="833"/>
                  </a:lnTo>
                  <a:lnTo>
                    <a:pt x="366" y="850"/>
                  </a:lnTo>
                  <a:lnTo>
                    <a:pt x="343" y="857"/>
                  </a:lnTo>
                  <a:lnTo>
                    <a:pt x="350" y="862"/>
                  </a:lnTo>
                  <a:lnTo>
                    <a:pt x="366" y="855"/>
                  </a:lnTo>
                  <a:lnTo>
                    <a:pt x="371" y="855"/>
                  </a:lnTo>
                  <a:lnTo>
                    <a:pt x="378" y="855"/>
                  </a:lnTo>
                  <a:lnTo>
                    <a:pt x="395" y="840"/>
                  </a:lnTo>
                  <a:lnTo>
                    <a:pt x="397" y="838"/>
                  </a:lnTo>
                  <a:lnTo>
                    <a:pt x="388" y="829"/>
                  </a:lnTo>
                  <a:lnTo>
                    <a:pt x="388" y="833"/>
                  </a:lnTo>
                  <a:close/>
                  <a:moveTo>
                    <a:pt x="4" y="883"/>
                  </a:moveTo>
                  <a:lnTo>
                    <a:pt x="4" y="881"/>
                  </a:lnTo>
                  <a:lnTo>
                    <a:pt x="2" y="885"/>
                  </a:lnTo>
                  <a:lnTo>
                    <a:pt x="4" y="883"/>
                  </a:lnTo>
                  <a:close/>
                  <a:moveTo>
                    <a:pt x="2" y="888"/>
                  </a:moveTo>
                  <a:lnTo>
                    <a:pt x="2" y="883"/>
                  </a:lnTo>
                  <a:lnTo>
                    <a:pt x="0" y="888"/>
                  </a:lnTo>
                  <a:lnTo>
                    <a:pt x="2" y="888"/>
                  </a:lnTo>
                  <a:close/>
                  <a:moveTo>
                    <a:pt x="64" y="871"/>
                  </a:moveTo>
                  <a:lnTo>
                    <a:pt x="61" y="874"/>
                  </a:lnTo>
                  <a:lnTo>
                    <a:pt x="52" y="876"/>
                  </a:lnTo>
                  <a:lnTo>
                    <a:pt x="56" y="881"/>
                  </a:lnTo>
                  <a:lnTo>
                    <a:pt x="61" y="881"/>
                  </a:lnTo>
                  <a:lnTo>
                    <a:pt x="68" y="874"/>
                  </a:lnTo>
                  <a:lnTo>
                    <a:pt x="64" y="871"/>
                  </a:lnTo>
                  <a:close/>
                  <a:moveTo>
                    <a:pt x="38" y="864"/>
                  </a:moveTo>
                  <a:lnTo>
                    <a:pt x="33" y="864"/>
                  </a:lnTo>
                  <a:lnTo>
                    <a:pt x="35" y="874"/>
                  </a:lnTo>
                  <a:lnTo>
                    <a:pt x="38" y="876"/>
                  </a:lnTo>
                  <a:lnTo>
                    <a:pt x="45" y="874"/>
                  </a:lnTo>
                  <a:lnTo>
                    <a:pt x="40" y="864"/>
                  </a:lnTo>
                  <a:lnTo>
                    <a:pt x="38" y="864"/>
                  </a:lnTo>
                  <a:close/>
                  <a:moveTo>
                    <a:pt x="14" y="864"/>
                  </a:moveTo>
                  <a:lnTo>
                    <a:pt x="16" y="866"/>
                  </a:lnTo>
                  <a:lnTo>
                    <a:pt x="19" y="864"/>
                  </a:lnTo>
                  <a:lnTo>
                    <a:pt x="16" y="862"/>
                  </a:lnTo>
                  <a:lnTo>
                    <a:pt x="14" y="864"/>
                  </a:lnTo>
                  <a:close/>
                  <a:moveTo>
                    <a:pt x="281" y="871"/>
                  </a:moveTo>
                  <a:lnTo>
                    <a:pt x="279" y="874"/>
                  </a:lnTo>
                  <a:lnTo>
                    <a:pt x="286" y="874"/>
                  </a:lnTo>
                  <a:lnTo>
                    <a:pt x="288" y="874"/>
                  </a:lnTo>
                  <a:lnTo>
                    <a:pt x="286" y="871"/>
                  </a:lnTo>
                  <a:lnTo>
                    <a:pt x="281" y="871"/>
                  </a:lnTo>
                  <a:close/>
                  <a:moveTo>
                    <a:pt x="284" y="504"/>
                  </a:moveTo>
                  <a:lnTo>
                    <a:pt x="281" y="504"/>
                  </a:lnTo>
                  <a:lnTo>
                    <a:pt x="272" y="500"/>
                  </a:lnTo>
                  <a:lnTo>
                    <a:pt x="269" y="495"/>
                  </a:lnTo>
                  <a:lnTo>
                    <a:pt x="267" y="488"/>
                  </a:lnTo>
                  <a:lnTo>
                    <a:pt x="265" y="492"/>
                  </a:lnTo>
                  <a:lnTo>
                    <a:pt x="272" y="502"/>
                  </a:lnTo>
                  <a:lnTo>
                    <a:pt x="274" y="504"/>
                  </a:lnTo>
                  <a:lnTo>
                    <a:pt x="284" y="504"/>
                  </a:lnTo>
                  <a:close/>
                  <a:moveTo>
                    <a:pt x="253" y="876"/>
                  </a:moveTo>
                  <a:lnTo>
                    <a:pt x="253" y="881"/>
                  </a:lnTo>
                  <a:lnTo>
                    <a:pt x="260" y="881"/>
                  </a:lnTo>
                  <a:lnTo>
                    <a:pt x="262" y="876"/>
                  </a:lnTo>
                  <a:lnTo>
                    <a:pt x="260" y="874"/>
                  </a:lnTo>
                  <a:lnTo>
                    <a:pt x="253" y="876"/>
                  </a:lnTo>
                  <a:close/>
                  <a:moveTo>
                    <a:pt x="239" y="883"/>
                  </a:moveTo>
                  <a:lnTo>
                    <a:pt x="241" y="885"/>
                  </a:lnTo>
                  <a:lnTo>
                    <a:pt x="243" y="883"/>
                  </a:lnTo>
                  <a:lnTo>
                    <a:pt x="241" y="881"/>
                  </a:lnTo>
                  <a:lnTo>
                    <a:pt x="239" y="883"/>
                  </a:lnTo>
                  <a:close/>
                  <a:moveTo>
                    <a:pt x="274" y="876"/>
                  </a:moveTo>
                  <a:lnTo>
                    <a:pt x="277" y="876"/>
                  </a:lnTo>
                  <a:lnTo>
                    <a:pt x="277" y="874"/>
                  </a:lnTo>
                  <a:lnTo>
                    <a:pt x="274" y="874"/>
                  </a:lnTo>
                  <a:lnTo>
                    <a:pt x="274" y="876"/>
                  </a:lnTo>
                  <a:close/>
                  <a:moveTo>
                    <a:pt x="201" y="883"/>
                  </a:moveTo>
                  <a:lnTo>
                    <a:pt x="198" y="885"/>
                  </a:lnTo>
                  <a:lnTo>
                    <a:pt x="208" y="885"/>
                  </a:lnTo>
                  <a:lnTo>
                    <a:pt x="208" y="883"/>
                  </a:lnTo>
                  <a:lnTo>
                    <a:pt x="206" y="881"/>
                  </a:lnTo>
                  <a:lnTo>
                    <a:pt x="201" y="883"/>
                  </a:lnTo>
                  <a:close/>
                  <a:moveTo>
                    <a:pt x="281" y="869"/>
                  </a:moveTo>
                  <a:lnTo>
                    <a:pt x="279" y="869"/>
                  </a:lnTo>
                  <a:lnTo>
                    <a:pt x="277" y="869"/>
                  </a:lnTo>
                  <a:lnTo>
                    <a:pt x="279" y="871"/>
                  </a:lnTo>
                  <a:lnTo>
                    <a:pt x="281" y="869"/>
                  </a:lnTo>
                  <a:close/>
                  <a:moveTo>
                    <a:pt x="156" y="869"/>
                  </a:moveTo>
                  <a:lnTo>
                    <a:pt x="146" y="874"/>
                  </a:lnTo>
                  <a:lnTo>
                    <a:pt x="149" y="874"/>
                  </a:lnTo>
                  <a:lnTo>
                    <a:pt x="151" y="874"/>
                  </a:lnTo>
                  <a:lnTo>
                    <a:pt x="149" y="876"/>
                  </a:lnTo>
                  <a:lnTo>
                    <a:pt x="139" y="881"/>
                  </a:lnTo>
                  <a:lnTo>
                    <a:pt x="118" y="878"/>
                  </a:lnTo>
                  <a:lnTo>
                    <a:pt x="142" y="883"/>
                  </a:lnTo>
                  <a:lnTo>
                    <a:pt x="153" y="883"/>
                  </a:lnTo>
                  <a:lnTo>
                    <a:pt x="161" y="874"/>
                  </a:lnTo>
                  <a:lnTo>
                    <a:pt x="156" y="869"/>
                  </a:lnTo>
                  <a:close/>
                  <a:moveTo>
                    <a:pt x="168" y="885"/>
                  </a:moveTo>
                  <a:lnTo>
                    <a:pt x="161" y="885"/>
                  </a:lnTo>
                  <a:lnTo>
                    <a:pt x="156" y="883"/>
                  </a:lnTo>
                  <a:lnTo>
                    <a:pt x="161" y="890"/>
                  </a:lnTo>
                  <a:lnTo>
                    <a:pt x="170" y="890"/>
                  </a:lnTo>
                  <a:lnTo>
                    <a:pt x="187" y="890"/>
                  </a:lnTo>
                  <a:lnTo>
                    <a:pt x="172" y="888"/>
                  </a:lnTo>
                  <a:lnTo>
                    <a:pt x="168" y="885"/>
                  </a:lnTo>
                  <a:close/>
                  <a:moveTo>
                    <a:pt x="92" y="871"/>
                  </a:moveTo>
                  <a:lnTo>
                    <a:pt x="92" y="874"/>
                  </a:lnTo>
                  <a:lnTo>
                    <a:pt x="97" y="876"/>
                  </a:lnTo>
                  <a:lnTo>
                    <a:pt x="99" y="874"/>
                  </a:lnTo>
                  <a:lnTo>
                    <a:pt x="99" y="871"/>
                  </a:lnTo>
                  <a:lnTo>
                    <a:pt x="94" y="871"/>
                  </a:lnTo>
                  <a:lnTo>
                    <a:pt x="92" y="871"/>
                  </a:lnTo>
                  <a:close/>
                  <a:moveTo>
                    <a:pt x="90" y="881"/>
                  </a:moveTo>
                  <a:lnTo>
                    <a:pt x="90" y="883"/>
                  </a:lnTo>
                  <a:lnTo>
                    <a:pt x="92" y="885"/>
                  </a:lnTo>
                  <a:lnTo>
                    <a:pt x="99" y="883"/>
                  </a:lnTo>
                  <a:lnTo>
                    <a:pt x="97" y="881"/>
                  </a:lnTo>
                  <a:lnTo>
                    <a:pt x="90" y="881"/>
                  </a:lnTo>
                  <a:close/>
                  <a:moveTo>
                    <a:pt x="83" y="878"/>
                  </a:moveTo>
                  <a:lnTo>
                    <a:pt x="78" y="878"/>
                  </a:lnTo>
                  <a:lnTo>
                    <a:pt x="80" y="874"/>
                  </a:lnTo>
                  <a:lnTo>
                    <a:pt x="83" y="874"/>
                  </a:lnTo>
                  <a:lnTo>
                    <a:pt x="83" y="874"/>
                  </a:lnTo>
                  <a:lnTo>
                    <a:pt x="75" y="874"/>
                  </a:lnTo>
                  <a:lnTo>
                    <a:pt x="66" y="888"/>
                  </a:lnTo>
                  <a:lnTo>
                    <a:pt x="87" y="885"/>
                  </a:lnTo>
                  <a:lnTo>
                    <a:pt x="90" y="881"/>
                  </a:lnTo>
                  <a:lnTo>
                    <a:pt x="83" y="878"/>
                  </a:lnTo>
                  <a:close/>
                  <a:moveTo>
                    <a:pt x="106" y="881"/>
                  </a:moveTo>
                  <a:lnTo>
                    <a:pt x="106" y="881"/>
                  </a:lnTo>
                  <a:lnTo>
                    <a:pt x="106" y="878"/>
                  </a:lnTo>
                  <a:lnTo>
                    <a:pt x="106" y="881"/>
                  </a:lnTo>
                  <a:close/>
                  <a:moveTo>
                    <a:pt x="707" y="715"/>
                  </a:moveTo>
                  <a:lnTo>
                    <a:pt x="707" y="717"/>
                  </a:lnTo>
                  <a:lnTo>
                    <a:pt x="719" y="710"/>
                  </a:lnTo>
                  <a:lnTo>
                    <a:pt x="714" y="708"/>
                  </a:lnTo>
                  <a:lnTo>
                    <a:pt x="707" y="715"/>
                  </a:lnTo>
                  <a:close/>
                  <a:moveTo>
                    <a:pt x="520" y="372"/>
                  </a:moveTo>
                  <a:lnTo>
                    <a:pt x="515" y="372"/>
                  </a:lnTo>
                  <a:lnTo>
                    <a:pt x="513" y="376"/>
                  </a:lnTo>
                  <a:lnTo>
                    <a:pt x="520" y="376"/>
                  </a:lnTo>
                  <a:lnTo>
                    <a:pt x="520" y="372"/>
                  </a:lnTo>
                  <a:close/>
                  <a:moveTo>
                    <a:pt x="1206" y="561"/>
                  </a:moveTo>
                  <a:lnTo>
                    <a:pt x="1202" y="561"/>
                  </a:lnTo>
                  <a:lnTo>
                    <a:pt x="1206" y="559"/>
                  </a:lnTo>
                  <a:lnTo>
                    <a:pt x="1204" y="556"/>
                  </a:lnTo>
                  <a:lnTo>
                    <a:pt x="1194" y="556"/>
                  </a:lnTo>
                  <a:lnTo>
                    <a:pt x="1187" y="554"/>
                  </a:lnTo>
                  <a:lnTo>
                    <a:pt x="1185" y="559"/>
                  </a:lnTo>
                  <a:lnTo>
                    <a:pt x="1178" y="552"/>
                  </a:lnTo>
                  <a:lnTo>
                    <a:pt x="1180" y="549"/>
                  </a:lnTo>
                  <a:lnTo>
                    <a:pt x="1194" y="556"/>
                  </a:lnTo>
                  <a:lnTo>
                    <a:pt x="1202" y="554"/>
                  </a:lnTo>
                  <a:lnTo>
                    <a:pt x="1202" y="552"/>
                  </a:lnTo>
                  <a:lnTo>
                    <a:pt x="1194" y="540"/>
                  </a:lnTo>
                  <a:lnTo>
                    <a:pt x="1187" y="545"/>
                  </a:lnTo>
                  <a:lnTo>
                    <a:pt x="1178" y="540"/>
                  </a:lnTo>
                  <a:lnTo>
                    <a:pt x="1187" y="542"/>
                  </a:lnTo>
                  <a:lnTo>
                    <a:pt x="1192" y="540"/>
                  </a:lnTo>
                  <a:lnTo>
                    <a:pt x="1194" y="540"/>
                  </a:lnTo>
                  <a:lnTo>
                    <a:pt x="1192" y="533"/>
                  </a:lnTo>
                  <a:lnTo>
                    <a:pt x="1190" y="528"/>
                  </a:lnTo>
                  <a:lnTo>
                    <a:pt x="1166" y="523"/>
                  </a:lnTo>
                  <a:lnTo>
                    <a:pt x="1161" y="528"/>
                  </a:lnTo>
                  <a:lnTo>
                    <a:pt x="1154" y="530"/>
                  </a:lnTo>
                  <a:lnTo>
                    <a:pt x="1152" y="540"/>
                  </a:lnTo>
                  <a:lnTo>
                    <a:pt x="1154" y="547"/>
                  </a:lnTo>
                  <a:lnTo>
                    <a:pt x="1159" y="549"/>
                  </a:lnTo>
                  <a:lnTo>
                    <a:pt x="1178" y="566"/>
                  </a:lnTo>
                  <a:lnTo>
                    <a:pt x="1183" y="566"/>
                  </a:lnTo>
                  <a:lnTo>
                    <a:pt x="1190" y="571"/>
                  </a:lnTo>
                  <a:lnTo>
                    <a:pt x="1194" y="568"/>
                  </a:lnTo>
                  <a:lnTo>
                    <a:pt x="1194" y="573"/>
                  </a:lnTo>
                  <a:lnTo>
                    <a:pt x="1197" y="575"/>
                  </a:lnTo>
                  <a:lnTo>
                    <a:pt x="1202" y="590"/>
                  </a:lnTo>
                  <a:lnTo>
                    <a:pt x="1209" y="592"/>
                  </a:lnTo>
                  <a:lnTo>
                    <a:pt x="1211" y="594"/>
                  </a:lnTo>
                  <a:lnTo>
                    <a:pt x="1213" y="592"/>
                  </a:lnTo>
                  <a:lnTo>
                    <a:pt x="1213" y="597"/>
                  </a:lnTo>
                  <a:lnTo>
                    <a:pt x="1225" y="608"/>
                  </a:lnTo>
                  <a:lnTo>
                    <a:pt x="1230" y="611"/>
                  </a:lnTo>
                  <a:lnTo>
                    <a:pt x="1230" y="608"/>
                  </a:lnTo>
                  <a:lnTo>
                    <a:pt x="1230" y="604"/>
                  </a:lnTo>
                  <a:lnTo>
                    <a:pt x="1221" y="585"/>
                  </a:lnTo>
                  <a:lnTo>
                    <a:pt x="1206" y="561"/>
                  </a:lnTo>
                  <a:close/>
                  <a:moveTo>
                    <a:pt x="1187" y="582"/>
                  </a:moveTo>
                  <a:lnTo>
                    <a:pt x="1192" y="580"/>
                  </a:lnTo>
                  <a:lnTo>
                    <a:pt x="1192" y="575"/>
                  </a:lnTo>
                  <a:lnTo>
                    <a:pt x="1183" y="566"/>
                  </a:lnTo>
                  <a:lnTo>
                    <a:pt x="1180" y="568"/>
                  </a:lnTo>
                  <a:lnTo>
                    <a:pt x="1187" y="582"/>
                  </a:lnTo>
                  <a:close/>
                  <a:moveTo>
                    <a:pt x="1242" y="618"/>
                  </a:moveTo>
                  <a:lnTo>
                    <a:pt x="1247" y="620"/>
                  </a:lnTo>
                  <a:lnTo>
                    <a:pt x="1249" y="616"/>
                  </a:lnTo>
                  <a:lnTo>
                    <a:pt x="1244" y="616"/>
                  </a:lnTo>
                  <a:lnTo>
                    <a:pt x="1242" y="618"/>
                  </a:lnTo>
                  <a:close/>
                  <a:moveTo>
                    <a:pt x="1230" y="568"/>
                  </a:moveTo>
                  <a:lnTo>
                    <a:pt x="1225" y="571"/>
                  </a:lnTo>
                  <a:lnTo>
                    <a:pt x="1223" y="575"/>
                  </a:lnTo>
                  <a:lnTo>
                    <a:pt x="1228" y="582"/>
                  </a:lnTo>
                  <a:lnTo>
                    <a:pt x="1237" y="590"/>
                  </a:lnTo>
                  <a:lnTo>
                    <a:pt x="1242" y="592"/>
                  </a:lnTo>
                  <a:lnTo>
                    <a:pt x="1237" y="592"/>
                  </a:lnTo>
                  <a:lnTo>
                    <a:pt x="1237" y="599"/>
                  </a:lnTo>
                  <a:lnTo>
                    <a:pt x="1242" y="611"/>
                  </a:lnTo>
                  <a:lnTo>
                    <a:pt x="1247" y="611"/>
                  </a:lnTo>
                  <a:lnTo>
                    <a:pt x="1244" y="601"/>
                  </a:lnTo>
                  <a:lnTo>
                    <a:pt x="1249" y="606"/>
                  </a:lnTo>
                  <a:lnTo>
                    <a:pt x="1249" y="592"/>
                  </a:lnTo>
                  <a:lnTo>
                    <a:pt x="1244" y="592"/>
                  </a:lnTo>
                  <a:lnTo>
                    <a:pt x="1242" y="587"/>
                  </a:lnTo>
                  <a:lnTo>
                    <a:pt x="1242" y="582"/>
                  </a:lnTo>
                  <a:lnTo>
                    <a:pt x="1247" y="580"/>
                  </a:lnTo>
                  <a:lnTo>
                    <a:pt x="1242" y="573"/>
                  </a:lnTo>
                  <a:lnTo>
                    <a:pt x="1235" y="573"/>
                  </a:lnTo>
                  <a:lnTo>
                    <a:pt x="1230" y="568"/>
                  </a:lnTo>
                  <a:close/>
                  <a:moveTo>
                    <a:pt x="868" y="478"/>
                  </a:moveTo>
                  <a:lnTo>
                    <a:pt x="863" y="481"/>
                  </a:lnTo>
                  <a:lnTo>
                    <a:pt x="868" y="481"/>
                  </a:lnTo>
                  <a:lnTo>
                    <a:pt x="868" y="478"/>
                  </a:lnTo>
                  <a:close/>
                  <a:moveTo>
                    <a:pt x="1249" y="587"/>
                  </a:moveTo>
                  <a:lnTo>
                    <a:pt x="1254" y="585"/>
                  </a:lnTo>
                  <a:lnTo>
                    <a:pt x="1254" y="582"/>
                  </a:lnTo>
                  <a:lnTo>
                    <a:pt x="1261" y="582"/>
                  </a:lnTo>
                  <a:lnTo>
                    <a:pt x="1263" y="578"/>
                  </a:lnTo>
                  <a:lnTo>
                    <a:pt x="1261" y="575"/>
                  </a:lnTo>
                  <a:lnTo>
                    <a:pt x="1251" y="571"/>
                  </a:lnTo>
                  <a:lnTo>
                    <a:pt x="1251" y="566"/>
                  </a:lnTo>
                  <a:lnTo>
                    <a:pt x="1263" y="573"/>
                  </a:lnTo>
                  <a:lnTo>
                    <a:pt x="1263" y="575"/>
                  </a:lnTo>
                  <a:lnTo>
                    <a:pt x="1268" y="575"/>
                  </a:lnTo>
                  <a:lnTo>
                    <a:pt x="1275" y="568"/>
                  </a:lnTo>
                  <a:lnTo>
                    <a:pt x="1251" y="556"/>
                  </a:lnTo>
                  <a:lnTo>
                    <a:pt x="1247" y="559"/>
                  </a:lnTo>
                  <a:lnTo>
                    <a:pt x="1230" y="559"/>
                  </a:lnTo>
                  <a:lnTo>
                    <a:pt x="1230" y="563"/>
                  </a:lnTo>
                  <a:lnTo>
                    <a:pt x="1235" y="568"/>
                  </a:lnTo>
                  <a:lnTo>
                    <a:pt x="1237" y="571"/>
                  </a:lnTo>
                  <a:lnTo>
                    <a:pt x="1242" y="573"/>
                  </a:lnTo>
                  <a:lnTo>
                    <a:pt x="1244" y="575"/>
                  </a:lnTo>
                  <a:lnTo>
                    <a:pt x="1249" y="587"/>
                  </a:lnTo>
                  <a:close/>
                  <a:moveTo>
                    <a:pt x="854" y="511"/>
                  </a:moveTo>
                  <a:lnTo>
                    <a:pt x="861" y="516"/>
                  </a:lnTo>
                  <a:lnTo>
                    <a:pt x="861" y="495"/>
                  </a:lnTo>
                  <a:lnTo>
                    <a:pt x="856" y="502"/>
                  </a:lnTo>
                  <a:lnTo>
                    <a:pt x="854" y="511"/>
                  </a:lnTo>
                  <a:close/>
                  <a:moveTo>
                    <a:pt x="762" y="646"/>
                  </a:moveTo>
                  <a:lnTo>
                    <a:pt x="764" y="639"/>
                  </a:lnTo>
                  <a:lnTo>
                    <a:pt x="759" y="642"/>
                  </a:lnTo>
                  <a:lnTo>
                    <a:pt x="752" y="649"/>
                  </a:lnTo>
                  <a:lnTo>
                    <a:pt x="750" y="646"/>
                  </a:lnTo>
                  <a:lnTo>
                    <a:pt x="752" y="642"/>
                  </a:lnTo>
                  <a:lnTo>
                    <a:pt x="745" y="642"/>
                  </a:lnTo>
                  <a:lnTo>
                    <a:pt x="740" y="644"/>
                  </a:lnTo>
                  <a:lnTo>
                    <a:pt x="728" y="644"/>
                  </a:lnTo>
                  <a:lnTo>
                    <a:pt x="724" y="649"/>
                  </a:lnTo>
                  <a:lnTo>
                    <a:pt x="726" y="665"/>
                  </a:lnTo>
                  <a:lnTo>
                    <a:pt x="731" y="670"/>
                  </a:lnTo>
                  <a:lnTo>
                    <a:pt x="726" y="668"/>
                  </a:lnTo>
                  <a:lnTo>
                    <a:pt x="724" y="663"/>
                  </a:lnTo>
                  <a:lnTo>
                    <a:pt x="724" y="656"/>
                  </a:lnTo>
                  <a:lnTo>
                    <a:pt x="714" y="658"/>
                  </a:lnTo>
                  <a:lnTo>
                    <a:pt x="707" y="663"/>
                  </a:lnTo>
                  <a:lnTo>
                    <a:pt x="705" y="675"/>
                  </a:lnTo>
                  <a:lnTo>
                    <a:pt x="709" y="679"/>
                  </a:lnTo>
                  <a:lnTo>
                    <a:pt x="712" y="684"/>
                  </a:lnTo>
                  <a:lnTo>
                    <a:pt x="719" y="696"/>
                  </a:lnTo>
                  <a:lnTo>
                    <a:pt x="721" y="701"/>
                  </a:lnTo>
                  <a:lnTo>
                    <a:pt x="728" y="698"/>
                  </a:lnTo>
                  <a:lnTo>
                    <a:pt x="735" y="694"/>
                  </a:lnTo>
                  <a:lnTo>
                    <a:pt x="740" y="679"/>
                  </a:lnTo>
                  <a:lnTo>
                    <a:pt x="743" y="679"/>
                  </a:lnTo>
                  <a:lnTo>
                    <a:pt x="740" y="682"/>
                  </a:lnTo>
                  <a:lnTo>
                    <a:pt x="743" y="687"/>
                  </a:lnTo>
                  <a:lnTo>
                    <a:pt x="745" y="684"/>
                  </a:lnTo>
                  <a:lnTo>
                    <a:pt x="757" y="672"/>
                  </a:lnTo>
                  <a:lnTo>
                    <a:pt x="766" y="663"/>
                  </a:lnTo>
                  <a:lnTo>
                    <a:pt x="771" y="653"/>
                  </a:lnTo>
                  <a:lnTo>
                    <a:pt x="766" y="653"/>
                  </a:lnTo>
                  <a:lnTo>
                    <a:pt x="762" y="646"/>
                  </a:lnTo>
                  <a:close/>
                  <a:moveTo>
                    <a:pt x="766" y="616"/>
                  </a:moveTo>
                  <a:lnTo>
                    <a:pt x="757" y="618"/>
                  </a:lnTo>
                  <a:lnTo>
                    <a:pt x="757" y="613"/>
                  </a:lnTo>
                  <a:lnTo>
                    <a:pt x="759" y="606"/>
                  </a:lnTo>
                  <a:lnTo>
                    <a:pt x="754" y="608"/>
                  </a:lnTo>
                  <a:lnTo>
                    <a:pt x="745" y="623"/>
                  </a:lnTo>
                  <a:lnTo>
                    <a:pt x="738" y="634"/>
                  </a:lnTo>
                  <a:lnTo>
                    <a:pt x="747" y="639"/>
                  </a:lnTo>
                  <a:lnTo>
                    <a:pt x="750" y="637"/>
                  </a:lnTo>
                  <a:lnTo>
                    <a:pt x="745" y="632"/>
                  </a:lnTo>
                  <a:lnTo>
                    <a:pt x="747" y="630"/>
                  </a:lnTo>
                  <a:lnTo>
                    <a:pt x="754" y="634"/>
                  </a:lnTo>
                  <a:lnTo>
                    <a:pt x="771" y="627"/>
                  </a:lnTo>
                  <a:lnTo>
                    <a:pt x="773" y="625"/>
                  </a:lnTo>
                  <a:lnTo>
                    <a:pt x="771" y="618"/>
                  </a:lnTo>
                  <a:lnTo>
                    <a:pt x="766" y="616"/>
                  </a:lnTo>
                  <a:close/>
                  <a:moveTo>
                    <a:pt x="1265" y="587"/>
                  </a:moveTo>
                  <a:lnTo>
                    <a:pt x="1273" y="587"/>
                  </a:lnTo>
                  <a:lnTo>
                    <a:pt x="1277" y="585"/>
                  </a:lnTo>
                  <a:lnTo>
                    <a:pt x="1273" y="575"/>
                  </a:lnTo>
                  <a:lnTo>
                    <a:pt x="1265" y="580"/>
                  </a:lnTo>
                  <a:lnTo>
                    <a:pt x="1265" y="587"/>
                  </a:lnTo>
                  <a:close/>
                  <a:moveTo>
                    <a:pt x="861" y="492"/>
                  </a:moveTo>
                  <a:lnTo>
                    <a:pt x="866" y="490"/>
                  </a:lnTo>
                  <a:lnTo>
                    <a:pt x="861" y="488"/>
                  </a:lnTo>
                  <a:lnTo>
                    <a:pt x="861" y="492"/>
                  </a:lnTo>
                  <a:close/>
                  <a:moveTo>
                    <a:pt x="870" y="504"/>
                  </a:moveTo>
                  <a:lnTo>
                    <a:pt x="870" y="509"/>
                  </a:lnTo>
                  <a:lnTo>
                    <a:pt x="861" y="526"/>
                  </a:lnTo>
                  <a:lnTo>
                    <a:pt x="861" y="535"/>
                  </a:lnTo>
                  <a:lnTo>
                    <a:pt x="868" y="530"/>
                  </a:lnTo>
                  <a:lnTo>
                    <a:pt x="870" y="519"/>
                  </a:lnTo>
                  <a:lnTo>
                    <a:pt x="875" y="511"/>
                  </a:lnTo>
                  <a:lnTo>
                    <a:pt x="880" y="504"/>
                  </a:lnTo>
                  <a:lnTo>
                    <a:pt x="873" y="504"/>
                  </a:lnTo>
                  <a:lnTo>
                    <a:pt x="870" y="504"/>
                  </a:lnTo>
                  <a:close/>
                  <a:moveTo>
                    <a:pt x="1192" y="519"/>
                  </a:moveTo>
                  <a:lnTo>
                    <a:pt x="1185" y="511"/>
                  </a:lnTo>
                  <a:lnTo>
                    <a:pt x="1183" y="511"/>
                  </a:lnTo>
                  <a:lnTo>
                    <a:pt x="1183" y="514"/>
                  </a:lnTo>
                  <a:lnTo>
                    <a:pt x="1192" y="523"/>
                  </a:lnTo>
                  <a:lnTo>
                    <a:pt x="1199" y="540"/>
                  </a:lnTo>
                  <a:lnTo>
                    <a:pt x="1211" y="549"/>
                  </a:lnTo>
                  <a:lnTo>
                    <a:pt x="1211" y="561"/>
                  </a:lnTo>
                  <a:lnTo>
                    <a:pt x="1216" y="571"/>
                  </a:lnTo>
                  <a:lnTo>
                    <a:pt x="1223" y="559"/>
                  </a:lnTo>
                  <a:lnTo>
                    <a:pt x="1223" y="554"/>
                  </a:lnTo>
                  <a:lnTo>
                    <a:pt x="1228" y="547"/>
                  </a:lnTo>
                  <a:lnTo>
                    <a:pt x="1225" y="542"/>
                  </a:lnTo>
                  <a:lnTo>
                    <a:pt x="1211" y="528"/>
                  </a:lnTo>
                  <a:lnTo>
                    <a:pt x="1213" y="526"/>
                  </a:lnTo>
                  <a:lnTo>
                    <a:pt x="1218" y="535"/>
                  </a:lnTo>
                  <a:lnTo>
                    <a:pt x="1223" y="535"/>
                  </a:lnTo>
                  <a:lnTo>
                    <a:pt x="1206" y="519"/>
                  </a:lnTo>
                  <a:lnTo>
                    <a:pt x="1206" y="516"/>
                  </a:lnTo>
                  <a:lnTo>
                    <a:pt x="1194" y="519"/>
                  </a:lnTo>
                  <a:lnTo>
                    <a:pt x="1194" y="521"/>
                  </a:lnTo>
                  <a:lnTo>
                    <a:pt x="1192" y="519"/>
                  </a:lnTo>
                  <a:close/>
                  <a:moveTo>
                    <a:pt x="851" y="492"/>
                  </a:moveTo>
                  <a:lnTo>
                    <a:pt x="854" y="490"/>
                  </a:lnTo>
                  <a:lnTo>
                    <a:pt x="849" y="488"/>
                  </a:lnTo>
                  <a:lnTo>
                    <a:pt x="849" y="490"/>
                  </a:lnTo>
                  <a:lnTo>
                    <a:pt x="851" y="492"/>
                  </a:lnTo>
                  <a:close/>
                  <a:moveTo>
                    <a:pt x="719" y="710"/>
                  </a:moveTo>
                  <a:lnTo>
                    <a:pt x="721" y="713"/>
                  </a:lnTo>
                  <a:lnTo>
                    <a:pt x="728" y="713"/>
                  </a:lnTo>
                  <a:lnTo>
                    <a:pt x="731" y="710"/>
                  </a:lnTo>
                  <a:lnTo>
                    <a:pt x="721" y="708"/>
                  </a:lnTo>
                  <a:lnTo>
                    <a:pt x="719" y="710"/>
                  </a:lnTo>
                  <a:close/>
                  <a:moveTo>
                    <a:pt x="1348" y="578"/>
                  </a:moveTo>
                  <a:lnTo>
                    <a:pt x="1348" y="566"/>
                  </a:lnTo>
                  <a:lnTo>
                    <a:pt x="1341" y="561"/>
                  </a:lnTo>
                  <a:lnTo>
                    <a:pt x="1339" y="566"/>
                  </a:lnTo>
                  <a:lnTo>
                    <a:pt x="1334" y="566"/>
                  </a:lnTo>
                  <a:lnTo>
                    <a:pt x="1320" y="559"/>
                  </a:lnTo>
                  <a:lnTo>
                    <a:pt x="1313" y="561"/>
                  </a:lnTo>
                  <a:lnTo>
                    <a:pt x="1296" y="556"/>
                  </a:lnTo>
                  <a:lnTo>
                    <a:pt x="1291" y="559"/>
                  </a:lnTo>
                  <a:lnTo>
                    <a:pt x="1284" y="554"/>
                  </a:lnTo>
                  <a:lnTo>
                    <a:pt x="1280" y="552"/>
                  </a:lnTo>
                  <a:lnTo>
                    <a:pt x="1277" y="542"/>
                  </a:lnTo>
                  <a:lnTo>
                    <a:pt x="1268" y="545"/>
                  </a:lnTo>
                  <a:lnTo>
                    <a:pt x="1268" y="540"/>
                  </a:lnTo>
                  <a:lnTo>
                    <a:pt x="1263" y="533"/>
                  </a:lnTo>
                  <a:lnTo>
                    <a:pt x="1230" y="504"/>
                  </a:lnTo>
                  <a:lnTo>
                    <a:pt x="1218" y="500"/>
                  </a:lnTo>
                  <a:lnTo>
                    <a:pt x="1218" y="495"/>
                  </a:lnTo>
                  <a:lnTo>
                    <a:pt x="1197" y="488"/>
                  </a:lnTo>
                  <a:lnTo>
                    <a:pt x="1192" y="485"/>
                  </a:lnTo>
                  <a:lnTo>
                    <a:pt x="1187" y="481"/>
                  </a:lnTo>
                  <a:lnTo>
                    <a:pt x="1185" y="481"/>
                  </a:lnTo>
                  <a:lnTo>
                    <a:pt x="1180" y="474"/>
                  </a:lnTo>
                  <a:lnTo>
                    <a:pt x="1178" y="476"/>
                  </a:lnTo>
                  <a:lnTo>
                    <a:pt x="1176" y="471"/>
                  </a:lnTo>
                  <a:lnTo>
                    <a:pt x="1166" y="471"/>
                  </a:lnTo>
                  <a:lnTo>
                    <a:pt x="1164" y="469"/>
                  </a:lnTo>
                  <a:lnTo>
                    <a:pt x="1159" y="459"/>
                  </a:lnTo>
                  <a:lnTo>
                    <a:pt x="1154" y="455"/>
                  </a:lnTo>
                  <a:lnTo>
                    <a:pt x="1145" y="452"/>
                  </a:lnTo>
                  <a:lnTo>
                    <a:pt x="1142" y="459"/>
                  </a:lnTo>
                  <a:lnTo>
                    <a:pt x="1133" y="469"/>
                  </a:lnTo>
                  <a:lnTo>
                    <a:pt x="1133" y="488"/>
                  </a:lnTo>
                  <a:lnTo>
                    <a:pt x="1133" y="490"/>
                  </a:lnTo>
                  <a:lnTo>
                    <a:pt x="1126" y="492"/>
                  </a:lnTo>
                  <a:lnTo>
                    <a:pt x="1114" y="511"/>
                  </a:lnTo>
                  <a:lnTo>
                    <a:pt x="1107" y="497"/>
                  </a:lnTo>
                  <a:lnTo>
                    <a:pt x="1076" y="481"/>
                  </a:lnTo>
                  <a:lnTo>
                    <a:pt x="1071" y="474"/>
                  </a:lnTo>
                  <a:lnTo>
                    <a:pt x="1062" y="471"/>
                  </a:lnTo>
                  <a:lnTo>
                    <a:pt x="1057" y="469"/>
                  </a:lnTo>
                  <a:lnTo>
                    <a:pt x="1055" y="457"/>
                  </a:lnTo>
                  <a:lnTo>
                    <a:pt x="1043" y="462"/>
                  </a:lnTo>
                  <a:lnTo>
                    <a:pt x="1038" y="469"/>
                  </a:lnTo>
                  <a:lnTo>
                    <a:pt x="1027" y="469"/>
                  </a:lnTo>
                  <a:lnTo>
                    <a:pt x="1024" y="471"/>
                  </a:lnTo>
                  <a:lnTo>
                    <a:pt x="1015" y="471"/>
                  </a:lnTo>
                  <a:lnTo>
                    <a:pt x="1012" y="469"/>
                  </a:lnTo>
                  <a:lnTo>
                    <a:pt x="991" y="398"/>
                  </a:lnTo>
                  <a:lnTo>
                    <a:pt x="939" y="216"/>
                  </a:lnTo>
                  <a:lnTo>
                    <a:pt x="903" y="92"/>
                  </a:lnTo>
                  <a:lnTo>
                    <a:pt x="896" y="71"/>
                  </a:lnTo>
                  <a:lnTo>
                    <a:pt x="887" y="38"/>
                  </a:lnTo>
                  <a:lnTo>
                    <a:pt x="854" y="29"/>
                  </a:lnTo>
                  <a:lnTo>
                    <a:pt x="840" y="26"/>
                  </a:lnTo>
                  <a:lnTo>
                    <a:pt x="835" y="31"/>
                  </a:lnTo>
                  <a:lnTo>
                    <a:pt x="832" y="31"/>
                  </a:lnTo>
                  <a:lnTo>
                    <a:pt x="825" y="38"/>
                  </a:lnTo>
                  <a:lnTo>
                    <a:pt x="821" y="40"/>
                  </a:lnTo>
                  <a:lnTo>
                    <a:pt x="806" y="36"/>
                  </a:lnTo>
                  <a:lnTo>
                    <a:pt x="792" y="36"/>
                  </a:lnTo>
                  <a:lnTo>
                    <a:pt x="783" y="38"/>
                  </a:lnTo>
                  <a:lnTo>
                    <a:pt x="773" y="38"/>
                  </a:lnTo>
                  <a:lnTo>
                    <a:pt x="773" y="36"/>
                  </a:lnTo>
                  <a:lnTo>
                    <a:pt x="766" y="33"/>
                  </a:lnTo>
                  <a:lnTo>
                    <a:pt x="759" y="33"/>
                  </a:lnTo>
                  <a:lnTo>
                    <a:pt x="745" y="31"/>
                  </a:lnTo>
                  <a:lnTo>
                    <a:pt x="721" y="31"/>
                  </a:lnTo>
                  <a:lnTo>
                    <a:pt x="712" y="38"/>
                  </a:lnTo>
                  <a:lnTo>
                    <a:pt x="705" y="38"/>
                  </a:lnTo>
                  <a:lnTo>
                    <a:pt x="705" y="31"/>
                  </a:lnTo>
                  <a:lnTo>
                    <a:pt x="693" y="31"/>
                  </a:lnTo>
                  <a:lnTo>
                    <a:pt x="693" y="29"/>
                  </a:lnTo>
                  <a:lnTo>
                    <a:pt x="698" y="21"/>
                  </a:lnTo>
                  <a:lnTo>
                    <a:pt x="695" y="19"/>
                  </a:lnTo>
                  <a:lnTo>
                    <a:pt x="679" y="19"/>
                  </a:lnTo>
                  <a:lnTo>
                    <a:pt x="669" y="21"/>
                  </a:lnTo>
                  <a:lnTo>
                    <a:pt x="667" y="26"/>
                  </a:lnTo>
                  <a:lnTo>
                    <a:pt x="660" y="24"/>
                  </a:lnTo>
                  <a:lnTo>
                    <a:pt x="657" y="14"/>
                  </a:lnTo>
                  <a:lnTo>
                    <a:pt x="650" y="10"/>
                  </a:lnTo>
                  <a:lnTo>
                    <a:pt x="648" y="12"/>
                  </a:lnTo>
                  <a:lnTo>
                    <a:pt x="643" y="24"/>
                  </a:lnTo>
                  <a:lnTo>
                    <a:pt x="636" y="26"/>
                  </a:lnTo>
                  <a:lnTo>
                    <a:pt x="636" y="19"/>
                  </a:lnTo>
                  <a:lnTo>
                    <a:pt x="643" y="12"/>
                  </a:lnTo>
                  <a:lnTo>
                    <a:pt x="643" y="10"/>
                  </a:lnTo>
                  <a:lnTo>
                    <a:pt x="627" y="0"/>
                  </a:lnTo>
                  <a:lnTo>
                    <a:pt x="608" y="24"/>
                  </a:lnTo>
                  <a:lnTo>
                    <a:pt x="586" y="31"/>
                  </a:lnTo>
                  <a:lnTo>
                    <a:pt x="582" y="31"/>
                  </a:lnTo>
                  <a:lnTo>
                    <a:pt x="586" y="29"/>
                  </a:lnTo>
                  <a:lnTo>
                    <a:pt x="584" y="24"/>
                  </a:lnTo>
                  <a:lnTo>
                    <a:pt x="579" y="29"/>
                  </a:lnTo>
                  <a:lnTo>
                    <a:pt x="570" y="36"/>
                  </a:lnTo>
                  <a:lnTo>
                    <a:pt x="558" y="50"/>
                  </a:lnTo>
                  <a:lnTo>
                    <a:pt x="549" y="55"/>
                  </a:lnTo>
                  <a:lnTo>
                    <a:pt x="544" y="52"/>
                  </a:lnTo>
                  <a:lnTo>
                    <a:pt x="534" y="62"/>
                  </a:lnTo>
                  <a:lnTo>
                    <a:pt x="523" y="81"/>
                  </a:lnTo>
                  <a:lnTo>
                    <a:pt x="515" y="100"/>
                  </a:lnTo>
                  <a:lnTo>
                    <a:pt x="504" y="114"/>
                  </a:lnTo>
                  <a:lnTo>
                    <a:pt x="497" y="116"/>
                  </a:lnTo>
                  <a:lnTo>
                    <a:pt x="478" y="118"/>
                  </a:lnTo>
                  <a:lnTo>
                    <a:pt x="463" y="116"/>
                  </a:lnTo>
                  <a:lnTo>
                    <a:pt x="461" y="130"/>
                  </a:lnTo>
                  <a:lnTo>
                    <a:pt x="459" y="142"/>
                  </a:lnTo>
                  <a:lnTo>
                    <a:pt x="463" y="152"/>
                  </a:lnTo>
                  <a:lnTo>
                    <a:pt x="475" y="156"/>
                  </a:lnTo>
                  <a:lnTo>
                    <a:pt x="497" y="180"/>
                  </a:lnTo>
                  <a:lnTo>
                    <a:pt x="504" y="204"/>
                  </a:lnTo>
                  <a:lnTo>
                    <a:pt x="518" y="208"/>
                  </a:lnTo>
                  <a:lnTo>
                    <a:pt x="527" y="208"/>
                  </a:lnTo>
                  <a:lnTo>
                    <a:pt x="537" y="206"/>
                  </a:lnTo>
                  <a:lnTo>
                    <a:pt x="544" y="211"/>
                  </a:lnTo>
                  <a:lnTo>
                    <a:pt x="544" y="213"/>
                  </a:lnTo>
                  <a:lnTo>
                    <a:pt x="541" y="211"/>
                  </a:lnTo>
                  <a:lnTo>
                    <a:pt x="537" y="223"/>
                  </a:lnTo>
                  <a:lnTo>
                    <a:pt x="544" y="232"/>
                  </a:lnTo>
                  <a:lnTo>
                    <a:pt x="546" y="234"/>
                  </a:lnTo>
                  <a:lnTo>
                    <a:pt x="544" y="237"/>
                  </a:lnTo>
                  <a:lnTo>
                    <a:pt x="534" y="227"/>
                  </a:lnTo>
                  <a:lnTo>
                    <a:pt x="527" y="213"/>
                  </a:lnTo>
                  <a:lnTo>
                    <a:pt x="525" y="213"/>
                  </a:lnTo>
                  <a:lnTo>
                    <a:pt x="523" y="216"/>
                  </a:lnTo>
                  <a:lnTo>
                    <a:pt x="525" y="223"/>
                  </a:lnTo>
                  <a:lnTo>
                    <a:pt x="527" y="223"/>
                  </a:lnTo>
                  <a:lnTo>
                    <a:pt x="537" y="234"/>
                  </a:lnTo>
                  <a:lnTo>
                    <a:pt x="544" y="239"/>
                  </a:lnTo>
                  <a:lnTo>
                    <a:pt x="549" y="242"/>
                  </a:lnTo>
                  <a:lnTo>
                    <a:pt x="551" y="246"/>
                  </a:lnTo>
                  <a:lnTo>
                    <a:pt x="546" y="246"/>
                  </a:lnTo>
                  <a:lnTo>
                    <a:pt x="534" y="258"/>
                  </a:lnTo>
                  <a:lnTo>
                    <a:pt x="497" y="253"/>
                  </a:lnTo>
                  <a:lnTo>
                    <a:pt x="494" y="244"/>
                  </a:lnTo>
                  <a:lnTo>
                    <a:pt x="499" y="230"/>
                  </a:lnTo>
                  <a:lnTo>
                    <a:pt x="494" y="227"/>
                  </a:lnTo>
                  <a:lnTo>
                    <a:pt x="487" y="227"/>
                  </a:lnTo>
                  <a:lnTo>
                    <a:pt x="459" y="239"/>
                  </a:lnTo>
                  <a:lnTo>
                    <a:pt x="459" y="242"/>
                  </a:lnTo>
                  <a:lnTo>
                    <a:pt x="463" y="246"/>
                  </a:lnTo>
                  <a:lnTo>
                    <a:pt x="463" y="249"/>
                  </a:lnTo>
                  <a:lnTo>
                    <a:pt x="454" y="246"/>
                  </a:lnTo>
                  <a:lnTo>
                    <a:pt x="449" y="242"/>
                  </a:lnTo>
                  <a:lnTo>
                    <a:pt x="411" y="263"/>
                  </a:lnTo>
                  <a:lnTo>
                    <a:pt x="411" y="270"/>
                  </a:lnTo>
                  <a:lnTo>
                    <a:pt x="423" y="277"/>
                  </a:lnTo>
                  <a:lnTo>
                    <a:pt x="442" y="287"/>
                  </a:lnTo>
                  <a:lnTo>
                    <a:pt x="440" y="294"/>
                  </a:lnTo>
                  <a:lnTo>
                    <a:pt x="440" y="294"/>
                  </a:lnTo>
                  <a:lnTo>
                    <a:pt x="440" y="308"/>
                  </a:lnTo>
                  <a:lnTo>
                    <a:pt x="440" y="313"/>
                  </a:lnTo>
                  <a:lnTo>
                    <a:pt x="440" y="317"/>
                  </a:lnTo>
                  <a:lnTo>
                    <a:pt x="444" y="322"/>
                  </a:lnTo>
                  <a:lnTo>
                    <a:pt x="468" y="329"/>
                  </a:lnTo>
                  <a:lnTo>
                    <a:pt x="485" y="327"/>
                  </a:lnTo>
                  <a:lnTo>
                    <a:pt x="518" y="329"/>
                  </a:lnTo>
                  <a:lnTo>
                    <a:pt x="527" y="322"/>
                  </a:lnTo>
                  <a:lnTo>
                    <a:pt x="544" y="317"/>
                  </a:lnTo>
                  <a:lnTo>
                    <a:pt x="546" y="310"/>
                  </a:lnTo>
                  <a:lnTo>
                    <a:pt x="556" y="320"/>
                  </a:lnTo>
                  <a:lnTo>
                    <a:pt x="556" y="327"/>
                  </a:lnTo>
                  <a:lnTo>
                    <a:pt x="549" y="329"/>
                  </a:lnTo>
                  <a:lnTo>
                    <a:pt x="546" y="329"/>
                  </a:lnTo>
                  <a:lnTo>
                    <a:pt x="546" y="336"/>
                  </a:lnTo>
                  <a:lnTo>
                    <a:pt x="549" y="343"/>
                  </a:lnTo>
                  <a:lnTo>
                    <a:pt x="556" y="362"/>
                  </a:lnTo>
                  <a:lnTo>
                    <a:pt x="553" y="367"/>
                  </a:lnTo>
                  <a:lnTo>
                    <a:pt x="546" y="381"/>
                  </a:lnTo>
                  <a:lnTo>
                    <a:pt x="537" y="381"/>
                  </a:lnTo>
                  <a:lnTo>
                    <a:pt x="527" y="381"/>
                  </a:lnTo>
                  <a:lnTo>
                    <a:pt x="523" y="381"/>
                  </a:lnTo>
                  <a:lnTo>
                    <a:pt x="515" y="388"/>
                  </a:lnTo>
                  <a:lnTo>
                    <a:pt x="506" y="400"/>
                  </a:lnTo>
                  <a:lnTo>
                    <a:pt x="499" y="400"/>
                  </a:lnTo>
                  <a:lnTo>
                    <a:pt x="485" y="388"/>
                  </a:lnTo>
                  <a:lnTo>
                    <a:pt x="475" y="391"/>
                  </a:lnTo>
                  <a:lnTo>
                    <a:pt x="468" y="400"/>
                  </a:lnTo>
                  <a:lnTo>
                    <a:pt x="463" y="412"/>
                  </a:lnTo>
                  <a:lnTo>
                    <a:pt x="466" y="417"/>
                  </a:lnTo>
                  <a:lnTo>
                    <a:pt x="456" y="426"/>
                  </a:lnTo>
                  <a:lnTo>
                    <a:pt x="433" y="455"/>
                  </a:lnTo>
                  <a:lnTo>
                    <a:pt x="430" y="469"/>
                  </a:lnTo>
                  <a:lnTo>
                    <a:pt x="440" y="488"/>
                  </a:lnTo>
                  <a:lnTo>
                    <a:pt x="447" y="490"/>
                  </a:lnTo>
                  <a:lnTo>
                    <a:pt x="449" y="488"/>
                  </a:lnTo>
                  <a:lnTo>
                    <a:pt x="459" y="490"/>
                  </a:lnTo>
                  <a:lnTo>
                    <a:pt x="456" y="495"/>
                  </a:lnTo>
                  <a:lnTo>
                    <a:pt x="452" y="497"/>
                  </a:lnTo>
                  <a:lnTo>
                    <a:pt x="452" y="500"/>
                  </a:lnTo>
                  <a:lnTo>
                    <a:pt x="449" y="502"/>
                  </a:lnTo>
                  <a:lnTo>
                    <a:pt x="449" y="504"/>
                  </a:lnTo>
                  <a:lnTo>
                    <a:pt x="454" y="504"/>
                  </a:lnTo>
                  <a:lnTo>
                    <a:pt x="456" y="509"/>
                  </a:lnTo>
                  <a:lnTo>
                    <a:pt x="442" y="519"/>
                  </a:lnTo>
                  <a:lnTo>
                    <a:pt x="461" y="535"/>
                  </a:lnTo>
                  <a:lnTo>
                    <a:pt x="471" y="547"/>
                  </a:lnTo>
                  <a:lnTo>
                    <a:pt x="473" y="554"/>
                  </a:lnTo>
                  <a:lnTo>
                    <a:pt x="480" y="556"/>
                  </a:lnTo>
                  <a:lnTo>
                    <a:pt x="494" y="556"/>
                  </a:lnTo>
                  <a:lnTo>
                    <a:pt x="511" y="547"/>
                  </a:lnTo>
                  <a:lnTo>
                    <a:pt x="513" y="540"/>
                  </a:lnTo>
                  <a:lnTo>
                    <a:pt x="525" y="559"/>
                  </a:lnTo>
                  <a:lnTo>
                    <a:pt x="525" y="561"/>
                  </a:lnTo>
                  <a:lnTo>
                    <a:pt x="527" y="575"/>
                  </a:lnTo>
                  <a:lnTo>
                    <a:pt x="520" y="585"/>
                  </a:lnTo>
                  <a:lnTo>
                    <a:pt x="525" y="592"/>
                  </a:lnTo>
                  <a:lnTo>
                    <a:pt x="527" y="606"/>
                  </a:lnTo>
                  <a:lnTo>
                    <a:pt x="525" y="613"/>
                  </a:lnTo>
                  <a:lnTo>
                    <a:pt x="520" y="611"/>
                  </a:lnTo>
                  <a:lnTo>
                    <a:pt x="515" y="613"/>
                  </a:lnTo>
                  <a:lnTo>
                    <a:pt x="530" y="616"/>
                  </a:lnTo>
                  <a:lnTo>
                    <a:pt x="537" y="613"/>
                  </a:lnTo>
                  <a:lnTo>
                    <a:pt x="537" y="611"/>
                  </a:lnTo>
                  <a:lnTo>
                    <a:pt x="544" y="606"/>
                  </a:lnTo>
                  <a:lnTo>
                    <a:pt x="546" y="606"/>
                  </a:lnTo>
                  <a:lnTo>
                    <a:pt x="563" y="594"/>
                  </a:lnTo>
                  <a:lnTo>
                    <a:pt x="563" y="597"/>
                  </a:lnTo>
                  <a:lnTo>
                    <a:pt x="563" y="599"/>
                  </a:lnTo>
                  <a:lnTo>
                    <a:pt x="572" y="608"/>
                  </a:lnTo>
                  <a:lnTo>
                    <a:pt x="575" y="608"/>
                  </a:lnTo>
                  <a:lnTo>
                    <a:pt x="577" y="601"/>
                  </a:lnTo>
                  <a:lnTo>
                    <a:pt x="582" y="604"/>
                  </a:lnTo>
                  <a:lnTo>
                    <a:pt x="594" y="627"/>
                  </a:lnTo>
                  <a:lnTo>
                    <a:pt x="598" y="627"/>
                  </a:lnTo>
                  <a:lnTo>
                    <a:pt x="603" y="623"/>
                  </a:lnTo>
                  <a:lnTo>
                    <a:pt x="598" y="611"/>
                  </a:lnTo>
                  <a:lnTo>
                    <a:pt x="601" y="604"/>
                  </a:lnTo>
                  <a:lnTo>
                    <a:pt x="603" y="601"/>
                  </a:lnTo>
                  <a:lnTo>
                    <a:pt x="612" y="613"/>
                  </a:lnTo>
                  <a:lnTo>
                    <a:pt x="617" y="616"/>
                  </a:lnTo>
                  <a:lnTo>
                    <a:pt x="641" y="604"/>
                  </a:lnTo>
                  <a:lnTo>
                    <a:pt x="643" y="599"/>
                  </a:lnTo>
                  <a:lnTo>
                    <a:pt x="646" y="601"/>
                  </a:lnTo>
                  <a:lnTo>
                    <a:pt x="643" y="611"/>
                  </a:lnTo>
                  <a:lnTo>
                    <a:pt x="638" y="616"/>
                  </a:lnTo>
                  <a:lnTo>
                    <a:pt x="634" y="627"/>
                  </a:lnTo>
                  <a:lnTo>
                    <a:pt x="629" y="665"/>
                  </a:lnTo>
                  <a:lnTo>
                    <a:pt x="608" y="687"/>
                  </a:lnTo>
                  <a:lnTo>
                    <a:pt x="603" y="696"/>
                  </a:lnTo>
                  <a:lnTo>
                    <a:pt x="605" y="703"/>
                  </a:lnTo>
                  <a:lnTo>
                    <a:pt x="598" y="703"/>
                  </a:lnTo>
                  <a:lnTo>
                    <a:pt x="598" y="701"/>
                  </a:lnTo>
                  <a:lnTo>
                    <a:pt x="572" y="717"/>
                  </a:lnTo>
                  <a:lnTo>
                    <a:pt x="560" y="729"/>
                  </a:lnTo>
                  <a:lnTo>
                    <a:pt x="553" y="743"/>
                  </a:lnTo>
                  <a:lnTo>
                    <a:pt x="553" y="750"/>
                  </a:lnTo>
                  <a:lnTo>
                    <a:pt x="551" y="753"/>
                  </a:lnTo>
                  <a:lnTo>
                    <a:pt x="546" y="755"/>
                  </a:lnTo>
                  <a:lnTo>
                    <a:pt x="546" y="750"/>
                  </a:lnTo>
                  <a:lnTo>
                    <a:pt x="546" y="748"/>
                  </a:lnTo>
                  <a:lnTo>
                    <a:pt x="546" y="748"/>
                  </a:lnTo>
                  <a:lnTo>
                    <a:pt x="541" y="746"/>
                  </a:lnTo>
                  <a:lnTo>
                    <a:pt x="534" y="743"/>
                  </a:lnTo>
                  <a:lnTo>
                    <a:pt x="523" y="748"/>
                  </a:lnTo>
                  <a:lnTo>
                    <a:pt x="511" y="758"/>
                  </a:lnTo>
                  <a:lnTo>
                    <a:pt x="492" y="779"/>
                  </a:lnTo>
                  <a:lnTo>
                    <a:pt x="478" y="784"/>
                  </a:lnTo>
                  <a:lnTo>
                    <a:pt x="478" y="795"/>
                  </a:lnTo>
                  <a:lnTo>
                    <a:pt x="475" y="795"/>
                  </a:lnTo>
                  <a:lnTo>
                    <a:pt x="473" y="786"/>
                  </a:lnTo>
                  <a:lnTo>
                    <a:pt x="466" y="786"/>
                  </a:lnTo>
                  <a:lnTo>
                    <a:pt x="442" y="795"/>
                  </a:lnTo>
                  <a:lnTo>
                    <a:pt x="440" y="803"/>
                  </a:lnTo>
                  <a:lnTo>
                    <a:pt x="433" y="803"/>
                  </a:lnTo>
                  <a:lnTo>
                    <a:pt x="433" y="807"/>
                  </a:lnTo>
                  <a:lnTo>
                    <a:pt x="435" y="814"/>
                  </a:lnTo>
                  <a:lnTo>
                    <a:pt x="444" y="814"/>
                  </a:lnTo>
                  <a:lnTo>
                    <a:pt x="452" y="807"/>
                  </a:lnTo>
                  <a:lnTo>
                    <a:pt x="456" y="805"/>
                  </a:lnTo>
                  <a:lnTo>
                    <a:pt x="471" y="805"/>
                  </a:lnTo>
                  <a:lnTo>
                    <a:pt x="478" y="803"/>
                  </a:lnTo>
                  <a:lnTo>
                    <a:pt x="485" y="805"/>
                  </a:lnTo>
                  <a:lnTo>
                    <a:pt x="485" y="793"/>
                  </a:lnTo>
                  <a:lnTo>
                    <a:pt x="480" y="786"/>
                  </a:lnTo>
                  <a:lnTo>
                    <a:pt x="487" y="784"/>
                  </a:lnTo>
                  <a:lnTo>
                    <a:pt x="492" y="793"/>
                  </a:lnTo>
                  <a:lnTo>
                    <a:pt x="499" y="791"/>
                  </a:lnTo>
                  <a:lnTo>
                    <a:pt x="497" y="784"/>
                  </a:lnTo>
                  <a:lnTo>
                    <a:pt x="494" y="779"/>
                  </a:lnTo>
                  <a:lnTo>
                    <a:pt x="497" y="774"/>
                  </a:lnTo>
                  <a:lnTo>
                    <a:pt x="501" y="777"/>
                  </a:lnTo>
                  <a:lnTo>
                    <a:pt x="501" y="786"/>
                  </a:lnTo>
                  <a:lnTo>
                    <a:pt x="508" y="788"/>
                  </a:lnTo>
                  <a:lnTo>
                    <a:pt x="515" y="786"/>
                  </a:lnTo>
                  <a:lnTo>
                    <a:pt x="527" y="760"/>
                  </a:lnTo>
                  <a:lnTo>
                    <a:pt x="532" y="760"/>
                  </a:lnTo>
                  <a:lnTo>
                    <a:pt x="527" y="769"/>
                  </a:lnTo>
                  <a:lnTo>
                    <a:pt x="537" y="772"/>
                  </a:lnTo>
                  <a:lnTo>
                    <a:pt x="556" y="767"/>
                  </a:lnTo>
                  <a:lnTo>
                    <a:pt x="565" y="758"/>
                  </a:lnTo>
                  <a:lnTo>
                    <a:pt x="568" y="753"/>
                  </a:lnTo>
                  <a:lnTo>
                    <a:pt x="572" y="753"/>
                  </a:lnTo>
                  <a:lnTo>
                    <a:pt x="575" y="750"/>
                  </a:lnTo>
                  <a:lnTo>
                    <a:pt x="579" y="750"/>
                  </a:lnTo>
                  <a:lnTo>
                    <a:pt x="579" y="755"/>
                  </a:lnTo>
                  <a:lnTo>
                    <a:pt x="582" y="760"/>
                  </a:lnTo>
                  <a:lnTo>
                    <a:pt x="582" y="755"/>
                  </a:lnTo>
                  <a:lnTo>
                    <a:pt x="582" y="750"/>
                  </a:lnTo>
                  <a:lnTo>
                    <a:pt x="610" y="743"/>
                  </a:lnTo>
                  <a:lnTo>
                    <a:pt x="617" y="734"/>
                  </a:lnTo>
                  <a:lnTo>
                    <a:pt x="610" y="724"/>
                  </a:lnTo>
                  <a:lnTo>
                    <a:pt x="615" y="717"/>
                  </a:lnTo>
                  <a:lnTo>
                    <a:pt x="627" y="717"/>
                  </a:lnTo>
                  <a:lnTo>
                    <a:pt x="624" y="715"/>
                  </a:lnTo>
                  <a:lnTo>
                    <a:pt x="622" y="715"/>
                  </a:lnTo>
                  <a:lnTo>
                    <a:pt x="622" y="713"/>
                  </a:lnTo>
                  <a:lnTo>
                    <a:pt x="634" y="708"/>
                  </a:lnTo>
                  <a:lnTo>
                    <a:pt x="636" y="698"/>
                  </a:lnTo>
                  <a:lnTo>
                    <a:pt x="641" y="701"/>
                  </a:lnTo>
                  <a:lnTo>
                    <a:pt x="665" y="684"/>
                  </a:lnTo>
                  <a:lnTo>
                    <a:pt x="665" y="677"/>
                  </a:lnTo>
                  <a:lnTo>
                    <a:pt x="660" y="679"/>
                  </a:lnTo>
                  <a:lnTo>
                    <a:pt x="660" y="677"/>
                  </a:lnTo>
                  <a:lnTo>
                    <a:pt x="672" y="668"/>
                  </a:lnTo>
                  <a:lnTo>
                    <a:pt x="672" y="663"/>
                  </a:lnTo>
                  <a:lnTo>
                    <a:pt x="674" y="665"/>
                  </a:lnTo>
                  <a:lnTo>
                    <a:pt x="679" y="663"/>
                  </a:lnTo>
                  <a:lnTo>
                    <a:pt x="686" y="656"/>
                  </a:lnTo>
                  <a:lnTo>
                    <a:pt x="688" y="656"/>
                  </a:lnTo>
                  <a:lnTo>
                    <a:pt x="693" y="644"/>
                  </a:lnTo>
                  <a:lnTo>
                    <a:pt x="698" y="642"/>
                  </a:lnTo>
                  <a:lnTo>
                    <a:pt x="705" y="639"/>
                  </a:lnTo>
                  <a:lnTo>
                    <a:pt x="707" y="642"/>
                  </a:lnTo>
                  <a:lnTo>
                    <a:pt x="714" y="637"/>
                  </a:lnTo>
                  <a:lnTo>
                    <a:pt x="719" y="630"/>
                  </a:lnTo>
                  <a:lnTo>
                    <a:pt x="721" y="616"/>
                  </a:lnTo>
                  <a:lnTo>
                    <a:pt x="724" y="611"/>
                  </a:lnTo>
                  <a:lnTo>
                    <a:pt x="728" y="608"/>
                  </a:lnTo>
                  <a:lnTo>
                    <a:pt x="733" y="604"/>
                  </a:lnTo>
                  <a:lnTo>
                    <a:pt x="735" y="597"/>
                  </a:lnTo>
                  <a:lnTo>
                    <a:pt x="735" y="594"/>
                  </a:lnTo>
                  <a:lnTo>
                    <a:pt x="724" y="587"/>
                  </a:lnTo>
                  <a:lnTo>
                    <a:pt x="717" y="590"/>
                  </a:lnTo>
                  <a:lnTo>
                    <a:pt x="714" y="592"/>
                  </a:lnTo>
                  <a:lnTo>
                    <a:pt x="712" y="587"/>
                  </a:lnTo>
                  <a:lnTo>
                    <a:pt x="714" y="575"/>
                  </a:lnTo>
                  <a:lnTo>
                    <a:pt x="721" y="571"/>
                  </a:lnTo>
                  <a:lnTo>
                    <a:pt x="726" y="561"/>
                  </a:lnTo>
                  <a:lnTo>
                    <a:pt x="738" y="556"/>
                  </a:lnTo>
                  <a:lnTo>
                    <a:pt x="747" y="540"/>
                  </a:lnTo>
                  <a:lnTo>
                    <a:pt x="747" y="528"/>
                  </a:lnTo>
                  <a:lnTo>
                    <a:pt x="757" y="504"/>
                  </a:lnTo>
                  <a:lnTo>
                    <a:pt x="764" y="490"/>
                  </a:lnTo>
                  <a:lnTo>
                    <a:pt x="773" y="483"/>
                  </a:lnTo>
                  <a:lnTo>
                    <a:pt x="778" y="478"/>
                  </a:lnTo>
                  <a:lnTo>
                    <a:pt x="783" y="474"/>
                  </a:lnTo>
                  <a:lnTo>
                    <a:pt x="799" y="474"/>
                  </a:lnTo>
                  <a:lnTo>
                    <a:pt x="797" y="476"/>
                  </a:lnTo>
                  <a:lnTo>
                    <a:pt x="809" y="485"/>
                  </a:lnTo>
                  <a:lnTo>
                    <a:pt x="802" y="488"/>
                  </a:lnTo>
                  <a:lnTo>
                    <a:pt x="795" y="488"/>
                  </a:lnTo>
                  <a:lnTo>
                    <a:pt x="792" y="485"/>
                  </a:lnTo>
                  <a:lnTo>
                    <a:pt x="778" y="497"/>
                  </a:lnTo>
                  <a:lnTo>
                    <a:pt x="771" y="502"/>
                  </a:lnTo>
                  <a:lnTo>
                    <a:pt x="773" y="509"/>
                  </a:lnTo>
                  <a:lnTo>
                    <a:pt x="773" y="519"/>
                  </a:lnTo>
                  <a:lnTo>
                    <a:pt x="773" y="526"/>
                  </a:lnTo>
                  <a:lnTo>
                    <a:pt x="769" y="537"/>
                  </a:lnTo>
                  <a:lnTo>
                    <a:pt x="766" y="549"/>
                  </a:lnTo>
                  <a:lnTo>
                    <a:pt x="771" y="554"/>
                  </a:lnTo>
                  <a:lnTo>
                    <a:pt x="773" y="556"/>
                  </a:lnTo>
                  <a:lnTo>
                    <a:pt x="780" y="549"/>
                  </a:lnTo>
                  <a:lnTo>
                    <a:pt x="785" y="549"/>
                  </a:lnTo>
                  <a:lnTo>
                    <a:pt x="780" y="556"/>
                  </a:lnTo>
                  <a:lnTo>
                    <a:pt x="766" y="568"/>
                  </a:lnTo>
                  <a:lnTo>
                    <a:pt x="766" y="575"/>
                  </a:lnTo>
                  <a:lnTo>
                    <a:pt x="773" y="578"/>
                  </a:lnTo>
                  <a:lnTo>
                    <a:pt x="792" y="573"/>
                  </a:lnTo>
                  <a:lnTo>
                    <a:pt x="795" y="561"/>
                  </a:lnTo>
                  <a:lnTo>
                    <a:pt x="799" y="556"/>
                  </a:lnTo>
                  <a:lnTo>
                    <a:pt x="802" y="559"/>
                  </a:lnTo>
                  <a:lnTo>
                    <a:pt x="816" y="547"/>
                  </a:lnTo>
                  <a:lnTo>
                    <a:pt x="816" y="535"/>
                  </a:lnTo>
                  <a:lnTo>
                    <a:pt x="825" y="530"/>
                  </a:lnTo>
                  <a:lnTo>
                    <a:pt x="842" y="528"/>
                  </a:lnTo>
                  <a:lnTo>
                    <a:pt x="856" y="526"/>
                  </a:lnTo>
                  <a:lnTo>
                    <a:pt x="861" y="521"/>
                  </a:lnTo>
                  <a:lnTo>
                    <a:pt x="851" y="511"/>
                  </a:lnTo>
                  <a:lnTo>
                    <a:pt x="854" y="504"/>
                  </a:lnTo>
                  <a:lnTo>
                    <a:pt x="847" y="488"/>
                  </a:lnTo>
                  <a:lnTo>
                    <a:pt x="842" y="488"/>
                  </a:lnTo>
                  <a:lnTo>
                    <a:pt x="844" y="476"/>
                  </a:lnTo>
                  <a:lnTo>
                    <a:pt x="847" y="474"/>
                  </a:lnTo>
                  <a:lnTo>
                    <a:pt x="844" y="488"/>
                  </a:lnTo>
                  <a:lnTo>
                    <a:pt x="847" y="488"/>
                  </a:lnTo>
                  <a:lnTo>
                    <a:pt x="861" y="481"/>
                  </a:lnTo>
                  <a:lnTo>
                    <a:pt x="863" y="474"/>
                  </a:lnTo>
                  <a:lnTo>
                    <a:pt x="877" y="469"/>
                  </a:lnTo>
                  <a:lnTo>
                    <a:pt x="877" y="478"/>
                  </a:lnTo>
                  <a:lnTo>
                    <a:pt x="880" y="476"/>
                  </a:lnTo>
                  <a:lnTo>
                    <a:pt x="880" y="481"/>
                  </a:lnTo>
                  <a:lnTo>
                    <a:pt x="889" y="476"/>
                  </a:lnTo>
                  <a:lnTo>
                    <a:pt x="887" y="478"/>
                  </a:lnTo>
                  <a:lnTo>
                    <a:pt x="880" y="485"/>
                  </a:lnTo>
                  <a:lnTo>
                    <a:pt x="880" y="488"/>
                  </a:lnTo>
                  <a:lnTo>
                    <a:pt x="889" y="488"/>
                  </a:lnTo>
                  <a:lnTo>
                    <a:pt x="899" y="483"/>
                  </a:lnTo>
                  <a:lnTo>
                    <a:pt x="899" y="488"/>
                  </a:lnTo>
                  <a:lnTo>
                    <a:pt x="896" y="490"/>
                  </a:lnTo>
                  <a:lnTo>
                    <a:pt x="887" y="495"/>
                  </a:lnTo>
                  <a:lnTo>
                    <a:pt x="882" y="495"/>
                  </a:lnTo>
                  <a:lnTo>
                    <a:pt x="880" y="502"/>
                  </a:lnTo>
                  <a:lnTo>
                    <a:pt x="885" y="507"/>
                  </a:lnTo>
                  <a:lnTo>
                    <a:pt x="903" y="490"/>
                  </a:lnTo>
                  <a:lnTo>
                    <a:pt x="920" y="497"/>
                  </a:lnTo>
                  <a:lnTo>
                    <a:pt x="915" y="492"/>
                  </a:lnTo>
                  <a:lnTo>
                    <a:pt x="925" y="488"/>
                  </a:lnTo>
                  <a:lnTo>
                    <a:pt x="925" y="495"/>
                  </a:lnTo>
                  <a:lnTo>
                    <a:pt x="951" y="504"/>
                  </a:lnTo>
                  <a:lnTo>
                    <a:pt x="982" y="492"/>
                  </a:lnTo>
                  <a:lnTo>
                    <a:pt x="1008" y="490"/>
                  </a:lnTo>
                  <a:lnTo>
                    <a:pt x="1019" y="497"/>
                  </a:lnTo>
                  <a:lnTo>
                    <a:pt x="1038" y="495"/>
                  </a:lnTo>
                  <a:lnTo>
                    <a:pt x="1048" y="488"/>
                  </a:lnTo>
                  <a:lnTo>
                    <a:pt x="1050" y="481"/>
                  </a:lnTo>
                  <a:lnTo>
                    <a:pt x="1055" y="490"/>
                  </a:lnTo>
                  <a:lnTo>
                    <a:pt x="1055" y="495"/>
                  </a:lnTo>
                  <a:lnTo>
                    <a:pt x="1053" y="495"/>
                  </a:lnTo>
                  <a:lnTo>
                    <a:pt x="1053" y="500"/>
                  </a:lnTo>
                  <a:lnTo>
                    <a:pt x="1055" y="502"/>
                  </a:lnTo>
                  <a:lnTo>
                    <a:pt x="1100" y="511"/>
                  </a:lnTo>
                  <a:lnTo>
                    <a:pt x="1107" y="516"/>
                  </a:lnTo>
                  <a:lnTo>
                    <a:pt x="1107" y="521"/>
                  </a:lnTo>
                  <a:lnTo>
                    <a:pt x="1126" y="528"/>
                  </a:lnTo>
                  <a:lnTo>
                    <a:pt x="1133" y="530"/>
                  </a:lnTo>
                  <a:lnTo>
                    <a:pt x="1138" y="530"/>
                  </a:lnTo>
                  <a:lnTo>
                    <a:pt x="1145" y="535"/>
                  </a:lnTo>
                  <a:lnTo>
                    <a:pt x="1159" y="521"/>
                  </a:lnTo>
                  <a:lnTo>
                    <a:pt x="1150" y="509"/>
                  </a:lnTo>
                  <a:lnTo>
                    <a:pt x="1138" y="504"/>
                  </a:lnTo>
                  <a:lnTo>
                    <a:pt x="1128" y="504"/>
                  </a:lnTo>
                  <a:lnTo>
                    <a:pt x="1128" y="504"/>
                  </a:lnTo>
                  <a:lnTo>
                    <a:pt x="1147" y="507"/>
                  </a:lnTo>
                  <a:lnTo>
                    <a:pt x="1150" y="507"/>
                  </a:lnTo>
                  <a:lnTo>
                    <a:pt x="1150" y="504"/>
                  </a:lnTo>
                  <a:lnTo>
                    <a:pt x="1157" y="509"/>
                  </a:lnTo>
                  <a:lnTo>
                    <a:pt x="1159" y="521"/>
                  </a:lnTo>
                  <a:lnTo>
                    <a:pt x="1171" y="516"/>
                  </a:lnTo>
                  <a:lnTo>
                    <a:pt x="1178" y="521"/>
                  </a:lnTo>
                  <a:lnTo>
                    <a:pt x="1185" y="521"/>
                  </a:lnTo>
                  <a:lnTo>
                    <a:pt x="1176" y="504"/>
                  </a:lnTo>
                  <a:lnTo>
                    <a:pt x="1166" y="492"/>
                  </a:lnTo>
                  <a:lnTo>
                    <a:pt x="1157" y="476"/>
                  </a:lnTo>
                  <a:lnTo>
                    <a:pt x="1157" y="474"/>
                  </a:lnTo>
                  <a:lnTo>
                    <a:pt x="1161" y="478"/>
                  </a:lnTo>
                  <a:lnTo>
                    <a:pt x="1168" y="488"/>
                  </a:lnTo>
                  <a:lnTo>
                    <a:pt x="1178" y="507"/>
                  </a:lnTo>
                  <a:lnTo>
                    <a:pt x="1194" y="519"/>
                  </a:lnTo>
                  <a:lnTo>
                    <a:pt x="1206" y="514"/>
                  </a:lnTo>
                  <a:lnTo>
                    <a:pt x="1221" y="526"/>
                  </a:lnTo>
                  <a:lnTo>
                    <a:pt x="1225" y="526"/>
                  </a:lnTo>
                  <a:lnTo>
                    <a:pt x="1225" y="521"/>
                  </a:lnTo>
                  <a:lnTo>
                    <a:pt x="1228" y="528"/>
                  </a:lnTo>
                  <a:lnTo>
                    <a:pt x="1228" y="533"/>
                  </a:lnTo>
                  <a:lnTo>
                    <a:pt x="1237" y="542"/>
                  </a:lnTo>
                  <a:lnTo>
                    <a:pt x="1239" y="554"/>
                  </a:lnTo>
                  <a:lnTo>
                    <a:pt x="1247" y="554"/>
                  </a:lnTo>
                  <a:lnTo>
                    <a:pt x="1256" y="552"/>
                  </a:lnTo>
                  <a:lnTo>
                    <a:pt x="1258" y="556"/>
                  </a:lnTo>
                  <a:lnTo>
                    <a:pt x="1265" y="559"/>
                  </a:lnTo>
                  <a:lnTo>
                    <a:pt x="1277" y="563"/>
                  </a:lnTo>
                  <a:lnTo>
                    <a:pt x="1282" y="578"/>
                  </a:lnTo>
                  <a:lnTo>
                    <a:pt x="1277" y="587"/>
                  </a:lnTo>
                  <a:lnTo>
                    <a:pt x="1277" y="592"/>
                  </a:lnTo>
                  <a:lnTo>
                    <a:pt x="1282" y="594"/>
                  </a:lnTo>
                  <a:lnTo>
                    <a:pt x="1294" y="597"/>
                  </a:lnTo>
                  <a:lnTo>
                    <a:pt x="1296" y="592"/>
                  </a:lnTo>
                  <a:lnTo>
                    <a:pt x="1294" y="590"/>
                  </a:lnTo>
                  <a:lnTo>
                    <a:pt x="1296" y="580"/>
                  </a:lnTo>
                  <a:lnTo>
                    <a:pt x="1301" y="597"/>
                  </a:lnTo>
                  <a:lnTo>
                    <a:pt x="1299" y="604"/>
                  </a:lnTo>
                  <a:lnTo>
                    <a:pt x="1296" y="604"/>
                  </a:lnTo>
                  <a:lnTo>
                    <a:pt x="1301" y="611"/>
                  </a:lnTo>
                  <a:lnTo>
                    <a:pt x="1308" y="611"/>
                  </a:lnTo>
                  <a:lnTo>
                    <a:pt x="1308" y="594"/>
                  </a:lnTo>
                  <a:lnTo>
                    <a:pt x="1303" y="592"/>
                  </a:lnTo>
                  <a:lnTo>
                    <a:pt x="1308" y="592"/>
                  </a:lnTo>
                  <a:lnTo>
                    <a:pt x="1315" y="604"/>
                  </a:lnTo>
                  <a:lnTo>
                    <a:pt x="1313" y="608"/>
                  </a:lnTo>
                  <a:lnTo>
                    <a:pt x="1313" y="611"/>
                  </a:lnTo>
                  <a:lnTo>
                    <a:pt x="1315" y="613"/>
                  </a:lnTo>
                  <a:lnTo>
                    <a:pt x="1318" y="618"/>
                  </a:lnTo>
                  <a:lnTo>
                    <a:pt x="1322" y="625"/>
                  </a:lnTo>
                  <a:lnTo>
                    <a:pt x="1320" y="616"/>
                  </a:lnTo>
                  <a:lnTo>
                    <a:pt x="1315" y="613"/>
                  </a:lnTo>
                  <a:lnTo>
                    <a:pt x="1327" y="616"/>
                  </a:lnTo>
                  <a:lnTo>
                    <a:pt x="1336" y="613"/>
                  </a:lnTo>
                  <a:lnTo>
                    <a:pt x="1336" y="608"/>
                  </a:lnTo>
                  <a:lnTo>
                    <a:pt x="1334" y="594"/>
                  </a:lnTo>
                  <a:lnTo>
                    <a:pt x="1318" y="580"/>
                  </a:lnTo>
                  <a:lnTo>
                    <a:pt x="1332" y="592"/>
                  </a:lnTo>
                  <a:lnTo>
                    <a:pt x="1339" y="606"/>
                  </a:lnTo>
                  <a:lnTo>
                    <a:pt x="1336" y="613"/>
                  </a:lnTo>
                  <a:lnTo>
                    <a:pt x="1348" y="627"/>
                  </a:lnTo>
                  <a:lnTo>
                    <a:pt x="1353" y="630"/>
                  </a:lnTo>
                  <a:lnTo>
                    <a:pt x="1358" y="627"/>
                  </a:lnTo>
                  <a:lnTo>
                    <a:pt x="1362" y="613"/>
                  </a:lnTo>
                  <a:lnTo>
                    <a:pt x="1362" y="597"/>
                  </a:lnTo>
                  <a:lnTo>
                    <a:pt x="1348" y="578"/>
                  </a:lnTo>
                  <a:close/>
                  <a:moveTo>
                    <a:pt x="454" y="242"/>
                  </a:moveTo>
                  <a:lnTo>
                    <a:pt x="454" y="242"/>
                  </a:lnTo>
                  <a:lnTo>
                    <a:pt x="456" y="242"/>
                  </a:lnTo>
                  <a:lnTo>
                    <a:pt x="454" y="242"/>
                  </a:lnTo>
                  <a:close/>
                  <a:moveTo>
                    <a:pt x="1254" y="616"/>
                  </a:moveTo>
                  <a:lnTo>
                    <a:pt x="1254" y="611"/>
                  </a:lnTo>
                  <a:lnTo>
                    <a:pt x="1251" y="613"/>
                  </a:lnTo>
                  <a:lnTo>
                    <a:pt x="1254" y="616"/>
                  </a:lnTo>
                  <a:close/>
                  <a:moveTo>
                    <a:pt x="1303" y="618"/>
                  </a:moveTo>
                  <a:lnTo>
                    <a:pt x="1291" y="604"/>
                  </a:lnTo>
                  <a:lnTo>
                    <a:pt x="1263" y="587"/>
                  </a:lnTo>
                  <a:lnTo>
                    <a:pt x="1251" y="592"/>
                  </a:lnTo>
                  <a:lnTo>
                    <a:pt x="1251" y="592"/>
                  </a:lnTo>
                  <a:lnTo>
                    <a:pt x="1256" y="604"/>
                  </a:lnTo>
                  <a:lnTo>
                    <a:pt x="1254" y="611"/>
                  </a:lnTo>
                  <a:lnTo>
                    <a:pt x="1256" y="611"/>
                  </a:lnTo>
                  <a:lnTo>
                    <a:pt x="1261" y="611"/>
                  </a:lnTo>
                  <a:lnTo>
                    <a:pt x="1263" y="604"/>
                  </a:lnTo>
                  <a:lnTo>
                    <a:pt x="1268" y="611"/>
                  </a:lnTo>
                  <a:lnTo>
                    <a:pt x="1265" y="613"/>
                  </a:lnTo>
                  <a:lnTo>
                    <a:pt x="1263" y="613"/>
                  </a:lnTo>
                  <a:lnTo>
                    <a:pt x="1261" y="616"/>
                  </a:lnTo>
                  <a:lnTo>
                    <a:pt x="1270" y="620"/>
                  </a:lnTo>
                  <a:lnTo>
                    <a:pt x="1277" y="620"/>
                  </a:lnTo>
                  <a:lnTo>
                    <a:pt x="1282" y="627"/>
                  </a:lnTo>
                  <a:lnTo>
                    <a:pt x="1275" y="634"/>
                  </a:lnTo>
                  <a:lnTo>
                    <a:pt x="1277" y="639"/>
                  </a:lnTo>
                  <a:lnTo>
                    <a:pt x="1301" y="656"/>
                  </a:lnTo>
                  <a:lnTo>
                    <a:pt x="1308" y="656"/>
                  </a:lnTo>
                  <a:lnTo>
                    <a:pt x="1303" y="644"/>
                  </a:lnTo>
                  <a:lnTo>
                    <a:pt x="1301" y="644"/>
                  </a:lnTo>
                  <a:lnTo>
                    <a:pt x="1296" y="646"/>
                  </a:lnTo>
                  <a:lnTo>
                    <a:pt x="1284" y="632"/>
                  </a:lnTo>
                  <a:lnTo>
                    <a:pt x="1303" y="639"/>
                  </a:lnTo>
                  <a:lnTo>
                    <a:pt x="1318" y="649"/>
                  </a:lnTo>
                  <a:lnTo>
                    <a:pt x="1322" y="646"/>
                  </a:lnTo>
                  <a:lnTo>
                    <a:pt x="1322" y="642"/>
                  </a:lnTo>
                  <a:lnTo>
                    <a:pt x="1313" y="623"/>
                  </a:lnTo>
                  <a:lnTo>
                    <a:pt x="1303" y="618"/>
                  </a:lnTo>
                  <a:close/>
                  <a:moveTo>
                    <a:pt x="1273" y="623"/>
                  </a:moveTo>
                  <a:lnTo>
                    <a:pt x="1265" y="627"/>
                  </a:lnTo>
                  <a:lnTo>
                    <a:pt x="1265" y="632"/>
                  </a:lnTo>
                  <a:lnTo>
                    <a:pt x="1273" y="634"/>
                  </a:lnTo>
                  <a:lnTo>
                    <a:pt x="1277" y="625"/>
                  </a:lnTo>
                  <a:lnTo>
                    <a:pt x="1273" y="623"/>
                  </a:lnTo>
                  <a:close/>
                  <a:moveTo>
                    <a:pt x="1334" y="630"/>
                  </a:moveTo>
                  <a:lnTo>
                    <a:pt x="1339" y="630"/>
                  </a:lnTo>
                  <a:lnTo>
                    <a:pt x="1339" y="627"/>
                  </a:lnTo>
                  <a:lnTo>
                    <a:pt x="1336" y="625"/>
                  </a:lnTo>
                  <a:lnTo>
                    <a:pt x="1334" y="630"/>
                  </a:lnTo>
                  <a:close/>
                  <a:moveTo>
                    <a:pt x="1332" y="618"/>
                  </a:moveTo>
                  <a:lnTo>
                    <a:pt x="1322" y="616"/>
                  </a:lnTo>
                  <a:lnTo>
                    <a:pt x="1325" y="625"/>
                  </a:lnTo>
                  <a:lnTo>
                    <a:pt x="1327" y="627"/>
                  </a:lnTo>
                  <a:lnTo>
                    <a:pt x="1334" y="625"/>
                  </a:lnTo>
                  <a:lnTo>
                    <a:pt x="1332" y="618"/>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2" name="Alabama"/>
            <p:cNvSpPr>
              <a:spLocks/>
            </p:cNvSpPr>
            <p:nvPr/>
          </p:nvSpPr>
          <p:spPr bwMode="auto">
            <a:xfrm>
              <a:off x="6048127" y="3956150"/>
              <a:ext cx="588963" cy="957263"/>
            </a:xfrm>
            <a:custGeom>
              <a:avLst/>
              <a:gdLst>
                <a:gd name="T0" fmla="*/ 127 w 371"/>
                <a:gd name="T1" fmla="*/ 549 h 603"/>
                <a:gd name="T2" fmla="*/ 127 w 371"/>
                <a:gd name="T3" fmla="*/ 547 h 603"/>
                <a:gd name="T4" fmla="*/ 120 w 371"/>
                <a:gd name="T5" fmla="*/ 542 h 603"/>
                <a:gd name="T6" fmla="*/ 116 w 371"/>
                <a:gd name="T7" fmla="*/ 539 h 603"/>
                <a:gd name="T8" fmla="*/ 111 w 371"/>
                <a:gd name="T9" fmla="*/ 537 h 603"/>
                <a:gd name="T10" fmla="*/ 99 w 371"/>
                <a:gd name="T11" fmla="*/ 523 h 603"/>
                <a:gd name="T12" fmla="*/ 146 w 371"/>
                <a:gd name="T13" fmla="*/ 502 h 603"/>
                <a:gd name="T14" fmla="*/ 196 w 371"/>
                <a:gd name="T15" fmla="*/ 497 h 603"/>
                <a:gd name="T16" fmla="*/ 248 w 371"/>
                <a:gd name="T17" fmla="*/ 492 h 603"/>
                <a:gd name="T18" fmla="*/ 321 w 371"/>
                <a:gd name="T19" fmla="*/ 485 h 603"/>
                <a:gd name="T20" fmla="*/ 369 w 371"/>
                <a:gd name="T21" fmla="*/ 471 h 603"/>
                <a:gd name="T22" fmla="*/ 366 w 371"/>
                <a:gd name="T23" fmla="*/ 466 h 603"/>
                <a:gd name="T24" fmla="*/ 362 w 371"/>
                <a:gd name="T25" fmla="*/ 461 h 603"/>
                <a:gd name="T26" fmla="*/ 359 w 371"/>
                <a:gd name="T27" fmla="*/ 459 h 603"/>
                <a:gd name="T28" fmla="*/ 357 w 371"/>
                <a:gd name="T29" fmla="*/ 449 h 603"/>
                <a:gd name="T30" fmla="*/ 359 w 371"/>
                <a:gd name="T31" fmla="*/ 442 h 603"/>
                <a:gd name="T32" fmla="*/ 347 w 371"/>
                <a:gd name="T33" fmla="*/ 388 h 603"/>
                <a:gd name="T34" fmla="*/ 352 w 371"/>
                <a:gd name="T35" fmla="*/ 360 h 603"/>
                <a:gd name="T36" fmla="*/ 362 w 371"/>
                <a:gd name="T37" fmla="*/ 329 h 603"/>
                <a:gd name="T38" fmla="*/ 364 w 371"/>
                <a:gd name="T39" fmla="*/ 324 h 603"/>
                <a:gd name="T40" fmla="*/ 359 w 371"/>
                <a:gd name="T41" fmla="*/ 319 h 603"/>
                <a:gd name="T42" fmla="*/ 352 w 371"/>
                <a:gd name="T43" fmla="*/ 317 h 603"/>
                <a:gd name="T44" fmla="*/ 352 w 371"/>
                <a:gd name="T45" fmla="*/ 312 h 603"/>
                <a:gd name="T46" fmla="*/ 340 w 371"/>
                <a:gd name="T47" fmla="*/ 284 h 603"/>
                <a:gd name="T48" fmla="*/ 326 w 371"/>
                <a:gd name="T49" fmla="*/ 253 h 603"/>
                <a:gd name="T50" fmla="*/ 317 w 371"/>
                <a:gd name="T51" fmla="*/ 222 h 603"/>
                <a:gd name="T52" fmla="*/ 305 w 371"/>
                <a:gd name="T53" fmla="*/ 180 h 603"/>
                <a:gd name="T54" fmla="*/ 293 w 371"/>
                <a:gd name="T55" fmla="*/ 130 h 603"/>
                <a:gd name="T56" fmla="*/ 286 w 371"/>
                <a:gd name="T57" fmla="*/ 109 h 603"/>
                <a:gd name="T58" fmla="*/ 272 w 371"/>
                <a:gd name="T59" fmla="*/ 57 h 603"/>
                <a:gd name="T60" fmla="*/ 267 w 371"/>
                <a:gd name="T61" fmla="*/ 45 h 603"/>
                <a:gd name="T62" fmla="*/ 255 w 371"/>
                <a:gd name="T63" fmla="*/ 0 h 603"/>
                <a:gd name="T64" fmla="*/ 187 w 371"/>
                <a:gd name="T65" fmla="*/ 7 h 603"/>
                <a:gd name="T66" fmla="*/ 139 w 371"/>
                <a:gd name="T67" fmla="*/ 12 h 603"/>
                <a:gd name="T68" fmla="*/ 97 w 371"/>
                <a:gd name="T69" fmla="*/ 14 h 603"/>
                <a:gd name="T70" fmla="*/ 56 w 371"/>
                <a:gd name="T71" fmla="*/ 19 h 603"/>
                <a:gd name="T72" fmla="*/ 0 w 371"/>
                <a:gd name="T73" fmla="*/ 23 h 603"/>
                <a:gd name="T74" fmla="*/ 9 w 371"/>
                <a:gd name="T75" fmla="*/ 73 h 603"/>
                <a:gd name="T76" fmla="*/ 9 w 371"/>
                <a:gd name="T77" fmla="*/ 106 h 603"/>
                <a:gd name="T78" fmla="*/ 7 w 371"/>
                <a:gd name="T79" fmla="*/ 139 h 603"/>
                <a:gd name="T80" fmla="*/ 7 w 371"/>
                <a:gd name="T81" fmla="*/ 203 h 603"/>
                <a:gd name="T82" fmla="*/ 4 w 371"/>
                <a:gd name="T83" fmla="*/ 270 h 603"/>
                <a:gd name="T84" fmla="*/ 4 w 371"/>
                <a:gd name="T85" fmla="*/ 322 h 603"/>
                <a:gd name="T86" fmla="*/ 2 w 371"/>
                <a:gd name="T87" fmla="*/ 364 h 603"/>
                <a:gd name="T88" fmla="*/ 4 w 371"/>
                <a:gd name="T89" fmla="*/ 428 h 603"/>
                <a:gd name="T90" fmla="*/ 14 w 371"/>
                <a:gd name="T91" fmla="*/ 499 h 603"/>
                <a:gd name="T92" fmla="*/ 19 w 371"/>
                <a:gd name="T93" fmla="*/ 547 h 603"/>
                <a:gd name="T94" fmla="*/ 26 w 371"/>
                <a:gd name="T95" fmla="*/ 589 h 603"/>
                <a:gd name="T96" fmla="*/ 28 w 371"/>
                <a:gd name="T97" fmla="*/ 587 h 603"/>
                <a:gd name="T98" fmla="*/ 37 w 371"/>
                <a:gd name="T99" fmla="*/ 587 h 603"/>
                <a:gd name="T100" fmla="*/ 54 w 371"/>
                <a:gd name="T101" fmla="*/ 573 h 603"/>
                <a:gd name="T102" fmla="*/ 61 w 371"/>
                <a:gd name="T103" fmla="*/ 549 h 603"/>
                <a:gd name="T104" fmla="*/ 64 w 371"/>
                <a:gd name="T105" fmla="*/ 549 h 603"/>
                <a:gd name="T106" fmla="*/ 71 w 371"/>
                <a:gd name="T107" fmla="*/ 551 h 603"/>
                <a:gd name="T108" fmla="*/ 71 w 371"/>
                <a:gd name="T109" fmla="*/ 554 h 603"/>
                <a:gd name="T110" fmla="*/ 75 w 371"/>
                <a:gd name="T111" fmla="*/ 601 h 603"/>
                <a:gd name="T112" fmla="*/ 71 w 371"/>
                <a:gd name="T113" fmla="*/ 603 h 603"/>
                <a:gd name="T114" fmla="*/ 90 w 371"/>
                <a:gd name="T115" fmla="*/ 601 h 603"/>
                <a:gd name="T116" fmla="*/ 118 w 371"/>
                <a:gd name="T117" fmla="*/ 594 h 603"/>
                <a:gd name="T118" fmla="*/ 125 w 371"/>
                <a:gd name="T119" fmla="*/ 577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1" h="603">
                  <a:moveTo>
                    <a:pt x="125" y="577"/>
                  </a:moveTo>
                  <a:lnTo>
                    <a:pt x="127" y="549"/>
                  </a:lnTo>
                  <a:lnTo>
                    <a:pt x="127" y="549"/>
                  </a:lnTo>
                  <a:lnTo>
                    <a:pt x="127" y="547"/>
                  </a:lnTo>
                  <a:lnTo>
                    <a:pt x="125" y="544"/>
                  </a:lnTo>
                  <a:lnTo>
                    <a:pt x="120" y="542"/>
                  </a:lnTo>
                  <a:lnTo>
                    <a:pt x="118" y="539"/>
                  </a:lnTo>
                  <a:lnTo>
                    <a:pt x="116" y="539"/>
                  </a:lnTo>
                  <a:lnTo>
                    <a:pt x="116" y="539"/>
                  </a:lnTo>
                  <a:lnTo>
                    <a:pt x="111" y="537"/>
                  </a:lnTo>
                  <a:lnTo>
                    <a:pt x="101" y="525"/>
                  </a:lnTo>
                  <a:lnTo>
                    <a:pt x="99" y="523"/>
                  </a:lnTo>
                  <a:lnTo>
                    <a:pt x="101" y="506"/>
                  </a:lnTo>
                  <a:lnTo>
                    <a:pt x="146" y="502"/>
                  </a:lnTo>
                  <a:lnTo>
                    <a:pt x="187" y="499"/>
                  </a:lnTo>
                  <a:lnTo>
                    <a:pt x="196" y="497"/>
                  </a:lnTo>
                  <a:lnTo>
                    <a:pt x="227" y="494"/>
                  </a:lnTo>
                  <a:lnTo>
                    <a:pt x="248" y="492"/>
                  </a:lnTo>
                  <a:lnTo>
                    <a:pt x="265" y="492"/>
                  </a:lnTo>
                  <a:lnTo>
                    <a:pt x="321" y="485"/>
                  </a:lnTo>
                  <a:lnTo>
                    <a:pt x="371" y="478"/>
                  </a:lnTo>
                  <a:lnTo>
                    <a:pt x="369" y="471"/>
                  </a:lnTo>
                  <a:lnTo>
                    <a:pt x="366" y="466"/>
                  </a:lnTo>
                  <a:lnTo>
                    <a:pt x="366" y="466"/>
                  </a:lnTo>
                  <a:lnTo>
                    <a:pt x="362" y="461"/>
                  </a:lnTo>
                  <a:lnTo>
                    <a:pt x="362" y="461"/>
                  </a:lnTo>
                  <a:lnTo>
                    <a:pt x="359" y="461"/>
                  </a:lnTo>
                  <a:lnTo>
                    <a:pt x="359" y="459"/>
                  </a:lnTo>
                  <a:lnTo>
                    <a:pt x="357" y="457"/>
                  </a:lnTo>
                  <a:lnTo>
                    <a:pt x="357" y="449"/>
                  </a:lnTo>
                  <a:lnTo>
                    <a:pt x="357" y="445"/>
                  </a:lnTo>
                  <a:lnTo>
                    <a:pt x="359" y="442"/>
                  </a:lnTo>
                  <a:lnTo>
                    <a:pt x="359" y="416"/>
                  </a:lnTo>
                  <a:lnTo>
                    <a:pt x="347" y="388"/>
                  </a:lnTo>
                  <a:lnTo>
                    <a:pt x="347" y="386"/>
                  </a:lnTo>
                  <a:lnTo>
                    <a:pt x="352" y="360"/>
                  </a:lnTo>
                  <a:lnTo>
                    <a:pt x="350" y="350"/>
                  </a:lnTo>
                  <a:lnTo>
                    <a:pt x="362" y="329"/>
                  </a:lnTo>
                  <a:lnTo>
                    <a:pt x="362" y="329"/>
                  </a:lnTo>
                  <a:lnTo>
                    <a:pt x="364" y="324"/>
                  </a:lnTo>
                  <a:lnTo>
                    <a:pt x="362" y="322"/>
                  </a:lnTo>
                  <a:lnTo>
                    <a:pt x="359" y="319"/>
                  </a:lnTo>
                  <a:lnTo>
                    <a:pt x="352" y="317"/>
                  </a:lnTo>
                  <a:lnTo>
                    <a:pt x="352" y="317"/>
                  </a:lnTo>
                  <a:lnTo>
                    <a:pt x="352" y="317"/>
                  </a:lnTo>
                  <a:lnTo>
                    <a:pt x="352" y="312"/>
                  </a:lnTo>
                  <a:lnTo>
                    <a:pt x="350" y="296"/>
                  </a:lnTo>
                  <a:lnTo>
                    <a:pt x="340" y="284"/>
                  </a:lnTo>
                  <a:lnTo>
                    <a:pt x="333" y="267"/>
                  </a:lnTo>
                  <a:lnTo>
                    <a:pt x="326" y="253"/>
                  </a:lnTo>
                  <a:lnTo>
                    <a:pt x="319" y="225"/>
                  </a:lnTo>
                  <a:lnTo>
                    <a:pt x="317" y="222"/>
                  </a:lnTo>
                  <a:lnTo>
                    <a:pt x="307" y="187"/>
                  </a:lnTo>
                  <a:lnTo>
                    <a:pt x="305" y="180"/>
                  </a:lnTo>
                  <a:lnTo>
                    <a:pt x="300" y="161"/>
                  </a:lnTo>
                  <a:lnTo>
                    <a:pt x="293" y="130"/>
                  </a:lnTo>
                  <a:lnTo>
                    <a:pt x="291" y="123"/>
                  </a:lnTo>
                  <a:lnTo>
                    <a:pt x="286" y="109"/>
                  </a:lnTo>
                  <a:lnTo>
                    <a:pt x="279" y="85"/>
                  </a:lnTo>
                  <a:lnTo>
                    <a:pt x="272" y="57"/>
                  </a:lnTo>
                  <a:lnTo>
                    <a:pt x="269" y="47"/>
                  </a:lnTo>
                  <a:lnTo>
                    <a:pt x="267" y="45"/>
                  </a:lnTo>
                  <a:lnTo>
                    <a:pt x="260" y="16"/>
                  </a:lnTo>
                  <a:lnTo>
                    <a:pt x="255" y="0"/>
                  </a:lnTo>
                  <a:lnTo>
                    <a:pt x="229" y="2"/>
                  </a:lnTo>
                  <a:lnTo>
                    <a:pt x="187" y="7"/>
                  </a:lnTo>
                  <a:lnTo>
                    <a:pt x="184" y="7"/>
                  </a:lnTo>
                  <a:lnTo>
                    <a:pt x="139" y="12"/>
                  </a:lnTo>
                  <a:lnTo>
                    <a:pt x="134" y="12"/>
                  </a:lnTo>
                  <a:lnTo>
                    <a:pt x="97" y="14"/>
                  </a:lnTo>
                  <a:lnTo>
                    <a:pt x="94" y="14"/>
                  </a:lnTo>
                  <a:lnTo>
                    <a:pt x="56" y="19"/>
                  </a:lnTo>
                  <a:lnTo>
                    <a:pt x="21" y="21"/>
                  </a:lnTo>
                  <a:lnTo>
                    <a:pt x="0" y="23"/>
                  </a:lnTo>
                  <a:lnTo>
                    <a:pt x="9" y="35"/>
                  </a:lnTo>
                  <a:lnTo>
                    <a:pt x="9" y="73"/>
                  </a:lnTo>
                  <a:lnTo>
                    <a:pt x="9" y="87"/>
                  </a:lnTo>
                  <a:lnTo>
                    <a:pt x="9" y="106"/>
                  </a:lnTo>
                  <a:lnTo>
                    <a:pt x="7" y="135"/>
                  </a:lnTo>
                  <a:lnTo>
                    <a:pt x="7" y="139"/>
                  </a:lnTo>
                  <a:lnTo>
                    <a:pt x="7" y="177"/>
                  </a:lnTo>
                  <a:lnTo>
                    <a:pt x="7" y="203"/>
                  </a:lnTo>
                  <a:lnTo>
                    <a:pt x="4" y="234"/>
                  </a:lnTo>
                  <a:lnTo>
                    <a:pt x="4" y="270"/>
                  </a:lnTo>
                  <a:lnTo>
                    <a:pt x="4" y="277"/>
                  </a:lnTo>
                  <a:lnTo>
                    <a:pt x="4" y="322"/>
                  </a:lnTo>
                  <a:lnTo>
                    <a:pt x="2" y="355"/>
                  </a:lnTo>
                  <a:lnTo>
                    <a:pt x="2" y="364"/>
                  </a:lnTo>
                  <a:lnTo>
                    <a:pt x="2" y="405"/>
                  </a:lnTo>
                  <a:lnTo>
                    <a:pt x="4" y="428"/>
                  </a:lnTo>
                  <a:lnTo>
                    <a:pt x="9" y="461"/>
                  </a:lnTo>
                  <a:lnTo>
                    <a:pt x="14" y="499"/>
                  </a:lnTo>
                  <a:lnTo>
                    <a:pt x="16" y="513"/>
                  </a:lnTo>
                  <a:lnTo>
                    <a:pt x="19" y="547"/>
                  </a:lnTo>
                  <a:lnTo>
                    <a:pt x="26" y="589"/>
                  </a:lnTo>
                  <a:lnTo>
                    <a:pt x="26" y="589"/>
                  </a:lnTo>
                  <a:lnTo>
                    <a:pt x="26" y="587"/>
                  </a:lnTo>
                  <a:lnTo>
                    <a:pt x="28" y="587"/>
                  </a:lnTo>
                  <a:lnTo>
                    <a:pt x="30" y="587"/>
                  </a:lnTo>
                  <a:lnTo>
                    <a:pt x="37" y="587"/>
                  </a:lnTo>
                  <a:lnTo>
                    <a:pt x="45" y="589"/>
                  </a:lnTo>
                  <a:lnTo>
                    <a:pt x="54" y="573"/>
                  </a:lnTo>
                  <a:lnTo>
                    <a:pt x="56" y="554"/>
                  </a:lnTo>
                  <a:lnTo>
                    <a:pt x="61" y="549"/>
                  </a:lnTo>
                  <a:lnTo>
                    <a:pt x="61" y="549"/>
                  </a:lnTo>
                  <a:lnTo>
                    <a:pt x="64" y="549"/>
                  </a:lnTo>
                  <a:lnTo>
                    <a:pt x="66" y="549"/>
                  </a:lnTo>
                  <a:lnTo>
                    <a:pt x="71" y="551"/>
                  </a:lnTo>
                  <a:lnTo>
                    <a:pt x="71" y="551"/>
                  </a:lnTo>
                  <a:lnTo>
                    <a:pt x="71" y="554"/>
                  </a:lnTo>
                  <a:lnTo>
                    <a:pt x="90" y="592"/>
                  </a:lnTo>
                  <a:lnTo>
                    <a:pt x="75" y="601"/>
                  </a:lnTo>
                  <a:lnTo>
                    <a:pt x="71" y="603"/>
                  </a:lnTo>
                  <a:lnTo>
                    <a:pt x="71" y="603"/>
                  </a:lnTo>
                  <a:lnTo>
                    <a:pt x="85" y="603"/>
                  </a:lnTo>
                  <a:lnTo>
                    <a:pt x="90" y="601"/>
                  </a:lnTo>
                  <a:lnTo>
                    <a:pt x="104" y="599"/>
                  </a:lnTo>
                  <a:lnTo>
                    <a:pt x="118" y="594"/>
                  </a:lnTo>
                  <a:lnTo>
                    <a:pt x="125" y="589"/>
                  </a:lnTo>
                  <a:lnTo>
                    <a:pt x="125" y="577"/>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grpSp>
      <p:grpSp>
        <p:nvGrpSpPr>
          <p:cNvPr id="149" name="State Names"/>
          <p:cNvGrpSpPr/>
          <p:nvPr/>
        </p:nvGrpSpPr>
        <p:grpSpPr>
          <a:xfrm>
            <a:off x="1709682" y="1700809"/>
            <a:ext cx="6335051" cy="3849375"/>
            <a:chOff x="755576" y="1124744"/>
            <a:chExt cx="8446734" cy="5132500"/>
          </a:xfrm>
        </p:grpSpPr>
        <p:sp>
          <p:nvSpPr>
            <p:cNvPr id="69" name="Text Box 5"/>
            <p:cNvSpPr txBox="1">
              <a:spLocks noChangeArrowheads="1"/>
            </p:cNvSpPr>
            <p:nvPr/>
          </p:nvSpPr>
          <p:spPr bwMode="auto">
            <a:xfrm>
              <a:off x="755576" y="3212976"/>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CALIFORNIA</a:t>
              </a:r>
              <a:endParaRPr lang="en-US" sz="525" b="1" dirty="0">
                <a:solidFill>
                  <a:prstClr val="black"/>
                </a:solidFill>
              </a:endParaRPr>
            </a:p>
          </p:txBody>
        </p:sp>
        <p:sp>
          <p:nvSpPr>
            <p:cNvPr id="67" name="Text Box 5"/>
            <p:cNvSpPr txBox="1">
              <a:spLocks noChangeArrowheads="1"/>
            </p:cNvSpPr>
            <p:nvPr/>
          </p:nvSpPr>
          <p:spPr bwMode="auto">
            <a:xfrm>
              <a:off x="1187624" y="112474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WASHINGTON</a:t>
              </a:r>
              <a:endParaRPr lang="en-US" sz="525" b="1" dirty="0">
                <a:solidFill>
                  <a:prstClr val="black"/>
                </a:solidFill>
              </a:endParaRPr>
            </a:p>
          </p:txBody>
        </p:sp>
        <p:sp>
          <p:nvSpPr>
            <p:cNvPr id="68" name="Text Box 5"/>
            <p:cNvSpPr txBox="1">
              <a:spLocks noChangeArrowheads="1"/>
            </p:cNvSpPr>
            <p:nvPr/>
          </p:nvSpPr>
          <p:spPr bwMode="auto">
            <a:xfrm>
              <a:off x="971600" y="170080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OREGON</a:t>
              </a:r>
              <a:endParaRPr lang="en-US" sz="525" b="1" dirty="0">
                <a:solidFill>
                  <a:prstClr val="black"/>
                </a:solidFill>
              </a:endParaRPr>
            </a:p>
          </p:txBody>
        </p:sp>
        <p:sp>
          <p:nvSpPr>
            <p:cNvPr id="70" name="Text Box 5"/>
            <p:cNvSpPr txBox="1">
              <a:spLocks noChangeArrowheads="1"/>
            </p:cNvSpPr>
            <p:nvPr/>
          </p:nvSpPr>
          <p:spPr bwMode="auto">
            <a:xfrm>
              <a:off x="1259632" y="2636912"/>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NEVADA</a:t>
              </a:r>
              <a:endParaRPr lang="en-US" sz="525" b="1" dirty="0">
                <a:solidFill>
                  <a:prstClr val="black"/>
                </a:solidFill>
              </a:endParaRPr>
            </a:p>
          </p:txBody>
        </p:sp>
        <p:sp>
          <p:nvSpPr>
            <p:cNvPr id="71" name="Text Box 5"/>
            <p:cNvSpPr txBox="1">
              <a:spLocks noChangeArrowheads="1"/>
            </p:cNvSpPr>
            <p:nvPr/>
          </p:nvSpPr>
          <p:spPr bwMode="auto">
            <a:xfrm>
              <a:off x="1979712" y="2852936"/>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UTAH</a:t>
              </a:r>
              <a:endParaRPr lang="en-US" sz="525" b="1" dirty="0">
                <a:solidFill>
                  <a:prstClr val="black"/>
                </a:solidFill>
              </a:endParaRPr>
            </a:p>
          </p:txBody>
        </p:sp>
        <p:sp>
          <p:nvSpPr>
            <p:cNvPr id="72" name="Text Box 5"/>
            <p:cNvSpPr txBox="1">
              <a:spLocks noChangeArrowheads="1"/>
            </p:cNvSpPr>
            <p:nvPr/>
          </p:nvSpPr>
          <p:spPr bwMode="auto">
            <a:xfrm>
              <a:off x="1907704" y="386104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ARIZONA</a:t>
              </a:r>
              <a:endParaRPr lang="en-US" sz="525" b="1" dirty="0">
                <a:solidFill>
                  <a:prstClr val="black"/>
                </a:solidFill>
              </a:endParaRPr>
            </a:p>
          </p:txBody>
        </p:sp>
        <p:sp>
          <p:nvSpPr>
            <p:cNvPr id="73" name="Text Box 5"/>
            <p:cNvSpPr txBox="1">
              <a:spLocks noChangeArrowheads="1"/>
            </p:cNvSpPr>
            <p:nvPr/>
          </p:nvSpPr>
          <p:spPr bwMode="auto">
            <a:xfrm>
              <a:off x="2771800" y="386104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NEW MEXICO</a:t>
              </a:r>
              <a:endParaRPr lang="en-US" sz="525" b="1" dirty="0">
                <a:solidFill>
                  <a:prstClr val="black"/>
                </a:solidFill>
              </a:endParaRPr>
            </a:p>
          </p:txBody>
        </p:sp>
        <p:sp>
          <p:nvSpPr>
            <p:cNvPr id="74" name="Text Box 5"/>
            <p:cNvSpPr txBox="1">
              <a:spLocks noChangeArrowheads="1"/>
            </p:cNvSpPr>
            <p:nvPr/>
          </p:nvSpPr>
          <p:spPr bwMode="auto">
            <a:xfrm>
              <a:off x="3851920" y="458112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TEXAS</a:t>
              </a:r>
              <a:endParaRPr lang="en-US" sz="525" b="1" dirty="0">
                <a:solidFill>
                  <a:prstClr val="black"/>
                </a:solidFill>
              </a:endParaRPr>
            </a:p>
          </p:txBody>
        </p:sp>
        <p:sp>
          <p:nvSpPr>
            <p:cNvPr id="75" name="Text Box 5"/>
            <p:cNvSpPr txBox="1">
              <a:spLocks noChangeArrowheads="1"/>
            </p:cNvSpPr>
            <p:nvPr/>
          </p:nvSpPr>
          <p:spPr bwMode="auto">
            <a:xfrm>
              <a:off x="2915816" y="3068960"/>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COLORADO</a:t>
              </a:r>
              <a:endParaRPr lang="en-US" sz="525" b="1" dirty="0">
                <a:solidFill>
                  <a:prstClr val="black"/>
                </a:solidFill>
              </a:endParaRPr>
            </a:p>
          </p:txBody>
        </p:sp>
        <p:sp>
          <p:nvSpPr>
            <p:cNvPr id="76" name="Text Box 5"/>
            <p:cNvSpPr txBox="1">
              <a:spLocks noChangeArrowheads="1"/>
            </p:cNvSpPr>
            <p:nvPr/>
          </p:nvSpPr>
          <p:spPr bwMode="auto">
            <a:xfrm>
              <a:off x="1763688" y="1988840"/>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IDAHO</a:t>
              </a:r>
              <a:endParaRPr lang="en-US" sz="525" b="1" dirty="0">
                <a:solidFill>
                  <a:prstClr val="black"/>
                </a:solidFill>
              </a:endParaRPr>
            </a:p>
          </p:txBody>
        </p:sp>
        <p:sp>
          <p:nvSpPr>
            <p:cNvPr id="77" name="Text Box 5"/>
            <p:cNvSpPr txBox="1">
              <a:spLocks noChangeArrowheads="1"/>
            </p:cNvSpPr>
            <p:nvPr/>
          </p:nvSpPr>
          <p:spPr bwMode="auto">
            <a:xfrm>
              <a:off x="2555776" y="148478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MONTANA</a:t>
              </a:r>
              <a:endParaRPr lang="en-US" sz="525" b="1" dirty="0">
                <a:solidFill>
                  <a:prstClr val="black"/>
                </a:solidFill>
              </a:endParaRPr>
            </a:p>
          </p:txBody>
        </p:sp>
        <p:sp>
          <p:nvSpPr>
            <p:cNvPr id="78" name="Text Box 5"/>
            <p:cNvSpPr txBox="1">
              <a:spLocks noChangeArrowheads="1"/>
            </p:cNvSpPr>
            <p:nvPr/>
          </p:nvSpPr>
          <p:spPr bwMode="auto">
            <a:xfrm>
              <a:off x="2699792" y="220486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WYOMING</a:t>
              </a:r>
              <a:endParaRPr lang="en-US" sz="525" b="1" dirty="0">
                <a:solidFill>
                  <a:prstClr val="black"/>
                </a:solidFill>
              </a:endParaRPr>
            </a:p>
          </p:txBody>
        </p:sp>
        <p:sp>
          <p:nvSpPr>
            <p:cNvPr id="79" name="Text Box 5"/>
            <p:cNvSpPr txBox="1">
              <a:spLocks noChangeArrowheads="1"/>
            </p:cNvSpPr>
            <p:nvPr/>
          </p:nvSpPr>
          <p:spPr bwMode="auto">
            <a:xfrm>
              <a:off x="3707904" y="148478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NORTH DAKOTA</a:t>
              </a:r>
              <a:endParaRPr lang="en-US" sz="525" b="1" dirty="0">
                <a:solidFill>
                  <a:prstClr val="black"/>
                </a:solidFill>
              </a:endParaRPr>
            </a:p>
          </p:txBody>
        </p:sp>
        <p:sp>
          <p:nvSpPr>
            <p:cNvPr id="80" name="Text Box 5"/>
            <p:cNvSpPr txBox="1">
              <a:spLocks noChangeArrowheads="1"/>
            </p:cNvSpPr>
            <p:nvPr/>
          </p:nvSpPr>
          <p:spPr bwMode="auto">
            <a:xfrm>
              <a:off x="3747070" y="206084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SOUTH DAKOTA</a:t>
              </a:r>
              <a:endParaRPr lang="en-US" sz="525" b="1" dirty="0">
                <a:solidFill>
                  <a:prstClr val="black"/>
                </a:solidFill>
              </a:endParaRPr>
            </a:p>
          </p:txBody>
        </p:sp>
        <p:sp>
          <p:nvSpPr>
            <p:cNvPr id="81" name="Text Box 5"/>
            <p:cNvSpPr txBox="1">
              <a:spLocks noChangeArrowheads="1"/>
            </p:cNvSpPr>
            <p:nvPr/>
          </p:nvSpPr>
          <p:spPr bwMode="auto">
            <a:xfrm>
              <a:off x="3779912" y="256490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NEBRASKA</a:t>
              </a:r>
              <a:endParaRPr lang="en-US" sz="525" b="1" dirty="0">
                <a:solidFill>
                  <a:prstClr val="black"/>
                </a:solidFill>
              </a:endParaRPr>
            </a:p>
          </p:txBody>
        </p:sp>
        <p:sp>
          <p:nvSpPr>
            <p:cNvPr id="82" name="Text Box 5"/>
            <p:cNvSpPr txBox="1">
              <a:spLocks noChangeArrowheads="1"/>
            </p:cNvSpPr>
            <p:nvPr/>
          </p:nvSpPr>
          <p:spPr bwMode="auto">
            <a:xfrm>
              <a:off x="3995936" y="3212976"/>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KANSAS</a:t>
              </a:r>
              <a:endParaRPr lang="en-US" sz="525" b="1" dirty="0">
                <a:solidFill>
                  <a:prstClr val="black"/>
                </a:solidFill>
              </a:endParaRPr>
            </a:p>
          </p:txBody>
        </p:sp>
        <p:sp>
          <p:nvSpPr>
            <p:cNvPr id="83" name="Text Box 5"/>
            <p:cNvSpPr txBox="1">
              <a:spLocks noChangeArrowheads="1"/>
            </p:cNvSpPr>
            <p:nvPr/>
          </p:nvSpPr>
          <p:spPr bwMode="auto">
            <a:xfrm>
              <a:off x="4139952" y="3789040"/>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OKLAHOMA</a:t>
              </a:r>
              <a:endParaRPr lang="en-US" sz="525" b="1" dirty="0">
                <a:solidFill>
                  <a:prstClr val="black"/>
                </a:solidFill>
              </a:endParaRPr>
            </a:p>
          </p:txBody>
        </p:sp>
        <p:sp>
          <p:nvSpPr>
            <p:cNvPr id="84" name="Text Box 5"/>
            <p:cNvSpPr txBox="1">
              <a:spLocks noChangeArrowheads="1"/>
            </p:cNvSpPr>
            <p:nvPr/>
          </p:nvSpPr>
          <p:spPr bwMode="auto">
            <a:xfrm>
              <a:off x="4932040" y="386104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ARKANSAS</a:t>
              </a:r>
              <a:endParaRPr lang="en-US" sz="525" b="1" dirty="0">
                <a:solidFill>
                  <a:prstClr val="black"/>
                </a:solidFill>
              </a:endParaRPr>
            </a:p>
          </p:txBody>
        </p:sp>
        <p:sp>
          <p:nvSpPr>
            <p:cNvPr id="85" name="Text Box 5"/>
            <p:cNvSpPr txBox="1">
              <a:spLocks noChangeArrowheads="1"/>
            </p:cNvSpPr>
            <p:nvPr/>
          </p:nvSpPr>
          <p:spPr bwMode="auto">
            <a:xfrm>
              <a:off x="5076056" y="4797152"/>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LOUISIANA</a:t>
              </a:r>
              <a:endParaRPr lang="en-US" sz="525" b="1" dirty="0">
                <a:solidFill>
                  <a:prstClr val="black"/>
                </a:solidFill>
              </a:endParaRPr>
            </a:p>
          </p:txBody>
        </p:sp>
        <p:sp>
          <p:nvSpPr>
            <p:cNvPr id="86" name="Text Box 5"/>
            <p:cNvSpPr txBox="1">
              <a:spLocks noChangeArrowheads="1"/>
            </p:cNvSpPr>
            <p:nvPr/>
          </p:nvSpPr>
          <p:spPr bwMode="auto">
            <a:xfrm>
              <a:off x="5331248" y="458112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MISSISSIPPI</a:t>
              </a:r>
              <a:endParaRPr lang="en-US" sz="525" b="1" dirty="0">
                <a:solidFill>
                  <a:prstClr val="black"/>
                </a:solidFill>
              </a:endParaRPr>
            </a:p>
          </p:txBody>
        </p:sp>
        <p:sp>
          <p:nvSpPr>
            <p:cNvPr id="87" name="Text Box 5"/>
            <p:cNvSpPr txBox="1">
              <a:spLocks noChangeArrowheads="1"/>
            </p:cNvSpPr>
            <p:nvPr/>
          </p:nvSpPr>
          <p:spPr bwMode="auto">
            <a:xfrm>
              <a:off x="5796136" y="3710767"/>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TENNESSEE</a:t>
              </a:r>
              <a:endParaRPr lang="en-US" sz="525" b="1" dirty="0">
                <a:solidFill>
                  <a:prstClr val="black"/>
                </a:solidFill>
              </a:endParaRPr>
            </a:p>
          </p:txBody>
        </p:sp>
        <p:sp>
          <p:nvSpPr>
            <p:cNvPr id="88" name="Text Box 5"/>
            <p:cNvSpPr txBox="1">
              <a:spLocks noChangeArrowheads="1"/>
            </p:cNvSpPr>
            <p:nvPr/>
          </p:nvSpPr>
          <p:spPr bwMode="auto">
            <a:xfrm>
              <a:off x="5853121" y="4244829"/>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ALABAMA</a:t>
              </a:r>
              <a:endParaRPr lang="en-US" sz="525" b="1" dirty="0">
                <a:solidFill>
                  <a:prstClr val="black"/>
                </a:solidFill>
              </a:endParaRPr>
            </a:p>
          </p:txBody>
        </p:sp>
        <p:sp>
          <p:nvSpPr>
            <p:cNvPr id="89" name="Text Box 5"/>
            <p:cNvSpPr txBox="1">
              <a:spLocks noChangeArrowheads="1"/>
            </p:cNvSpPr>
            <p:nvPr/>
          </p:nvSpPr>
          <p:spPr bwMode="auto">
            <a:xfrm>
              <a:off x="6387184" y="4246155"/>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GEORGIA</a:t>
              </a:r>
              <a:endParaRPr lang="en-US" sz="525" b="1" dirty="0">
                <a:solidFill>
                  <a:prstClr val="black"/>
                </a:solidFill>
              </a:endParaRPr>
            </a:p>
          </p:txBody>
        </p:sp>
        <p:sp>
          <p:nvSpPr>
            <p:cNvPr id="90" name="Text Box 5"/>
            <p:cNvSpPr txBox="1">
              <a:spLocks noChangeArrowheads="1"/>
            </p:cNvSpPr>
            <p:nvPr/>
          </p:nvSpPr>
          <p:spPr bwMode="auto">
            <a:xfrm>
              <a:off x="6833781" y="5114172"/>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FLORIDA</a:t>
              </a:r>
              <a:endParaRPr lang="en-US" sz="525" b="1" dirty="0">
                <a:solidFill>
                  <a:prstClr val="black"/>
                </a:solidFill>
              </a:endParaRPr>
            </a:p>
          </p:txBody>
        </p:sp>
        <p:sp>
          <p:nvSpPr>
            <p:cNvPr id="91" name="Text Box 5"/>
            <p:cNvSpPr txBox="1">
              <a:spLocks noChangeArrowheads="1"/>
            </p:cNvSpPr>
            <p:nvPr/>
          </p:nvSpPr>
          <p:spPr bwMode="auto">
            <a:xfrm>
              <a:off x="6795348" y="3875096"/>
              <a:ext cx="896937" cy="338555"/>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SOUTH</a:t>
              </a:r>
              <a:br>
                <a:rPr lang="de-DE" sz="525" b="1" dirty="0">
                  <a:solidFill>
                    <a:prstClr val="black"/>
                  </a:solidFill>
                </a:rPr>
              </a:br>
              <a:r>
                <a:rPr lang="de-DE" sz="525" b="1" dirty="0">
                  <a:solidFill>
                    <a:prstClr val="black"/>
                  </a:solidFill>
                </a:rPr>
                <a:t>CAROLINA</a:t>
              </a:r>
              <a:endParaRPr lang="en-US" sz="525" b="1" dirty="0">
                <a:solidFill>
                  <a:prstClr val="black"/>
                </a:solidFill>
              </a:endParaRPr>
            </a:p>
          </p:txBody>
        </p:sp>
        <p:sp>
          <p:nvSpPr>
            <p:cNvPr id="92" name="Text Box 5"/>
            <p:cNvSpPr txBox="1">
              <a:spLocks noChangeArrowheads="1"/>
            </p:cNvSpPr>
            <p:nvPr/>
          </p:nvSpPr>
          <p:spPr bwMode="auto">
            <a:xfrm>
              <a:off x="6963652" y="3518612"/>
              <a:ext cx="896937" cy="338555"/>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NORTH</a:t>
              </a:r>
              <a:br>
                <a:rPr lang="de-DE" sz="525" b="1" dirty="0">
                  <a:solidFill>
                    <a:prstClr val="black"/>
                  </a:solidFill>
                </a:rPr>
              </a:br>
              <a:r>
                <a:rPr lang="de-DE" sz="525" b="1" dirty="0">
                  <a:solidFill>
                    <a:prstClr val="black"/>
                  </a:solidFill>
                </a:rPr>
                <a:t>CAROLINA</a:t>
              </a:r>
              <a:endParaRPr lang="en-US" sz="525" b="1" dirty="0">
                <a:solidFill>
                  <a:prstClr val="black"/>
                </a:solidFill>
              </a:endParaRPr>
            </a:p>
          </p:txBody>
        </p:sp>
        <p:sp>
          <p:nvSpPr>
            <p:cNvPr id="93" name="Text Box 5"/>
            <p:cNvSpPr txBox="1">
              <a:spLocks noChangeArrowheads="1"/>
            </p:cNvSpPr>
            <p:nvPr/>
          </p:nvSpPr>
          <p:spPr bwMode="auto">
            <a:xfrm>
              <a:off x="6964976" y="3225736"/>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VIRGINIA</a:t>
              </a:r>
              <a:endParaRPr lang="en-US" sz="525" b="1" dirty="0">
                <a:solidFill>
                  <a:prstClr val="black"/>
                </a:solidFill>
              </a:endParaRPr>
            </a:p>
          </p:txBody>
        </p:sp>
        <p:sp>
          <p:nvSpPr>
            <p:cNvPr id="94" name="Text Box 5"/>
            <p:cNvSpPr txBox="1">
              <a:spLocks noChangeArrowheads="1"/>
            </p:cNvSpPr>
            <p:nvPr/>
          </p:nvSpPr>
          <p:spPr bwMode="auto">
            <a:xfrm>
              <a:off x="4883060" y="3306577"/>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MISSOURI</a:t>
              </a:r>
              <a:endParaRPr lang="en-US" sz="525" b="1" dirty="0">
                <a:solidFill>
                  <a:prstClr val="black"/>
                </a:solidFill>
              </a:endParaRPr>
            </a:p>
          </p:txBody>
        </p:sp>
        <p:sp>
          <p:nvSpPr>
            <p:cNvPr id="95" name="Text Box 5"/>
            <p:cNvSpPr txBox="1">
              <a:spLocks noChangeArrowheads="1"/>
            </p:cNvSpPr>
            <p:nvPr/>
          </p:nvSpPr>
          <p:spPr bwMode="auto">
            <a:xfrm>
              <a:off x="4725358" y="2544577"/>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IOWA</a:t>
              </a:r>
              <a:endParaRPr lang="en-US" sz="525" b="1" dirty="0">
                <a:solidFill>
                  <a:prstClr val="black"/>
                </a:solidFill>
              </a:endParaRPr>
            </a:p>
          </p:txBody>
        </p:sp>
        <p:sp>
          <p:nvSpPr>
            <p:cNvPr id="96" name="Text Box 5"/>
            <p:cNvSpPr txBox="1">
              <a:spLocks noChangeArrowheads="1"/>
            </p:cNvSpPr>
            <p:nvPr/>
          </p:nvSpPr>
          <p:spPr bwMode="auto">
            <a:xfrm>
              <a:off x="4567658" y="179052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MINNESOTA</a:t>
              </a:r>
              <a:endParaRPr lang="en-US" sz="525" b="1" dirty="0">
                <a:solidFill>
                  <a:prstClr val="black"/>
                </a:solidFill>
              </a:endParaRPr>
            </a:p>
          </p:txBody>
        </p:sp>
        <p:sp>
          <p:nvSpPr>
            <p:cNvPr id="97" name="Text Box 5"/>
            <p:cNvSpPr txBox="1">
              <a:spLocks noChangeArrowheads="1"/>
            </p:cNvSpPr>
            <p:nvPr/>
          </p:nvSpPr>
          <p:spPr bwMode="auto">
            <a:xfrm>
              <a:off x="5157380" y="1958831"/>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WISCONSIN</a:t>
              </a:r>
              <a:endParaRPr lang="en-US" sz="525" b="1" dirty="0">
                <a:solidFill>
                  <a:prstClr val="black"/>
                </a:solidFill>
              </a:endParaRPr>
            </a:p>
          </p:txBody>
        </p:sp>
        <p:sp>
          <p:nvSpPr>
            <p:cNvPr id="98" name="Text Box 5"/>
            <p:cNvSpPr txBox="1">
              <a:spLocks noChangeArrowheads="1"/>
            </p:cNvSpPr>
            <p:nvPr/>
          </p:nvSpPr>
          <p:spPr bwMode="auto">
            <a:xfrm>
              <a:off x="5317732" y="288250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ILLINOIS</a:t>
              </a:r>
              <a:endParaRPr lang="en-US" sz="525" b="1" dirty="0">
                <a:solidFill>
                  <a:prstClr val="black"/>
                </a:solidFill>
              </a:endParaRPr>
            </a:p>
          </p:txBody>
        </p:sp>
        <p:sp>
          <p:nvSpPr>
            <p:cNvPr id="99" name="Text Box 5"/>
            <p:cNvSpPr txBox="1">
              <a:spLocks noChangeArrowheads="1"/>
            </p:cNvSpPr>
            <p:nvPr/>
          </p:nvSpPr>
          <p:spPr bwMode="auto">
            <a:xfrm>
              <a:off x="5788185" y="285202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INDIANA</a:t>
              </a:r>
              <a:endParaRPr lang="en-US" sz="525" b="1" dirty="0">
                <a:solidFill>
                  <a:prstClr val="black"/>
                </a:solidFill>
              </a:endParaRPr>
            </a:p>
          </p:txBody>
        </p:sp>
        <p:sp>
          <p:nvSpPr>
            <p:cNvPr id="100" name="Text Box 5"/>
            <p:cNvSpPr txBox="1">
              <a:spLocks noChangeArrowheads="1"/>
            </p:cNvSpPr>
            <p:nvPr/>
          </p:nvSpPr>
          <p:spPr bwMode="auto">
            <a:xfrm>
              <a:off x="6036002" y="3338379"/>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KENTUCKY</a:t>
              </a:r>
              <a:endParaRPr lang="en-US" sz="525" b="1" dirty="0">
                <a:solidFill>
                  <a:prstClr val="black"/>
                </a:solidFill>
              </a:endParaRPr>
            </a:p>
          </p:txBody>
        </p:sp>
        <p:sp>
          <p:nvSpPr>
            <p:cNvPr id="101" name="Text Box 5"/>
            <p:cNvSpPr txBox="1">
              <a:spLocks noChangeArrowheads="1"/>
            </p:cNvSpPr>
            <p:nvPr/>
          </p:nvSpPr>
          <p:spPr bwMode="auto">
            <a:xfrm>
              <a:off x="5965766" y="2290133"/>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MICHIGAN</a:t>
              </a:r>
              <a:endParaRPr lang="en-US" sz="525" b="1" dirty="0">
                <a:solidFill>
                  <a:prstClr val="black"/>
                </a:solidFill>
              </a:endParaRPr>
            </a:p>
          </p:txBody>
        </p:sp>
        <p:sp>
          <p:nvSpPr>
            <p:cNvPr id="102" name="Text Box 5"/>
            <p:cNvSpPr txBox="1">
              <a:spLocks noChangeArrowheads="1"/>
            </p:cNvSpPr>
            <p:nvPr/>
          </p:nvSpPr>
          <p:spPr bwMode="auto">
            <a:xfrm>
              <a:off x="6961004" y="2529997"/>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PENNSYLVANIA</a:t>
              </a:r>
              <a:endParaRPr lang="en-US" sz="525" b="1" dirty="0">
                <a:solidFill>
                  <a:prstClr val="black"/>
                </a:solidFill>
              </a:endParaRPr>
            </a:p>
          </p:txBody>
        </p:sp>
        <p:sp>
          <p:nvSpPr>
            <p:cNvPr id="103" name="Text Box 5"/>
            <p:cNvSpPr txBox="1">
              <a:spLocks noChangeArrowheads="1"/>
            </p:cNvSpPr>
            <p:nvPr/>
          </p:nvSpPr>
          <p:spPr bwMode="auto">
            <a:xfrm>
              <a:off x="6254665" y="2777811"/>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OHIO</a:t>
              </a:r>
              <a:endParaRPr lang="en-US" sz="525" b="1" dirty="0">
                <a:solidFill>
                  <a:prstClr val="black"/>
                </a:solidFill>
              </a:endParaRPr>
            </a:p>
          </p:txBody>
        </p:sp>
        <p:sp>
          <p:nvSpPr>
            <p:cNvPr id="104" name="Text Box 5"/>
            <p:cNvSpPr txBox="1">
              <a:spLocks noChangeArrowheads="1"/>
            </p:cNvSpPr>
            <p:nvPr/>
          </p:nvSpPr>
          <p:spPr bwMode="auto">
            <a:xfrm>
              <a:off x="7202195" y="2095323"/>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NEW YORK</a:t>
              </a:r>
              <a:endParaRPr lang="en-US" sz="525" b="1" dirty="0">
                <a:solidFill>
                  <a:prstClr val="black"/>
                </a:solidFill>
              </a:endParaRPr>
            </a:p>
          </p:txBody>
        </p:sp>
        <p:sp>
          <p:nvSpPr>
            <p:cNvPr id="105" name="Text Box 5"/>
            <p:cNvSpPr txBox="1">
              <a:spLocks noChangeArrowheads="1"/>
            </p:cNvSpPr>
            <p:nvPr/>
          </p:nvSpPr>
          <p:spPr bwMode="auto">
            <a:xfrm>
              <a:off x="7990701" y="1349225"/>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MAINE</a:t>
              </a:r>
              <a:endParaRPr lang="en-US" sz="525" b="1" dirty="0">
                <a:solidFill>
                  <a:prstClr val="black"/>
                </a:solidFill>
              </a:endParaRPr>
            </a:p>
          </p:txBody>
        </p:sp>
        <p:sp>
          <p:nvSpPr>
            <p:cNvPr id="106" name="Text Box 5"/>
            <p:cNvSpPr txBox="1">
              <a:spLocks noChangeArrowheads="1"/>
            </p:cNvSpPr>
            <p:nvPr/>
          </p:nvSpPr>
          <p:spPr bwMode="auto">
            <a:xfrm>
              <a:off x="6568745" y="3012373"/>
              <a:ext cx="896937" cy="338555"/>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WEST </a:t>
              </a:r>
              <a:r>
                <a:rPr lang="en-US" sz="525" b="1" dirty="0">
                  <a:solidFill>
                    <a:prstClr val="black"/>
                  </a:solidFill>
                </a:rPr>
                <a:t/>
              </a:r>
              <a:br>
                <a:rPr lang="en-US" sz="525" b="1" dirty="0">
                  <a:solidFill>
                    <a:prstClr val="black"/>
                  </a:solidFill>
                </a:rPr>
              </a:br>
              <a:r>
                <a:rPr lang="en-US" sz="525" b="1" dirty="0">
                  <a:solidFill>
                    <a:prstClr val="black"/>
                  </a:solidFill>
                </a:rPr>
                <a:t>VIRGINIA</a:t>
              </a:r>
              <a:endParaRPr lang="de-DE" sz="525" b="1" dirty="0">
                <a:solidFill>
                  <a:prstClr val="black"/>
                </a:solidFill>
              </a:endParaRPr>
            </a:p>
          </p:txBody>
        </p:sp>
        <p:sp>
          <p:nvSpPr>
            <p:cNvPr id="107" name="Text Box 5"/>
            <p:cNvSpPr txBox="1">
              <a:spLocks noChangeArrowheads="1"/>
            </p:cNvSpPr>
            <p:nvPr/>
          </p:nvSpPr>
          <p:spPr bwMode="auto">
            <a:xfrm>
              <a:off x="8056963" y="3347655"/>
              <a:ext cx="896937" cy="338555"/>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WASHINGTON D.C.</a:t>
              </a:r>
            </a:p>
          </p:txBody>
        </p:sp>
        <p:sp>
          <p:nvSpPr>
            <p:cNvPr id="108" name="Text Box 5"/>
            <p:cNvSpPr txBox="1">
              <a:spLocks noChangeArrowheads="1"/>
            </p:cNvSpPr>
            <p:nvPr/>
          </p:nvSpPr>
          <p:spPr bwMode="auto">
            <a:xfrm>
              <a:off x="8010583" y="3189951"/>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MARYLAND</a:t>
              </a:r>
            </a:p>
          </p:txBody>
        </p:sp>
        <p:sp>
          <p:nvSpPr>
            <p:cNvPr id="109" name="Text Box 5"/>
            <p:cNvSpPr txBox="1">
              <a:spLocks noChangeArrowheads="1"/>
            </p:cNvSpPr>
            <p:nvPr/>
          </p:nvSpPr>
          <p:spPr bwMode="auto">
            <a:xfrm>
              <a:off x="8003954" y="3032251"/>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DELAWARE</a:t>
              </a:r>
            </a:p>
          </p:txBody>
        </p:sp>
        <p:sp>
          <p:nvSpPr>
            <p:cNvPr id="110" name="Text Box 5"/>
            <p:cNvSpPr txBox="1">
              <a:spLocks noChangeArrowheads="1"/>
            </p:cNvSpPr>
            <p:nvPr/>
          </p:nvSpPr>
          <p:spPr bwMode="auto">
            <a:xfrm>
              <a:off x="8072134" y="2755280"/>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NEW JERSEY</a:t>
              </a:r>
            </a:p>
          </p:txBody>
        </p:sp>
        <p:sp>
          <p:nvSpPr>
            <p:cNvPr id="111" name="Text Box 5"/>
            <p:cNvSpPr txBox="1">
              <a:spLocks noChangeArrowheads="1"/>
            </p:cNvSpPr>
            <p:nvPr/>
          </p:nvSpPr>
          <p:spPr bwMode="auto">
            <a:xfrm>
              <a:off x="8247063" y="2438555"/>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CONNECTICUT</a:t>
              </a:r>
            </a:p>
          </p:txBody>
        </p:sp>
        <p:sp>
          <p:nvSpPr>
            <p:cNvPr id="112" name="Text Box 5"/>
            <p:cNvSpPr txBox="1">
              <a:spLocks noChangeArrowheads="1"/>
            </p:cNvSpPr>
            <p:nvPr/>
          </p:nvSpPr>
          <p:spPr bwMode="auto">
            <a:xfrm>
              <a:off x="8305373" y="2288803"/>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RHODE ISLAND</a:t>
              </a:r>
            </a:p>
          </p:txBody>
        </p:sp>
        <p:sp>
          <p:nvSpPr>
            <p:cNvPr id="113" name="Text Box 5"/>
            <p:cNvSpPr txBox="1">
              <a:spLocks noChangeArrowheads="1"/>
            </p:cNvSpPr>
            <p:nvPr/>
          </p:nvSpPr>
          <p:spPr bwMode="auto">
            <a:xfrm>
              <a:off x="7082198" y="1510900"/>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MASSACHUSETTS</a:t>
              </a:r>
            </a:p>
          </p:txBody>
        </p:sp>
        <p:sp>
          <p:nvSpPr>
            <p:cNvPr id="114" name="Text Box 5"/>
            <p:cNvSpPr txBox="1">
              <a:spLocks noChangeArrowheads="1"/>
            </p:cNvSpPr>
            <p:nvPr/>
          </p:nvSpPr>
          <p:spPr bwMode="auto">
            <a:xfrm>
              <a:off x="7147135" y="1130563"/>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NEW HAMPSHIRE</a:t>
              </a:r>
            </a:p>
          </p:txBody>
        </p:sp>
        <p:sp>
          <p:nvSpPr>
            <p:cNvPr id="115" name="Text Box 5"/>
            <p:cNvSpPr txBox="1">
              <a:spLocks noChangeArrowheads="1"/>
            </p:cNvSpPr>
            <p:nvPr/>
          </p:nvSpPr>
          <p:spPr bwMode="auto">
            <a:xfrm>
              <a:off x="7196167" y="1306816"/>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VERMONT</a:t>
              </a:r>
            </a:p>
          </p:txBody>
        </p:sp>
        <p:sp>
          <p:nvSpPr>
            <p:cNvPr id="138" name="Text Box 5"/>
            <p:cNvSpPr txBox="1">
              <a:spLocks noChangeArrowheads="1"/>
            </p:cNvSpPr>
            <p:nvPr/>
          </p:nvSpPr>
          <p:spPr bwMode="auto">
            <a:xfrm>
              <a:off x="1114711" y="5138517"/>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ALASKA</a:t>
              </a:r>
            </a:p>
          </p:txBody>
        </p:sp>
        <p:sp>
          <p:nvSpPr>
            <p:cNvPr id="139" name="Text Box 5"/>
            <p:cNvSpPr txBox="1">
              <a:spLocks noChangeArrowheads="1"/>
            </p:cNvSpPr>
            <p:nvPr/>
          </p:nvSpPr>
          <p:spPr bwMode="auto">
            <a:xfrm>
              <a:off x="2388244" y="5608969"/>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KAUAI</a:t>
              </a:r>
            </a:p>
          </p:txBody>
        </p:sp>
        <p:sp>
          <p:nvSpPr>
            <p:cNvPr id="140" name="Text Box 5"/>
            <p:cNvSpPr txBox="1">
              <a:spLocks noChangeArrowheads="1"/>
            </p:cNvSpPr>
            <p:nvPr/>
          </p:nvSpPr>
          <p:spPr bwMode="auto">
            <a:xfrm>
              <a:off x="2755329" y="5697759"/>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OAHU</a:t>
              </a:r>
            </a:p>
          </p:txBody>
        </p:sp>
        <p:sp>
          <p:nvSpPr>
            <p:cNvPr id="141" name="Text Box 5"/>
            <p:cNvSpPr txBox="1">
              <a:spLocks noChangeArrowheads="1"/>
            </p:cNvSpPr>
            <p:nvPr/>
          </p:nvSpPr>
          <p:spPr bwMode="auto">
            <a:xfrm>
              <a:off x="3217830" y="5396935"/>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MOLOKAI</a:t>
              </a:r>
            </a:p>
          </p:txBody>
        </p:sp>
        <p:sp>
          <p:nvSpPr>
            <p:cNvPr id="142" name="Text Box 5"/>
            <p:cNvSpPr txBox="1">
              <a:spLocks noChangeArrowheads="1"/>
            </p:cNvSpPr>
            <p:nvPr/>
          </p:nvSpPr>
          <p:spPr bwMode="auto">
            <a:xfrm>
              <a:off x="3076032" y="6026412"/>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HAWAII</a:t>
              </a:r>
            </a:p>
          </p:txBody>
        </p:sp>
      </p:grpSp>
      <p:grpSp>
        <p:nvGrpSpPr>
          <p:cNvPr id="147" name="Lines"/>
          <p:cNvGrpSpPr/>
          <p:nvPr/>
        </p:nvGrpSpPr>
        <p:grpSpPr>
          <a:xfrm>
            <a:off x="3314700" y="1842219"/>
            <a:ext cx="4161515" cy="3557215"/>
            <a:chOff x="2895600" y="1313290"/>
            <a:chExt cx="5548686" cy="4742953"/>
          </a:xfrm>
        </p:grpSpPr>
        <p:sp>
          <p:nvSpPr>
            <p:cNvPr id="118" name="Line 57"/>
            <p:cNvSpPr>
              <a:spLocks noChangeShapeType="1"/>
            </p:cNvSpPr>
            <p:nvPr/>
          </p:nvSpPr>
          <p:spPr bwMode="auto">
            <a:xfrm>
              <a:off x="7761030" y="1685568"/>
              <a:ext cx="253885" cy="469235"/>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19" name="Line 57"/>
            <p:cNvSpPr>
              <a:spLocks noChangeShapeType="1"/>
            </p:cNvSpPr>
            <p:nvPr/>
          </p:nvSpPr>
          <p:spPr bwMode="auto">
            <a:xfrm>
              <a:off x="7822964" y="1478943"/>
              <a:ext cx="233033" cy="430695"/>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0" name="Line 57"/>
            <p:cNvSpPr>
              <a:spLocks noChangeShapeType="1"/>
            </p:cNvSpPr>
            <p:nvPr/>
          </p:nvSpPr>
          <p:spPr bwMode="auto">
            <a:xfrm>
              <a:off x="7943559" y="1313290"/>
              <a:ext cx="233033" cy="430695"/>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1" name="Line 57"/>
            <p:cNvSpPr>
              <a:spLocks noChangeShapeType="1"/>
            </p:cNvSpPr>
            <p:nvPr/>
          </p:nvSpPr>
          <p:spPr bwMode="auto">
            <a:xfrm>
              <a:off x="7643086" y="2982957"/>
              <a:ext cx="459293" cy="404300"/>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3" name="Line 57"/>
            <p:cNvSpPr>
              <a:spLocks noChangeShapeType="1"/>
            </p:cNvSpPr>
            <p:nvPr/>
          </p:nvSpPr>
          <p:spPr bwMode="auto">
            <a:xfrm>
              <a:off x="7739827" y="2944526"/>
              <a:ext cx="418211" cy="331411"/>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4" name="Line 57"/>
            <p:cNvSpPr>
              <a:spLocks noChangeShapeType="1"/>
            </p:cNvSpPr>
            <p:nvPr/>
          </p:nvSpPr>
          <p:spPr bwMode="auto">
            <a:xfrm>
              <a:off x="7828616" y="2906096"/>
              <a:ext cx="353276" cy="194914"/>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5" name="Line 57"/>
            <p:cNvSpPr>
              <a:spLocks noChangeShapeType="1"/>
            </p:cNvSpPr>
            <p:nvPr/>
          </p:nvSpPr>
          <p:spPr bwMode="auto">
            <a:xfrm>
              <a:off x="7941260" y="2684785"/>
              <a:ext cx="280389" cy="13792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6" name="Line 57"/>
            <p:cNvSpPr>
              <a:spLocks noChangeShapeType="1"/>
            </p:cNvSpPr>
            <p:nvPr/>
          </p:nvSpPr>
          <p:spPr bwMode="auto">
            <a:xfrm>
              <a:off x="8125465" y="2360107"/>
              <a:ext cx="280389" cy="13792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7" name="Line 57"/>
            <p:cNvSpPr>
              <a:spLocks noChangeShapeType="1"/>
            </p:cNvSpPr>
            <p:nvPr/>
          </p:nvSpPr>
          <p:spPr bwMode="auto">
            <a:xfrm>
              <a:off x="8269914" y="2297822"/>
              <a:ext cx="174372" cy="95521"/>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43" name="Line 57"/>
            <p:cNvSpPr>
              <a:spLocks noChangeShapeType="1"/>
            </p:cNvSpPr>
            <p:nvPr/>
          </p:nvSpPr>
          <p:spPr bwMode="auto">
            <a:xfrm flipH="1">
              <a:off x="2895600" y="5542059"/>
              <a:ext cx="46382" cy="8083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44" name="Line 57"/>
            <p:cNvSpPr>
              <a:spLocks noChangeShapeType="1"/>
            </p:cNvSpPr>
            <p:nvPr/>
          </p:nvSpPr>
          <p:spPr bwMode="auto">
            <a:xfrm flipH="1">
              <a:off x="3207027" y="5638800"/>
              <a:ext cx="46382" cy="8083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45" name="Line 57"/>
            <p:cNvSpPr>
              <a:spLocks noChangeShapeType="1"/>
            </p:cNvSpPr>
            <p:nvPr/>
          </p:nvSpPr>
          <p:spPr bwMode="auto">
            <a:xfrm flipH="1">
              <a:off x="3645674" y="5568563"/>
              <a:ext cx="46382" cy="8083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46" name="Line 57"/>
            <p:cNvSpPr>
              <a:spLocks noChangeShapeType="1"/>
            </p:cNvSpPr>
            <p:nvPr/>
          </p:nvSpPr>
          <p:spPr bwMode="auto">
            <a:xfrm flipH="1">
              <a:off x="3599291" y="5975405"/>
              <a:ext cx="46382" cy="8083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grpSp>
      <p:grpSp>
        <p:nvGrpSpPr>
          <p:cNvPr id="5" name="Group 4"/>
          <p:cNvGrpSpPr/>
          <p:nvPr/>
        </p:nvGrpSpPr>
        <p:grpSpPr>
          <a:xfrm>
            <a:off x="6963772" y="3958869"/>
            <a:ext cx="2180228" cy="1649217"/>
            <a:chOff x="9285030" y="4135490"/>
            <a:chExt cx="2906970" cy="2198955"/>
          </a:xfrm>
        </p:grpSpPr>
        <p:sp>
          <p:nvSpPr>
            <p:cNvPr id="137" name="Rechteck 238"/>
            <p:cNvSpPr/>
            <p:nvPr/>
          </p:nvSpPr>
          <p:spPr>
            <a:xfrm>
              <a:off x="9315692" y="5370855"/>
              <a:ext cx="197419" cy="159358"/>
            </a:xfrm>
            <a:prstGeom prst="rect">
              <a:avLst/>
            </a:prstGeom>
            <a:solidFill>
              <a:schemeClr val="tx2">
                <a:lumMod val="60000"/>
                <a:lumOff val="4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prstClr val="white"/>
                </a:solidFill>
              </a:endParaRPr>
            </a:p>
          </p:txBody>
        </p:sp>
        <p:sp>
          <p:nvSpPr>
            <p:cNvPr id="213" name="Rechteck 234"/>
            <p:cNvSpPr/>
            <p:nvPr/>
          </p:nvSpPr>
          <p:spPr>
            <a:xfrm>
              <a:off x="9307014" y="4201252"/>
              <a:ext cx="189808" cy="151132"/>
            </a:xfrm>
            <a:prstGeom prst="rect">
              <a:avLst/>
            </a:prstGeom>
            <a:solidFill>
              <a:schemeClr val="accent3">
                <a:lumMod val="5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prstClr val="white"/>
                </a:solidFill>
              </a:endParaRPr>
            </a:p>
          </p:txBody>
        </p:sp>
        <p:sp>
          <p:nvSpPr>
            <p:cNvPr id="214" name="Rechteck 235"/>
            <p:cNvSpPr/>
            <p:nvPr/>
          </p:nvSpPr>
          <p:spPr>
            <a:xfrm>
              <a:off x="9315692" y="4406664"/>
              <a:ext cx="187443" cy="191227"/>
            </a:xfrm>
            <a:prstGeom prst="rect">
              <a:avLst/>
            </a:prstGeom>
            <a:solidFill>
              <a:schemeClr val="accent3">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prstClr val="white"/>
                </a:solidFill>
              </a:endParaRPr>
            </a:p>
          </p:txBody>
        </p:sp>
        <p:sp>
          <p:nvSpPr>
            <p:cNvPr id="215" name="Rechteck 236"/>
            <p:cNvSpPr/>
            <p:nvPr/>
          </p:nvSpPr>
          <p:spPr>
            <a:xfrm>
              <a:off x="9285030" y="4836795"/>
              <a:ext cx="232621" cy="168296"/>
            </a:xfrm>
            <a:prstGeom prst="rect">
              <a:avLst/>
            </a:prstGeom>
            <a:solidFill>
              <a:schemeClr val="accent3">
                <a:lumMod val="60000"/>
                <a:lumOff val="40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prstClr val="white"/>
                </a:solidFill>
              </a:endParaRPr>
            </a:p>
          </p:txBody>
        </p:sp>
        <p:sp>
          <p:nvSpPr>
            <p:cNvPr id="216" name="Textfeld 247"/>
            <p:cNvSpPr txBox="1"/>
            <p:nvPr/>
          </p:nvSpPr>
          <p:spPr>
            <a:xfrm>
              <a:off x="9496825" y="4772818"/>
              <a:ext cx="2695175" cy="553997"/>
            </a:xfrm>
            <a:prstGeom prst="rect">
              <a:avLst/>
            </a:prstGeom>
            <a:noFill/>
          </p:spPr>
          <p:txBody>
            <a:bodyPr wrap="square" rtlCol="0">
              <a:spAutoFit/>
            </a:bodyPr>
            <a:lstStyle/>
            <a:p>
              <a:pPr fontAlgn="base">
                <a:spcBef>
                  <a:spcPct val="0"/>
                </a:spcBef>
                <a:spcAft>
                  <a:spcPct val="0"/>
                </a:spcAft>
              </a:pPr>
              <a:r>
                <a:rPr lang="en-US" sz="1050" dirty="0">
                  <a:solidFill>
                    <a:prstClr val="black"/>
                  </a:solidFill>
                </a:rPr>
                <a:t>Planned Full Implementation in Next 12 mos.</a:t>
              </a:r>
            </a:p>
          </p:txBody>
        </p:sp>
        <p:sp>
          <p:nvSpPr>
            <p:cNvPr id="217" name="Textfeld 248"/>
            <p:cNvSpPr txBox="1"/>
            <p:nvPr/>
          </p:nvSpPr>
          <p:spPr>
            <a:xfrm>
              <a:off x="9496823" y="4328886"/>
              <a:ext cx="2297475" cy="553997"/>
            </a:xfrm>
            <a:prstGeom prst="rect">
              <a:avLst/>
            </a:prstGeom>
            <a:noFill/>
          </p:spPr>
          <p:txBody>
            <a:bodyPr wrap="square" rtlCol="0">
              <a:spAutoFit/>
            </a:bodyPr>
            <a:lstStyle/>
            <a:p>
              <a:pPr fontAlgn="base">
                <a:spcBef>
                  <a:spcPct val="0"/>
                </a:spcBef>
                <a:spcAft>
                  <a:spcPct val="0"/>
                </a:spcAft>
              </a:pPr>
              <a:r>
                <a:rPr lang="en-US" sz="1050" dirty="0">
                  <a:solidFill>
                    <a:prstClr val="black"/>
                  </a:solidFill>
                </a:rPr>
                <a:t>Full Implementation </a:t>
              </a:r>
              <a:r>
                <a:rPr lang="mr-IN" sz="1050" dirty="0">
                  <a:solidFill>
                    <a:prstClr val="black"/>
                  </a:solidFill>
                </a:rPr>
                <a:t>–</a:t>
              </a:r>
              <a:r>
                <a:rPr lang="en-US" sz="1050" dirty="0">
                  <a:solidFill>
                    <a:prstClr val="black"/>
                  </a:solidFill>
                </a:rPr>
                <a:t> Modified Only</a:t>
              </a:r>
            </a:p>
          </p:txBody>
        </p:sp>
        <p:sp>
          <p:nvSpPr>
            <p:cNvPr id="220" name="Textfeld 249"/>
            <p:cNvSpPr txBox="1"/>
            <p:nvPr/>
          </p:nvSpPr>
          <p:spPr>
            <a:xfrm>
              <a:off x="9496823" y="4135490"/>
              <a:ext cx="2085577" cy="338555"/>
            </a:xfrm>
            <a:prstGeom prst="rect">
              <a:avLst/>
            </a:prstGeom>
            <a:noFill/>
          </p:spPr>
          <p:txBody>
            <a:bodyPr wrap="square" rtlCol="0">
              <a:spAutoFit/>
            </a:bodyPr>
            <a:lstStyle/>
            <a:p>
              <a:pPr fontAlgn="base">
                <a:spcBef>
                  <a:spcPct val="0"/>
                </a:spcBef>
                <a:spcAft>
                  <a:spcPct val="0"/>
                </a:spcAft>
              </a:pPr>
              <a:r>
                <a:rPr lang="en-US" sz="1050" dirty="0">
                  <a:solidFill>
                    <a:prstClr val="black"/>
                  </a:solidFill>
                </a:rPr>
                <a:t>Full Implementation</a:t>
              </a:r>
            </a:p>
          </p:txBody>
        </p:sp>
        <p:sp>
          <p:nvSpPr>
            <p:cNvPr id="221" name="Textfeld 245"/>
            <p:cNvSpPr txBox="1"/>
            <p:nvPr/>
          </p:nvSpPr>
          <p:spPr>
            <a:xfrm>
              <a:off x="9495795" y="5780448"/>
              <a:ext cx="2086605" cy="553997"/>
            </a:xfrm>
            <a:prstGeom prst="rect">
              <a:avLst/>
            </a:prstGeom>
            <a:noFill/>
          </p:spPr>
          <p:txBody>
            <a:bodyPr wrap="square" rtlCol="0">
              <a:spAutoFit/>
            </a:bodyPr>
            <a:lstStyle/>
            <a:p>
              <a:pPr fontAlgn="base">
                <a:spcBef>
                  <a:spcPct val="0"/>
                </a:spcBef>
                <a:spcAft>
                  <a:spcPct val="0"/>
                </a:spcAft>
              </a:pPr>
              <a:r>
                <a:rPr lang="en-US" sz="1050" dirty="0">
                  <a:solidFill>
                    <a:prstClr val="black"/>
                  </a:solidFill>
                </a:rPr>
                <a:t>Partial Implementation - % Rec Only as PG+ test</a:t>
              </a:r>
            </a:p>
          </p:txBody>
        </p:sp>
        <p:sp>
          <p:nvSpPr>
            <p:cNvPr id="224" name="Rechteck 238"/>
            <p:cNvSpPr/>
            <p:nvPr/>
          </p:nvSpPr>
          <p:spPr>
            <a:xfrm>
              <a:off x="9315693" y="5845298"/>
              <a:ext cx="214622" cy="163467"/>
            </a:xfrm>
            <a:prstGeom prst="rect">
              <a:avLst/>
            </a:prstGeom>
            <a:solidFill>
              <a:schemeClr val="tx2">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prstClr val="white"/>
                </a:solidFill>
              </a:endParaRPr>
            </a:p>
          </p:txBody>
        </p:sp>
      </p:grpSp>
      <p:sp>
        <p:nvSpPr>
          <p:cNvPr id="226" name="Title 1"/>
          <p:cNvSpPr>
            <a:spLocks noGrp="1"/>
          </p:cNvSpPr>
          <p:nvPr>
            <p:ph type="title"/>
          </p:nvPr>
        </p:nvSpPr>
        <p:spPr/>
        <p:txBody>
          <a:bodyPr>
            <a:noAutofit/>
          </a:bodyPr>
          <a:lstStyle/>
          <a:p>
            <a:r>
              <a:rPr lang="en-US" sz="3200" dirty="0"/>
              <a:t>25 States Using MSCR % Recovery to Ensure Minimum Elastic Behavior  </a:t>
            </a:r>
            <a:endParaRPr lang="en-US" sz="3200" dirty="0">
              <a:solidFill>
                <a:srgbClr val="FFFF00"/>
              </a:solidFill>
            </a:endParaRPr>
          </a:p>
        </p:txBody>
      </p:sp>
      <p:sp>
        <p:nvSpPr>
          <p:cNvPr id="227" name="Textfeld 245"/>
          <p:cNvSpPr txBox="1"/>
          <p:nvPr/>
        </p:nvSpPr>
        <p:spPr>
          <a:xfrm>
            <a:off x="7121847" y="4825924"/>
            <a:ext cx="1802020" cy="415498"/>
          </a:xfrm>
          <a:prstGeom prst="rect">
            <a:avLst/>
          </a:prstGeom>
          <a:noFill/>
        </p:spPr>
        <p:txBody>
          <a:bodyPr wrap="square" rtlCol="0">
            <a:spAutoFit/>
          </a:bodyPr>
          <a:lstStyle/>
          <a:p>
            <a:pPr fontAlgn="base">
              <a:spcBef>
                <a:spcPct val="0"/>
              </a:spcBef>
              <a:spcAft>
                <a:spcPct val="0"/>
              </a:spcAft>
            </a:pPr>
            <a:r>
              <a:rPr lang="en-US" sz="1050" dirty="0">
                <a:solidFill>
                  <a:prstClr val="black"/>
                </a:solidFill>
              </a:rPr>
              <a:t>Implementation by substitution (M332 or M320)</a:t>
            </a:r>
          </a:p>
        </p:txBody>
      </p:sp>
    </p:spTree>
    <p:extLst>
      <p:ext uri="{BB962C8B-B14F-4D97-AF65-F5344CB8AC3E}">
        <p14:creationId xmlns:p14="http://schemas.microsoft.com/office/powerpoint/2010/main" val="25462374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USA"/>
          <p:cNvGrpSpPr/>
          <p:nvPr/>
        </p:nvGrpSpPr>
        <p:grpSpPr>
          <a:xfrm>
            <a:off x="1476189" y="1484785"/>
            <a:ext cx="6228159" cy="3931444"/>
            <a:chOff x="444252" y="836712"/>
            <a:chExt cx="8304212" cy="5241925"/>
          </a:xfrm>
          <a:effectLst>
            <a:outerShdw blurRad="50800" dist="38100" dir="8100000" algn="tr" rotWithShape="0">
              <a:prstClr val="black">
                <a:alpha val="40000"/>
              </a:prstClr>
            </a:outerShdw>
          </a:effectLst>
        </p:grpSpPr>
        <p:sp>
          <p:nvSpPr>
            <p:cNvPr id="172" name="Wyoming"/>
            <p:cNvSpPr>
              <a:spLocks/>
            </p:cNvSpPr>
            <p:nvPr/>
          </p:nvSpPr>
          <p:spPr bwMode="auto">
            <a:xfrm>
              <a:off x="2636589" y="1930500"/>
              <a:ext cx="1074738" cy="890588"/>
            </a:xfrm>
            <a:custGeom>
              <a:avLst/>
              <a:gdLst>
                <a:gd name="T0" fmla="*/ 0 w 677"/>
                <a:gd name="T1" fmla="*/ 485 h 561"/>
                <a:gd name="T2" fmla="*/ 90 w 677"/>
                <a:gd name="T3" fmla="*/ 497 h 561"/>
                <a:gd name="T4" fmla="*/ 95 w 677"/>
                <a:gd name="T5" fmla="*/ 499 h 561"/>
                <a:gd name="T6" fmla="*/ 121 w 677"/>
                <a:gd name="T7" fmla="*/ 502 h 561"/>
                <a:gd name="T8" fmla="*/ 168 w 677"/>
                <a:gd name="T9" fmla="*/ 509 h 561"/>
                <a:gd name="T10" fmla="*/ 254 w 677"/>
                <a:gd name="T11" fmla="*/ 521 h 561"/>
                <a:gd name="T12" fmla="*/ 339 w 677"/>
                <a:gd name="T13" fmla="*/ 530 h 561"/>
                <a:gd name="T14" fmla="*/ 431 w 677"/>
                <a:gd name="T15" fmla="*/ 542 h 561"/>
                <a:gd name="T16" fmla="*/ 526 w 677"/>
                <a:gd name="T17" fmla="*/ 551 h 561"/>
                <a:gd name="T18" fmla="*/ 637 w 677"/>
                <a:gd name="T19" fmla="*/ 561 h 561"/>
                <a:gd name="T20" fmla="*/ 642 w 677"/>
                <a:gd name="T21" fmla="*/ 492 h 561"/>
                <a:gd name="T22" fmla="*/ 646 w 677"/>
                <a:gd name="T23" fmla="*/ 438 h 561"/>
                <a:gd name="T24" fmla="*/ 658 w 677"/>
                <a:gd name="T25" fmla="*/ 317 h 561"/>
                <a:gd name="T26" fmla="*/ 663 w 677"/>
                <a:gd name="T27" fmla="*/ 256 h 561"/>
                <a:gd name="T28" fmla="*/ 670 w 677"/>
                <a:gd name="T29" fmla="*/ 177 h 561"/>
                <a:gd name="T30" fmla="*/ 675 w 677"/>
                <a:gd name="T31" fmla="*/ 125 h 561"/>
                <a:gd name="T32" fmla="*/ 594 w 677"/>
                <a:gd name="T33" fmla="*/ 64 h 561"/>
                <a:gd name="T34" fmla="*/ 523 w 677"/>
                <a:gd name="T35" fmla="*/ 59 h 561"/>
                <a:gd name="T36" fmla="*/ 509 w 677"/>
                <a:gd name="T37" fmla="*/ 57 h 561"/>
                <a:gd name="T38" fmla="*/ 433 w 677"/>
                <a:gd name="T39" fmla="*/ 50 h 561"/>
                <a:gd name="T40" fmla="*/ 414 w 677"/>
                <a:gd name="T41" fmla="*/ 45 h 561"/>
                <a:gd name="T42" fmla="*/ 346 w 677"/>
                <a:gd name="T43" fmla="*/ 38 h 561"/>
                <a:gd name="T44" fmla="*/ 287 w 677"/>
                <a:gd name="T45" fmla="*/ 31 h 561"/>
                <a:gd name="T46" fmla="*/ 249 w 677"/>
                <a:gd name="T47" fmla="*/ 24 h 561"/>
                <a:gd name="T48" fmla="*/ 230 w 677"/>
                <a:gd name="T49" fmla="*/ 21 h 561"/>
                <a:gd name="T50" fmla="*/ 166 w 677"/>
                <a:gd name="T51" fmla="*/ 12 h 561"/>
                <a:gd name="T52" fmla="*/ 149 w 677"/>
                <a:gd name="T53" fmla="*/ 12 h 561"/>
                <a:gd name="T54" fmla="*/ 121 w 677"/>
                <a:gd name="T55" fmla="*/ 7 h 561"/>
                <a:gd name="T56" fmla="*/ 104 w 677"/>
                <a:gd name="T57" fmla="*/ 5 h 561"/>
                <a:gd name="T58" fmla="*/ 78 w 677"/>
                <a:gd name="T59" fmla="*/ 0 h 561"/>
                <a:gd name="T60" fmla="*/ 69 w 677"/>
                <a:gd name="T61" fmla="*/ 64 h 561"/>
                <a:gd name="T62" fmla="*/ 50 w 677"/>
                <a:gd name="T63" fmla="*/ 180 h 561"/>
                <a:gd name="T64" fmla="*/ 41 w 677"/>
                <a:gd name="T65" fmla="*/ 239 h 561"/>
                <a:gd name="T66" fmla="*/ 19 w 677"/>
                <a:gd name="T67" fmla="*/ 362 h 561"/>
                <a:gd name="T68" fmla="*/ 5 w 677"/>
                <a:gd name="T69" fmla="*/ 452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7" h="561">
                  <a:moveTo>
                    <a:pt x="5" y="452"/>
                  </a:moveTo>
                  <a:lnTo>
                    <a:pt x="0" y="485"/>
                  </a:lnTo>
                  <a:lnTo>
                    <a:pt x="50" y="492"/>
                  </a:lnTo>
                  <a:lnTo>
                    <a:pt x="90" y="497"/>
                  </a:lnTo>
                  <a:lnTo>
                    <a:pt x="95" y="499"/>
                  </a:lnTo>
                  <a:lnTo>
                    <a:pt x="95" y="499"/>
                  </a:lnTo>
                  <a:lnTo>
                    <a:pt x="109" y="499"/>
                  </a:lnTo>
                  <a:lnTo>
                    <a:pt x="121" y="502"/>
                  </a:lnTo>
                  <a:lnTo>
                    <a:pt x="126" y="502"/>
                  </a:lnTo>
                  <a:lnTo>
                    <a:pt x="168" y="509"/>
                  </a:lnTo>
                  <a:lnTo>
                    <a:pt x="183" y="511"/>
                  </a:lnTo>
                  <a:lnTo>
                    <a:pt x="254" y="521"/>
                  </a:lnTo>
                  <a:lnTo>
                    <a:pt x="284" y="523"/>
                  </a:lnTo>
                  <a:lnTo>
                    <a:pt x="339" y="530"/>
                  </a:lnTo>
                  <a:lnTo>
                    <a:pt x="381" y="535"/>
                  </a:lnTo>
                  <a:lnTo>
                    <a:pt x="431" y="542"/>
                  </a:lnTo>
                  <a:lnTo>
                    <a:pt x="443" y="542"/>
                  </a:lnTo>
                  <a:lnTo>
                    <a:pt x="526" y="551"/>
                  </a:lnTo>
                  <a:lnTo>
                    <a:pt x="556" y="554"/>
                  </a:lnTo>
                  <a:lnTo>
                    <a:pt x="637" y="561"/>
                  </a:lnTo>
                  <a:lnTo>
                    <a:pt x="642" y="514"/>
                  </a:lnTo>
                  <a:lnTo>
                    <a:pt x="642" y="492"/>
                  </a:lnTo>
                  <a:lnTo>
                    <a:pt x="644" y="476"/>
                  </a:lnTo>
                  <a:lnTo>
                    <a:pt x="646" y="438"/>
                  </a:lnTo>
                  <a:lnTo>
                    <a:pt x="653" y="364"/>
                  </a:lnTo>
                  <a:lnTo>
                    <a:pt x="658" y="317"/>
                  </a:lnTo>
                  <a:lnTo>
                    <a:pt x="663" y="258"/>
                  </a:lnTo>
                  <a:lnTo>
                    <a:pt x="663" y="256"/>
                  </a:lnTo>
                  <a:lnTo>
                    <a:pt x="665" y="213"/>
                  </a:lnTo>
                  <a:lnTo>
                    <a:pt x="670" y="177"/>
                  </a:lnTo>
                  <a:lnTo>
                    <a:pt x="670" y="173"/>
                  </a:lnTo>
                  <a:lnTo>
                    <a:pt x="675" y="125"/>
                  </a:lnTo>
                  <a:lnTo>
                    <a:pt x="677" y="73"/>
                  </a:lnTo>
                  <a:lnTo>
                    <a:pt x="594" y="64"/>
                  </a:lnTo>
                  <a:lnTo>
                    <a:pt x="589" y="64"/>
                  </a:lnTo>
                  <a:lnTo>
                    <a:pt x="523" y="59"/>
                  </a:lnTo>
                  <a:lnTo>
                    <a:pt x="519" y="57"/>
                  </a:lnTo>
                  <a:lnTo>
                    <a:pt x="509" y="57"/>
                  </a:lnTo>
                  <a:lnTo>
                    <a:pt x="488" y="54"/>
                  </a:lnTo>
                  <a:lnTo>
                    <a:pt x="433" y="50"/>
                  </a:lnTo>
                  <a:lnTo>
                    <a:pt x="417" y="47"/>
                  </a:lnTo>
                  <a:lnTo>
                    <a:pt x="414" y="45"/>
                  </a:lnTo>
                  <a:lnTo>
                    <a:pt x="372" y="40"/>
                  </a:lnTo>
                  <a:lnTo>
                    <a:pt x="346" y="38"/>
                  </a:lnTo>
                  <a:lnTo>
                    <a:pt x="317" y="33"/>
                  </a:lnTo>
                  <a:lnTo>
                    <a:pt x="287" y="31"/>
                  </a:lnTo>
                  <a:lnTo>
                    <a:pt x="258" y="26"/>
                  </a:lnTo>
                  <a:lnTo>
                    <a:pt x="249" y="24"/>
                  </a:lnTo>
                  <a:lnTo>
                    <a:pt x="246" y="24"/>
                  </a:lnTo>
                  <a:lnTo>
                    <a:pt x="230" y="21"/>
                  </a:lnTo>
                  <a:lnTo>
                    <a:pt x="185" y="14"/>
                  </a:lnTo>
                  <a:lnTo>
                    <a:pt x="166" y="12"/>
                  </a:lnTo>
                  <a:lnTo>
                    <a:pt x="159" y="12"/>
                  </a:lnTo>
                  <a:lnTo>
                    <a:pt x="149" y="12"/>
                  </a:lnTo>
                  <a:lnTo>
                    <a:pt x="121" y="7"/>
                  </a:lnTo>
                  <a:lnTo>
                    <a:pt x="121" y="7"/>
                  </a:lnTo>
                  <a:lnTo>
                    <a:pt x="107" y="5"/>
                  </a:lnTo>
                  <a:lnTo>
                    <a:pt x="104" y="5"/>
                  </a:lnTo>
                  <a:lnTo>
                    <a:pt x="93" y="2"/>
                  </a:lnTo>
                  <a:lnTo>
                    <a:pt x="78" y="0"/>
                  </a:lnTo>
                  <a:lnTo>
                    <a:pt x="71" y="40"/>
                  </a:lnTo>
                  <a:lnTo>
                    <a:pt x="69" y="64"/>
                  </a:lnTo>
                  <a:lnTo>
                    <a:pt x="60" y="123"/>
                  </a:lnTo>
                  <a:lnTo>
                    <a:pt x="50" y="180"/>
                  </a:lnTo>
                  <a:lnTo>
                    <a:pt x="45" y="203"/>
                  </a:lnTo>
                  <a:lnTo>
                    <a:pt x="41" y="239"/>
                  </a:lnTo>
                  <a:lnTo>
                    <a:pt x="31" y="301"/>
                  </a:lnTo>
                  <a:lnTo>
                    <a:pt x="19" y="362"/>
                  </a:lnTo>
                  <a:lnTo>
                    <a:pt x="12" y="414"/>
                  </a:lnTo>
                  <a:lnTo>
                    <a:pt x="5" y="452"/>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218" name="Wisconsin"/>
            <p:cNvSpPr>
              <a:spLocks/>
            </p:cNvSpPr>
            <p:nvPr/>
          </p:nvSpPr>
          <p:spPr bwMode="auto">
            <a:xfrm>
              <a:off x="5240089" y="1702963"/>
              <a:ext cx="806450" cy="862013"/>
            </a:xfrm>
            <a:custGeom>
              <a:avLst/>
              <a:gdLst>
                <a:gd name="T0" fmla="*/ 494 w 508"/>
                <a:gd name="T1" fmla="*/ 224 h 543"/>
                <a:gd name="T2" fmla="*/ 473 w 508"/>
                <a:gd name="T3" fmla="*/ 278 h 543"/>
                <a:gd name="T4" fmla="*/ 475 w 508"/>
                <a:gd name="T5" fmla="*/ 318 h 543"/>
                <a:gd name="T6" fmla="*/ 463 w 508"/>
                <a:gd name="T7" fmla="*/ 328 h 543"/>
                <a:gd name="T8" fmla="*/ 463 w 508"/>
                <a:gd name="T9" fmla="*/ 380 h 543"/>
                <a:gd name="T10" fmla="*/ 456 w 508"/>
                <a:gd name="T11" fmla="*/ 410 h 543"/>
                <a:gd name="T12" fmla="*/ 449 w 508"/>
                <a:gd name="T13" fmla="*/ 434 h 543"/>
                <a:gd name="T14" fmla="*/ 466 w 508"/>
                <a:gd name="T15" fmla="*/ 505 h 543"/>
                <a:gd name="T16" fmla="*/ 381 w 508"/>
                <a:gd name="T17" fmla="*/ 533 h 543"/>
                <a:gd name="T18" fmla="*/ 277 w 508"/>
                <a:gd name="T19" fmla="*/ 538 h 543"/>
                <a:gd name="T20" fmla="*/ 213 w 508"/>
                <a:gd name="T21" fmla="*/ 538 h 543"/>
                <a:gd name="T22" fmla="*/ 189 w 508"/>
                <a:gd name="T23" fmla="*/ 524 h 543"/>
                <a:gd name="T24" fmla="*/ 166 w 508"/>
                <a:gd name="T25" fmla="*/ 495 h 543"/>
                <a:gd name="T26" fmla="*/ 173 w 508"/>
                <a:gd name="T27" fmla="*/ 453 h 543"/>
                <a:gd name="T28" fmla="*/ 156 w 508"/>
                <a:gd name="T29" fmla="*/ 425 h 543"/>
                <a:gd name="T30" fmla="*/ 95 w 508"/>
                <a:gd name="T31" fmla="*/ 342 h 543"/>
                <a:gd name="T32" fmla="*/ 52 w 508"/>
                <a:gd name="T33" fmla="*/ 300 h 543"/>
                <a:gd name="T34" fmla="*/ 33 w 508"/>
                <a:gd name="T35" fmla="*/ 297 h 543"/>
                <a:gd name="T36" fmla="*/ 12 w 508"/>
                <a:gd name="T37" fmla="*/ 278 h 543"/>
                <a:gd name="T38" fmla="*/ 10 w 508"/>
                <a:gd name="T39" fmla="*/ 236 h 543"/>
                <a:gd name="T40" fmla="*/ 17 w 508"/>
                <a:gd name="T41" fmla="*/ 207 h 543"/>
                <a:gd name="T42" fmla="*/ 5 w 508"/>
                <a:gd name="T43" fmla="*/ 179 h 543"/>
                <a:gd name="T44" fmla="*/ 0 w 508"/>
                <a:gd name="T45" fmla="*/ 170 h 543"/>
                <a:gd name="T46" fmla="*/ 15 w 508"/>
                <a:gd name="T47" fmla="*/ 137 h 543"/>
                <a:gd name="T48" fmla="*/ 50 w 508"/>
                <a:gd name="T49" fmla="*/ 108 h 543"/>
                <a:gd name="T50" fmla="*/ 50 w 508"/>
                <a:gd name="T51" fmla="*/ 45 h 543"/>
                <a:gd name="T52" fmla="*/ 55 w 508"/>
                <a:gd name="T53" fmla="*/ 40 h 543"/>
                <a:gd name="T54" fmla="*/ 55 w 508"/>
                <a:gd name="T55" fmla="*/ 37 h 543"/>
                <a:gd name="T56" fmla="*/ 69 w 508"/>
                <a:gd name="T57" fmla="*/ 37 h 543"/>
                <a:gd name="T58" fmla="*/ 76 w 508"/>
                <a:gd name="T59" fmla="*/ 40 h 543"/>
                <a:gd name="T60" fmla="*/ 111 w 508"/>
                <a:gd name="T61" fmla="*/ 28 h 543"/>
                <a:gd name="T62" fmla="*/ 154 w 508"/>
                <a:gd name="T63" fmla="*/ 7 h 543"/>
                <a:gd name="T64" fmla="*/ 166 w 508"/>
                <a:gd name="T65" fmla="*/ 2 h 543"/>
                <a:gd name="T66" fmla="*/ 170 w 508"/>
                <a:gd name="T67" fmla="*/ 19 h 543"/>
                <a:gd name="T68" fmla="*/ 161 w 508"/>
                <a:gd name="T69" fmla="*/ 47 h 543"/>
                <a:gd name="T70" fmla="*/ 175 w 508"/>
                <a:gd name="T71" fmla="*/ 40 h 543"/>
                <a:gd name="T72" fmla="*/ 215 w 508"/>
                <a:gd name="T73" fmla="*/ 52 h 543"/>
                <a:gd name="T74" fmla="*/ 314 w 508"/>
                <a:gd name="T75" fmla="*/ 89 h 543"/>
                <a:gd name="T76" fmla="*/ 355 w 508"/>
                <a:gd name="T77" fmla="*/ 104 h 543"/>
                <a:gd name="T78" fmla="*/ 399 w 508"/>
                <a:gd name="T79" fmla="*/ 108 h 543"/>
                <a:gd name="T80" fmla="*/ 409 w 508"/>
                <a:gd name="T81" fmla="*/ 115 h 543"/>
                <a:gd name="T82" fmla="*/ 404 w 508"/>
                <a:gd name="T83" fmla="*/ 122 h 543"/>
                <a:gd name="T84" fmla="*/ 409 w 508"/>
                <a:gd name="T85" fmla="*/ 127 h 543"/>
                <a:gd name="T86" fmla="*/ 430 w 508"/>
                <a:gd name="T87" fmla="*/ 134 h 543"/>
                <a:gd name="T88" fmla="*/ 437 w 508"/>
                <a:gd name="T89" fmla="*/ 160 h 543"/>
                <a:gd name="T90" fmla="*/ 451 w 508"/>
                <a:gd name="T91" fmla="*/ 207 h 543"/>
                <a:gd name="T92" fmla="*/ 444 w 508"/>
                <a:gd name="T93" fmla="*/ 224 h 543"/>
                <a:gd name="T94" fmla="*/ 428 w 508"/>
                <a:gd name="T95" fmla="*/ 259 h 543"/>
                <a:gd name="T96" fmla="*/ 428 w 508"/>
                <a:gd name="T97" fmla="*/ 278 h 543"/>
                <a:gd name="T98" fmla="*/ 437 w 508"/>
                <a:gd name="T99" fmla="*/ 274 h 543"/>
                <a:gd name="T100" fmla="*/ 444 w 508"/>
                <a:gd name="T101" fmla="*/ 264 h 543"/>
                <a:gd name="T102" fmla="*/ 458 w 508"/>
                <a:gd name="T103" fmla="*/ 238 h 543"/>
                <a:gd name="T104" fmla="*/ 506 w 508"/>
                <a:gd name="T105" fmla="*/ 17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8" h="543">
                  <a:moveTo>
                    <a:pt x="508" y="184"/>
                  </a:moveTo>
                  <a:lnTo>
                    <a:pt x="508" y="186"/>
                  </a:lnTo>
                  <a:lnTo>
                    <a:pt x="503" y="205"/>
                  </a:lnTo>
                  <a:lnTo>
                    <a:pt x="501" y="207"/>
                  </a:lnTo>
                  <a:lnTo>
                    <a:pt x="494" y="224"/>
                  </a:lnTo>
                  <a:lnTo>
                    <a:pt x="484" y="252"/>
                  </a:lnTo>
                  <a:lnTo>
                    <a:pt x="482" y="257"/>
                  </a:lnTo>
                  <a:lnTo>
                    <a:pt x="477" y="266"/>
                  </a:lnTo>
                  <a:lnTo>
                    <a:pt x="475" y="274"/>
                  </a:lnTo>
                  <a:lnTo>
                    <a:pt x="473" y="278"/>
                  </a:lnTo>
                  <a:lnTo>
                    <a:pt x="470" y="300"/>
                  </a:lnTo>
                  <a:lnTo>
                    <a:pt x="475" y="311"/>
                  </a:lnTo>
                  <a:lnTo>
                    <a:pt x="475" y="314"/>
                  </a:lnTo>
                  <a:lnTo>
                    <a:pt x="475" y="316"/>
                  </a:lnTo>
                  <a:lnTo>
                    <a:pt x="475" y="318"/>
                  </a:lnTo>
                  <a:lnTo>
                    <a:pt x="473" y="321"/>
                  </a:lnTo>
                  <a:lnTo>
                    <a:pt x="470" y="323"/>
                  </a:lnTo>
                  <a:lnTo>
                    <a:pt x="468" y="325"/>
                  </a:lnTo>
                  <a:lnTo>
                    <a:pt x="466" y="325"/>
                  </a:lnTo>
                  <a:lnTo>
                    <a:pt x="463" y="328"/>
                  </a:lnTo>
                  <a:lnTo>
                    <a:pt x="461" y="340"/>
                  </a:lnTo>
                  <a:lnTo>
                    <a:pt x="461" y="342"/>
                  </a:lnTo>
                  <a:lnTo>
                    <a:pt x="458" y="354"/>
                  </a:lnTo>
                  <a:lnTo>
                    <a:pt x="463" y="370"/>
                  </a:lnTo>
                  <a:lnTo>
                    <a:pt x="463" y="380"/>
                  </a:lnTo>
                  <a:lnTo>
                    <a:pt x="463" y="380"/>
                  </a:lnTo>
                  <a:lnTo>
                    <a:pt x="456" y="399"/>
                  </a:lnTo>
                  <a:lnTo>
                    <a:pt x="458" y="403"/>
                  </a:lnTo>
                  <a:lnTo>
                    <a:pt x="456" y="408"/>
                  </a:lnTo>
                  <a:lnTo>
                    <a:pt x="456" y="410"/>
                  </a:lnTo>
                  <a:lnTo>
                    <a:pt x="454" y="415"/>
                  </a:lnTo>
                  <a:lnTo>
                    <a:pt x="451" y="418"/>
                  </a:lnTo>
                  <a:lnTo>
                    <a:pt x="451" y="418"/>
                  </a:lnTo>
                  <a:lnTo>
                    <a:pt x="451" y="420"/>
                  </a:lnTo>
                  <a:lnTo>
                    <a:pt x="449" y="434"/>
                  </a:lnTo>
                  <a:lnTo>
                    <a:pt x="449" y="436"/>
                  </a:lnTo>
                  <a:lnTo>
                    <a:pt x="451" y="441"/>
                  </a:lnTo>
                  <a:lnTo>
                    <a:pt x="451" y="441"/>
                  </a:lnTo>
                  <a:lnTo>
                    <a:pt x="461" y="484"/>
                  </a:lnTo>
                  <a:lnTo>
                    <a:pt x="466" y="505"/>
                  </a:lnTo>
                  <a:lnTo>
                    <a:pt x="468" y="526"/>
                  </a:lnTo>
                  <a:lnTo>
                    <a:pt x="433" y="529"/>
                  </a:lnTo>
                  <a:lnTo>
                    <a:pt x="423" y="529"/>
                  </a:lnTo>
                  <a:lnTo>
                    <a:pt x="385" y="533"/>
                  </a:lnTo>
                  <a:lnTo>
                    <a:pt x="381" y="533"/>
                  </a:lnTo>
                  <a:lnTo>
                    <a:pt x="366" y="533"/>
                  </a:lnTo>
                  <a:lnTo>
                    <a:pt x="329" y="536"/>
                  </a:lnTo>
                  <a:lnTo>
                    <a:pt x="324" y="536"/>
                  </a:lnTo>
                  <a:lnTo>
                    <a:pt x="286" y="538"/>
                  </a:lnTo>
                  <a:lnTo>
                    <a:pt x="277" y="538"/>
                  </a:lnTo>
                  <a:lnTo>
                    <a:pt x="232" y="540"/>
                  </a:lnTo>
                  <a:lnTo>
                    <a:pt x="213" y="543"/>
                  </a:lnTo>
                  <a:lnTo>
                    <a:pt x="213" y="540"/>
                  </a:lnTo>
                  <a:lnTo>
                    <a:pt x="213" y="540"/>
                  </a:lnTo>
                  <a:lnTo>
                    <a:pt x="213" y="538"/>
                  </a:lnTo>
                  <a:lnTo>
                    <a:pt x="208" y="529"/>
                  </a:lnTo>
                  <a:lnTo>
                    <a:pt x="206" y="526"/>
                  </a:lnTo>
                  <a:lnTo>
                    <a:pt x="206" y="526"/>
                  </a:lnTo>
                  <a:lnTo>
                    <a:pt x="201" y="526"/>
                  </a:lnTo>
                  <a:lnTo>
                    <a:pt x="189" y="524"/>
                  </a:lnTo>
                  <a:lnTo>
                    <a:pt x="185" y="521"/>
                  </a:lnTo>
                  <a:lnTo>
                    <a:pt x="182" y="521"/>
                  </a:lnTo>
                  <a:lnTo>
                    <a:pt x="175" y="517"/>
                  </a:lnTo>
                  <a:lnTo>
                    <a:pt x="175" y="514"/>
                  </a:lnTo>
                  <a:lnTo>
                    <a:pt x="166" y="495"/>
                  </a:lnTo>
                  <a:lnTo>
                    <a:pt x="163" y="486"/>
                  </a:lnTo>
                  <a:lnTo>
                    <a:pt x="163" y="474"/>
                  </a:lnTo>
                  <a:lnTo>
                    <a:pt x="166" y="465"/>
                  </a:lnTo>
                  <a:lnTo>
                    <a:pt x="170" y="455"/>
                  </a:lnTo>
                  <a:lnTo>
                    <a:pt x="173" y="453"/>
                  </a:lnTo>
                  <a:lnTo>
                    <a:pt x="168" y="448"/>
                  </a:lnTo>
                  <a:lnTo>
                    <a:pt x="168" y="446"/>
                  </a:lnTo>
                  <a:lnTo>
                    <a:pt x="159" y="439"/>
                  </a:lnTo>
                  <a:lnTo>
                    <a:pt x="159" y="434"/>
                  </a:lnTo>
                  <a:lnTo>
                    <a:pt x="156" y="425"/>
                  </a:lnTo>
                  <a:lnTo>
                    <a:pt x="149" y="396"/>
                  </a:lnTo>
                  <a:lnTo>
                    <a:pt x="149" y="382"/>
                  </a:lnTo>
                  <a:lnTo>
                    <a:pt x="135" y="366"/>
                  </a:lnTo>
                  <a:lnTo>
                    <a:pt x="123" y="361"/>
                  </a:lnTo>
                  <a:lnTo>
                    <a:pt x="95" y="342"/>
                  </a:lnTo>
                  <a:lnTo>
                    <a:pt x="76" y="316"/>
                  </a:lnTo>
                  <a:lnTo>
                    <a:pt x="62" y="311"/>
                  </a:lnTo>
                  <a:lnTo>
                    <a:pt x="55" y="302"/>
                  </a:lnTo>
                  <a:lnTo>
                    <a:pt x="55" y="300"/>
                  </a:lnTo>
                  <a:lnTo>
                    <a:pt x="52" y="300"/>
                  </a:lnTo>
                  <a:lnTo>
                    <a:pt x="52" y="300"/>
                  </a:lnTo>
                  <a:lnTo>
                    <a:pt x="50" y="300"/>
                  </a:lnTo>
                  <a:lnTo>
                    <a:pt x="38" y="300"/>
                  </a:lnTo>
                  <a:lnTo>
                    <a:pt x="36" y="297"/>
                  </a:lnTo>
                  <a:lnTo>
                    <a:pt x="33" y="297"/>
                  </a:lnTo>
                  <a:lnTo>
                    <a:pt x="29" y="290"/>
                  </a:lnTo>
                  <a:lnTo>
                    <a:pt x="26" y="290"/>
                  </a:lnTo>
                  <a:lnTo>
                    <a:pt x="26" y="288"/>
                  </a:lnTo>
                  <a:lnTo>
                    <a:pt x="17" y="281"/>
                  </a:lnTo>
                  <a:lnTo>
                    <a:pt x="12" y="278"/>
                  </a:lnTo>
                  <a:lnTo>
                    <a:pt x="15" y="264"/>
                  </a:lnTo>
                  <a:lnTo>
                    <a:pt x="15" y="255"/>
                  </a:lnTo>
                  <a:lnTo>
                    <a:pt x="12" y="245"/>
                  </a:lnTo>
                  <a:lnTo>
                    <a:pt x="10" y="240"/>
                  </a:lnTo>
                  <a:lnTo>
                    <a:pt x="10" y="236"/>
                  </a:lnTo>
                  <a:lnTo>
                    <a:pt x="12" y="222"/>
                  </a:lnTo>
                  <a:lnTo>
                    <a:pt x="15" y="210"/>
                  </a:lnTo>
                  <a:lnTo>
                    <a:pt x="15" y="210"/>
                  </a:lnTo>
                  <a:lnTo>
                    <a:pt x="15" y="210"/>
                  </a:lnTo>
                  <a:lnTo>
                    <a:pt x="17" y="207"/>
                  </a:lnTo>
                  <a:lnTo>
                    <a:pt x="22" y="198"/>
                  </a:lnTo>
                  <a:lnTo>
                    <a:pt x="19" y="189"/>
                  </a:lnTo>
                  <a:lnTo>
                    <a:pt x="15" y="181"/>
                  </a:lnTo>
                  <a:lnTo>
                    <a:pt x="8" y="179"/>
                  </a:lnTo>
                  <a:lnTo>
                    <a:pt x="5" y="179"/>
                  </a:lnTo>
                  <a:lnTo>
                    <a:pt x="3" y="177"/>
                  </a:lnTo>
                  <a:lnTo>
                    <a:pt x="0" y="177"/>
                  </a:lnTo>
                  <a:lnTo>
                    <a:pt x="0" y="174"/>
                  </a:lnTo>
                  <a:lnTo>
                    <a:pt x="0" y="172"/>
                  </a:lnTo>
                  <a:lnTo>
                    <a:pt x="0" y="170"/>
                  </a:lnTo>
                  <a:lnTo>
                    <a:pt x="0" y="167"/>
                  </a:lnTo>
                  <a:lnTo>
                    <a:pt x="5" y="158"/>
                  </a:lnTo>
                  <a:lnTo>
                    <a:pt x="12" y="141"/>
                  </a:lnTo>
                  <a:lnTo>
                    <a:pt x="15" y="139"/>
                  </a:lnTo>
                  <a:lnTo>
                    <a:pt x="15" y="137"/>
                  </a:lnTo>
                  <a:lnTo>
                    <a:pt x="19" y="134"/>
                  </a:lnTo>
                  <a:lnTo>
                    <a:pt x="19" y="134"/>
                  </a:lnTo>
                  <a:lnTo>
                    <a:pt x="36" y="122"/>
                  </a:lnTo>
                  <a:lnTo>
                    <a:pt x="50" y="113"/>
                  </a:lnTo>
                  <a:lnTo>
                    <a:pt x="50" y="108"/>
                  </a:lnTo>
                  <a:lnTo>
                    <a:pt x="48" y="104"/>
                  </a:lnTo>
                  <a:lnTo>
                    <a:pt x="48" y="73"/>
                  </a:lnTo>
                  <a:lnTo>
                    <a:pt x="45" y="42"/>
                  </a:lnTo>
                  <a:lnTo>
                    <a:pt x="48" y="45"/>
                  </a:lnTo>
                  <a:lnTo>
                    <a:pt x="50" y="45"/>
                  </a:lnTo>
                  <a:lnTo>
                    <a:pt x="52" y="45"/>
                  </a:lnTo>
                  <a:lnTo>
                    <a:pt x="55" y="45"/>
                  </a:lnTo>
                  <a:lnTo>
                    <a:pt x="55" y="45"/>
                  </a:lnTo>
                  <a:lnTo>
                    <a:pt x="55" y="40"/>
                  </a:lnTo>
                  <a:lnTo>
                    <a:pt x="55" y="40"/>
                  </a:lnTo>
                  <a:lnTo>
                    <a:pt x="55" y="40"/>
                  </a:lnTo>
                  <a:lnTo>
                    <a:pt x="55" y="37"/>
                  </a:lnTo>
                  <a:lnTo>
                    <a:pt x="55" y="37"/>
                  </a:lnTo>
                  <a:lnTo>
                    <a:pt x="55" y="37"/>
                  </a:lnTo>
                  <a:lnTo>
                    <a:pt x="55" y="37"/>
                  </a:lnTo>
                  <a:lnTo>
                    <a:pt x="55" y="35"/>
                  </a:lnTo>
                  <a:lnTo>
                    <a:pt x="62" y="33"/>
                  </a:lnTo>
                  <a:lnTo>
                    <a:pt x="62" y="33"/>
                  </a:lnTo>
                  <a:lnTo>
                    <a:pt x="69" y="37"/>
                  </a:lnTo>
                  <a:lnTo>
                    <a:pt x="69" y="37"/>
                  </a:lnTo>
                  <a:lnTo>
                    <a:pt x="69" y="37"/>
                  </a:lnTo>
                  <a:lnTo>
                    <a:pt x="71" y="37"/>
                  </a:lnTo>
                  <a:lnTo>
                    <a:pt x="74" y="40"/>
                  </a:lnTo>
                  <a:lnTo>
                    <a:pt x="74" y="40"/>
                  </a:lnTo>
                  <a:lnTo>
                    <a:pt x="76" y="40"/>
                  </a:lnTo>
                  <a:lnTo>
                    <a:pt x="85" y="37"/>
                  </a:lnTo>
                  <a:lnTo>
                    <a:pt x="88" y="37"/>
                  </a:lnTo>
                  <a:lnTo>
                    <a:pt x="109" y="28"/>
                  </a:lnTo>
                  <a:lnTo>
                    <a:pt x="109" y="28"/>
                  </a:lnTo>
                  <a:lnTo>
                    <a:pt x="111" y="28"/>
                  </a:lnTo>
                  <a:lnTo>
                    <a:pt x="144" y="14"/>
                  </a:lnTo>
                  <a:lnTo>
                    <a:pt x="144" y="14"/>
                  </a:lnTo>
                  <a:lnTo>
                    <a:pt x="149" y="11"/>
                  </a:lnTo>
                  <a:lnTo>
                    <a:pt x="149" y="11"/>
                  </a:lnTo>
                  <a:lnTo>
                    <a:pt x="154" y="7"/>
                  </a:lnTo>
                  <a:lnTo>
                    <a:pt x="156" y="4"/>
                  </a:lnTo>
                  <a:lnTo>
                    <a:pt x="156" y="4"/>
                  </a:lnTo>
                  <a:lnTo>
                    <a:pt x="163" y="2"/>
                  </a:lnTo>
                  <a:lnTo>
                    <a:pt x="166" y="0"/>
                  </a:lnTo>
                  <a:lnTo>
                    <a:pt x="166" y="2"/>
                  </a:lnTo>
                  <a:lnTo>
                    <a:pt x="170" y="4"/>
                  </a:lnTo>
                  <a:lnTo>
                    <a:pt x="175" y="9"/>
                  </a:lnTo>
                  <a:lnTo>
                    <a:pt x="175" y="9"/>
                  </a:lnTo>
                  <a:lnTo>
                    <a:pt x="175" y="9"/>
                  </a:lnTo>
                  <a:lnTo>
                    <a:pt x="170" y="19"/>
                  </a:lnTo>
                  <a:lnTo>
                    <a:pt x="166" y="26"/>
                  </a:lnTo>
                  <a:lnTo>
                    <a:pt x="159" y="45"/>
                  </a:lnTo>
                  <a:lnTo>
                    <a:pt x="159" y="45"/>
                  </a:lnTo>
                  <a:lnTo>
                    <a:pt x="161" y="47"/>
                  </a:lnTo>
                  <a:lnTo>
                    <a:pt x="161" y="47"/>
                  </a:lnTo>
                  <a:lnTo>
                    <a:pt x="163" y="47"/>
                  </a:lnTo>
                  <a:lnTo>
                    <a:pt x="163" y="47"/>
                  </a:lnTo>
                  <a:lnTo>
                    <a:pt x="163" y="47"/>
                  </a:lnTo>
                  <a:lnTo>
                    <a:pt x="173" y="42"/>
                  </a:lnTo>
                  <a:lnTo>
                    <a:pt x="175" y="40"/>
                  </a:lnTo>
                  <a:lnTo>
                    <a:pt x="175" y="40"/>
                  </a:lnTo>
                  <a:lnTo>
                    <a:pt x="187" y="40"/>
                  </a:lnTo>
                  <a:lnTo>
                    <a:pt x="194" y="45"/>
                  </a:lnTo>
                  <a:lnTo>
                    <a:pt x="203" y="47"/>
                  </a:lnTo>
                  <a:lnTo>
                    <a:pt x="215" y="52"/>
                  </a:lnTo>
                  <a:lnTo>
                    <a:pt x="232" y="73"/>
                  </a:lnTo>
                  <a:lnTo>
                    <a:pt x="239" y="75"/>
                  </a:lnTo>
                  <a:lnTo>
                    <a:pt x="248" y="78"/>
                  </a:lnTo>
                  <a:lnTo>
                    <a:pt x="310" y="89"/>
                  </a:lnTo>
                  <a:lnTo>
                    <a:pt x="314" y="89"/>
                  </a:lnTo>
                  <a:lnTo>
                    <a:pt x="317" y="92"/>
                  </a:lnTo>
                  <a:lnTo>
                    <a:pt x="324" y="92"/>
                  </a:lnTo>
                  <a:lnTo>
                    <a:pt x="329" y="96"/>
                  </a:lnTo>
                  <a:lnTo>
                    <a:pt x="333" y="99"/>
                  </a:lnTo>
                  <a:lnTo>
                    <a:pt x="355" y="104"/>
                  </a:lnTo>
                  <a:lnTo>
                    <a:pt x="357" y="106"/>
                  </a:lnTo>
                  <a:lnTo>
                    <a:pt x="371" y="106"/>
                  </a:lnTo>
                  <a:lnTo>
                    <a:pt x="397" y="108"/>
                  </a:lnTo>
                  <a:lnTo>
                    <a:pt x="397" y="108"/>
                  </a:lnTo>
                  <a:lnTo>
                    <a:pt x="399" y="108"/>
                  </a:lnTo>
                  <a:lnTo>
                    <a:pt x="402" y="111"/>
                  </a:lnTo>
                  <a:lnTo>
                    <a:pt x="404" y="111"/>
                  </a:lnTo>
                  <a:lnTo>
                    <a:pt x="407" y="113"/>
                  </a:lnTo>
                  <a:lnTo>
                    <a:pt x="409" y="115"/>
                  </a:lnTo>
                  <a:lnTo>
                    <a:pt x="409" y="115"/>
                  </a:lnTo>
                  <a:lnTo>
                    <a:pt x="409" y="118"/>
                  </a:lnTo>
                  <a:lnTo>
                    <a:pt x="407" y="118"/>
                  </a:lnTo>
                  <a:lnTo>
                    <a:pt x="407" y="120"/>
                  </a:lnTo>
                  <a:lnTo>
                    <a:pt x="407" y="120"/>
                  </a:lnTo>
                  <a:lnTo>
                    <a:pt x="404" y="122"/>
                  </a:lnTo>
                  <a:lnTo>
                    <a:pt x="404" y="122"/>
                  </a:lnTo>
                  <a:lnTo>
                    <a:pt x="404" y="125"/>
                  </a:lnTo>
                  <a:lnTo>
                    <a:pt x="404" y="125"/>
                  </a:lnTo>
                  <a:lnTo>
                    <a:pt x="404" y="125"/>
                  </a:lnTo>
                  <a:lnTo>
                    <a:pt x="409" y="127"/>
                  </a:lnTo>
                  <a:lnTo>
                    <a:pt x="409" y="127"/>
                  </a:lnTo>
                  <a:lnTo>
                    <a:pt x="409" y="127"/>
                  </a:lnTo>
                  <a:lnTo>
                    <a:pt x="409" y="127"/>
                  </a:lnTo>
                  <a:lnTo>
                    <a:pt x="411" y="127"/>
                  </a:lnTo>
                  <a:lnTo>
                    <a:pt x="430" y="134"/>
                  </a:lnTo>
                  <a:lnTo>
                    <a:pt x="433" y="134"/>
                  </a:lnTo>
                  <a:lnTo>
                    <a:pt x="433" y="134"/>
                  </a:lnTo>
                  <a:lnTo>
                    <a:pt x="433" y="134"/>
                  </a:lnTo>
                  <a:lnTo>
                    <a:pt x="435" y="139"/>
                  </a:lnTo>
                  <a:lnTo>
                    <a:pt x="437" y="160"/>
                  </a:lnTo>
                  <a:lnTo>
                    <a:pt x="444" y="196"/>
                  </a:lnTo>
                  <a:lnTo>
                    <a:pt x="444" y="196"/>
                  </a:lnTo>
                  <a:lnTo>
                    <a:pt x="444" y="198"/>
                  </a:lnTo>
                  <a:lnTo>
                    <a:pt x="444" y="200"/>
                  </a:lnTo>
                  <a:lnTo>
                    <a:pt x="451" y="207"/>
                  </a:lnTo>
                  <a:lnTo>
                    <a:pt x="451" y="207"/>
                  </a:lnTo>
                  <a:lnTo>
                    <a:pt x="454" y="207"/>
                  </a:lnTo>
                  <a:lnTo>
                    <a:pt x="458" y="207"/>
                  </a:lnTo>
                  <a:lnTo>
                    <a:pt x="444" y="224"/>
                  </a:lnTo>
                  <a:lnTo>
                    <a:pt x="444" y="224"/>
                  </a:lnTo>
                  <a:lnTo>
                    <a:pt x="440" y="226"/>
                  </a:lnTo>
                  <a:lnTo>
                    <a:pt x="440" y="226"/>
                  </a:lnTo>
                  <a:lnTo>
                    <a:pt x="437" y="229"/>
                  </a:lnTo>
                  <a:lnTo>
                    <a:pt x="428" y="257"/>
                  </a:lnTo>
                  <a:lnTo>
                    <a:pt x="428" y="259"/>
                  </a:lnTo>
                  <a:lnTo>
                    <a:pt x="428" y="262"/>
                  </a:lnTo>
                  <a:lnTo>
                    <a:pt x="428" y="262"/>
                  </a:lnTo>
                  <a:lnTo>
                    <a:pt x="425" y="274"/>
                  </a:lnTo>
                  <a:lnTo>
                    <a:pt x="425" y="276"/>
                  </a:lnTo>
                  <a:lnTo>
                    <a:pt x="428" y="278"/>
                  </a:lnTo>
                  <a:lnTo>
                    <a:pt x="430" y="278"/>
                  </a:lnTo>
                  <a:lnTo>
                    <a:pt x="433" y="278"/>
                  </a:lnTo>
                  <a:lnTo>
                    <a:pt x="435" y="278"/>
                  </a:lnTo>
                  <a:lnTo>
                    <a:pt x="435" y="276"/>
                  </a:lnTo>
                  <a:lnTo>
                    <a:pt x="437" y="274"/>
                  </a:lnTo>
                  <a:lnTo>
                    <a:pt x="437" y="274"/>
                  </a:lnTo>
                  <a:lnTo>
                    <a:pt x="437" y="271"/>
                  </a:lnTo>
                  <a:lnTo>
                    <a:pt x="437" y="271"/>
                  </a:lnTo>
                  <a:lnTo>
                    <a:pt x="440" y="269"/>
                  </a:lnTo>
                  <a:lnTo>
                    <a:pt x="444" y="264"/>
                  </a:lnTo>
                  <a:lnTo>
                    <a:pt x="449" y="264"/>
                  </a:lnTo>
                  <a:lnTo>
                    <a:pt x="449" y="259"/>
                  </a:lnTo>
                  <a:lnTo>
                    <a:pt x="451" y="252"/>
                  </a:lnTo>
                  <a:lnTo>
                    <a:pt x="456" y="243"/>
                  </a:lnTo>
                  <a:lnTo>
                    <a:pt x="458" y="238"/>
                  </a:lnTo>
                  <a:lnTo>
                    <a:pt x="482" y="212"/>
                  </a:lnTo>
                  <a:lnTo>
                    <a:pt x="496" y="184"/>
                  </a:lnTo>
                  <a:lnTo>
                    <a:pt x="501" y="179"/>
                  </a:lnTo>
                  <a:lnTo>
                    <a:pt x="506" y="179"/>
                  </a:lnTo>
                  <a:lnTo>
                    <a:pt x="506" y="179"/>
                  </a:lnTo>
                  <a:lnTo>
                    <a:pt x="508" y="179"/>
                  </a:lnTo>
                  <a:lnTo>
                    <a:pt x="508" y="179"/>
                  </a:lnTo>
                  <a:lnTo>
                    <a:pt x="508" y="181"/>
                  </a:lnTo>
                  <a:lnTo>
                    <a:pt x="508" y="184"/>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de-DE" sz="1350">
                <a:solidFill>
                  <a:prstClr val="black"/>
                </a:solidFill>
                <a:latin typeface="Arial" charset="0"/>
              </a:endParaRPr>
            </a:p>
          </p:txBody>
        </p:sp>
        <p:sp>
          <p:nvSpPr>
            <p:cNvPr id="150" name="West Virginia"/>
            <p:cNvSpPr>
              <a:spLocks/>
            </p:cNvSpPr>
            <p:nvPr/>
          </p:nvSpPr>
          <p:spPr bwMode="auto">
            <a:xfrm>
              <a:off x="6829177" y="2757587"/>
              <a:ext cx="690563" cy="690563"/>
            </a:xfrm>
            <a:custGeom>
              <a:avLst/>
              <a:gdLst>
                <a:gd name="T0" fmla="*/ 165 w 435"/>
                <a:gd name="T1" fmla="*/ 83 h 435"/>
                <a:gd name="T2" fmla="*/ 154 w 435"/>
                <a:gd name="T3" fmla="*/ 19 h 435"/>
                <a:gd name="T4" fmla="*/ 144 w 435"/>
                <a:gd name="T5" fmla="*/ 56 h 435"/>
                <a:gd name="T6" fmla="*/ 142 w 435"/>
                <a:gd name="T7" fmla="*/ 116 h 435"/>
                <a:gd name="T8" fmla="*/ 99 w 435"/>
                <a:gd name="T9" fmla="*/ 170 h 435"/>
                <a:gd name="T10" fmla="*/ 90 w 435"/>
                <a:gd name="T11" fmla="*/ 163 h 435"/>
                <a:gd name="T12" fmla="*/ 71 w 435"/>
                <a:gd name="T13" fmla="*/ 187 h 435"/>
                <a:gd name="T14" fmla="*/ 61 w 435"/>
                <a:gd name="T15" fmla="*/ 208 h 435"/>
                <a:gd name="T16" fmla="*/ 66 w 435"/>
                <a:gd name="T17" fmla="*/ 213 h 435"/>
                <a:gd name="T18" fmla="*/ 71 w 435"/>
                <a:gd name="T19" fmla="*/ 227 h 435"/>
                <a:gd name="T20" fmla="*/ 57 w 435"/>
                <a:gd name="T21" fmla="*/ 227 h 435"/>
                <a:gd name="T22" fmla="*/ 45 w 435"/>
                <a:gd name="T23" fmla="*/ 217 h 435"/>
                <a:gd name="T24" fmla="*/ 35 w 435"/>
                <a:gd name="T25" fmla="*/ 239 h 435"/>
                <a:gd name="T26" fmla="*/ 38 w 435"/>
                <a:gd name="T27" fmla="*/ 269 h 435"/>
                <a:gd name="T28" fmla="*/ 38 w 435"/>
                <a:gd name="T29" fmla="*/ 272 h 435"/>
                <a:gd name="T30" fmla="*/ 35 w 435"/>
                <a:gd name="T31" fmla="*/ 274 h 435"/>
                <a:gd name="T32" fmla="*/ 26 w 435"/>
                <a:gd name="T33" fmla="*/ 281 h 435"/>
                <a:gd name="T34" fmla="*/ 26 w 435"/>
                <a:gd name="T35" fmla="*/ 293 h 435"/>
                <a:gd name="T36" fmla="*/ 2 w 435"/>
                <a:gd name="T37" fmla="*/ 300 h 435"/>
                <a:gd name="T38" fmla="*/ 2 w 435"/>
                <a:gd name="T39" fmla="*/ 333 h 435"/>
                <a:gd name="T40" fmla="*/ 4 w 435"/>
                <a:gd name="T41" fmla="*/ 336 h 435"/>
                <a:gd name="T42" fmla="*/ 21 w 435"/>
                <a:gd name="T43" fmla="*/ 352 h 435"/>
                <a:gd name="T44" fmla="*/ 38 w 435"/>
                <a:gd name="T45" fmla="*/ 378 h 435"/>
                <a:gd name="T46" fmla="*/ 73 w 435"/>
                <a:gd name="T47" fmla="*/ 400 h 435"/>
                <a:gd name="T48" fmla="*/ 75 w 435"/>
                <a:gd name="T49" fmla="*/ 404 h 435"/>
                <a:gd name="T50" fmla="*/ 92 w 435"/>
                <a:gd name="T51" fmla="*/ 426 h 435"/>
                <a:gd name="T52" fmla="*/ 120 w 435"/>
                <a:gd name="T53" fmla="*/ 433 h 435"/>
                <a:gd name="T54" fmla="*/ 135 w 435"/>
                <a:gd name="T55" fmla="*/ 421 h 435"/>
                <a:gd name="T56" fmla="*/ 184 w 435"/>
                <a:gd name="T57" fmla="*/ 395 h 435"/>
                <a:gd name="T58" fmla="*/ 215 w 435"/>
                <a:gd name="T59" fmla="*/ 383 h 435"/>
                <a:gd name="T60" fmla="*/ 232 w 435"/>
                <a:gd name="T61" fmla="*/ 374 h 435"/>
                <a:gd name="T62" fmla="*/ 248 w 435"/>
                <a:gd name="T63" fmla="*/ 319 h 435"/>
                <a:gd name="T64" fmla="*/ 265 w 435"/>
                <a:gd name="T65" fmla="*/ 272 h 435"/>
                <a:gd name="T66" fmla="*/ 274 w 435"/>
                <a:gd name="T67" fmla="*/ 246 h 435"/>
                <a:gd name="T68" fmla="*/ 286 w 435"/>
                <a:gd name="T69" fmla="*/ 241 h 435"/>
                <a:gd name="T70" fmla="*/ 324 w 435"/>
                <a:gd name="T71" fmla="*/ 206 h 435"/>
                <a:gd name="T72" fmla="*/ 348 w 435"/>
                <a:gd name="T73" fmla="*/ 184 h 435"/>
                <a:gd name="T74" fmla="*/ 355 w 435"/>
                <a:gd name="T75" fmla="*/ 182 h 435"/>
                <a:gd name="T76" fmla="*/ 366 w 435"/>
                <a:gd name="T77" fmla="*/ 165 h 435"/>
                <a:gd name="T78" fmla="*/ 374 w 435"/>
                <a:gd name="T79" fmla="*/ 151 h 435"/>
                <a:gd name="T80" fmla="*/ 376 w 435"/>
                <a:gd name="T81" fmla="*/ 120 h 435"/>
                <a:gd name="T82" fmla="*/ 430 w 435"/>
                <a:gd name="T83" fmla="*/ 139 h 435"/>
                <a:gd name="T84" fmla="*/ 400 w 435"/>
                <a:gd name="T85" fmla="*/ 83 h 435"/>
                <a:gd name="T86" fmla="*/ 385 w 435"/>
                <a:gd name="T87" fmla="*/ 75 h 435"/>
                <a:gd name="T88" fmla="*/ 378 w 435"/>
                <a:gd name="T89" fmla="*/ 87 h 435"/>
                <a:gd name="T90" fmla="*/ 345 w 435"/>
                <a:gd name="T91" fmla="*/ 104 h 435"/>
                <a:gd name="T92" fmla="*/ 291 w 435"/>
                <a:gd name="T93" fmla="*/ 139 h 435"/>
                <a:gd name="T94" fmla="*/ 224 w 435"/>
                <a:gd name="T95" fmla="*/ 101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5" h="435">
                  <a:moveTo>
                    <a:pt x="224" y="101"/>
                  </a:moveTo>
                  <a:lnTo>
                    <a:pt x="180" y="111"/>
                  </a:lnTo>
                  <a:lnTo>
                    <a:pt x="170" y="111"/>
                  </a:lnTo>
                  <a:lnTo>
                    <a:pt x="165" y="83"/>
                  </a:lnTo>
                  <a:lnTo>
                    <a:pt x="163" y="75"/>
                  </a:lnTo>
                  <a:lnTo>
                    <a:pt x="161" y="59"/>
                  </a:lnTo>
                  <a:lnTo>
                    <a:pt x="156" y="30"/>
                  </a:lnTo>
                  <a:lnTo>
                    <a:pt x="154" y="19"/>
                  </a:lnTo>
                  <a:lnTo>
                    <a:pt x="151" y="0"/>
                  </a:lnTo>
                  <a:lnTo>
                    <a:pt x="139" y="9"/>
                  </a:lnTo>
                  <a:lnTo>
                    <a:pt x="146" y="30"/>
                  </a:lnTo>
                  <a:lnTo>
                    <a:pt x="144" y="56"/>
                  </a:lnTo>
                  <a:lnTo>
                    <a:pt x="144" y="61"/>
                  </a:lnTo>
                  <a:lnTo>
                    <a:pt x="144" y="78"/>
                  </a:lnTo>
                  <a:lnTo>
                    <a:pt x="139" y="99"/>
                  </a:lnTo>
                  <a:lnTo>
                    <a:pt x="142" y="116"/>
                  </a:lnTo>
                  <a:lnTo>
                    <a:pt x="132" y="132"/>
                  </a:lnTo>
                  <a:lnTo>
                    <a:pt x="125" y="142"/>
                  </a:lnTo>
                  <a:lnTo>
                    <a:pt x="118" y="154"/>
                  </a:lnTo>
                  <a:lnTo>
                    <a:pt x="99" y="170"/>
                  </a:lnTo>
                  <a:lnTo>
                    <a:pt x="94" y="165"/>
                  </a:lnTo>
                  <a:lnTo>
                    <a:pt x="94" y="165"/>
                  </a:lnTo>
                  <a:lnTo>
                    <a:pt x="92" y="163"/>
                  </a:lnTo>
                  <a:lnTo>
                    <a:pt x="90" y="163"/>
                  </a:lnTo>
                  <a:lnTo>
                    <a:pt x="90" y="163"/>
                  </a:lnTo>
                  <a:lnTo>
                    <a:pt x="87" y="163"/>
                  </a:lnTo>
                  <a:lnTo>
                    <a:pt x="83" y="172"/>
                  </a:lnTo>
                  <a:lnTo>
                    <a:pt x="71" y="187"/>
                  </a:lnTo>
                  <a:lnTo>
                    <a:pt x="68" y="191"/>
                  </a:lnTo>
                  <a:lnTo>
                    <a:pt x="66" y="196"/>
                  </a:lnTo>
                  <a:lnTo>
                    <a:pt x="68" y="206"/>
                  </a:lnTo>
                  <a:lnTo>
                    <a:pt x="61" y="208"/>
                  </a:lnTo>
                  <a:lnTo>
                    <a:pt x="61" y="210"/>
                  </a:lnTo>
                  <a:lnTo>
                    <a:pt x="64" y="210"/>
                  </a:lnTo>
                  <a:lnTo>
                    <a:pt x="64" y="213"/>
                  </a:lnTo>
                  <a:lnTo>
                    <a:pt x="66" y="213"/>
                  </a:lnTo>
                  <a:lnTo>
                    <a:pt x="66" y="215"/>
                  </a:lnTo>
                  <a:lnTo>
                    <a:pt x="68" y="215"/>
                  </a:lnTo>
                  <a:lnTo>
                    <a:pt x="71" y="225"/>
                  </a:lnTo>
                  <a:lnTo>
                    <a:pt x="71" y="227"/>
                  </a:lnTo>
                  <a:lnTo>
                    <a:pt x="61" y="234"/>
                  </a:lnTo>
                  <a:lnTo>
                    <a:pt x="57" y="234"/>
                  </a:lnTo>
                  <a:lnTo>
                    <a:pt x="57" y="227"/>
                  </a:lnTo>
                  <a:lnTo>
                    <a:pt x="57" y="227"/>
                  </a:lnTo>
                  <a:lnTo>
                    <a:pt x="54" y="225"/>
                  </a:lnTo>
                  <a:lnTo>
                    <a:pt x="52" y="222"/>
                  </a:lnTo>
                  <a:lnTo>
                    <a:pt x="45" y="217"/>
                  </a:lnTo>
                  <a:lnTo>
                    <a:pt x="45" y="217"/>
                  </a:lnTo>
                  <a:lnTo>
                    <a:pt x="42" y="217"/>
                  </a:lnTo>
                  <a:lnTo>
                    <a:pt x="38" y="225"/>
                  </a:lnTo>
                  <a:lnTo>
                    <a:pt x="38" y="227"/>
                  </a:lnTo>
                  <a:lnTo>
                    <a:pt x="35" y="239"/>
                  </a:lnTo>
                  <a:lnTo>
                    <a:pt x="35" y="258"/>
                  </a:lnTo>
                  <a:lnTo>
                    <a:pt x="38" y="269"/>
                  </a:lnTo>
                  <a:lnTo>
                    <a:pt x="38" y="269"/>
                  </a:lnTo>
                  <a:lnTo>
                    <a:pt x="38" y="269"/>
                  </a:lnTo>
                  <a:lnTo>
                    <a:pt x="38" y="269"/>
                  </a:lnTo>
                  <a:lnTo>
                    <a:pt x="38" y="272"/>
                  </a:lnTo>
                  <a:lnTo>
                    <a:pt x="38" y="272"/>
                  </a:lnTo>
                  <a:lnTo>
                    <a:pt x="38" y="272"/>
                  </a:lnTo>
                  <a:lnTo>
                    <a:pt x="35" y="272"/>
                  </a:lnTo>
                  <a:lnTo>
                    <a:pt x="35" y="272"/>
                  </a:lnTo>
                  <a:lnTo>
                    <a:pt x="35" y="272"/>
                  </a:lnTo>
                  <a:lnTo>
                    <a:pt x="35" y="274"/>
                  </a:lnTo>
                  <a:lnTo>
                    <a:pt x="33" y="274"/>
                  </a:lnTo>
                  <a:lnTo>
                    <a:pt x="28" y="277"/>
                  </a:lnTo>
                  <a:lnTo>
                    <a:pt x="26" y="281"/>
                  </a:lnTo>
                  <a:lnTo>
                    <a:pt x="26" y="281"/>
                  </a:lnTo>
                  <a:lnTo>
                    <a:pt x="26" y="291"/>
                  </a:lnTo>
                  <a:lnTo>
                    <a:pt x="26" y="291"/>
                  </a:lnTo>
                  <a:lnTo>
                    <a:pt x="26" y="291"/>
                  </a:lnTo>
                  <a:lnTo>
                    <a:pt x="26" y="293"/>
                  </a:lnTo>
                  <a:lnTo>
                    <a:pt x="26" y="293"/>
                  </a:lnTo>
                  <a:lnTo>
                    <a:pt x="23" y="293"/>
                  </a:lnTo>
                  <a:lnTo>
                    <a:pt x="9" y="300"/>
                  </a:lnTo>
                  <a:lnTo>
                    <a:pt x="2" y="300"/>
                  </a:lnTo>
                  <a:lnTo>
                    <a:pt x="2" y="322"/>
                  </a:lnTo>
                  <a:lnTo>
                    <a:pt x="0" y="331"/>
                  </a:lnTo>
                  <a:lnTo>
                    <a:pt x="2" y="331"/>
                  </a:lnTo>
                  <a:lnTo>
                    <a:pt x="2" y="333"/>
                  </a:lnTo>
                  <a:lnTo>
                    <a:pt x="2" y="333"/>
                  </a:lnTo>
                  <a:lnTo>
                    <a:pt x="4" y="336"/>
                  </a:lnTo>
                  <a:lnTo>
                    <a:pt x="4" y="336"/>
                  </a:lnTo>
                  <a:lnTo>
                    <a:pt x="4" y="336"/>
                  </a:lnTo>
                  <a:lnTo>
                    <a:pt x="21" y="350"/>
                  </a:lnTo>
                  <a:lnTo>
                    <a:pt x="21" y="350"/>
                  </a:lnTo>
                  <a:lnTo>
                    <a:pt x="21" y="350"/>
                  </a:lnTo>
                  <a:lnTo>
                    <a:pt x="21" y="352"/>
                  </a:lnTo>
                  <a:lnTo>
                    <a:pt x="19" y="357"/>
                  </a:lnTo>
                  <a:lnTo>
                    <a:pt x="28" y="364"/>
                  </a:lnTo>
                  <a:lnTo>
                    <a:pt x="38" y="378"/>
                  </a:lnTo>
                  <a:lnTo>
                    <a:pt x="38" y="378"/>
                  </a:lnTo>
                  <a:lnTo>
                    <a:pt x="42" y="385"/>
                  </a:lnTo>
                  <a:lnTo>
                    <a:pt x="61" y="397"/>
                  </a:lnTo>
                  <a:lnTo>
                    <a:pt x="68" y="400"/>
                  </a:lnTo>
                  <a:lnTo>
                    <a:pt x="73" y="400"/>
                  </a:lnTo>
                  <a:lnTo>
                    <a:pt x="75" y="397"/>
                  </a:lnTo>
                  <a:lnTo>
                    <a:pt x="80" y="402"/>
                  </a:lnTo>
                  <a:lnTo>
                    <a:pt x="78" y="402"/>
                  </a:lnTo>
                  <a:lnTo>
                    <a:pt x="75" y="404"/>
                  </a:lnTo>
                  <a:lnTo>
                    <a:pt x="73" y="407"/>
                  </a:lnTo>
                  <a:lnTo>
                    <a:pt x="75" y="409"/>
                  </a:lnTo>
                  <a:lnTo>
                    <a:pt x="83" y="419"/>
                  </a:lnTo>
                  <a:lnTo>
                    <a:pt x="92" y="426"/>
                  </a:lnTo>
                  <a:lnTo>
                    <a:pt x="92" y="428"/>
                  </a:lnTo>
                  <a:lnTo>
                    <a:pt x="104" y="430"/>
                  </a:lnTo>
                  <a:lnTo>
                    <a:pt x="109" y="435"/>
                  </a:lnTo>
                  <a:lnTo>
                    <a:pt x="120" y="433"/>
                  </a:lnTo>
                  <a:lnTo>
                    <a:pt x="120" y="433"/>
                  </a:lnTo>
                  <a:lnTo>
                    <a:pt x="125" y="428"/>
                  </a:lnTo>
                  <a:lnTo>
                    <a:pt x="125" y="428"/>
                  </a:lnTo>
                  <a:lnTo>
                    <a:pt x="135" y="421"/>
                  </a:lnTo>
                  <a:lnTo>
                    <a:pt x="137" y="414"/>
                  </a:lnTo>
                  <a:lnTo>
                    <a:pt x="151" y="423"/>
                  </a:lnTo>
                  <a:lnTo>
                    <a:pt x="175" y="414"/>
                  </a:lnTo>
                  <a:lnTo>
                    <a:pt x="184" y="395"/>
                  </a:lnTo>
                  <a:lnTo>
                    <a:pt x="194" y="400"/>
                  </a:lnTo>
                  <a:lnTo>
                    <a:pt x="206" y="393"/>
                  </a:lnTo>
                  <a:lnTo>
                    <a:pt x="206" y="390"/>
                  </a:lnTo>
                  <a:lnTo>
                    <a:pt x="215" y="383"/>
                  </a:lnTo>
                  <a:lnTo>
                    <a:pt x="220" y="390"/>
                  </a:lnTo>
                  <a:lnTo>
                    <a:pt x="222" y="388"/>
                  </a:lnTo>
                  <a:lnTo>
                    <a:pt x="234" y="378"/>
                  </a:lnTo>
                  <a:lnTo>
                    <a:pt x="232" y="374"/>
                  </a:lnTo>
                  <a:lnTo>
                    <a:pt x="234" y="369"/>
                  </a:lnTo>
                  <a:lnTo>
                    <a:pt x="239" y="362"/>
                  </a:lnTo>
                  <a:lnTo>
                    <a:pt x="232" y="355"/>
                  </a:lnTo>
                  <a:lnTo>
                    <a:pt x="248" y="319"/>
                  </a:lnTo>
                  <a:lnTo>
                    <a:pt x="255" y="305"/>
                  </a:lnTo>
                  <a:lnTo>
                    <a:pt x="267" y="277"/>
                  </a:lnTo>
                  <a:lnTo>
                    <a:pt x="265" y="272"/>
                  </a:lnTo>
                  <a:lnTo>
                    <a:pt x="265" y="272"/>
                  </a:lnTo>
                  <a:lnTo>
                    <a:pt x="265" y="272"/>
                  </a:lnTo>
                  <a:lnTo>
                    <a:pt x="269" y="262"/>
                  </a:lnTo>
                  <a:lnTo>
                    <a:pt x="272" y="253"/>
                  </a:lnTo>
                  <a:lnTo>
                    <a:pt x="274" y="246"/>
                  </a:lnTo>
                  <a:lnTo>
                    <a:pt x="274" y="234"/>
                  </a:lnTo>
                  <a:lnTo>
                    <a:pt x="284" y="236"/>
                  </a:lnTo>
                  <a:lnTo>
                    <a:pt x="286" y="239"/>
                  </a:lnTo>
                  <a:lnTo>
                    <a:pt x="286" y="241"/>
                  </a:lnTo>
                  <a:lnTo>
                    <a:pt x="293" y="248"/>
                  </a:lnTo>
                  <a:lnTo>
                    <a:pt x="310" y="251"/>
                  </a:lnTo>
                  <a:lnTo>
                    <a:pt x="314" y="241"/>
                  </a:lnTo>
                  <a:lnTo>
                    <a:pt x="324" y="206"/>
                  </a:lnTo>
                  <a:lnTo>
                    <a:pt x="343" y="201"/>
                  </a:lnTo>
                  <a:lnTo>
                    <a:pt x="345" y="189"/>
                  </a:lnTo>
                  <a:lnTo>
                    <a:pt x="348" y="184"/>
                  </a:lnTo>
                  <a:lnTo>
                    <a:pt x="348" y="184"/>
                  </a:lnTo>
                  <a:lnTo>
                    <a:pt x="348" y="184"/>
                  </a:lnTo>
                  <a:lnTo>
                    <a:pt x="352" y="180"/>
                  </a:lnTo>
                  <a:lnTo>
                    <a:pt x="352" y="180"/>
                  </a:lnTo>
                  <a:lnTo>
                    <a:pt x="355" y="182"/>
                  </a:lnTo>
                  <a:lnTo>
                    <a:pt x="355" y="182"/>
                  </a:lnTo>
                  <a:lnTo>
                    <a:pt x="362" y="172"/>
                  </a:lnTo>
                  <a:lnTo>
                    <a:pt x="366" y="165"/>
                  </a:lnTo>
                  <a:lnTo>
                    <a:pt x="366" y="165"/>
                  </a:lnTo>
                  <a:lnTo>
                    <a:pt x="366" y="161"/>
                  </a:lnTo>
                  <a:lnTo>
                    <a:pt x="369" y="156"/>
                  </a:lnTo>
                  <a:lnTo>
                    <a:pt x="369" y="156"/>
                  </a:lnTo>
                  <a:lnTo>
                    <a:pt x="374" y="151"/>
                  </a:lnTo>
                  <a:lnTo>
                    <a:pt x="374" y="149"/>
                  </a:lnTo>
                  <a:lnTo>
                    <a:pt x="376" y="146"/>
                  </a:lnTo>
                  <a:lnTo>
                    <a:pt x="376" y="144"/>
                  </a:lnTo>
                  <a:lnTo>
                    <a:pt x="376" y="120"/>
                  </a:lnTo>
                  <a:lnTo>
                    <a:pt x="376" y="106"/>
                  </a:lnTo>
                  <a:lnTo>
                    <a:pt x="388" y="113"/>
                  </a:lnTo>
                  <a:lnTo>
                    <a:pt x="409" y="125"/>
                  </a:lnTo>
                  <a:lnTo>
                    <a:pt x="430" y="139"/>
                  </a:lnTo>
                  <a:lnTo>
                    <a:pt x="435" y="113"/>
                  </a:lnTo>
                  <a:lnTo>
                    <a:pt x="423" y="94"/>
                  </a:lnTo>
                  <a:lnTo>
                    <a:pt x="402" y="83"/>
                  </a:lnTo>
                  <a:lnTo>
                    <a:pt x="400" y="83"/>
                  </a:lnTo>
                  <a:lnTo>
                    <a:pt x="395" y="78"/>
                  </a:lnTo>
                  <a:lnTo>
                    <a:pt x="392" y="78"/>
                  </a:lnTo>
                  <a:lnTo>
                    <a:pt x="388" y="78"/>
                  </a:lnTo>
                  <a:lnTo>
                    <a:pt x="385" y="75"/>
                  </a:lnTo>
                  <a:lnTo>
                    <a:pt x="385" y="78"/>
                  </a:lnTo>
                  <a:lnTo>
                    <a:pt x="383" y="78"/>
                  </a:lnTo>
                  <a:lnTo>
                    <a:pt x="381" y="83"/>
                  </a:lnTo>
                  <a:lnTo>
                    <a:pt x="378" y="87"/>
                  </a:lnTo>
                  <a:lnTo>
                    <a:pt x="378" y="87"/>
                  </a:lnTo>
                  <a:lnTo>
                    <a:pt x="374" y="87"/>
                  </a:lnTo>
                  <a:lnTo>
                    <a:pt x="362" y="104"/>
                  </a:lnTo>
                  <a:lnTo>
                    <a:pt x="345" y="104"/>
                  </a:lnTo>
                  <a:lnTo>
                    <a:pt x="333" y="99"/>
                  </a:lnTo>
                  <a:lnTo>
                    <a:pt x="319" y="120"/>
                  </a:lnTo>
                  <a:lnTo>
                    <a:pt x="307" y="118"/>
                  </a:lnTo>
                  <a:lnTo>
                    <a:pt x="291" y="139"/>
                  </a:lnTo>
                  <a:lnTo>
                    <a:pt x="277" y="158"/>
                  </a:lnTo>
                  <a:lnTo>
                    <a:pt x="265" y="94"/>
                  </a:lnTo>
                  <a:lnTo>
                    <a:pt x="239" y="99"/>
                  </a:lnTo>
                  <a:lnTo>
                    <a:pt x="224" y="101"/>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6" name="Washington D.C."/>
            <p:cNvSpPr>
              <a:spLocks/>
            </p:cNvSpPr>
            <p:nvPr/>
          </p:nvSpPr>
          <p:spPr bwMode="auto">
            <a:xfrm>
              <a:off x="7624514" y="2983012"/>
              <a:ext cx="34925" cy="36513"/>
            </a:xfrm>
            <a:custGeom>
              <a:avLst/>
              <a:gdLst>
                <a:gd name="T0" fmla="*/ 7 w 22"/>
                <a:gd name="T1" fmla="*/ 12 h 23"/>
                <a:gd name="T2" fmla="*/ 10 w 22"/>
                <a:gd name="T3" fmla="*/ 16 h 23"/>
                <a:gd name="T4" fmla="*/ 10 w 22"/>
                <a:gd name="T5" fmla="*/ 23 h 23"/>
                <a:gd name="T6" fmla="*/ 22 w 22"/>
                <a:gd name="T7" fmla="*/ 7 h 23"/>
                <a:gd name="T8" fmla="*/ 10 w 22"/>
                <a:gd name="T9" fmla="*/ 2 h 23"/>
                <a:gd name="T10" fmla="*/ 5 w 22"/>
                <a:gd name="T11" fmla="*/ 0 h 23"/>
                <a:gd name="T12" fmla="*/ 0 w 22"/>
                <a:gd name="T13" fmla="*/ 7 h 23"/>
                <a:gd name="T14" fmla="*/ 3 w 22"/>
                <a:gd name="T15" fmla="*/ 12 h 23"/>
                <a:gd name="T16" fmla="*/ 7 w 22"/>
                <a:gd name="T1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3">
                  <a:moveTo>
                    <a:pt x="7" y="12"/>
                  </a:moveTo>
                  <a:lnTo>
                    <a:pt x="10" y="16"/>
                  </a:lnTo>
                  <a:lnTo>
                    <a:pt x="10" y="23"/>
                  </a:lnTo>
                  <a:lnTo>
                    <a:pt x="22" y="7"/>
                  </a:lnTo>
                  <a:lnTo>
                    <a:pt x="10" y="2"/>
                  </a:lnTo>
                  <a:lnTo>
                    <a:pt x="5" y="0"/>
                  </a:lnTo>
                  <a:lnTo>
                    <a:pt x="0" y="7"/>
                  </a:lnTo>
                  <a:lnTo>
                    <a:pt x="3" y="12"/>
                  </a:lnTo>
                  <a:lnTo>
                    <a:pt x="7" y="12"/>
                  </a:lnTo>
                  <a:close/>
                </a:path>
              </a:pathLst>
            </a:custGeom>
            <a:solidFill>
              <a:schemeClr val="bg1"/>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8" name="Washington"/>
            <p:cNvSpPr>
              <a:spLocks/>
            </p:cNvSpPr>
            <p:nvPr/>
          </p:nvSpPr>
          <p:spPr bwMode="auto">
            <a:xfrm>
              <a:off x="1096714" y="836712"/>
              <a:ext cx="1025525" cy="750888"/>
            </a:xfrm>
            <a:custGeom>
              <a:avLst/>
              <a:gdLst>
                <a:gd name="T0" fmla="*/ 48 w 646"/>
                <a:gd name="T1" fmla="*/ 305 h 473"/>
                <a:gd name="T2" fmla="*/ 50 w 646"/>
                <a:gd name="T3" fmla="*/ 320 h 473"/>
                <a:gd name="T4" fmla="*/ 86 w 646"/>
                <a:gd name="T5" fmla="*/ 336 h 473"/>
                <a:gd name="T6" fmla="*/ 88 w 646"/>
                <a:gd name="T7" fmla="*/ 367 h 473"/>
                <a:gd name="T8" fmla="*/ 83 w 646"/>
                <a:gd name="T9" fmla="*/ 391 h 473"/>
                <a:gd name="T10" fmla="*/ 114 w 646"/>
                <a:gd name="T11" fmla="*/ 414 h 473"/>
                <a:gd name="T12" fmla="*/ 152 w 646"/>
                <a:gd name="T13" fmla="*/ 412 h 473"/>
                <a:gd name="T14" fmla="*/ 168 w 646"/>
                <a:gd name="T15" fmla="*/ 410 h 473"/>
                <a:gd name="T16" fmla="*/ 192 w 646"/>
                <a:gd name="T17" fmla="*/ 417 h 473"/>
                <a:gd name="T18" fmla="*/ 235 w 646"/>
                <a:gd name="T19" fmla="*/ 436 h 473"/>
                <a:gd name="T20" fmla="*/ 261 w 646"/>
                <a:gd name="T21" fmla="*/ 429 h 473"/>
                <a:gd name="T22" fmla="*/ 270 w 646"/>
                <a:gd name="T23" fmla="*/ 436 h 473"/>
                <a:gd name="T24" fmla="*/ 296 w 646"/>
                <a:gd name="T25" fmla="*/ 440 h 473"/>
                <a:gd name="T26" fmla="*/ 327 w 646"/>
                <a:gd name="T27" fmla="*/ 433 h 473"/>
                <a:gd name="T28" fmla="*/ 365 w 646"/>
                <a:gd name="T29" fmla="*/ 433 h 473"/>
                <a:gd name="T30" fmla="*/ 388 w 646"/>
                <a:gd name="T31" fmla="*/ 438 h 473"/>
                <a:gd name="T32" fmla="*/ 403 w 646"/>
                <a:gd name="T33" fmla="*/ 436 h 473"/>
                <a:gd name="T34" fmla="*/ 521 w 646"/>
                <a:gd name="T35" fmla="*/ 462 h 473"/>
                <a:gd name="T36" fmla="*/ 580 w 646"/>
                <a:gd name="T37" fmla="*/ 455 h 473"/>
                <a:gd name="T38" fmla="*/ 575 w 646"/>
                <a:gd name="T39" fmla="*/ 426 h 473"/>
                <a:gd name="T40" fmla="*/ 601 w 646"/>
                <a:gd name="T41" fmla="*/ 322 h 473"/>
                <a:gd name="T42" fmla="*/ 644 w 646"/>
                <a:gd name="T43" fmla="*/ 135 h 473"/>
                <a:gd name="T44" fmla="*/ 504 w 646"/>
                <a:gd name="T45" fmla="*/ 83 h 473"/>
                <a:gd name="T46" fmla="*/ 324 w 646"/>
                <a:gd name="T47" fmla="*/ 36 h 473"/>
                <a:gd name="T48" fmla="*/ 197 w 646"/>
                <a:gd name="T49" fmla="*/ 0 h 473"/>
                <a:gd name="T50" fmla="*/ 190 w 646"/>
                <a:gd name="T51" fmla="*/ 5 h 473"/>
                <a:gd name="T52" fmla="*/ 206 w 646"/>
                <a:gd name="T53" fmla="*/ 40 h 473"/>
                <a:gd name="T54" fmla="*/ 201 w 646"/>
                <a:gd name="T55" fmla="*/ 69 h 473"/>
                <a:gd name="T56" fmla="*/ 201 w 646"/>
                <a:gd name="T57" fmla="*/ 90 h 473"/>
                <a:gd name="T58" fmla="*/ 199 w 646"/>
                <a:gd name="T59" fmla="*/ 109 h 473"/>
                <a:gd name="T60" fmla="*/ 201 w 646"/>
                <a:gd name="T61" fmla="*/ 121 h 473"/>
                <a:gd name="T62" fmla="*/ 204 w 646"/>
                <a:gd name="T63" fmla="*/ 133 h 473"/>
                <a:gd name="T64" fmla="*/ 185 w 646"/>
                <a:gd name="T65" fmla="*/ 147 h 473"/>
                <a:gd name="T66" fmla="*/ 178 w 646"/>
                <a:gd name="T67" fmla="*/ 187 h 473"/>
                <a:gd name="T68" fmla="*/ 173 w 646"/>
                <a:gd name="T69" fmla="*/ 204 h 473"/>
                <a:gd name="T70" fmla="*/ 168 w 646"/>
                <a:gd name="T71" fmla="*/ 180 h 473"/>
                <a:gd name="T72" fmla="*/ 178 w 646"/>
                <a:gd name="T73" fmla="*/ 133 h 473"/>
                <a:gd name="T74" fmla="*/ 154 w 646"/>
                <a:gd name="T75" fmla="*/ 147 h 473"/>
                <a:gd name="T76" fmla="*/ 168 w 646"/>
                <a:gd name="T77" fmla="*/ 128 h 473"/>
                <a:gd name="T78" fmla="*/ 161 w 646"/>
                <a:gd name="T79" fmla="*/ 100 h 473"/>
                <a:gd name="T80" fmla="*/ 114 w 646"/>
                <a:gd name="T81" fmla="*/ 88 h 473"/>
                <a:gd name="T82" fmla="*/ 43 w 646"/>
                <a:gd name="T83" fmla="*/ 43 h 473"/>
                <a:gd name="T84" fmla="*/ 29 w 646"/>
                <a:gd name="T85" fmla="*/ 28 h 473"/>
                <a:gd name="T86" fmla="*/ 19 w 646"/>
                <a:gd name="T87" fmla="*/ 26 h 473"/>
                <a:gd name="T88" fmla="*/ 12 w 646"/>
                <a:gd name="T89" fmla="*/ 88 h 473"/>
                <a:gd name="T90" fmla="*/ 15 w 646"/>
                <a:gd name="T91" fmla="*/ 90 h 473"/>
                <a:gd name="T92" fmla="*/ 22 w 646"/>
                <a:gd name="T93" fmla="*/ 107 h 473"/>
                <a:gd name="T94" fmla="*/ 19 w 646"/>
                <a:gd name="T95" fmla="*/ 133 h 473"/>
                <a:gd name="T96" fmla="*/ 22 w 646"/>
                <a:gd name="T97" fmla="*/ 197 h 473"/>
                <a:gd name="T98" fmla="*/ 38 w 646"/>
                <a:gd name="T99" fmla="*/ 213 h 473"/>
                <a:gd name="T100" fmla="*/ 17 w 646"/>
                <a:gd name="T101" fmla="*/ 213 h 473"/>
                <a:gd name="T102" fmla="*/ 12 w 646"/>
                <a:gd name="T103" fmla="*/ 232 h 473"/>
                <a:gd name="T104" fmla="*/ 19 w 646"/>
                <a:gd name="T105" fmla="*/ 239 h 473"/>
                <a:gd name="T106" fmla="*/ 22 w 646"/>
                <a:gd name="T107" fmla="*/ 260 h 473"/>
                <a:gd name="T108" fmla="*/ 10 w 646"/>
                <a:gd name="T109" fmla="*/ 268 h 473"/>
                <a:gd name="T110" fmla="*/ 10 w 646"/>
                <a:gd name="T111" fmla="*/ 294 h 473"/>
                <a:gd name="T112" fmla="*/ 45 w 646"/>
                <a:gd name="T113" fmla="*/ 301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6" h="473">
                  <a:moveTo>
                    <a:pt x="45" y="301"/>
                  </a:moveTo>
                  <a:lnTo>
                    <a:pt x="45" y="301"/>
                  </a:lnTo>
                  <a:lnTo>
                    <a:pt x="45" y="303"/>
                  </a:lnTo>
                  <a:lnTo>
                    <a:pt x="48" y="305"/>
                  </a:lnTo>
                  <a:lnTo>
                    <a:pt x="48" y="308"/>
                  </a:lnTo>
                  <a:lnTo>
                    <a:pt x="45" y="313"/>
                  </a:lnTo>
                  <a:lnTo>
                    <a:pt x="50" y="317"/>
                  </a:lnTo>
                  <a:lnTo>
                    <a:pt x="50" y="320"/>
                  </a:lnTo>
                  <a:lnTo>
                    <a:pt x="64" y="320"/>
                  </a:lnTo>
                  <a:lnTo>
                    <a:pt x="69" y="317"/>
                  </a:lnTo>
                  <a:lnTo>
                    <a:pt x="71" y="320"/>
                  </a:lnTo>
                  <a:lnTo>
                    <a:pt x="86" y="336"/>
                  </a:lnTo>
                  <a:lnTo>
                    <a:pt x="86" y="341"/>
                  </a:lnTo>
                  <a:lnTo>
                    <a:pt x="88" y="353"/>
                  </a:lnTo>
                  <a:lnTo>
                    <a:pt x="88" y="365"/>
                  </a:lnTo>
                  <a:lnTo>
                    <a:pt x="88" y="367"/>
                  </a:lnTo>
                  <a:lnTo>
                    <a:pt x="86" y="381"/>
                  </a:lnTo>
                  <a:lnTo>
                    <a:pt x="83" y="386"/>
                  </a:lnTo>
                  <a:lnTo>
                    <a:pt x="83" y="388"/>
                  </a:lnTo>
                  <a:lnTo>
                    <a:pt x="83" y="391"/>
                  </a:lnTo>
                  <a:lnTo>
                    <a:pt x="86" y="393"/>
                  </a:lnTo>
                  <a:lnTo>
                    <a:pt x="88" y="398"/>
                  </a:lnTo>
                  <a:lnTo>
                    <a:pt x="90" y="398"/>
                  </a:lnTo>
                  <a:lnTo>
                    <a:pt x="114" y="414"/>
                  </a:lnTo>
                  <a:lnTo>
                    <a:pt x="119" y="414"/>
                  </a:lnTo>
                  <a:lnTo>
                    <a:pt x="121" y="414"/>
                  </a:lnTo>
                  <a:lnTo>
                    <a:pt x="121" y="414"/>
                  </a:lnTo>
                  <a:lnTo>
                    <a:pt x="152" y="412"/>
                  </a:lnTo>
                  <a:lnTo>
                    <a:pt x="154" y="410"/>
                  </a:lnTo>
                  <a:lnTo>
                    <a:pt x="159" y="407"/>
                  </a:lnTo>
                  <a:lnTo>
                    <a:pt x="164" y="407"/>
                  </a:lnTo>
                  <a:lnTo>
                    <a:pt x="168" y="410"/>
                  </a:lnTo>
                  <a:lnTo>
                    <a:pt x="171" y="410"/>
                  </a:lnTo>
                  <a:lnTo>
                    <a:pt x="178" y="412"/>
                  </a:lnTo>
                  <a:lnTo>
                    <a:pt x="187" y="412"/>
                  </a:lnTo>
                  <a:lnTo>
                    <a:pt x="192" y="417"/>
                  </a:lnTo>
                  <a:lnTo>
                    <a:pt x="199" y="417"/>
                  </a:lnTo>
                  <a:lnTo>
                    <a:pt x="201" y="417"/>
                  </a:lnTo>
                  <a:lnTo>
                    <a:pt x="232" y="433"/>
                  </a:lnTo>
                  <a:lnTo>
                    <a:pt x="235" y="436"/>
                  </a:lnTo>
                  <a:lnTo>
                    <a:pt x="239" y="433"/>
                  </a:lnTo>
                  <a:lnTo>
                    <a:pt x="246" y="431"/>
                  </a:lnTo>
                  <a:lnTo>
                    <a:pt x="256" y="431"/>
                  </a:lnTo>
                  <a:lnTo>
                    <a:pt x="261" y="429"/>
                  </a:lnTo>
                  <a:lnTo>
                    <a:pt x="261" y="429"/>
                  </a:lnTo>
                  <a:lnTo>
                    <a:pt x="265" y="429"/>
                  </a:lnTo>
                  <a:lnTo>
                    <a:pt x="268" y="431"/>
                  </a:lnTo>
                  <a:lnTo>
                    <a:pt x="270" y="436"/>
                  </a:lnTo>
                  <a:lnTo>
                    <a:pt x="270" y="436"/>
                  </a:lnTo>
                  <a:lnTo>
                    <a:pt x="272" y="438"/>
                  </a:lnTo>
                  <a:lnTo>
                    <a:pt x="280" y="438"/>
                  </a:lnTo>
                  <a:lnTo>
                    <a:pt x="296" y="440"/>
                  </a:lnTo>
                  <a:lnTo>
                    <a:pt x="301" y="436"/>
                  </a:lnTo>
                  <a:lnTo>
                    <a:pt x="303" y="436"/>
                  </a:lnTo>
                  <a:lnTo>
                    <a:pt x="315" y="433"/>
                  </a:lnTo>
                  <a:lnTo>
                    <a:pt x="327" y="433"/>
                  </a:lnTo>
                  <a:lnTo>
                    <a:pt x="336" y="436"/>
                  </a:lnTo>
                  <a:lnTo>
                    <a:pt x="343" y="436"/>
                  </a:lnTo>
                  <a:lnTo>
                    <a:pt x="360" y="433"/>
                  </a:lnTo>
                  <a:lnTo>
                    <a:pt x="365" y="433"/>
                  </a:lnTo>
                  <a:lnTo>
                    <a:pt x="372" y="436"/>
                  </a:lnTo>
                  <a:lnTo>
                    <a:pt x="384" y="436"/>
                  </a:lnTo>
                  <a:lnTo>
                    <a:pt x="386" y="438"/>
                  </a:lnTo>
                  <a:lnTo>
                    <a:pt x="388" y="438"/>
                  </a:lnTo>
                  <a:lnTo>
                    <a:pt x="391" y="438"/>
                  </a:lnTo>
                  <a:lnTo>
                    <a:pt x="395" y="438"/>
                  </a:lnTo>
                  <a:lnTo>
                    <a:pt x="400" y="436"/>
                  </a:lnTo>
                  <a:lnTo>
                    <a:pt x="403" y="436"/>
                  </a:lnTo>
                  <a:lnTo>
                    <a:pt x="405" y="433"/>
                  </a:lnTo>
                  <a:lnTo>
                    <a:pt x="488" y="452"/>
                  </a:lnTo>
                  <a:lnTo>
                    <a:pt x="488" y="452"/>
                  </a:lnTo>
                  <a:lnTo>
                    <a:pt x="521" y="462"/>
                  </a:lnTo>
                  <a:lnTo>
                    <a:pt x="530" y="464"/>
                  </a:lnTo>
                  <a:lnTo>
                    <a:pt x="578" y="473"/>
                  </a:lnTo>
                  <a:lnTo>
                    <a:pt x="575" y="466"/>
                  </a:lnTo>
                  <a:lnTo>
                    <a:pt x="580" y="455"/>
                  </a:lnTo>
                  <a:lnTo>
                    <a:pt x="580" y="445"/>
                  </a:lnTo>
                  <a:lnTo>
                    <a:pt x="580" y="438"/>
                  </a:lnTo>
                  <a:lnTo>
                    <a:pt x="578" y="438"/>
                  </a:lnTo>
                  <a:lnTo>
                    <a:pt x="575" y="426"/>
                  </a:lnTo>
                  <a:lnTo>
                    <a:pt x="578" y="421"/>
                  </a:lnTo>
                  <a:lnTo>
                    <a:pt x="580" y="407"/>
                  </a:lnTo>
                  <a:lnTo>
                    <a:pt x="597" y="339"/>
                  </a:lnTo>
                  <a:lnTo>
                    <a:pt x="601" y="322"/>
                  </a:lnTo>
                  <a:lnTo>
                    <a:pt x="604" y="310"/>
                  </a:lnTo>
                  <a:lnTo>
                    <a:pt x="620" y="237"/>
                  </a:lnTo>
                  <a:lnTo>
                    <a:pt x="620" y="230"/>
                  </a:lnTo>
                  <a:lnTo>
                    <a:pt x="644" y="135"/>
                  </a:lnTo>
                  <a:lnTo>
                    <a:pt x="646" y="116"/>
                  </a:lnTo>
                  <a:lnTo>
                    <a:pt x="616" y="109"/>
                  </a:lnTo>
                  <a:lnTo>
                    <a:pt x="554" y="95"/>
                  </a:lnTo>
                  <a:lnTo>
                    <a:pt x="504" y="83"/>
                  </a:lnTo>
                  <a:lnTo>
                    <a:pt x="481" y="78"/>
                  </a:lnTo>
                  <a:lnTo>
                    <a:pt x="436" y="66"/>
                  </a:lnTo>
                  <a:lnTo>
                    <a:pt x="346" y="43"/>
                  </a:lnTo>
                  <a:lnTo>
                    <a:pt x="324" y="36"/>
                  </a:lnTo>
                  <a:lnTo>
                    <a:pt x="275" y="24"/>
                  </a:lnTo>
                  <a:lnTo>
                    <a:pt x="249" y="14"/>
                  </a:lnTo>
                  <a:lnTo>
                    <a:pt x="223" y="7"/>
                  </a:lnTo>
                  <a:lnTo>
                    <a:pt x="197" y="0"/>
                  </a:lnTo>
                  <a:lnTo>
                    <a:pt x="194" y="0"/>
                  </a:lnTo>
                  <a:lnTo>
                    <a:pt x="192" y="2"/>
                  </a:lnTo>
                  <a:lnTo>
                    <a:pt x="190" y="5"/>
                  </a:lnTo>
                  <a:lnTo>
                    <a:pt x="190" y="5"/>
                  </a:lnTo>
                  <a:lnTo>
                    <a:pt x="190" y="5"/>
                  </a:lnTo>
                  <a:lnTo>
                    <a:pt x="190" y="12"/>
                  </a:lnTo>
                  <a:lnTo>
                    <a:pt x="197" y="28"/>
                  </a:lnTo>
                  <a:lnTo>
                    <a:pt x="206" y="40"/>
                  </a:lnTo>
                  <a:lnTo>
                    <a:pt x="206" y="47"/>
                  </a:lnTo>
                  <a:lnTo>
                    <a:pt x="209" y="52"/>
                  </a:lnTo>
                  <a:lnTo>
                    <a:pt x="209" y="55"/>
                  </a:lnTo>
                  <a:lnTo>
                    <a:pt x="201" y="69"/>
                  </a:lnTo>
                  <a:lnTo>
                    <a:pt x="201" y="69"/>
                  </a:lnTo>
                  <a:lnTo>
                    <a:pt x="199" y="69"/>
                  </a:lnTo>
                  <a:lnTo>
                    <a:pt x="201" y="88"/>
                  </a:lnTo>
                  <a:lnTo>
                    <a:pt x="201" y="90"/>
                  </a:lnTo>
                  <a:lnTo>
                    <a:pt x="199" y="95"/>
                  </a:lnTo>
                  <a:lnTo>
                    <a:pt x="199" y="100"/>
                  </a:lnTo>
                  <a:lnTo>
                    <a:pt x="199" y="104"/>
                  </a:lnTo>
                  <a:lnTo>
                    <a:pt x="199" y="109"/>
                  </a:lnTo>
                  <a:lnTo>
                    <a:pt x="197" y="111"/>
                  </a:lnTo>
                  <a:lnTo>
                    <a:pt x="197" y="111"/>
                  </a:lnTo>
                  <a:lnTo>
                    <a:pt x="199" y="114"/>
                  </a:lnTo>
                  <a:lnTo>
                    <a:pt x="201" y="121"/>
                  </a:lnTo>
                  <a:lnTo>
                    <a:pt x="206" y="126"/>
                  </a:lnTo>
                  <a:lnTo>
                    <a:pt x="206" y="128"/>
                  </a:lnTo>
                  <a:lnTo>
                    <a:pt x="204" y="133"/>
                  </a:lnTo>
                  <a:lnTo>
                    <a:pt x="204" y="133"/>
                  </a:lnTo>
                  <a:lnTo>
                    <a:pt x="201" y="133"/>
                  </a:lnTo>
                  <a:lnTo>
                    <a:pt x="199" y="133"/>
                  </a:lnTo>
                  <a:lnTo>
                    <a:pt x="197" y="133"/>
                  </a:lnTo>
                  <a:lnTo>
                    <a:pt x="185" y="147"/>
                  </a:lnTo>
                  <a:lnTo>
                    <a:pt x="185" y="152"/>
                  </a:lnTo>
                  <a:lnTo>
                    <a:pt x="185" y="152"/>
                  </a:lnTo>
                  <a:lnTo>
                    <a:pt x="180" y="161"/>
                  </a:lnTo>
                  <a:lnTo>
                    <a:pt x="178" y="187"/>
                  </a:lnTo>
                  <a:lnTo>
                    <a:pt x="178" y="197"/>
                  </a:lnTo>
                  <a:lnTo>
                    <a:pt x="178" y="197"/>
                  </a:lnTo>
                  <a:lnTo>
                    <a:pt x="175" y="204"/>
                  </a:lnTo>
                  <a:lnTo>
                    <a:pt x="173" y="204"/>
                  </a:lnTo>
                  <a:lnTo>
                    <a:pt x="166" y="204"/>
                  </a:lnTo>
                  <a:lnTo>
                    <a:pt x="159" y="197"/>
                  </a:lnTo>
                  <a:lnTo>
                    <a:pt x="161" y="192"/>
                  </a:lnTo>
                  <a:lnTo>
                    <a:pt x="168" y="180"/>
                  </a:lnTo>
                  <a:lnTo>
                    <a:pt x="171" y="171"/>
                  </a:lnTo>
                  <a:lnTo>
                    <a:pt x="175" y="147"/>
                  </a:lnTo>
                  <a:lnTo>
                    <a:pt x="178" y="135"/>
                  </a:lnTo>
                  <a:lnTo>
                    <a:pt x="178" y="133"/>
                  </a:lnTo>
                  <a:lnTo>
                    <a:pt x="175" y="130"/>
                  </a:lnTo>
                  <a:lnTo>
                    <a:pt x="173" y="130"/>
                  </a:lnTo>
                  <a:lnTo>
                    <a:pt x="171" y="137"/>
                  </a:lnTo>
                  <a:lnTo>
                    <a:pt x="154" y="147"/>
                  </a:lnTo>
                  <a:lnTo>
                    <a:pt x="154" y="147"/>
                  </a:lnTo>
                  <a:lnTo>
                    <a:pt x="154" y="144"/>
                  </a:lnTo>
                  <a:lnTo>
                    <a:pt x="157" y="140"/>
                  </a:lnTo>
                  <a:lnTo>
                    <a:pt x="168" y="128"/>
                  </a:lnTo>
                  <a:lnTo>
                    <a:pt x="171" y="107"/>
                  </a:lnTo>
                  <a:lnTo>
                    <a:pt x="166" y="100"/>
                  </a:lnTo>
                  <a:lnTo>
                    <a:pt x="166" y="100"/>
                  </a:lnTo>
                  <a:lnTo>
                    <a:pt x="161" y="100"/>
                  </a:lnTo>
                  <a:lnTo>
                    <a:pt x="149" y="102"/>
                  </a:lnTo>
                  <a:lnTo>
                    <a:pt x="142" y="95"/>
                  </a:lnTo>
                  <a:lnTo>
                    <a:pt x="130" y="92"/>
                  </a:lnTo>
                  <a:lnTo>
                    <a:pt x="114" y="88"/>
                  </a:lnTo>
                  <a:lnTo>
                    <a:pt x="81" y="73"/>
                  </a:lnTo>
                  <a:lnTo>
                    <a:pt x="71" y="69"/>
                  </a:lnTo>
                  <a:lnTo>
                    <a:pt x="67" y="66"/>
                  </a:lnTo>
                  <a:lnTo>
                    <a:pt x="43" y="43"/>
                  </a:lnTo>
                  <a:lnTo>
                    <a:pt x="36" y="36"/>
                  </a:lnTo>
                  <a:lnTo>
                    <a:pt x="36" y="36"/>
                  </a:lnTo>
                  <a:lnTo>
                    <a:pt x="31" y="31"/>
                  </a:lnTo>
                  <a:lnTo>
                    <a:pt x="29" y="28"/>
                  </a:lnTo>
                  <a:lnTo>
                    <a:pt x="26" y="26"/>
                  </a:lnTo>
                  <a:lnTo>
                    <a:pt x="22" y="26"/>
                  </a:lnTo>
                  <a:lnTo>
                    <a:pt x="22" y="26"/>
                  </a:lnTo>
                  <a:lnTo>
                    <a:pt x="19" y="26"/>
                  </a:lnTo>
                  <a:lnTo>
                    <a:pt x="12" y="52"/>
                  </a:lnTo>
                  <a:lnTo>
                    <a:pt x="10" y="73"/>
                  </a:lnTo>
                  <a:lnTo>
                    <a:pt x="10" y="85"/>
                  </a:lnTo>
                  <a:lnTo>
                    <a:pt x="12" y="88"/>
                  </a:lnTo>
                  <a:lnTo>
                    <a:pt x="12" y="88"/>
                  </a:lnTo>
                  <a:lnTo>
                    <a:pt x="15" y="90"/>
                  </a:lnTo>
                  <a:lnTo>
                    <a:pt x="15" y="90"/>
                  </a:lnTo>
                  <a:lnTo>
                    <a:pt x="15" y="90"/>
                  </a:lnTo>
                  <a:lnTo>
                    <a:pt x="19" y="97"/>
                  </a:lnTo>
                  <a:lnTo>
                    <a:pt x="19" y="97"/>
                  </a:lnTo>
                  <a:lnTo>
                    <a:pt x="22" y="107"/>
                  </a:lnTo>
                  <a:lnTo>
                    <a:pt x="22" y="107"/>
                  </a:lnTo>
                  <a:lnTo>
                    <a:pt x="22" y="121"/>
                  </a:lnTo>
                  <a:lnTo>
                    <a:pt x="19" y="126"/>
                  </a:lnTo>
                  <a:lnTo>
                    <a:pt x="19" y="133"/>
                  </a:lnTo>
                  <a:lnTo>
                    <a:pt x="19" y="133"/>
                  </a:lnTo>
                  <a:lnTo>
                    <a:pt x="17" y="147"/>
                  </a:lnTo>
                  <a:lnTo>
                    <a:pt x="17" y="154"/>
                  </a:lnTo>
                  <a:lnTo>
                    <a:pt x="17" y="154"/>
                  </a:lnTo>
                  <a:lnTo>
                    <a:pt x="22" y="197"/>
                  </a:lnTo>
                  <a:lnTo>
                    <a:pt x="24" y="197"/>
                  </a:lnTo>
                  <a:lnTo>
                    <a:pt x="29" y="199"/>
                  </a:lnTo>
                  <a:lnTo>
                    <a:pt x="38" y="211"/>
                  </a:lnTo>
                  <a:lnTo>
                    <a:pt x="38" y="213"/>
                  </a:lnTo>
                  <a:lnTo>
                    <a:pt x="38" y="213"/>
                  </a:lnTo>
                  <a:lnTo>
                    <a:pt x="36" y="213"/>
                  </a:lnTo>
                  <a:lnTo>
                    <a:pt x="22" y="215"/>
                  </a:lnTo>
                  <a:lnTo>
                    <a:pt x="17" y="213"/>
                  </a:lnTo>
                  <a:lnTo>
                    <a:pt x="15" y="215"/>
                  </a:lnTo>
                  <a:lnTo>
                    <a:pt x="15" y="225"/>
                  </a:lnTo>
                  <a:lnTo>
                    <a:pt x="12" y="230"/>
                  </a:lnTo>
                  <a:lnTo>
                    <a:pt x="12" y="232"/>
                  </a:lnTo>
                  <a:lnTo>
                    <a:pt x="12" y="232"/>
                  </a:lnTo>
                  <a:lnTo>
                    <a:pt x="12" y="232"/>
                  </a:lnTo>
                  <a:lnTo>
                    <a:pt x="17" y="237"/>
                  </a:lnTo>
                  <a:lnTo>
                    <a:pt x="19" y="239"/>
                  </a:lnTo>
                  <a:lnTo>
                    <a:pt x="19" y="237"/>
                  </a:lnTo>
                  <a:lnTo>
                    <a:pt x="26" y="237"/>
                  </a:lnTo>
                  <a:lnTo>
                    <a:pt x="26" y="244"/>
                  </a:lnTo>
                  <a:lnTo>
                    <a:pt x="22" y="260"/>
                  </a:lnTo>
                  <a:lnTo>
                    <a:pt x="19" y="263"/>
                  </a:lnTo>
                  <a:lnTo>
                    <a:pt x="15" y="265"/>
                  </a:lnTo>
                  <a:lnTo>
                    <a:pt x="10" y="265"/>
                  </a:lnTo>
                  <a:lnTo>
                    <a:pt x="10" y="268"/>
                  </a:lnTo>
                  <a:lnTo>
                    <a:pt x="7" y="265"/>
                  </a:lnTo>
                  <a:lnTo>
                    <a:pt x="7" y="260"/>
                  </a:lnTo>
                  <a:lnTo>
                    <a:pt x="0" y="279"/>
                  </a:lnTo>
                  <a:lnTo>
                    <a:pt x="10" y="294"/>
                  </a:lnTo>
                  <a:lnTo>
                    <a:pt x="12" y="296"/>
                  </a:lnTo>
                  <a:lnTo>
                    <a:pt x="26" y="294"/>
                  </a:lnTo>
                  <a:lnTo>
                    <a:pt x="41" y="301"/>
                  </a:lnTo>
                  <a:lnTo>
                    <a:pt x="45" y="301"/>
                  </a:lnTo>
                  <a:lnTo>
                    <a:pt x="45" y="301"/>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30" name="Virginia"/>
            <p:cNvSpPr>
              <a:spLocks noEditPoints="1"/>
            </p:cNvSpPr>
            <p:nvPr/>
          </p:nvSpPr>
          <p:spPr bwMode="auto">
            <a:xfrm>
              <a:off x="6716464" y="2925862"/>
              <a:ext cx="1220788" cy="681038"/>
            </a:xfrm>
            <a:custGeom>
              <a:avLst/>
              <a:gdLst>
                <a:gd name="T0" fmla="*/ 754 w 769"/>
                <a:gd name="T1" fmla="*/ 137 h 429"/>
                <a:gd name="T2" fmla="*/ 752 w 769"/>
                <a:gd name="T3" fmla="*/ 142 h 429"/>
                <a:gd name="T4" fmla="*/ 747 w 769"/>
                <a:gd name="T5" fmla="*/ 163 h 429"/>
                <a:gd name="T6" fmla="*/ 738 w 769"/>
                <a:gd name="T7" fmla="*/ 227 h 429"/>
                <a:gd name="T8" fmla="*/ 733 w 769"/>
                <a:gd name="T9" fmla="*/ 237 h 429"/>
                <a:gd name="T10" fmla="*/ 719 w 769"/>
                <a:gd name="T11" fmla="*/ 230 h 429"/>
                <a:gd name="T12" fmla="*/ 714 w 769"/>
                <a:gd name="T13" fmla="*/ 201 h 429"/>
                <a:gd name="T14" fmla="*/ 717 w 769"/>
                <a:gd name="T15" fmla="*/ 185 h 429"/>
                <a:gd name="T16" fmla="*/ 728 w 769"/>
                <a:gd name="T17" fmla="*/ 152 h 429"/>
                <a:gd name="T18" fmla="*/ 733 w 769"/>
                <a:gd name="T19" fmla="*/ 128 h 429"/>
                <a:gd name="T20" fmla="*/ 726 w 769"/>
                <a:gd name="T21" fmla="*/ 263 h 429"/>
                <a:gd name="T22" fmla="*/ 681 w 769"/>
                <a:gd name="T23" fmla="*/ 275 h 429"/>
                <a:gd name="T24" fmla="*/ 662 w 769"/>
                <a:gd name="T25" fmla="*/ 253 h 429"/>
                <a:gd name="T26" fmla="*/ 698 w 769"/>
                <a:gd name="T27" fmla="*/ 263 h 429"/>
                <a:gd name="T28" fmla="*/ 684 w 769"/>
                <a:gd name="T29" fmla="*/ 239 h 429"/>
                <a:gd name="T30" fmla="*/ 672 w 769"/>
                <a:gd name="T31" fmla="*/ 237 h 429"/>
                <a:gd name="T32" fmla="*/ 684 w 769"/>
                <a:gd name="T33" fmla="*/ 227 h 429"/>
                <a:gd name="T34" fmla="*/ 676 w 769"/>
                <a:gd name="T35" fmla="*/ 216 h 429"/>
                <a:gd name="T36" fmla="*/ 691 w 769"/>
                <a:gd name="T37" fmla="*/ 213 h 429"/>
                <a:gd name="T38" fmla="*/ 684 w 769"/>
                <a:gd name="T39" fmla="*/ 199 h 429"/>
                <a:gd name="T40" fmla="*/ 684 w 769"/>
                <a:gd name="T41" fmla="*/ 194 h 429"/>
                <a:gd name="T42" fmla="*/ 655 w 769"/>
                <a:gd name="T43" fmla="*/ 190 h 429"/>
                <a:gd name="T44" fmla="*/ 662 w 769"/>
                <a:gd name="T45" fmla="*/ 185 h 429"/>
                <a:gd name="T46" fmla="*/ 676 w 769"/>
                <a:gd name="T47" fmla="*/ 180 h 429"/>
                <a:gd name="T48" fmla="*/ 669 w 769"/>
                <a:gd name="T49" fmla="*/ 147 h 429"/>
                <a:gd name="T50" fmla="*/ 660 w 769"/>
                <a:gd name="T51" fmla="*/ 147 h 429"/>
                <a:gd name="T52" fmla="*/ 646 w 769"/>
                <a:gd name="T53" fmla="*/ 135 h 429"/>
                <a:gd name="T54" fmla="*/ 617 w 769"/>
                <a:gd name="T55" fmla="*/ 130 h 429"/>
                <a:gd name="T56" fmla="*/ 565 w 769"/>
                <a:gd name="T57" fmla="*/ 100 h 429"/>
                <a:gd name="T58" fmla="*/ 582 w 769"/>
                <a:gd name="T59" fmla="*/ 59 h 429"/>
                <a:gd name="T60" fmla="*/ 549 w 769"/>
                <a:gd name="T61" fmla="*/ 33 h 429"/>
                <a:gd name="T62" fmla="*/ 530 w 769"/>
                <a:gd name="T63" fmla="*/ 29 h 429"/>
                <a:gd name="T64" fmla="*/ 530 w 769"/>
                <a:gd name="T65" fmla="*/ 24 h 429"/>
                <a:gd name="T66" fmla="*/ 511 w 769"/>
                <a:gd name="T67" fmla="*/ 7 h 429"/>
                <a:gd name="T68" fmla="*/ 447 w 769"/>
                <a:gd name="T69" fmla="*/ 0 h 429"/>
                <a:gd name="T70" fmla="*/ 445 w 769"/>
                <a:gd name="T71" fmla="*/ 45 h 429"/>
                <a:gd name="T72" fmla="*/ 437 w 769"/>
                <a:gd name="T73" fmla="*/ 59 h 429"/>
                <a:gd name="T74" fmla="*/ 423 w 769"/>
                <a:gd name="T75" fmla="*/ 74 h 429"/>
                <a:gd name="T76" fmla="*/ 414 w 769"/>
                <a:gd name="T77" fmla="*/ 95 h 429"/>
                <a:gd name="T78" fmla="*/ 357 w 769"/>
                <a:gd name="T79" fmla="*/ 135 h 429"/>
                <a:gd name="T80" fmla="*/ 343 w 769"/>
                <a:gd name="T81" fmla="*/ 147 h 429"/>
                <a:gd name="T82" fmla="*/ 338 w 769"/>
                <a:gd name="T83" fmla="*/ 171 h 429"/>
                <a:gd name="T84" fmla="*/ 305 w 769"/>
                <a:gd name="T85" fmla="*/ 263 h 429"/>
                <a:gd name="T86" fmla="*/ 286 w 769"/>
                <a:gd name="T87" fmla="*/ 277 h 429"/>
                <a:gd name="T88" fmla="*/ 246 w 769"/>
                <a:gd name="T89" fmla="*/ 308 h 429"/>
                <a:gd name="T90" fmla="*/ 196 w 769"/>
                <a:gd name="T91" fmla="*/ 322 h 429"/>
                <a:gd name="T92" fmla="*/ 163 w 769"/>
                <a:gd name="T93" fmla="*/ 322 h 429"/>
                <a:gd name="T94" fmla="*/ 146 w 769"/>
                <a:gd name="T95" fmla="*/ 298 h 429"/>
                <a:gd name="T96" fmla="*/ 116 w 769"/>
                <a:gd name="T97" fmla="*/ 332 h 429"/>
                <a:gd name="T98" fmla="*/ 71 w 769"/>
                <a:gd name="T99" fmla="*/ 384 h 429"/>
                <a:gd name="T100" fmla="*/ 0 w 769"/>
                <a:gd name="T101" fmla="*/ 429 h 429"/>
                <a:gd name="T102" fmla="*/ 132 w 769"/>
                <a:gd name="T103" fmla="*/ 412 h 429"/>
                <a:gd name="T104" fmla="*/ 177 w 769"/>
                <a:gd name="T105" fmla="*/ 403 h 429"/>
                <a:gd name="T106" fmla="*/ 274 w 769"/>
                <a:gd name="T107" fmla="*/ 395 h 429"/>
                <a:gd name="T108" fmla="*/ 381 w 769"/>
                <a:gd name="T109" fmla="*/ 379 h 429"/>
                <a:gd name="T110" fmla="*/ 437 w 769"/>
                <a:gd name="T111" fmla="*/ 369 h 429"/>
                <a:gd name="T112" fmla="*/ 542 w 769"/>
                <a:gd name="T113" fmla="*/ 348 h 429"/>
                <a:gd name="T114" fmla="*/ 648 w 769"/>
                <a:gd name="T115" fmla="*/ 329 h 429"/>
                <a:gd name="T116" fmla="*/ 747 w 769"/>
                <a:gd name="T117" fmla="*/ 30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9" h="429">
                  <a:moveTo>
                    <a:pt x="769" y="116"/>
                  </a:moveTo>
                  <a:lnTo>
                    <a:pt x="766" y="126"/>
                  </a:lnTo>
                  <a:lnTo>
                    <a:pt x="759" y="137"/>
                  </a:lnTo>
                  <a:lnTo>
                    <a:pt x="754" y="137"/>
                  </a:lnTo>
                  <a:lnTo>
                    <a:pt x="754" y="137"/>
                  </a:lnTo>
                  <a:lnTo>
                    <a:pt x="754" y="140"/>
                  </a:lnTo>
                  <a:lnTo>
                    <a:pt x="754" y="140"/>
                  </a:lnTo>
                  <a:lnTo>
                    <a:pt x="754" y="140"/>
                  </a:lnTo>
                  <a:lnTo>
                    <a:pt x="754" y="140"/>
                  </a:lnTo>
                  <a:lnTo>
                    <a:pt x="752" y="142"/>
                  </a:lnTo>
                  <a:lnTo>
                    <a:pt x="752" y="142"/>
                  </a:lnTo>
                  <a:lnTo>
                    <a:pt x="752" y="145"/>
                  </a:lnTo>
                  <a:lnTo>
                    <a:pt x="750" y="149"/>
                  </a:lnTo>
                  <a:lnTo>
                    <a:pt x="747" y="161"/>
                  </a:lnTo>
                  <a:lnTo>
                    <a:pt x="747" y="163"/>
                  </a:lnTo>
                  <a:lnTo>
                    <a:pt x="745" y="192"/>
                  </a:lnTo>
                  <a:lnTo>
                    <a:pt x="745" y="192"/>
                  </a:lnTo>
                  <a:lnTo>
                    <a:pt x="745" y="194"/>
                  </a:lnTo>
                  <a:lnTo>
                    <a:pt x="745" y="194"/>
                  </a:lnTo>
                  <a:lnTo>
                    <a:pt x="738" y="227"/>
                  </a:lnTo>
                  <a:lnTo>
                    <a:pt x="738" y="230"/>
                  </a:lnTo>
                  <a:lnTo>
                    <a:pt x="736" y="230"/>
                  </a:lnTo>
                  <a:lnTo>
                    <a:pt x="736" y="230"/>
                  </a:lnTo>
                  <a:lnTo>
                    <a:pt x="733" y="237"/>
                  </a:lnTo>
                  <a:lnTo>
                    <a:pt x="733" y="237"/>
                  </a:lnTo>
                  <a:lnTo>
                    <a:pt x="731" y="239"/>
                  </a:lnTo>
                  <a:lnTo>
                    <a:pt x="731" y="239"/>
                  </a:lnTo>
                  <a:lnTo>
                    <a:pt x="731" y="239"/>
                  </a:lnTo>
                  <a:lnTo>
                    <a:pt x="724" y="239"/>
                  </a:lnTo>
                  <a:lnTo>
                    <a:pt x="719" y="230"/>
                  </a:lnTo>
                  <a:lnTo>
                    <a:pt x="717" y="225"/>
                  </a:lnTo>
                  <a:lnTo>
                    <a:pt x="714" y="220"/>
                  </a:lnTo>
                  <a:lnTo>
                    <a:pt x="714" y="218"/>
                  </a:lnTo>
                  <a:lnTo>
                    <a:pt x="714" y="216"/>
                  </a:lnTo>
                  <a:lnTo>
                    <a:pt x="714" y="201"/>
                  </a:lnTo>
                  <a:lnTo>
                    <a:pt x="717" y="194"/>
                  </a:lnTo>
                  <a:lnTo>
                    <a:pt x="717" y="192"/>
                  </a:lnTo>
                  <a:lnTo>
                    <a:pt x="717" y="187"/>
                  </a:lnTo>
                  <a:lnTo>
                    <a:pt x="717" y="187"/>
                  </a:lnTo>
                  <a:lnTo>
                    <a:pt x="717" y="185"/>
                  </a:lnTo>
                  <a:lnTo>
                    <a:pt x="717" y="180"/>
                  </a:lnTo>
                  <a:lnTo>
                    <a:pt x="717" y="178"/>
                  </a:lnTo>
                  <a:lnTo>
                    <a:pt x="724" y="159"/>
                  </a:lnTo>
                  <a:lnTo>
                    <a:pt x="728" y="152"/>
                  </a:lnTo>
                  <a:lnTo>
                    <a:pt x="728" y="152"/>
                  </a:lnTo>
                  <a:lnTo>
                    <a:pt x="731" y="149"/>
                  </a:lnTo>
                  <a:lnTo>
                    <a:pt x="731" y="145"/>
                  </a:lnTo>
                  <a:lnTo>
                    <a:pt x="731" y="145"/>
                  </a:lnTo>
                  <a:lnTo>
                    <a:pt x="731" y="133"/>
                  </a:lnTo>
                  <a:lnTo>
                    <a:pt x="733" y="128"/>
                  </a:lnTo>
                  <a:lnTo>
                    <a:pt x="769" y="116"/>
                  </a:lnTo>
                  <a:close/>
                  <a:moveTo>
                    <a:pt x="728" y="265"/>
                  </a:moveTo>
                  <a:lnTo>
                    <a:pt x="726" y="265"/>
                  </a:lnTo>
                  <a:lnTo>
                    <a:pt x="726" y="263"/>
                  </a:lnTo>
                  <a:lnTo>
                    <a:pt x="726" y="263"/>
                  </a:lnTo>
                  <a:lnTo>
                    <a:pt x="724" y="263"/>
                  </a:lnTo>
                  <a:lnTo>
                    <a:pt x="710" y="268"/>
                  </a:lnTo>
                  <a:lnTo>
                    <a:pt x="693" y="272"/>
                  </a:lnTo>
                  <a:lnTo>
                    <a:pt x="688" y="275"/>
                  </a:lnTo>
                  <a:lnTo>
                    <a:pt x="681" y="275"/>
                  </a:lnTo>
                  <a:lnTo>
                    <a:pt x="657" y="251"/>
                  </a:lnTo>
                  <a:lnTo>
                    <a:pt x="650" y="244"/>
                  </a:lnTo>
                  <a:lnTo>
                    <a:pt x="662" y="244"/>
                  </a:lnTo>
                  <a:lnTo>
                    <a:pt x="662" y="251"/>
                  </a:lnTo>
                  <a:lnTo>
                    <a:pt x="662" y="253"/>
                  </a:lnTo>
                  <a:lnTo>
                    <a:pt x="686" y="268"/>
                  </a:lnTo>
                  <a:lnTo>
                    <a:pt x="686" y="268"/>
                  </a:lnTo>
                  <a:lnTo>
                    <a:pt x="686" y="268"/>
                  </a:lnTo>
                  <a:lnTo>
                    <a:pt x="688" y="265"/>
                  </a:lnTo>
                  <a:lnTo>
                    <a:pt x="698" y="263"/>
                  </a:lnTo>
                  <a:lnTo>
                    <a:pt x="700" y="256"/>
                  </a:lnTo>
                  <a:lnTo>
                    <a:pt x="695" y="246"/>
                  </a:lnTo>
                  <a:lnTo>
                    <a:pt x="693" y="244"/>
                  </a:lnTo>
                  <a:lnTo>
                    <a:pt x="688" y="239"/>
                  </a:lnTo>
                  <a:lnTo>
                    <a:pt x="684" y="239"/>
                  </a:lnTo>
                  <a:lnTo>
                    <a:pt x="681" y="237"/>
                  </a:lnTo>
                  <a:lnTo>
                    <a:pt x="681" y="235"/>
                  </a:lnTo>
                  <a:lnTo>
                    <a:pt x="674" y="239"/>
                  </a:lnTo>
                  <a:lnTo>
                    <a:pt x="672" y="237"/>
                  </a:lnTo>
                  <a:lnTo>
                    <a:pt x="672" y="237"/>
                  </a:lnTo>
                  <a:lnTo>
                    <a:pt x="672" y="237"/>
                  </a:lnTo>
                  <a:lnTo>
                    <a:pt x="679" y="232"/>
                  </a:lnTo>
                  <a:lnTo>
                    <a:pt x="684" y="230"/>
                  </a:lnTo>
                  <a:lnTo>
                    <a:pt x="686" y="230"/>
                  </a:lnTo>
                  <a:lnTo>
                    <a:pt x="684" y="227"/>
                  </a:lnTo>
                  <a:lnTo>
                    <a:pt x="681" y="225"/>
                  </a:lnTo>
                  <a:lnTo>
                    <a:pt x="674" y="220"/>
                  </a:lnTo>
                  <a:lnTo>
                    <a:pt x="674" y="220"/>
                  </a:lnTo>
                  <a:lnTo>
                    <a:pt x="674" y="218"/>
                  </a:lnTo>
                  <a:lnTo>
                    <a:pt x="676" y="216"/>
                  </a:lnTo>
                  <a:lnTo>
                    <a:pt x="676" y="216"/>
                  </a:lnTo>
                  <a:lnTo>
                    <a:pt x="686" y="220"/>
                  </a:lnTo>
                  <a:lnTo>
                    <a:pt x="691" y="223"/>
                  </a:lnTo>
                  <a:lnTo>
                    <a:pt x="691" y="216"/>
                  </a:lnTo>
                  <a:lnTo>
                    <a:pt x="691" y="213"/>
                  </a:lnTo>
                  <a:lnTo>
                    <a:pt x="691" y="211"/>
                  </a:lnTo>
                  <a:lnTo>
                    <a:pt x="691" y="206"/>
                  </a:lnTo>
                  <a:lnTo>
                    <a:pt x="688" y="201"/>
                  </a:lnTo>
                  <a:lnTo>
                    <a:pt x="686" y="199"/>
                  </a:lnTo>
                  <a:lnTo>
                    <a:pt x="684" y="199"/>
                  </a:lnTo>
                  <a:lnTo>
                    <a:pt x="684" y="199"/>
                  </a:lnTo>
                  <a:lnTo>
                    <a:pt x="679" y="197"/>
                  </a:lnTo>
                  <a:lnTo>
                    <a:pt x="679" y="197"/>
                  </a:lnTo>
                  <a:lnTo>
                    <a:pt x="681" y="194"/>
                  </a:lnTo>
                  <a:lnTo>
                    <a:pt x="684" y="194"/>
                  </a:lnTo>
                  <a:lnTo>
                    <a:pt x="681" y="194"/>
                  </a:lnTo>
                  <a:lnTo>
                    <a:pt x="669" y="192"/>
                  </a:lnTo>
                  <a:lnTo>
                    <a:pt x="660" y="192"/>
                  </a:lnTo>
                  <a:lnTo>
                    <a:pt x="657" y="192"/>
                  </a:lnTo>
                  <a:lnTo>
                    <a:pt x="655" y="190"/>
                  </a:lnTo>
                  <a:lnTo>
                    <a:pt x="641" y="175"/>
                  </a:lnTo>
                  <a:lnTo>
                    <a:pt x="629" y="163"/>
                  </a:lnTo>
                  <a:lnTo>
                    <a:pt x="643" y="173"/>
                  </a:lnTo>
                  <a:lnTo>
                    <a:pt x="657" y="182"/>
                  </a:lnTo>
                  <a:lnTo>
                    <a:pt x="662" y="185"/>
                  </a:lnTo>
                  <a:lnTo>
                    <a:pt x="674" y="190"/>
                  </a:lnTo>
                  <a:lnTo>
                    <a:pt x="684" y="187"/>
                  </a:lnTo>
                  <a:lnTo>
                    <a:pt x="684" y="187"/>
                  </a:lnTo>
                  <a:lnTo>
                    <a:pt x="681" y="185"/>
                  </a:lnTo>
                  <a:lnTo>
                    <a:pt x="676" y="180"/>
                  </a:lnTo>
                  <a:lnTo>
                    <a:pt x="679" y="178"/>
                  </a:lnTo>
                  <a:lnTo>
                    <a:pt x="679" y="159"/>
                  </a:lnTo>
                  <a:lnTo>
                    <a:pt x="679" y="152"/>
                  </a:lnTo>
                  <a:lnTo>
                    <a:pt x="676" y="149"/>
                  </a:lnTo>
                  <a:lnTo>
                    <a:pt x="669" y="147"/>
                  </a:lnTo>
                  <a:lnTo>
                    <a:pt x="669" y="147"/>
                  </a:lnTo>
                  <a:lnTo>
                    <a:pt x="667" y="147"/>
                  </a:lnTo>
                  <a:lnTo>
                    <a:pt x="667" y="147"/>
                  </a:lnTo>
                  <a:lnTo>
                    <a:pt x="665" y="147"/>
                  </a:lnTo>
                  <a:lnTo>
                    <a:pt x="660" y="147"/>
                  </a:lnTo>
                  <a:lnTo>
                    <a:pt x="650" y="142"/>
                  </a:lnTo>
                  <a:lnTo>
                    <a:pt x="650" y="140"/>
                  </a:lnTo>
                  <a:lnTo>
                    <a:pt x="648" y="140"/>
                  </a:lnTo>
                  <a:lnTo>
                    <a:pt x="648" y="137"/>
                  </a:lnTo>
                  <a:lnTo>
                    <a:pt x="646" y="135"/>
                  </a:lnTo>
                  <a:lnTo>
                    <a:pt x="639" y="128"/>
                  </a:lnTo>
                  <a:lnTo>
                    <a:pt x="639" y="128"/>
                  </a:lnTo>
                  <a:lnTo>
                    <a:pt x="636" y="128"/>
                  </a:lnTo>
                  <a:lnTo>
                    <a:pt x="627" y="130"/>
                  </a:lnTo>
                  <a:lnTo>
                    <a:pt x="617" y="130"/>
                  </a:lnTo>
                  <a:lnTo>
                    <a:pt x="613" y="130"/>
                  </a:lnTo>
                  <a:lnTo>
                    <a:pt x="603" y="128"/>
                  </a:lnTo>
                  <a:lnTo>
                    <a:pt x="598" y="121"/>
                  </a:lnTo>
                  <a:lnTo>
                    <a:pt x="570" y="119"/>
                  </a:lnTo>
                  <a:lnTo>
                    <a:pt x="565" y="100"/>
                  </a:lnTo>
                  <a:lnTo>
                    <a:pt x="570" y="81"/>
                  </a:lnTo>
                  <a:lnTo>
                    <a:pt x="577" y="81"/>
                  </a:lnTo>
                  <a:lnTo>
                    <a:pt x="579" y="71"/>
                  </a:lnTo>
                  <a:lnTo>
                    <a:pt x="582" y="59"/>
                  </a:lnTo>
                  <a:lnTo>
                    <a:pt x="582" y="59"/>
                  </a:lnTo>
                  <a:lnTo>
                    <a:pt x="582" y="52"/>
                  </a:lnTo>
                  <a:lnTo>
                    <a:pt x="579" y="48"/>
                  </a:lnTo>
                  <a:lnTo>
                    <a:pt x="575" y="48"/>
                  </a:lnTo>
                  <a:lnTo>
                    <a:pt x="572" y="43"/>
                  </a:lnTo>
                  <a:lnTo>
                    <a:pt x="549" y="33"/>
                  </a:lnTo>
                  <a:lnTo>
                    <a:pt x="544" y="33"/>
                  </a:lnTo>
                  <a:lnTo>
                    <a:pt x="542" y="33"/>
                  </a:lnTo>
                  <a:lnTo>
                    <a:pt x="537" y="33"/>
                  </a:lnTo>
                  <a:lnTo>
                    <a:pt x="537" y="33"/>
                  </a:lnTo>
                  <a:lnTo>
                    <a:pt x="530" y="29"/>
                  </a:lnTo>
                  <a:lnTo>
                    <a:pt x="530" y="29"/>
                  </a:lnTo>
                  <a:lnTo>
                    <a:pt x="530" y="29"/>
                  </a:lnTo>
                  <a:lnTo>
                    <a:pt x="530" y="26"/>
                  </a:lnTo>
                  <a:lnTo>
                    <a:pt x="530" y="26"/>
                  </a:lnTo>
                  <a:lnTo>
                    <a:pt x="530" y="24"/>
                  </a:lnTo>
                  <a:lnTo>
                    <a:pt x="530" y="24"/>
                  </a:lnTo>
                  <a:lnTo>
                    <a:pt x="530" y="21"/>
                  </a:lnTo>
                  <a:lnTo>
                    <a:pt x="530" y="21"/>
                  </a:lnTo>
                  <a:lnTo>
                    <a:pt x="534" y="14"/>
                  </a:lnTo>
                  <a:lnTo>
                    <a:pt x="511" y="7"/>
                  </a:lnTo>
                  <a:lnTo>
                    <a:pt x="506" y="7"/>
                  </a:lnTo>
                  <a:lnTo>
                    <a:pt x="501" y="33"/>
                  </a:lnTo>
                  <a:lnTo>
                    <a:pt x="480" y="19"/>
                  </a:lnTo>
                  <a:lnTo>
                    <a:pt x="459" y="7"/>
                  </a:lnTo>
                  <a:lnTo>
                    <a:pt x="447" y="0"/>
                  </a:lnTo>
                  <a:lnTo>
                    <a:pt x="447" y="14"/>
                  </a:lnTo>
                  <a:lnTo>
                    <a:pt x="447" y="38"/>
                  </a:lnTo>
                  <a:lnTo>
                    <a:pt x="447" y="40"/>
                  </a:lnTo>
                  <a:lnTo>
                    <a:pt x="445" y="43"/>
                  </a:lnTo>
                  <a:lnTo>
                    <a:pt x="445" y="45"/>
                  </a:lnTo>
                  <a:lnTo>
                    <a:pt x="440" y="50"/>
                  </a:lnTo>
                  <a:lnTo>
                    <a:pt x="440" y="50"/>
                  </a:lnTo>
                  <a:lnTo>
                    <a:pt x="437" y="55"/>
                  </a:lnTo>
                  <a:lnTo>
                    <a:pt x="437" y="59"/>
                  </a:lnTo>
                  <a:lnTo>
                    <a:pt x="437" y="59"/>
                  </a:lnTo>
                  <a:lnTo>
                    <a:pt x="433" y="66"/>
                  </a:lnTo>
                  <a:lnTo>
                    <a:pt x="426" y="76"/>
                  </a:lnTo>
                  <a:lnTo>
                    <a:pt x="426" y="76"/>
                  </a:lnTo>
                  <a:lnTo>
                    <a:pt x="423" y="74"/>
                  </a:lnTo>
                  <a:lnTo>
                    <a:pt x="423" y="74"/>
                  </a:lnTo>
                  <a:lnTo>
                    <a:pt x="419" y="78"/>
                  </a:lnTo>
                  <a:lnTo>
                    <a:pt x="419" y="78"/>
                  </a:lnTo>
                  <a:lnTo>
                    <a:pt x="419" y="78"/>
                  </a:lnTo>
                  <a:lnTo>
                    <a:pt x="416" y="83"/>
                  </a:lnTo>
                  <a:lnTo>
                    <a:pt x="414" y="95"/>
                  </a:lnTo>
                  <a:lnTo>
                    <a:pt x="395" y="100"/>
                  </a:lnTo>
                  <a:lnTo>
                    <a:pt x="385" y="135"/>
                  </a:lnTo>
                  <a:lnTo>
                    <a:pt x="381" y="145"/>
                  </a:lnTo>
                  <a:lnTo>
                    <a:pt x="364" y="142"/>
                  </a:lnTo>
                  <a:lnTo>
                    <a:pt x="357" y="135"/>
                  </a:lnTo>
                  <a:lnTo>
                    <a:pt x="357" y="133"/>
                  </a:lnTo>
                  <a:lnTo>
                    <a:pt x="355" y="130"/>
                  </a:lnTo>
                  <a:lnTo>
                    <a:pt x="345" y="128"/>
                  </a:lnTo>
                  <a:lnTo>
                    <a:pt x="345" y="140"/>
                  </a:lnTo>
                  <a:lnTo>
                    <a:pt x="343" y="147"/>
                  </a:lnTo>
                  <a:lnTo>
                    <a:pt x="340" y="156"/>
                  </a:lnTo>
                  <a:lnTo>
                    <a:pt x="336" y="166"/>
                  </a:lnTo>
                  <a:lnTo>
                    <a:pt x="336" y="166"/>
                  </a:lnTo>
                  <a:lnTo>
                    <a:pt x="336" y="166"/>
                  </a:lnTo>
                  <a:lnTo>
                    <a:pt x="338" y="171"/>
                  </a:lnTo>
                  <a:lnTo>
                    <a:pt x="326" y="199"/>
                  </a:lnTo>
                  <a:lnTo>
                    <a:pt x="319" y="213"/>
                  </a:lnTo>
                  <a:lnTo>
                    <a:pt x="303" y="249"/>
                  </a:lnTo>
                  <a:lnTo>
                    <a:pt x="310" y="256"/>
                  </a:lnTo>
                  <a:lnTo>
                    <a:pt x="305" y="263"/>
                  </a:lnTo>
                  <a:lnTo>
                    <a:pt x="303" y="268"/>
                  </a:lnTo>
                  <a:lnTo>
                    <a:pt x="305" y="272"/>
                  </a:lnTo>
                  <a:lnTo>
                    <a:pt x="293" y="282"/>
                  </a:lnTo>
                  <a:lnTo>
                    <a:pt x="291" y="284"/>
                  </a:lnTo>
                  <a:lnTo>
                    <a:pt x="286" y="277"/>
                  </a:lnTo>
                  <a:lnTo>
                    <a:pt x="277" y="284"/>
                  </a:lnTo>
                  <a:lnTo>
                    <a:pt x="277" y="287"/>
                  </a:lnTo>
                  <a:lnTo>
                    <a:pt x="265" y="294"/>
                  </a:lnTo>
                  <a:lnTo>
                    <a:pt x="255" y="289"/>
                  </a:lnTo>
                  <a:lnTo>
                    <a:pt x="246" y="308"/>
                  </a:lnTo>
                  <a:lnTo>
                    <a:pt x="222" y="317"/>
                  </a:lnTo>
                  <a:lnTo>
                    <a:pt x="208" y="308"/>
                  </a:lnTo>
                  <a:lnTo>
                    <a:pt x="206" y="315"/>
                  </a:lnTo>
                  <a:lnTo>
                    <a:pt x="196" y="322"/>
                  </a:lnTo>
                  <a:lnTo>
                    <a:pt x="196" y="322"/>
                  </a:lnTo>
                  <a:lnTo>
                    <a:pt x="191" y="327"/>
                  </a:lnTo>
                  <a:lnTo>
                    <a:pt x="191" y="327"/>
                  </a:lnTo>
                  <a:lnTo>
                    <a:pt x="180" y="329"/>
                  </a:lnTo>
                  <a:lnTo>
                    <a:pt x="175" y="324"/>
                  </a:lnTo>
                  <a:lnTo>
                    <a:pt x="163" y="322"/>
                  </a:lnTo>
                  <a:lnTo>
                    <a:pt x="163" y="320"/>
                  </a:lnTo>
                  <a:lnTo>
                    <a:pt x="154" y="313"/>
                  </a:lnTo>
                  <a:lnTo>
                    <a:pt x="146" y="303"/>
                  </a:lnTo>
                  <a:lnTo>
                    <a:pt x="144" y="301"/>
                  </a:lnTo>
                  <a:lnTo>
                    <a:pt x="146" y="298"/>
                  </a:lnTo>
                  <a:lnTo>
                    <a:pt x="149" y="296"/>
                  </a:lnTo>
                  <a:lnTo>
                    <a:pt x="151" y="296"/>
                  </a:lnTo>
                  <a:lnTo>
                    <a:pt x="146" y="291"/>
                  </a:lnTo>
                  <a:lnTo>
                    <a:pt x="118" y="327"/>
                  </a:lnTo>
                  <a:lnTo>
                    <a:pt x="116" y="332"/>
                  </a:lnTo>
                  <a:lnTo>
                    <a:pt x="101" y="339"/>
                  </a:lnTo>
                  <a:lnTo>
                    <a:pt x="97" y="341"/>
                  </a:lnTo>
                  <a:lnTo>
                    <a:pt x="97" y="343"/>
                  </a:lnTo>
                  <a:lnTo>
                    <a:pt x="71" y="374"/>
                  </a:lnTo>
                  <a:lnTo>
                    <a:pt x="71" y="384"/>
                  </a:lnTo>
                  <a:lnTo>
                    <a:pt x="68" y="386"/>
                  </a:lnTo>
                  <a:lnTo>
                    <a:pt x="49" y="403"/>
                  </a:lnTo>
                  <a:lnTo>
                    <a:pt x="28" y="414"/>
                  </a:lnTo>
                  <a:lnTo>
                    <a:pt x="19" y="419"/>
                  </a:lnTo>
                  <a:lnTo>
                    <a:pt x="0" y="429"/>
                  </a:lnTo>
                  <a:lnTo>
                    <a:pt x="19" y="426"/>
                  </a:lnTo>
                  <a:lnTo>
                    <a:pt x="66" y="422"/>
                  </a:lnTo>
                  <a:lnTo>
                    <a:pt x="80" y="419"/>
                  </a:lnTo>
                  <a:lnTo>
                    <a:pt x="101" y="417"/>
                  </a:lnTo>
                  <a:lnTo>
                    <a:pt x="132" y="412"/>
                  </a:lnTo>
                  <a:lnTo>
                    <a:pt x="137" y="412"/>
                  </a:lnTo>
                  <a:lnTo>
                    <a:pt x="146" y="410"/>
                  </a:lnTo>
                  <a:lnTo>
                    <a:pt x="168" y="407"/>
                  </a:lnTo>
                  <a:lnTo>
                    <a:pt x="168" y="405"/>
                  </a:lnTo>
                  <a:lnTo>
                    <a:pt x="177" y="403"/>
                  </a:lnTo>
                  <a:lnTo>
                    <a:pt x="194" y="400"/>
                  </a:lnTo>
                  <a:lnTo>
                    <a:pt x="191" y="403"/>
                  </a:lnTo>
                  <a:lnTo>
                    <a:pt x="222" y="400"/>
                  </a:lnTo>
                  <a:lnTo>
                    <a:pt x="267" y="395"/>
                  </a:lnTo>
                  <a:lnTo>
                    <a:pt x="274" y="395"/>
                  </a:lnTo>
                  <a:lnTo>
                    <a:pt x="295" y="391"/>
                  </a:lnTo>
                  <a:lnTo>
                    <a:pt x="312" y="388"/>
                  </a:lnTo>
                  <a:lnTo>
                    <a:pt x="350" y="384"/>
                  </a:lnTo>
                  <a:lnTo>
                    <a:pt x="352" y="384"/>
                  </a:lnTo>
                  <a:lnTo>
                    <a:pt x="381" y="379"/>
                  </a:lnTo>
                  <a:lnTo>
                    <a:pt x="402" y="377"/>
                  </a:lnTo>
                  <a:lnTo>
                    <a:pt x="404" y="374"/>
                  </a:lnTo>
                  <a:lnTo>
                    <a:pt x="416" y="372"/>
                  </a:lnTo>
                  <a:lnTo>
                    <a:pt x="428" y="369"/>
                  </a:lnTo>
                  <a:lnTo>
                    <a:pt x="437" y="369"/>
                  </a:lnTo>
                  <a:lnTo>
                    <a:pt x="471" y="362"/>
                  </a:lnTo>
                  <a:lnTo>
                    <a:pt x="475" y="362"/>
                  </a:lnTo>
                  <a:lnTo>
                    <a:pt x="501" y="358"/>
                  </a:lnTo>
                  <a:lnTo>
                    <a:pt x="516" y="355"/>
                  </a:lnTo>
                  <a:lnTo>
                    <a:pt x="542" y="348"/>
                  </a:lnTo>
                  <a:lnTo>
                    <a:pt x="556" y="346"/>
                  </a:lnTo>
                  <a:lnTo>
                    <a:pt x="568" y="343"/>
                  </a:lnTo>
                  <a:lnTo>
                    <a:pt x="613" y="336"/>
                  </a:lnTo>
                  <a:lnTo>
                    <a:pt x="624" y="332"/>
                  </a:lnTo>
                  <a:lnTo>
                    <a:pt x="648" y="329"/>
                  </a:lnTo>
                  <a:lnTo>
                    <a:pt x="691" y="320"/>
                  </a:lnTo>
                  <a:lnTo>
                    <a:pt x="707" y="315"/>
                  </a:lnTo>
                  <a:lnTo>
                    <a:pt x="724" y="313"/>
                  </a:lnTo>
                  <a:lnTo>
                    <a:pt x="750" y="306"/>
                  </a:lnTo>
                  <a:lnTo>
                    <a:pt x="747" y="303"/>
                  </a:lnTo>
                  <a:lnTo>
                    <a:pt x="728" y="265"/>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4" name="Vermont"/>
            <p:cNvSpPr>
              <a:spLocks/>
            </p:cNvSpPr>
            <p:nvPr/>
          </p:nvSpPr>
          <p:spPr bwMode="auto">
            <a:xfrm>
              <a:off x="7895977" y="1659037"/>
              <a:ext cx="261938" cy="488950"/>
            </a:xfrm>
            <a:custGeom>
              <a:avLst/>
              <a:gdLst>
                <a:gd name="T0" fmla="*/ 7 w 165"/>
                <a:gd name="T1" fmla="*/ 88 h 308"/>
                <a:gd name="T2" fmla="*/ 11 w 165"/>
                <a:gd name="T3" fmla="*/ 93 h 308"/>
                <a:gd name="T4" fmla="*/ 19 w 165"/>
                <a:gd name="T5" fmla="*/ 100 h 308"/>
                <a:gd name="T6" fmla="*/ 21 w 165"/>
                <a:gd name="T7" fmla="*/ 107 h 308"/>
                <a:gd name="T8" fmla="*/ 21 w 165"/>
                <a:gd name="T9" fmla="*/ 107 h 308"/>
                <a:gd name="T10" fmla="*/ 23 w 165"/>
                <a:gd name="T11" fmla="*/ 128 h 308"/>
                <a:gd name="T12" fmla="*/ 19 w 165"/>
                <a:gd name="T13" fmla="*/ 147 h 308"/>
                <a:gd name="T14" fmla="*/ 21 w 165"/>
                <a:gd name="T15" fmla="*/ 157 h 308"/>
                <a:gd name="T16" fmla="*/ 30 w 165"/>
                <a:gd name="T17" fmla="*/ 180 h 308"/>
                <a:gd name="T18" fmla="*/ 35 w 165"/>
                <a:gd name="T19" fmla="*/ 190 h 308"/>
                <a:gd name="T20" fmla="*/ 33 w 165"/>
                <a:gd name="T21" fmla="*/ 204 h 308"/>
                <a:gd name="T22" fmla="*/ 33 w 165"/>
                <a:gd name="T23" fmla="*/ 211 h 308"/>
                <a:gd name="T24" fmla="*/ 52 w 165"/>
                <a:gd name="T25" fmla="*/ 216 h 308"/>
                <a:gd name="T26" fmla="*/ 66 w 165"/>
                <a:gd name="T27" fmla="*/ 285 h 308"/>
                <a:gd name="T28" fmla="*/ 94 w 165"/>
                <a:gd name="T29" fmla="*/ 303 h 308"/>
                <a:gd name="T30" fmla="*/ 144 w 165"/>
                <a:gd name="T31" fmla="*/ 292 h 308"/>
                <a:gd name="T32" fmla="*/ 130 w 165"/>
                <a:gd name="T33" fmla="*/ 280 h 308"/>
                <a:gd name="T34" fmla="*/ 137 w 165"/>
                <a:gd name="T35" fmla="*/ 258 h 308"/>
                <a:gd name="T36" fmla="*/ 132 w 165"/>
                <a:gd name="T37" fmla="*/ 244 h 308"/>
                <a:gd name="T38" fmla="*/ 130 w 165"/>
                <a:gd name="T39" fmla="*/ 232 h 308"/>
                <a:gd name="T40" fmla="*/ 127 w 165"/>
                <a:gd name="T41" fmla="*/ 216 h 308"/>
                <a:gd name="T42" fmla="*/ 127 w 165"/>
                <a:gd name="T43" fmla="*/ 185 h 308"/>
                <a:gd name="T44" fmla="*/ 135 w 165"/>
                <a:gd name="T45" fmla="*/ 114 h 308"/>
                <a:gd name="T46" fmla="*/ 132 w 165"/>
                <a:gd name="T47" fmla="*/ 109 h 308"/>
                <a:gd name="T48" fmla="*/ 130 w 165"/>
                <a:gd name="T49" fmla="*/ 100 h 308"/>
                <a:gd name="T50" fmla="*/ 132 w 165"/>
                <a:gd name="T51" fmla="*/ 93 h 308"/>
                <a:gd name="T52" fmla="*/ 135 w 165"/>
                <a:gd name="T53" fmla="*/ 93 h 308"/>
                <a:gd name="T54" fmla="*/ 146 w 165"/>
                <a:gd name="T55" fmla="*/ 86 h 308"/>
                <a:gd name="T56" fmla="*/ 153 w 165"/>
                <a:gd name="T57" fmla="*/ 79 h 308"/>
                <a:gd name="T58" fmla="*/ 156 w 165"/>
                <a:gd name="T59" fmla="*/ 76 h 308"/>
                <a:gd name="T60" fmla="*/ 158 w 165"/>
                <a:gd name="T61" fmla="*/ 74 h 308"/>
                <a:gd name="T62" fmla="*/ 163 w 165"/>
                <a:gd name="T63" fmla="*/ 64 h 308"/>
                <a:gd name="T64" fmla="*/ 163 w 165"/>
                <a:gd name="T65" fmla="*/ 64 h 308"/>
                <a:gd name="T66" fmla="*/ 165 w 165"/>
                <a:gd name="T67" fmla="*/ 50 h 308"/>
                <a:gd name="T68" fmla="*/ 163 w 165"/>
                <a:gd name="T69" fmla="*/ 48 h 308"/>
                <a:gd name="T70" fmla="*/ 156 w 165"/>
                <a:gd name="T71" fmla="*/ 38 h 308"/>
                <a:gd name="T72" fmla="*/ 151 w 165"/>
                <a:gd name="T73" fmla="*/ 34 h 308"/>
                <a:gd name="T74" fmla="*/ 153 w 165"/>
                <a:gd name="T75" fmla="*/ 0 h 308"/>
                <a:gd name="T76" fmla="*/ 66 w 165"/>
                <a:gd name="T77" fmla="*/ 22 h 308"/>
                <a:gd name="T78" fmla="*/ 0 w 165"/>
                <a:gd name="T79" fmla="*/ 38 h 308"/>
                <a:gd name="T80" fmla="*/ 2 w 165"/>
                <a:gd name="T81" fmla="*/ 6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5" h="308">
                  <a:moveTo>
                    <a:pt x="2" y="62"/>
                  </a:moveTo>
                  <a:lnTo>
                    <a:pt x="7" y="88"/>
                  </a:lnTo>
                  <a:lnTo>
                    <a:pt x="9" y="93"/>
                  </a:lnTo>
                  <a:lnTo>
                    <a:pt x="11" y="93"/>
                  </a:lnTo>
                  <a:lnTo>
                    <a:pt x="14" y="95"/>
                  </a:lnTo>
                  <a:lnTo>
                    <a:pt x="19" y="100"/>
                  </a:lnTo>
                  <a:lnTo>
                    <a:pt x="19" y="102"/>
                  </a:lnTo>
                  <a:lnTo>
                    <a:pt x="21" y="107"/>
                  </a:lnTo>
                  <a:lnTo>
                    <a:pt x="21" y="107"/>
                  </a:lnTo>
                  <a:lnTo>
                    <a:pt x="21" y="107"/>
                  </a:lnTo>
                  <a:lnTo>
                    <a:pt x="21" y="112"/>
                  </a:lnTo>
                  <a:lnTo>
                    <a:pt x="23" y="128"/>
                  </a:lnTo>
                  <a:lnTo>
                    <a:pt x="19" y="138"/>
                  </a:lnTo>
                  <a:lnTo>
                    <a:pt x="19" y="147"/>
                  </a:lnTo>
                  <a:lnTo>
                    <a:pt x="19" y="152"/>
                  </a:lnTo>
                  <a:lnTo>
                    <a:pt x="21" y="157"/>
                  </a:lnTo>
                  <a:lnTo>
                    <a:pt x="21" y="157"/>
                  </a:lnTo>
                  <a:lnTo>
                    <a:pt x="30" y="180"/>
                  </a:lnTo>
                  <a:lnTo>
                    <a:pt x="33" y="183"/>
                  </a:lnTo>
                  <a:lnTo>
                    <a:pt x="35" y="190"/>
                  </a:lnTo>
                  <a:lnTo>
                    <a:pt x="33" y="199"/>
                  </a:lnTo>
                  <a:lnTo>
                    <a:pt x="33" y="204"/>
                  </a:lnTo>
                  <a:lnTo>
                    <a:pt x="33" y="211"/>
                  </a:lnTo>
                  <a:lnTo>
                    <a:pt x="33" y="211"/>
                  </a:lnTo>
                  <a:lnTo>
                    <a:pt x="38" y="211"/>
                  </a:lnTo>
                  <a:lnTo>
                    <a:pt x="52" y="216"/>
                  </a:lnTo>
                  <a:lnTo>
                    <a:pt x="56" y="240"/>
                  </a:lnTo>
                  <a:lnTo>
                    <a:pt x="66" y="285"/>
                  </a:lnTo>
                  <a:lnTo>
                    <a:pt x="73" y="308"/>
                  </a:lnTo>
                  <a:lnTo>
                    <a:pt x="94" y="303"/>
                  </a:lnTo>
                  <a:lnTo>
                    <a:pt x="101" y="301"/>
                  </a:lnTo>
                  <a:lnTo>
                    <a:pt x="144" y="292"/>
                  </a:lnTo>
                  <a:lnTo>
                    <a:pt x="132" y="285"/>
                  </a:lnTo>
                  <a:lnTo>
                    <a:pt x="130" y="280"/>
                  </a:lnTo>
                  <a:lnTo>
                    <a:pt x="130" y="277"/>
                  </a:lnTo>
                  <a:lnTo>
                    <a:pt x="137" y="258"/>
                  </a:lnTo>
                  <a:lnTo>
                    <a:pt x="135" y="247"/>
                  </a:lnTo>
                  <a:lnTo>
                    <a:pt x="132" y="244"/>
                  </a:lnTo>
                  <a:lnTo>
                    <a:pt x="130" y="240"/>
                  </a:lnTo>
                  <a:lnTo>
                    <a:pt x="130" y="232"/>
                  </a:lnTo>
                  <a:lnTo>
                    <a:pt x="130" y="221"/>
                  </a:lnTo>
                  <a:lnTo>
                    <a:pt x="127" y="216"/>
                  </a:lnTo>
                  <a:lnTo>
                    <a:pt x="125" y="197"/>
                  </a:lnTo>
                  <a:lnTo>
                    <a:pt x="127" y="185"/>
                  </a:lnTo>
                  <a:lnTo>
                    <a:pt x="132" y="161"/>
                  </a:lnTo>
                  <a:lnTo>
                    <a:pt x="135" y="114"/>
                  </a:lnTo>
                  <a:lnTo>
                    <a:pt x="135" y="112"/>
                  </a:lnTo>
                  <a:lnTo>
                    <a:pt x="132" y="109"/>
                  </a:lnTo>
                  <a:lnTo>
                    <a:pt x="130" y="100"/>
                  </a:lnTo>
                  <a:lnTo>
                    <a:pt x="130" y="100"/>
                  </a:lnTo>
                  <a:lnTo>
                    <a:pt x="130" y="98"/>
                  </a:lnTo>
                  <a:lnTo>
                    <a:pt x="132" y="93"/>
                  </a:lnTo>
                  <a:lnTo>
                    <a:pt x="132" y="93"/>
                  </a:lnTo>
                  <a:lnTo>
                    <a:pt x="135" y="93"/>
                  </a:lnTo>
                  <a:lnTo>
                    <a:pt x="139" y="88"/>
                  </a:lnTo>
                  <a:lnTo>
                    <a:pt x="146" y="86"/>
                  </a:lnTo>
                  <a:lnTo>
                    <a:pt x="151" y="79"/>
                  </a:lnTo>
                  <a:lnTo>
                    <a:pt x="153" y="79"/>
                  </a:lnTo>
                  <a:lnTo>
                    <a:pt x="156" y="76"/>
                  </a:lnTo>
                  <a:lnTo>
                    <a:pt x="156" y="76"/>
                  </a:lnTo>
                  <a:lnTo>
                    <a:pt x="156" y="74"/>
                  </a:lnTo>
                  <a:lnTo>
                    <a:pt x="158" y="74"/>
                  </a:lnTo>
                  <a:lnTo>
                    <a:pt x="158" y="71"/>
                  </a:lnTo>
                  <a:lnTo>
                    <a:pt x="163" y="64"/>
                  </a:lnTo>
                  <a:lnTo>
                    <a:pt x="163" y="64"/>
                  </a:lnTo>
                  <a:lnTo>
                    <a:pt x="163" y="64"/>
                  </a:lnTo>
                  <a:lnTo>
                    <a:pt x="163" y="62"/>
                  </a:lnTo>
                  <a:lnTo>
                    <a:pt x="165" y="50"/>
                  </a:lnTo>
                  <a:lnTo>
                    <a:pt x="163" y="48"/>
                  </a:lnTo>
                  <a:lnTo>
                    <a:pt x="163" y="48"/>
                  </a:lnTo>
                  <a:lnTo>
                    <a:pt x="161" y="43"/>
                  </a:lnTo>
                  <a:lnTo>
                    <a:pt x="156" y="38"/>
                  </a:lnTo>
                  <a:lnTo>
                    <a:pt x="153" y="36"/>
                  </a:lnTo>
                  <a:lnTo>
                    <a:pt x="151" y="34"/>
                  </a:lnTo>
                  <a:lnTo>
                    <a:pt x="151" y="5"/>
                  </a:lnTo>
                  <a:lnTo>
                    <a:pt x="153" y="0"/>
                  </a:lnTo>
                  <a:lnTo>
                    <a:pt x="120" y="10"/>
                  </a:lnTo>
                  <a:lnTo>
                    <a:pt x="66" y="22"/>
                  </a:lnTo>
                  <a:lnTo>
                    <a:pt x="14" y="36"/>
                  </a:lnTo>
                  <a:lnTo>
                    <a:pt x="0" y="38"/>
                  </a:lnTo>
                  <a:lnTo>
                    <a:pt x="0" y="41"/>
                  </a:lnTo>
                  <a:lnTo>
                    <a:pt x="2" y="62"/>
                  </a:lnTo>
                  <a:close/>
                </a:path>
              </a:pathLst>
            </a:custGeom>
            <a:solidFill>
              <a:schemeClr val="accent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7" name="Utah"/>
            <p:cNvSpPr>
              <a:spLocks/>
            </p:cNvSpPr>
            <p:nvPr/>
          </p:nvSpPr>
          <p:spPr bwMode="auto">
            <a:xfrm>
              <a:off x="2058739" y="2433737"/>
              <a:ext cx="868363" cy="1082675"/>
            </a:xfrm>
            <a:custGeom>
              <a:avLst/>
              <a:gdLst>
                <a:gd name="T0" fmla="*/ 495 w 547"/>
                <a:gd name="T1" fmla="*/ 573 h 682"/>
                <a:gd name="T2" fmla="*/ 499 w 547"/>
                <a:gd name="T3" fmla="*/ 540 h 682"/>
                <a:gd name="T4" fmla="*/ 504 w 547"/>
                <a:gd name="T5" fmla="*/ 497 h 682"/>
                <a:gd name="T6" fmla="*/ 506 w 547"/>
                <a:gd name="T7" fmla="*/ 471 h 682"/>
                <a:gd name="T8" fmla="*/ 511 w 547"/>
                <a:gd name="T9" fmla="*/ 450 h 682"/>
                <a:gd name="T10" fmla="*/ 511 w 547"/>
                <a:gd name="T11" fmla="*/ 445 h 682"/>
                <a:gd name="T12" fmla="*/ 513 w 547"/>
                <a:gd name="T13" fmla="*/ 421 h 682"/>
                <a:gd name="T14" fmla="*/ 518 w 547"/>
                <a:gd name="T15" fmla="*/ 393 h 682"/>
                <a:gd name="T16" fmla="*/ 521 w 547"/>
                <a:gd name="T17" fmla="*/ 376 h 682"/>
                <a:gd name="T18" fmla="*/ 523 w 547"/>
                <a:gd name="T19" fmla="*/ 358 h 682"/>
                <a:gd name="T20" fmla="*/ 539 w 547"/>
                <a:gd name="T21" fmla="*/ 237 h 682"/>
                <a:gd name="T22" fmla="*/ 547 w 547"/>
                <a:gd name="T23" fmla="*/ 194 h 682"/>
                <a:gd name="T24" fmla="*/ 532 w 547"/>
                <a:gd name="T25" fmla="*/ 192 h 682"/>
                <a:gd name="T26" fmla="*/ 490 w 547"/>
                <a:gd name="T27" fmla="*/ 185 h 682"/>
                <a:gd name="T28" fmla="*/ 485 w 547"/>
                <a:gd name="T29" fmla="*/ 185 h 682"/>
                <a:gd name="T30" fmla="*/ 473 w 547"/>
                <a:gd name="T31" fmla="*/ 182 h 682"/>
                <a:gd name="T32" fmla="*/ 459 w 547"/>
                <a:gd name="T33" fmla="*/ 182 h 682"/>
                <a:gd name="T34" fmla="*/ 459 w 547"/>
                <a:gd name="T35" fmla="*/ 182 h 682"/>
                <a:gd name="T36" fmla="*/ 454 w 547"/>
                <a:gd name="T37" fmla="*/ 180 h 682"/>
                <a:gd name="T38" fmla="*/ 414 w 547"/>
                <a:gd name="T39" fmla="*/ 175 h 682"/>
                <a:gd name="T40" fmla="*/ 364 w 547"/>
                <a:gd name="T41" fmla="*/ 168 h 682"/>
                <a:gd name="T42" fmla="*/ 369 w 547"/>
                <a:gd name="T43" fmla="*/ 135 h 682"/>
                <a:gd name="T44" fmla="*/ 376 w 547"/>
                <a:gd name="T45" fmla="*/ 97 h 682"/>
                <a:gd name="T46" fmla="*/ 383 w 547"/>
                <a:gd name="T47" fmla="*/ 45 h 682"/>
                <a:gd name="T48" fmla="*/ 343 w 547"/>
                <a:gd name="T49" fmla="*/ 38 h 682"/>
                <a:gd name="T50" fmla="*/ 289 w 547"/>
                <a:gd name="T51" fmla="*/ 31 h 682"/>
                <a:gd name="T52" fmla="*/ 284 w 547"/>
                <a:gd name="T53" fmla="*/ 28 h 682"/>
                <a:gd name="T54" fmla="*/ 279 w 547"/>
                <a:gd name="T55" fmla="*/ 28 h 682"/>
                <a:gd name="T56" fmla="*/ 279 w 547"/>
                <a:gd name="T57" fmla="*/ 28 h 682"/>
                <a:gd name="T58" fmla="*/ 260 w 547"/>
                <a:gd name="T59" fmla="*/ 24 h 682"/>
                <a:gd name="T60" fmla="*/ 237 w 547"/>
                <a:gd name="T61" fmla="*/ 21 h 682"/>
                <a:gd name="T62" fmla="*/ 211 w 547"/>
                <a:gd name="T63" fmla="*/ 17 h 682"/>
                <a:gd name="T64" fmla="*/ 175 w 547"/>
                <a:gd name="T65" fmla="*/ 10 h 682"/>
                <a:gd name="T66" fmla="*/ 173 w 547"/>
                <a:gd name="T67" fmla="*/ 10 h 682"/>
                <a:gd name="T68" fmla="*/ 142 w 547"/>
                <a:gd name="T69" fmla="*/ 5 h 682"/>
                <a:gd name="T70" fmla="*/ 140 w 547"/>
                <a:gd name="T71" fmla="*/ 5 h 682"/>
                <a:gd name="T72" fmla="*/ 133 w 547"/>
                <a:gd name="T73" fmla="*/ 2 h 682"/>
                <a:gd name="T74" fmla="*/ 130 w 547"/>
                <a:gd name="T75" fmla="*/ 2 h 682"/>
                <a:gd name="T76" fmla="*/ 123 w 547"/>
                <a:gd name="T77" fmla="*/ 0 h 682"/>
                <a:gd name="T78" fmla="*/ 118 w 547"/>
                <a:gd name="T79" fmla="*/ 0 h 682"/>
                <a:gd name="T80" fmla="*/ 95 w 547"/>
                <a:gd name="T81" fmla="*/ 118 h 682"/>
                <a:gd name="T82" fmla="*/ 73 w 547"/>
                <a:gd name="T83" fmla="*/ 225 h 682"/>
                <a:gd name="T84" fmla="*/ 69 w 547"/>
                <a:gd name="T85" fmla="*/ 251 h 682"/>
                <a:gd name="T86" fmla="*/ 62 w 547"/>
                <a:gd name="T87" fmla="*/ 296 h 682"/>
                <a:gd name="T88" fmla="*/ 40 w 547"/>
                <a:gd name="T89" fmla="*/ 400 h 682"/>
                <a:gd name="T90" fmla="*/ 38 w 547"/>
                <a:gd name="T91" fmla="*/ 412 h 682"/>
                <a:gd name="T92" fmla="*/ 28 w 547"/>
                <a:gd name="T93" fmla="*/ 464 h 682"/>
                <a:gd name="T94" fmla="*/ 14 w 547"/>
                <a:gd name="T95" fmla="*/ 530 h 682"/>
                <a:gd name="T96" fmla="*/ 0 w 547"/>
                <a:gd name="T97" fmla="*/ 601 h 682"/>
                <a:gd name="T98" fmla="*/ 111 w 547"/>
                <a:gd name="T99" fmla="*/ 623 h 682"/>
                <a:gd name="T100" fmla="*/ 144 w 547"/>
                <a:gd name="T101" fmla="*/ 630 h 682"/>
                <a:gd name="T102" fmla="*/ 253 w 547"/>
                <a:gd name="T103" fmla="*/ 646 h 682"/>
                <a:gd name="T104" fmla="*/ 315 w 547"/>
                <a:gd name="T105" fmla="*/ 656 h 682"/>
                <a:gd name="T106" fmla="*/ 341 w 547"/>
                <a:gd name="T107" fmla="*/ 660 h 682"/>
                <a:gd name="T108" fmla="*/ 355 w 547"/>
                <a:gd name="T109" fmla="*/ 663 h 682"/>
                <a:gd name="T110" fmla="*/ 388 w 547"/>
                <a:gd name="T111" fmla="*/ 668 h 682"/>
                <a:gd name="T112" fmla="*/ 478 w 547"/>
                <a:gd name="T113" fmla="*/ 682 h 682"/>
                <a:gd name="T114" fmla="*/ 487 w 547"/>
                <a:gd name="T115" fmla="*/ 623 h 682"/>
                <a:gd name="T116" fmla="*/ 495 w 547"/>
                <a:gd name="T117" fmla="*/ 573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7" h="682">
                  <a:moveTo>
                    <a:pt x="495" y="573"/>
                  </a:moveTo>
                  <a:lnTo>
                    <a:pt x="499" y="540"/>
                  </a:lnTo>
                  <a:lnTo>
                    <a:pt x="504" y="497"/>
                  </a:lnTo>
                  <a:lnTo>
                    <a:pt x="506" y="471"/>
                  </a:lnTo>
                  <a:lnTo>
                    <a:pt x="511" y="450"/>
                  </a:lnTo>
                  <a:lnTo>
                    <a:pt x="511" y="445"/>
                  </a:lnTo>
                  <a:lnTo>
                    <a:pt x="513" y="421"/>
                  </a:lnTo>
                  <a:lnTo>
                    <a:pt x="518" y="393"/>
                  </a:lnTo>
                  <a:lnTo>
                    <a:pt x="521" y="376"/>
                  </a:lnTo>
                  <a:lnTo>
                    <a:pt x="523" y="358"/>
                  </a:lnTo>
                  <a:lnTo>
                    <a:pt x="539" y="237"/>
                  </a:lnTo>
                  <a:lnTo>
                    <a:pt x="547" y="194"/>
                  </a:lnTo>
                  <a:lnTo>
                    <a:pt x="532" y="192"/>
                  </a:lnTo>
                  <a:lnTo>
                    <a:pt x="490" y="185"/>
                  </a:lnTo>
                  <a:lnTo>
                    <a:pt x="485" y="185"/>
                  </a:lnTo>
                  <a:lnTo>
                    <a:pt x="473" y="182"/>
                  </a:lnTo>
                  <a:lnTo>
                    <a:pt x="459" y="182"/>
                  </a:lnTo>
                  <a:lnTo>
                    <a:pt x="459" y="182"/>
                  </a:lnTo>
                  <a:lnTo>
                    <a:pt x="454" y="180"/>
                  </a:lnTo>
                  <a:lnTo>
                    <a:pt x="414" y="175"/>
                  </a:lnTo>
                  <a:lnTo>
                    <a:pt x="364" y="168"/>
                  </a:lnTo>
                  <a:lnTo>
                    <a:pt x="369" y="135"/>
                  </a:lnTo>
                  <a:lnTo>
                    <a:pt x="376" y="97"/>
                  </a:lnTo>
                  <a:lnTo>
                    <a:pt x="383" y="45"/>
                  </a:lnTo>
                  <a:lnTo>
                    <a:pt x="343" y="38"/>
                  </a:lnTo>
                  <a:lnTo>
                    <a:pt x="289" y="31"/>
                  </a:lnTo>
                  <a:lnTo>
                    <a:pt x="284" y="28"/>
                  </a:lnTo>
                  <a:lnTo>
                    <a:pt x="279" y="28"/>
                  </a:lnTo>
                  <a:lnTo>
                    <a:pt x="279" y="28"/>
                  </a:lnTo>
                  <a:lnTo>
                    <a:pt x="260" y="24"/>
                  </a:lnTo>
                  <a:lnTo>
                    <a:pt x="237" y="21"/>
                  </a:lnTo>
                  <a:lnTo>
                    <a:pt x="211" y="17"/>
                  </a:lnTo>
                  <a:lnTo>
                    <a:pt x="175" y="10"/>
                  </a:lnTo>
                  <a:lnTo>
                    <a:pt x="173" y="10"/>
                  </a:lnTo>
                  <a:lnTo>
                    <a:pt x="142" y="5"/>
                  </a:lnTo>
                  <a:lnTo>
                    <a:pt x="140" y="5"/>
                  </a:lnTo>
                  <a:lnTo>
                    <a:pt x="133" y="2"/>
                  </a:lnTo>
                  <a:lnTo>
                    <a:pt x="130" y="2"/>
                  </a:lnTo>
                  <a:lnTo>
                    <a:pt x="123" y="0"/>
                  </a:lnTo>
                  <a:lnTo>
                    <a:pt x="118" y="0"/>
                  </a:lnTo>
                  <a:lnTo>
                    <a:pt x="95" y="118"/>
                  </a:lnTo>
                  <a:lnTo>
                    <a:pt x="73" y="225"/>
                  </a:lnTo>
                  <a:lnTo>
                    <a:pt x="69" y="251"/>
                  </a:lnTo>
                  <a:lnTo>
                    <a:pt x="62" y="296"/>
                  </a:lnTo>
                  <a:lnTo>
                    <a:pt x="40" y="400"/>
                  </a:lnTo>
                  <a:lnTo>
                    <a:pt x="38" y="412"/>
                  </a:lnTo>
                  <a:lnTo>
                    <a:pt x="28" y="464"/>
                  </a:lnTo>
                  <a:lnTo>
                    <a:pt x="14" y="530"/>
                  </a:lnTo>
                  <a:lnTo>
                    <a:pt x="0" y="601"/>
                  </a:lnTo>
                  <a:lnTo>
                    <a:pt x="111" y="623"/>
                  </a:lnTo>
                  <a:lnTo>
                    <a:pt x="144" y="630"/>
                  </a:lnTo>
                  <a:lnTo>
                    <a:pt x="253" y="646"/>
                  </a:lnTo>
                  <a:lnTo>
                    <a:pt x="315" y="656"/>
                  </a:lnTo>
                  <a:lnTo>
                    <a:pt x="341" y="660"/>
                  </a:lnTo>
                  <a:lnTo>
                    <a:pt x="355" y="663"/>
                  </a:lnTo>
                  <a:lnTo>
                    <a:pt x="388" y="668"/>
                  </a:lnTo>
                  <a:lnTo>
                    <a:pt x="478" y="682"/>
                  </a:lnTo>
                  <a:lnTo>
                    <a:pt x="487" y="623"/>
                  </a:lnTo>
                  <a:lnTo>
                    <a:pt x="495" y="573"/>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1" name="Texas"/>
            <p:cNvSpPr>
              <a:spLocks/>
            </p:cNvSpPr>
            <p:nvPr/>
          </p:nvSpPr>
          <p:spPr bwMode="auto">
            <a:xfrm>
              <a:off x="3076327" y="3711675"/>
              <a:ext cx="2144713" cy="2100263"/>
            </a:xfrm>
            <a:custGeom>
              <a:avLst/>
              <a:gdLst>
                <a:gd name="T0" fmla="*/ 1335 w 1351"/>
                <a:gd name="T1" fmla="*/ 753 h 1323"/>
                <a:gd name="T2" fmla="*/ 1320 w 1351"/>
                <a:gd name="T3" fmla="*/ 625 h 1323"/>
                <a:gd name="T4" fmla="*/ 1292 w 1351"/>
                <a:gd name="T5" fmla="*/ 383 h 1323"/>
                <a:gd name="T6" fmla="*/ 1252 w 1351"/>
                <a:gd name="T7" fmla="*/ 379 h 1323"/>
                <a:gd name="T8" fmla="*/ 1174 w 1351"/>
                <a:gd name="T9" fmla="*/ 336 h 1323"/>
                <a:gd name="T10" fmla="*/ 1171 w 1351"/>
                <a:gd name="T11" fmla="*/ 343 h 1323"/>
                <a:gd name="T12" fmla="*/ 1143 w 1351"/>
                <a:gd name="T13" fmla="*/ 345 h 1323"/>
                <a:gd name="T14" fmla="*/ 1129 w 1351"/>
                <a:gd name="T15" fmla="*/ 343 h 1323"/>
                <a:gd name="T16" fmla="*/ 1079 w 1351"/>
                <a:gd name="T17" fmla="*/ 357 h 1323"/>
                <a:gd name="T18" fmla="*/ 1074 w 1351"/>
                <a:gd name="T19" fmla="*/ 362 h 1323"/>
                <a:gd name="T20" fmla="*/ 1034 w 1351"/>
                <a:gd name="T21" fmla="*/ 353 h 1323"/>
                <a:gd name="T22" fmla="*/ 1008 w 1351"/>
                <a:gd name="T23" fmla="*/ 348 h 1323"/>
                <a:gd name="T24" fmla="*/ 949 w 1351"/>
                <a:gd name="T25" fmla="*/ 353 h 1323"/>
                <a:gd name="T26" fmla="*/ 916 w 1351"/>
                <a:gd name="T27" fmla="*/ 343 h 1323"/>
                <a:gd name="T28" fmla="*/ 892 w 1351"/>
                <a:gd name="T29" fmla="*/ 331 h 1323"/>
                <a:gd name="T30" fmla="*/ 852 w 1351"/>
                <a:gd name="T31" fmla="*/ 315 h 1323"/>
                <a:gd name="T32" fmla="*/ 819 w 1351"/>
                <a:gd name="T33" fmla="*/ 310 h 1323"/>
                <a:gd name="T34" fmla="*/ 776 w 1351"/>
                <a:gd name="T35" fmla="*/ 301 h 1323"/>
                <a:gd name="T36" fmla="*/ 757 w 1351"/>
                <a:gd name="T37" fmla="*/ 279 h 1323"/>
                <a:gd name="T38" fmla="*/ 738 w 1351"/>
                <a:gd name="T39" fmla="*/ 274 h 1323"/>
                <a:gd name="T40" fmla="*/ 698 w 1351"/>
                <a:gd name="T41" fmla="*/ 196 h 1323"/>
                <a:gd name="T42" fmla="*/ 549 w 1351"/>
                <a:gd name="T43" fmla="*/ 9 h 1323"/>
                <a:gd name="T44" fmla="*/ 398 w 1351"/>
                <a:gd name="T45" fmla="*/ 189 h 1323"/>
                <a:gd name="T46" fmla="*/ 367 w 1351"/>
                <a:gd name="T47" fmla="*/ 549 h 1323"/>
                <a:gd name="T48" fmla="*/ 178 w 1351"/>
                <a:gd name="T49" fmla="*/ 532 h 1323"/>
                <a:gd name="T50" fmla="*/ 0 w 1351"/>
                <a:gd name="T51" fmla="*/ 532 h 1323"/>
                <a:gd name="T52" fmla="*/ 38 w 1351"/>
                <a:gd name="T53" fmla="*/ 585 h 1323"/>
                <a:gd name="T54" fmla="*/ 128 w 1351"/>
                <a:gd name="T55" fmla="*/ 677 h 1323"/>
                <a:gd name="T56" fmla="*/ 178 w 1351"/>
                <a:gd name="T57" fmla="*/ 776 h 1323"/>
                <a:gd name="T58" fmla="*/ 249 w 1351"/>
                <a:gd name="T59" fmla="*/ 871 h 1323"/>
                <a:gd name="T60" fmla="*/ 365 w 1351"/>
                <a:gd name="T61" fmla="*/ 873 h 1323"/>
                <a:gd name="T62" fmla="*/ 457 w 1351"/>
                <a:gd name="T63" fmla="*/ 826 h 1323"/>
                <a:gd name="T64" fmla="*/ 523 w 1351"/>
                <a:gd name="T65" fmla="*/ 833 h 1323"/>
                <a:gd name="T66" fmla="*/ 637 w 1351"/>
                <a:gd name="T67" fmla="*/ 1025 h 1323"/>
                <a:gd name="T68" fmla="*/ 703 w 1351"/>
                <a:gd name="T69" fmla="*/ 1101 h 1323"/>
                <a:gd name="T70" fmla="*/ 710 w 1351"/>
                <a:gd name="T71" fmla="*/ 1138 h 1323"/>
                <a:gd name="T72" fmla="*/ 719 w 1351"/>
                <a:gd name="T73" fmla="*/ 1146 h 1323"/>
                <a:gd name="T74" fmla="*/ 731 w 1351"/>
                <a:gd name="T75" fmla="*/ 1191 h 1323"/>
                <a:gd name="T76" fmla="*/ 760 w 1351"/>
                <a:gd name="T77" fmla="*/ 1252 h 1323"/>
                <a:gd name="T78" fmla="*/ 845 w 1351"/>
                <a:gd name="T79" fmla="*/ 1292 h 1323"/>
                <a:gd name="T80" fmla="*/ 899 w 1351"/>
                <a:gd name="T81" fmla="*/ 1297 h 1323"/>
                <a:gd name="T82" fmla="*/ 961 w 1351"/>
                <a:gd name="T83" fmla="*/ 1307 h 1323"/>
                <a:gd name="T84" fmla="*/ 935 w 1351"/>
                <a:gd name="T85" fmla="*/ 1183 h 1323"/>
                <a:gd name="T86" fmla="*/ 928 w 1351"/>
                <a:gd name="T87" fmla="*/ 1157 h 1323"/>
                <a:gd name="T88" fmla="*/ 944 w 1351"/>
                <a:gd name="T89" fmla="*/ 1143 h 1323"/>
                <a:gd name="T90" fmla="*/ 944 w 1351"/>
                <a:gd name="T91" fmla="*/ 1086 h 1323"/>
                <a:gd name="T92" fmla="*/ 1010 w 1351"/>
                <a:gd name="T93" fmla="*/ 1037 h 1323"/>
                <a:gd name="T94" fmla="*/ 1032 w 1351"/>
                <a:gd name="T95" fmla="*/ 1020 h 1323"/>
                <a:gd name="T96" fmla="*/ 1027 w 1351"/>
                <a:gd name="T97" fmla="*/ 977 h 1323"/>
                <a:gd name="T98" fmla="*/ 1067 w 1351"/>
                <a:gd name="T99" fmla="*/ 980 h 1323"/>
                <a:gd name="T100" fmla="*/ 1060 w 1351"/>
                <a:gd name="T101" fmla="*/ 1013 h 1323"/>
                <a:gd name="T102" fmla="*/ 1148 w 1351"/>
                <a:gd name="T103" fmla="*/ 966 h 1323"/>
                <a:gd name="T104" fmla="*/ 1200 w 1351"/>
                <a:gd name="T105" fmla="*/ 925 h 1323"/>
                <a:gd name="T106" fmla="*/ 1209 w 1351"/>
                <a:gd name="T107" fmla="*/ 859 h 1323"/>
                <a:gd name="T108" fmla="*/ 1230 w 1351"/>
                <a:gd name="T109" fmla="*/ 871 h 1323"/>
                <a:gd name="T110" fmla="*/ 1226 w 1351"/>
                <a:gd name="T111" fmla="*/ 897 h 1323"/>
                <a:gd name="T112" fmla="*/ 1235 w 1351"/>
                <a:gd name="T113" fmla="*/ 892 h 1323"/>
                <a:gd name="T114" fmla="*/ 1247 w 1351"/>
                <a:gd name="T115" fmla="*/ 885 h 1323"/>
                <a:gd name="T116" fmla="*/ 1313 w 1351"/>
                <a:gd name="T117" fmla="*/ 857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1" h="1323">
                  <a:moveTo>
                    <a:pt x="1337" y="812"/>
                  </a:moveTo>
                  <a:lnTo>
                    <a:pt x="1337" y="788"/>
                  </a:lnTo>
                  <a:lnTo>
                    <a:pt x="1335" y="769"/>
                  </a:lnTo>
                  <a:lnTo>
                    <a:pt x="1339" y="767"/>
                  </a:lnTo>
                  <a:lnTo>
                    <a:pt x="1339" y="764"/>
                  </a:lnTo>
                  <a:lnTo>
                    <a:pt x="1339" y="764"/>
                  </a:lnTo>
                  <a:lnTo>
                    <a:pt x="1337" y="757"/>
                  </a:lnTo>
                  <a:lnTo>
                    <a:pt x="1335" y="753"/>
                  </a:lnTo>
                  <a:lnTo>
                    <a:pt x="1335" y="753"/>
                  </a:lnTo>
                  <a:lnTo>
                    <a:pt x="1335" y="753"/>
                  </a:lnTo>
                  <a:lnTo>
                    <a:pt x="1335" y="748"/>
                  </a:lnTo>
                  <a:lnTo>
                    <a:pt x="1351" y="719"/>
                  </a:lnTo>
                  <a:lnTo>
                    <a:pt x="1351" y="712"/>
                  </a:lnTo>
                  <a:lnTo>
                    <a:pt x="1351" y="672"/>
                  </a:lnTo>
                  <a:lnTo>
                    <a:pt x="1346" y="675"/>
                  </a:lnTo>
                  <a:lnTo>
                    <a:pt x="1346" y="667"/>
                  </a:lnTo>
                  <a:lnTo>
                    <a:pt x="1344" y="665"/>
                  </a:lnTo>
                  <a:lnTo>
                    <a:pt x="1342" y="651"/>
                  </a:lnTo>
                  <a:lnTo>
                    <a:pt x="1332" y="637"/>
                  </a:lnTo>
                  <a:lnTo>
                    <a:pt x="1320" y="625"/>
                  </a:lnTo>
                  <a:lnTo>
                    <a:pt x="1316" y="594"/>
                  </a:lnTo>
                  <a:lnTo>
                    <a:pt x="1301" y="577"/>
                  </a:lnTo>
                  <a:lnTo>
                    <a:pt x="1299" y="551"/>
                  </a:lnTo>
                  <a:lnTo>
                    <a:pt x="1297" y="528"/>
                  </a:lnTo>
                  <a:lnTo>
                    <a:pt x="1297" y="490"/>
                  </a:lnTo>
                  <a:lnTo>
                    <a:pt x="1297" y="466"/>
                  </a:lnTo>
                  <a:lnTo>
                    <a:pt x="1297" y="450"/>
                  </a:lnTo>
                  <a:lnTo>
                    <a:pt x="1294" y="419"/>
                  </a:lnTo>
                  <a:lnTo>
                    <a:pt x="1294" y="386"/>
                  </a:lnTo>
                  <a:lnTo>
                    <a:pt x="1292" y="383"/>
                  </a:lnTo>
                  <a:lnTo>
                    <a:pt x="1290" y="381"/>
                  </a:lnTo>
                  <a:lnTo>
                    <a:pt x="1280" y="381"/>
                  </a:lnTo>
                  <a:lnTo>
                    <a:pt x="1275" y="381"/>
                  </a:lnTo>
                  <a:lnTo>
                    <a:pt x="1273" y="381"/>
                  </a:lnTo>
                  <a:lnTo>
                    <a:pt x="1273" y="381"/>
                  </a:lnTo>
                  <a:lnTo>
                    <a:pt x="1264" y="386"/>
                  </a:lnTo>
                  <a:lnTo>
                    <a:pt x="1256" y="383"/>
                  </a:lnTo>
                  <a:lnTo>
                    <a:pt x="1256" y="383"/>
                  </a:lnTo>
                  <a:lnTo>
                    <a:pt x="1252" y="379"/>
                  </a:lnTo>
                  <a:lnTo>
                    <a:pt x="1252" y="379"/>
                  </a:lnTo>
                  <a:lnTo>
                    <a:pt x="1249" y="376"/>
                  </a:lnTo>
                  <a:lnTo>
                    <a:pt x="1249" y="374"/>
                  </a:lnTo>
                  <a:lnTo>
                    <a:pt x="1223" y="367"/>
                  </a:lnTo>
                  <a:lnTo>
                    <a:pt x="1212" y="362"/>
                  </a:lnTo>
                  <a:lnTo>
                    <a:pt x="1193" y="348"/>
                  </a:lnTo>
                  <a:lnTo>
                    <a:pt x="1181" y="338"/>
                  </a:lnTo>
                  <a:lnTo>
                    <a:pt x="1176" y="336"/>
                  </a:lnTo>
                  <a:lnTo>
                    <a:pt x="1174" y="336"/>
                  </a:lnTo>
                  <a:lnTo>
                    <a:pt x="1174" y="336"/>
                  </a:lnTo>
                  <a:lnTo>
                    <a:pt x="1174" y="336"/>
                  </a:lnTo>
                  <a:lnTo>
                    <a:pt x="1174" y="336"/>
                  </a:lnTo>
                  <a:lnTo>
                    <a:pt x="1171" y="338"/>
                  </a:lnTo>
                  <a:lnTo>
                    <a:pt x="1171" y="341"/>
                  </a:lnTo>
                  <a:lnTo>
                    <a:pt x="1171" y="341"/>
                  </a:lnTo>
                  <a:lnTo>
                    <a:pt x="1171" y="341"/>
                  </a:lnTo>
                  <a:lnTo>
                    <a:pt x="1171" y="341"/>
                  </a:lnTo>
                  <a:lnTo>
                    <a:pt x="1171" y="341"/>
                  </a:lnTo>
                  <a:lnTo>
                    <a:pt x="1171" y="341"/>
                  </a:lnTo>
                  <a:lnTo>
                    <a:pt x="1171" y="343"/>
                  </a:lnTo>
                  <a:lnTo>
                    <a:pt x="1171" y="343"/>
                  </a:lnTo>
                  <a:lnTo>
                    <a:pt x="1171" y="345"/>
                  </a:lnTo>
                  <a:lnTo>
                    <a:pt x="1171" y="345"/>
                  </a:lnTo>
                  <a:lnTo>
                    <a:pt x="1169" y="348"/>
                  </a:lnTo>
                  <a:lnTo>
                    <a:pt x="1167" y="348"/>
                  </a:lnTo>
                  <a:lnTo>
                    <a:pt x="1167" y="348"/>
                  </a:lnTo>
                  <a:lnTo>
                    <a:pt x="1164" y="348"/>
                  </a:lnTo>
                  <a:lnTo>
                    <a:pt x="1162" y="348"/>
                  </a:lnTo>
                  <a:lnTo>
                    <a:pt x="1157" y="348"/>
                  </a:lnTo>
                  <a:lnTo>
                    <a:pt x="1152" y="348"/>
                  </a:lnTo>
                  <a:lnTo>
                    <a:pt x="1143" y="345"/>
                  </a:lnTo>
                  <a:lnTo>
                    <a:pt x="1143" y="345"/>
                  </a:lnTo>
                  <a:lnTo>
                    <a:pt x="1141" y="345"/>
                  </a:lnTo>
                  <a:lnTo>
                    <a:pt x="1141" y="345"/>
                  </a:lnTo>
                  <a:lnTo>
                    <a:pt x="1141" y="345"/>
                  </a:lnTo>
                  <a:lnTo>
                    <a:pt x="1143" y="343"/>
                  </a:lnTo>
                  <a:lnTo>
                    <a:pt x="1143" y="343"/>
                  </a:lnTo>
                  <a:lnTo>
                    <a:pt x="1141" y="341"/>
                  </a:lnTo>
                  <a:lnTo>
                    <a:pt x="1141" y="341"/>
                  </a:lnTo>
                  <a:lnTo>
                    <a:pt x="1136" y="341"/>
                  </a:lnTo>
                  <a:lnTo>
                    <a:pt x="1129" y="343"/>
                  </a:lnTo>
                  <a:lnTo>
                    <a:pt x="1122" y="348"/>
                  </a:lnTo>
                  <a:lnTo>
                    <a:pt x="1112" y="350"/>
                  </a:lnTo>
                  <a:lnTo>
                    <a:pt x="1107" y="350"/>
                  </a:lnTo>
                  <a:lnTo>
                    <a:pt x="1103" y="350"/>
                  </a:lnTo>
                  <a:lnTo>
                    <a:pt x="1100" y="350"/>
                  </a:lnTo>
                  <a:lnTo>
                    <a:pt x="1098" y="350"/>
                  </a:lnTo>
                  <a:lnTo>
                    <a:pt x="1086" y="350"/>
                  </a:lnTo>
                  <a:lnTo>
                    <a:pt x="1081" y="353"/>
                  </a:lnTo>
                  <a:lnTo>
                    <a:pt x="1081" y="355"/>
                  </a:lnTo>
                  <a:lnTo>
                    <a:pt x="1079" y="357"/>
                  </a:lnTo>
                  <a:lnTo>
                    <a:pt x="1079" y="357"/>
                  </a:lnTo>
                  <a:lnTo>
                    <a:pt x="1079" y="357"/>
                  </a:lnTo>
                  <a:lnTo>
                    <a:pt x="1079" y="360"/>
                  </a:lnTo>
                  <a:lnTo>
                    <a:pt x="1079" y="360"/>
                  </a:lnTo>
                  <a:lnTo>
                    <a:pt x="1079" y="360"/>
                  </a:lnTo>
                  <a:lnTo>
                    <a:pt x="1079" y="360"/>
                  </a:lnTo>
                  <a:lnTo>
                    <a:pt x="1079" y="362"/>
                  </a:lnTo>
                  <a:lnTo>
                    <a:pt x="1079" y="362"/>
                  </a:lnTo>
                  <a:lnTo>
                    <a:pt x="1077" y="362"/>
                  </a:lnTo>
                  <a:lnTo>
                    <a:pt x="1074" y="362"/>
                  </a:lnTo>
                  <a:lnTo>
                    <a:pt x="1060" y="367"/>
                  </a:lnTo>
                  <a:lnTo>
                    <a:pt x="1058" y="364"/>
                  </a:lnTo>
                  <a:lnTo>
                    <a:pt x="1053" y="360"/>
                  </a:lnTo>
                  <a:lnTo>
                    <a:pt x="1053" y="360"/>
                  </a:lnTo>
                  <a:lnTo>
                    <a:pt x="1053" y="360"/>
                  </a:lnTo>
                  <a:lnTo>
                    <a:pt x="1051" y="357"/>
                  </a:lnTo>
                  <a:lnTo>
                    <a:pt x="1046" y="360"/>
                  </a:lnTo>
                  <a:lnTo>
                    <a:pt x="1046" y="360"/>
                  </a:lnTo>
                  <a:lnTo>
                    <a:pt x="1046" y="360"/>
                  </a:lnTo>
                  <a:lnTo>
                    <a:pt x="1034" y="353"/>
                  </a:lnTo>
                  <a:lnTo>
                    <a:pt x="1034" y="353"/>
                  </a:lnTo>
                  <a:lnTo>
                    <a:pt x="1034" y="350"/>
                  </a:lnTo>
                  <a:lnTo>
                    <a:pt x="1034" y="350"/>
                  </a:lnTo>
                  <a:lnTo>
                    <a:pt x="1034" y="348"/>
                  </a:lnTo>
                  <a:lnTo>
                    <a:pt x="1025" y="353"/>
                  </a:lnTo>
                  <a:lnTo>
                    <a:pt x="1025" y="353"/>
                  </a:lnTo>
                  <a:lnTo>
                    <a:pt x="1020" y="353"/>
                  </a:lnTo>
                  <a:lnTo>
                    <a:pt x="1010" y="350"/>
                  </a:lnTo>
                  <a:lnTo>
                    <a:pt x="1008" y="350"/>
                  </a:lnTo>
                  <a:lnTo>
                    <a:pt x="1008" y="348"/>
                  </a:lnTo>
                  <a:lnTo>
                    <a:pt x="1003" y="336"/>
                  </a:lnTo>
                  <a:lnTo>
                    <a:pt x="1001" y="338"/>
                  </a:lnTo>
                  <a:lnTo>
                    <a:pt x="987" y="364"/>
                  </a:lnTo>
                  <a:lnTo>
                    <a:pt x="987" y="364"/>
                  </a:lnTo>
                  <a:lnTo>
                    <a:pt x="984" y="364"/>
                  </a:lnTo>
                  <a:lnTo>
                    <a:pt x="984" y="367"/>
                  </a:lnTo>
                  <a:lnTo>
                    <a:pt x="982" y="364"/>
                  </a:lnTo>
                  <a:lnTo>
                    <a:pt x="980" y="364"/>
                  </a:lnTo>
                  <a:lnTo>
                    <a:pt x="951" y="353"/>
                  </a:lnTo>
                  <a:lnTo>
                    <a:pt x="949" y="353"/>
                  </a:lnTo>
                  <a:lnTo>
                    <a:pt x="949" y="350"/>
                  </a:lnTo>
                  <a:lnTo>
                    <a:pt x="949" y="350"/>
                  </a:lnTo>
                  <a:lnTo>
                    <a:pt x="949" y="350"/>
                  </a:lnTo>
                  <a:lnTo>
                    <a:pt x="949" y="350"/>
                  </a:lnTo>
                  <a:lnTo>
                    <a:pt x="947" y="341"/>
                  </a:lnTo>
                  <a:lnTo>
                    <a:pt x="939" y="343"/>
                  </a:lnTo>
                  <a:lnTo>
                    <a:pt x="935" y="341"/>
                  </a:lnTo>
                  <a:lnTo>
                    <a:pt x="925" y="334"/>
                  </a:lnTo>
                  <a:lnTo>
                    <a:pt x="923" y="338"/>
                  </a:lnTo>
                  <a:lnTo>
                    <a:pt x="916" y="343"/>
                  </a:lnTo>
                  <a:lnTo>
                    <a:pt x="911" y="348"/>
                  </a:lnTo>
                  <a:lnTo>
                    <a:pt x="909" y="348"/>
                  </a:lnTo>
                  <a:lnTo>
                    <a:pt x="906" y="348"/>
                  </a:lnTo>
                  <a:lnTo>
                    <a:pt x="899" y="343"/>
                  </a:lnTo>
                  <a:lnTo>
                    <a:pt x="897" y="343"/>
                  </a:lnTo>
                  <a:lnTo>
                    <a:pt x="899" y="338"/>
                  </a:lnTo>
                  <a:lnTo>
                    <a:pt x="902" y="331"/>
                  </a:lnTo>
                  <a:lnTo>
                    <a:pt x="897" y="329"/>
                  </a:lnTo>
                  <a:lnTo>
                    <a:pt x="895" y="331"/>
                  </a:lnTo>
                  <a:lnTo>
                    <a:pt x="892" y="331"/>
                  </a:lnTo>
                  <a:lnTo>
                    <a:pt x="892" y="331"/>
                  </a:lnTo>
                  <a:lnTo>
                    <a:pt x="887" y="329"/>
                  </a:lnTo>
                  <a:lnTo>
                    <a:pt x="887" y="329"/>
                  </a:lnTo>
                  <a:lnTo>
                    <a:pt x="887" y="329"/>
                  </a:lnTo>
                  <a:lnTo>
                    <a:pt x="885" y="324"/>
                  </a:lnTo>
                  <a:lnTo>
                    <a:pt x="878" y="315"/>
                  </a:lnTo>
                  <a:lnTo>
                    <a:pt x="864" y="310"/>
                  </a:lnTo>
                  <a:lnTo>
                    <a:pt x="859" y="310"/>
                  </a:lnTo>
                  <a:lnTo>
                    <a:pt x="857" y="310"/>
                  </a:lnTo>
                  <a:lnTo>
                    <a:pt x="852" y="315"/>
                  </a:lnTo>
                  <a:lnTo>
                    <a:pt x="847" y="319"/>
                  </a:lnTo>
                  <a:lnTo>
                    <a:pt x="847" y="319"/>
                  </a:lnTo>
                  <a:lnTo>
                    <a:pt x="847" y="319"/>
                  </a:lnTo>
                  <a:lnTo>
                    <a:pt x="845" y="319"/>
                  </a:lnTo>
                  <a:lnTo>
                    <a:pt x="840" y="312"/>
                  </a:lnTo>
                  <a:lnTo>
                    <a:pt x="838" y="310"/>
                  </a:lnTo>
                  <a:lnTo>
                    <a:pt x="835" y="308"/>
                  </a:lnTo>
                  <a:lnTo>
                    <a:pt x="835" y="308"/>
                  </a:lnTo>
                  <a:lnTo>
                    <a:pt x="826" y="310"/>
                  </a:lnTo>
                  <a:lnTo>
                    <a:pt x="819" y="310"/>
                  </a:lnTo>
                  <a:lnTo>
                    <a:pt x="809" y="308"/>
                  </a:lnTo>
                  <a:lnTo>
                    <a:pt x="800" y="303"/>
                  </a:lnTo>
                  <a:lnTo>
                    <a:pt x="798" y="303"/>
                  </a:lnTo>
                  <a:lnTo>
                    <a:pt x="790" y="301"/>
                  </a:lnTo>
                  <a:lnTo>
                    <a:pt x="786" y="303"/>
                  </a:lnTo>
                  <a:lnTo>
                    <a:pt x="783" y="303"/>
                  </a:lnTo>
                  <a:lnTo>
                    <a:pt x="779" y="301"/>
                  </a:lnTo>
                  <a:lnTo>
                    <a:pt x="779" y="301"/>
                  </a:lnTo>
                  <a:lnTo>
                    <a:pt x="776" y="301"/>
                  </a:lnTo>
                  <a:lnTo>
                    <a:pt x="776" y="301"/>
                  </a:lnTo>
                  <a:lnTo>
                    <a:pt x="776" y="301"/>
                  </a:lnTo>
                  <a:lnTo>
                    <a:pt x="774" y="291"/>
                  </a:lnTo>
                  <a:lnTo>
                    <a:pt x="774" y="289"/>
                  </a:lnTo>
                  <a:lnTo>
                    <a:pt x="774" y="284"/>
                  </a:lnTo>
                  <a:lnTo>
                    <a:pt x="774" y="284"/>
                  </a:lnTo>
                  <a:lnTo>
                    <a:pt x="769" y="277"/>
                  </a:lnTo>
                  <a:lnTo>
                    <a:pt x="764" y="274"/>
                  </a:lnTo>
                  <a:lnTo>
                    <a:pt x="760" y="272"/>
                  </a:lnTo>
                  <a:lnTo>
                    <a:pt x="757" y="279"/>
                  </a:lnTo>
                  <a:lnTo>
                    <a:pt x="757" y="279"/>
                  </a:lnTo>
                  <a:lnTo>
                    <a:pt x="757" y="279"/>
                  </a:lnTo>
                  <a:lnTo>
                    <a:pt x="755" y="279"/>
                  </a:lnTo>
                  <a:lnTo>
                    <a:pt x="755" y="279"/>
                  </a:lnTo>
                  <a:lnTo>
                    <a:pt x="753" y="279"/>
                  </a:lnTo>
                  <a:lnTo>
                    <a:pt x="748" y="277"/>
                  </a:lnTo>
                  <a:lnTo>
                    <a:pt x="745" y="274"/>
                  </a:lnTo>
                  <a:lnTo>
                    <a:pt x="745" y="274"/>
                  </a:lnTo>
                  <a:lnTo>
                    <a:pt x="741" y="274"/>
                  </a:lnTo>
                  <a:lnTo>
                    <a:pt x="738" y="274"/>
                  </a:lnTo>
                  <a:lnTo>
                    <a:pt x="738" y="274"/>
                  </a:lnTo>
                  <a:lnTo>
                    <a:pt x="734" y="279"/>
                  </a:lnTo>
                  <a:lnTo>
                    <a:pt x="731" y="279"/>
                  </a:lnTo>
                  <a:lnTo>
                    <a:pt x="729" y="279"/>
                  </a:lnTo>
                  <a:lnTo>
                    <a:pt x="727" y="277"/>
                  </a:lnTo>
                  <a:lnTo>
                    <a:pt x="719" y="272"/>
                  </a:lnTo>
                  <a:lnTo>
                    <a:pt x="717" y="267"/>
                  </a:lnTo>
                  <a:lnTo>
                    <a:pt x="712" y="263"/>
                  </a:lnTo>
                  <a:lnTo>
                    <a:pt x="698" y="253"/>
                  </a:lnTo>
                  <a:lnTo>
                    <a:pt x="698" y="232"/>
                  </a:lnTo>
                  <a:lnTo>
                    <a:pt x="698" y="196"/>
                  </a:lnTo>
                  <a:lnTo>
                    <a:pt x="701" y="177"/>
                  </a:lnTo>
                  <a:lnTo>
                    <a:pt x="701" y="149"/>
                  </a:lnTo>
                  <a:lnTo>
                    <a:pt x="703" y="125"/>
                  </a:lnTo>
                  <a:lnTo>
                    <a:pt x="703" y="92"/>
                  </a:lnTo>
                  <a:lnTo>
                    <a:pt x="705" y="71"/>
                  </a:lnTo>
                  <a:lnTo>
                    <a:pt x="708" y="16"/>
                  </a:lnTo>
                  <a:lnTo>
                    <a:pt x="653" y="14"/>
                  </a:lnTo>
                  <a:lnTo>
                    <a:pt x="613" y="12"/>
                  </a:lnTo>
                  <a:lnTo>
                    <a:pt x="601" y="12"/>
                  </a:lnTo>
                  <a:lnTo>
                    <a:pt x="549" y="9"/>
                  </a:lnTo>
                  <a:lnTo>
                    <a:pt x="509" y="5"/>
                  </a:lnTo>
                  <a:lnTo>
                    <a:pt x="497" y="5"/>
                  </a:lnTo>
                  <a:lnTo>
                    <a:pt x="414" y="0"/>
                  </a:lnTo>
                  <a:lnTo>
                    <a:pt x="412" y="2"/>
                  </a:lnTo>
                  <a:lnTo>
                    <a:pt x="410" y="21"/>
                  </a:lnTo>
                  <a:lnTo>
                    <a:pt x="407" y="54"/>
                  </a:lnTo>
                  <a:lnTo>
                    <a:pt x="405" y="92"/>
                  </a:lnTo>
                  <a:lnTo>
                    <a:pt x="402" y="106"/>
                  </a:lnTo>
                  <a:lnTo>
                    <a:pt x="400" y="161"/>
                  </a:lnTo>
                  <a:lnTo>
                    <a:pt x="398" y="189"/>
                  </a:lnTo>
                  <a:lnTo>
                    <a:pt x="395" y="213"/>
                  </a:lnTo>
                  <a:lnTo>
                    <a:pt x="391" y="267"/>
                  </a:lnTo>
                  <a:lnTo>
                    <a:pt x="391" y="267"/>
                  </a:lnTo>
                  <a:lnTo>
                    <a:pt x="386" y="327"/>
                  </a:lnTo>
                  <a:lnTo>
                    <a:pt x="383" y="357"/>
                  </a:lnTo>
                  <a:lnTo>
                    <a:pt x="381" y="381"/>
                  </a:lnTo>
                  <a:lnTo>
                    <a:pt x="376" y="433"/>
                  </a:lnTo>
                  <a:lnTo>
                    <a:pt x="372" y="485"/>
                  </a:lnTo>
                  <a:lnTo>
                    <a:pt x="369" y="540"/>
                  </a:lnTo>
                  <a:lnTo>
                    <a:pt x="367" y="549"/>
                  </a:lnTo>
                  <a:lnTo>
                    <a:pt x="365" y="549"/>
                  </a:lnTo>
                  <a:lnTo>
                    <a:pt x="360" y="549"/>
                  </a:lnTo>
                  <a:lnTo>
                    <a:pt x="353" y="549"/>
                  </a:lnTo>
                  <a:lnTo>
                    <a:pt x="348" y="549"/>
                  </a:lnTo>
                  <a:lnTo>
                    <a:pt x="341" y="547"/>
                  </a:lnTo>
                  <a:lnTo>
                    <a:pt x="301" y="544"/>
                  </a:lnTo>
                  <a:lnTo>
                    <a:pt x="275" y="542"/>
                  </a:lnTo>
                  <a:lnTo>
                    <a:pt x="270" y="542"/>
                  </a:lnTo>
                  <a:lnTo>
                    <a:pt x="185" y="535"/>
                  </a:lnTo>
                  <a:lnTo>
                    <a:pt x="178" y="532"/>
                  </a:lnTo>
                  <a:lnTo>
                    <a:pt x="66" y="523"/>
                  </a:lnTo>
                  <a:lnTo>
                    <a:pt x="29" y="518"/>
                  </a:lnTo>
                  <a:lnTo>
                    <a:pt x="5" y="516"/>
                  </a:lnTo>
                  <a:lnTo>
                    <a:pt x="5" y="516"/>
                  </a:lnTo>
                  <a:lnTo>
                    <a:pt x="5" y="516"/>
                  </a:lnTo>
                  <a:lnTo>
                    <a:pt x="5" y="516"/>
                  </a:lnTo>
                  <a:lnTo>
                    <a:pt x="3" y="521"/>
                  </a:lnTo>
                  <a:lnTo>
                    <a:pt x="3" y="523"/>
                  </a:lnTo>
                  <a:lnTo>
                    <a:pt x="0" y="532"/>
                  </a:lnTo>
                  <a:lnTo>
                    <a:pt x="0" y="532"/>
                  </a:lnTo>
                  <a:lnTo>
                    <a:pt x="0" y="535"/>
                  </a:lnTo>
                  <a:lnTo>
                    <a:pt x="10" y="542"/>
                  </a:lnTo>
                  <a:lnTo>
                    <a:pt x="19" y="549"/>
                  </a:lnTo>
                  <a:lnTo>
                    <a:pt x="24" y="551"/>
                  </a:lnTo>
                  <a:lnTo>
                    <a:pt x="26" y="554"/>
                  </a:lnTo>
                  <a:lnTo>
                    <a:pt x="33" y="575"/>
                  </a:lnTo>
                  <a:lnTo>
                    <a:pt x="36" y="585"/>
                  </a:lnTo>
                  <a:lnTo>
                    <a:pt x="38" y="585"/>
                  </a:lnTo>
                  <a:lnTo>
                    <a:pt x="38" y="585"/>
                  </a:lnTo>
                  <a:lnTo>
                    <a:pt x="38" y="585"/>
                  </a:lnTo>
                  <a:lnTo>
                    <a:pt x="38" y="585"/>
                  </a:lnTo>
                  <a:lnTo>
                    <a:pt x="40" y="587"/>
                  </a:lnTo>
                  <a:lnTo>
                    <a:pt x="45" y="592"/>
                  </a:lnTo>
                  <a:lnTo>
                    <a:pt x="48" y="592"/>
                  </a:lnTo>
                  <a:lnTo>
                    <a:pt x="59" y="596"/>
                  </a:lnTo>
                  <a:lnTo>
                    <a:pt x="66" y="608"/>
                  </a:lnTo>
                  <a:lnTo>
                    <a:pt x="81" y="627"/>
                  </a:lnTo>
                  <a:lnTo>
                    <a:pt x="100" y="651"/>
                  </a:lnTo>
                  <a:lnTo>
                    <a:pt x="114" y="667"/>
                  </a:lnTo>
                  <a:lnTo>
                    <a:pt x="128" y="677"/>
                  </a:lnTo>
                  <a:lnTo>
                    <a:pt x="128" y="677"/>
                  </a:lnTo>
                  <a:lnTo>
                    <a:pt x="133" y="677"/>
                  </a:lnTo>
                  <a:lnTo>
                    <a:pt x="140" y="684"/>
                  </a:lnTo>
                  <a:lnTo>
                    <a:pt x="149" y="693"/>
                  </a:lnTo>
                  <a:lnTo>
                    <a:pt x="154" y="701"/>
                  </a:lnTo>
                  <a:lnTo>
                    <a:pt x="161" y="703"/>
                  </a:lnTo>
                  <a:lnTo>
                    <a:pt x="180" y="750"/>
                  </a:lnTo>
                  <a:lnTo>
                    <a:pt x="180" y="757"/>
                  </a:lnTo>
                  <a:lnTo>
                    <a:pt x="180" y="767"/>
                  </a:lnTo>
                  <a:lnTo>
                    <a:pt x="178" y="776"/>
                  </a:lnTo>
                  <a:lnTo>
                    <a:pt x="178" y="788"/>
                  </a:lnTo>
                  <a:lnTo>
                    <a:pt x="180" y="790"/>
                  </a:lnTo>
                  <a:lnTo>
                    <a:pt x="192" y="819"/>
                  </a:lnTo>
                  <a:lnTo>
                    <a:pt x="192" y="824"/>
                  </a:lnTo>
                  <a:lnTo>
                    <a:pt x="230" y="859"/>
                  </a:lnTo>
                  <a:lnTo>
                    <a:pt x="237" y="864"/>
                  </a:lnTo>
                  <a:lnTo>
                    <a:pt x="242" y="869"/>
                  </a:lnTo>
                  <a:lnTo>
                    <a:pt x="242" y="869"/>
                  </a:lnTo>
                  <a:lnTo>
                    <a:pt x="242" y="869"/>
                  </a:lnTo>
                  <a:lnTo>
                    <a:pt x="249" y="871"/>
                  </a:lnTo>
                  <a:lnTo>
                    <a:pt x="265" y="876"/>
                  </a:lnTo>
                  <a:lnTo>
                    <a:pt x="268" y="880"/>
                  </a:lnTo>
                  <a:lnTo>
                    <a:pt x="272" y="885"/>
                  </a:lnTo>
                  <a:lnTo>
                    <a:pt x="272" y="888"/>
                  </a:lnTo>
                  <a:lnTo>
                    <a:pt x="308" y="909"/>
                  </a:lnTo>
                  <a:lnTo>
                    <a:pt x="317" y="914"/>
                  </a:lnTo>
                  <a:lnTo>
                    <a:pt x="329" y="918"/>
                  </a:lnTo>
                  <a:lnTo>
                    <a:pt x="331" y="918"/>
                  </a:lnTo>
                  <a:lnTo>
                    <a:pt x="336" y="916"/>
                  </a:lnTo>
                  <a:lnTo>
                    <a:pt x="365" y="873"/>
                  </a:lnTo>
                  <a:lnTo>
                    <a:pt x="372" y="854"/>
                  </a:lnTo>
                  <a:lnTo>
                    <a:pt x="386" y="831"/>
                  </a:lnTo>
                  <a:lnTo>
                    <a:pt x="388" y="831"/>
                  </a:lnTo>
                  <a:lnTo>
                    <a:pt x="391" y="828"/>
                  </a:lnTo>
                  <a:lnTo>
                    <a:pt x="410" y="824"/>
                  </a:lnTo>
                  <a:lnTo>
                    <a:pt x="421" y="817"/>
                  </a:lnTo>
                  <a:lnTo>
                    <a:pt x="428" y="814"/>
                  </a:lnTo>
                  <a:lnTo>
                    <a:pt x="447" y="826"/>
                  </a:lnTo>
                  <a:lnTo>
                    <a:pt x="454" y="826"/>
                  </a:lnTo>
                  <a:lnTo>
                    <a:pt x="457" y="826"/>
                  </a:lnTo>
                  <a:lnTo>
                    <a:pt x="466" y="826"/>
                  </a:lnTo>
                  <a:lnTo>
                    <a:pt x="473" y="826"/>
                  </a:lnTo>
                  <a:lnTo>
                    <a:pt x="483" y="828"/>
                  </a:lnTo>
                  <a:lnTo>
                    <a:pt x="483" y="828"/>
                  </a:lnTo>
                  <a:lnTo>
                    <a:pt x="485" y="831"/>
                  </a:lnTo>
                  <a:lnTo>
                    <a:pt x="499" y="831"/>
                  </a:lnTo>
                  <a:lnTo>
                    <a:pt x="502" y="831"/>
                  </a:lnTo>
                  <a:lnTo>
                    <a:pt x="518" y="833"/>
                  </a:lnTo>
                  <a:lnTo>
                    <a:pt x="518" y="833"/>
                  </a:lnTo>
                  <a:lnTo>
                    <a:pt x="523" y="833"/>
                  </a:lnTo>
                  <a:lnTo>
                    <a:pt x="540" y="852"/>
                  </a:lnTo>
                  <a:lnTo>
                    <a:pt x="540" y="852"/>
                  </a:lnTo>
                  <a:lnTo>
                    <a:pt x="561" y="878"/>
                  </a:lnTo>
                  <a:lnTo>
                    <a:pt x="585" y="899"/>
                  </a:lnTo>
                  <a:lnTo>
                    <a:pt x="596" y="921"/>
                  </a:lnTo>
                  <a:lnTo>
                    <a:pt x="599" y="933"/>
                  </a:lnTo>
                  <a:lnTo>
                    <a:pt x="613" y="963"/>
                  </a:lnTo>
                  <a:lnTo>
                    <a:pt x="627" y="1004"/>
                  </a:lnTo>
                  <a:lnTo>
                    <a:pt x="634" y="1020"/>
                  </a:lnTo>
                  <a:lnTo>
                    <a:pt x="637" y="1025"/>
                  </a:lnTo>
                  <a:lnTo>
                    <a:pt x="641" y="1030"/>
                  </a:lnTo>
                  <a:lnTo>
                    <a:pt x="641" y="1030"/>
                  </a:lnTo>
                  <a:lnTo>
                    <a:pt x="656" y="1037"/>
                  </a:lnTo>
                  <a:lnTo>
                    <a:pt x="656" y="1037"/>
                  </a:lnTo>
                  <a:lnTo>
                    <a:pt x="665" y="1056"/>
                  </a:lnTo>
                  <a:lnTo>
                    <a:pt x="674" y="1079"/>
                  </a:lnTo>
                  <a:lnTo>
                    <a:pt x="679" y="1084"/>
                  </a:lnTo>
                  <a:lnTo>
                    <a:pt x="698" y="1101"/>
                  </a:lnTo>
                  <a:lnTo>
                    <a:pt x="703" y="1101"/>
                  </a:lnTo>
                  <a:lnTo>
                    <a:pt x="703" y="1101"/>
                  </a:lnTo>
                  <a:lnTo>
                    <a:pt x="703" y="1101"/>
                  </a:lnTo>
                  <a:lnTo>
                    <a:pt x="705" y="1101"/>
                  </a:lnTo>
                  <a:lnTo>
                    <a:pt x="710" y="1103"/>
                  </a:lnTo>
                  <a:lnTo>
                    <a:pt x="710" y="1105"/>
                  </a:lnTo>
                  <a:lnTo>
                    <a:pt x="712" y="1108"/>
                  </a:lnTo>
                  <a:lnTo>
                    <a:pt x="717" y="1120"/>
                  </a:lnTo>
                  <a:lnTo>
                    <a:pt x="717" y="1129"/>
                  </a:lnTo>
                  <a:lnTo>
                    <a:pt x="715" y="1131"/>
                  </a:lnTo>
                  <a:lnTo>
                    <a:pt x="715" y="1136"/>
                  </a:lnTo>
                  <a:lnTo>
                    <a:pt x="710" y="1138"/>
                  </a:lnTo>
                  <a:lnTo>
                    <a:pt x="710" y="1141"/>
                  </a:lnTo>
                  <a:lnTo>
                    <a:pt x="710" y="1141"/>
                  </a:lnTo>
                  <a:lnTo>
                    <a:pt x="710" y="1141"/>
                  </a:lnTo>
                  <a:lnTo>
                    <a:pt x="710" y="1141"/>
                  </a:lnTo>
                  <a:lnTo>
                    <a:pt x="710" y="1141"/>
                  </a:lnTo>
                  <a:lnTo>
                    <a:pt x="715" y="1146"/>
                  </a:lnTo>
                  <a:lnTo>
                    <a:pt x="715" y="1146"/>
                  </a:lnTo>
                  <a:lnTo>
                    <a:pt x="717" y="1146"/>
                  </a:lnTo>
                  <a:lnTo>
                    <a:pt x="719" y="1146"/>
                  </a:lnTo>
                  <a:lnTo>
                    <a:pt x="719" y="1146"/>
                  </a:lnTo>
                  <a:lnTo>
                    <a:pt x="719" y="1146"/>
                  </a:lnTo>
                  <a:lnTo>
                    <a:pt x="719" y="1148"/>
                  </a:lnTo>
                  <a:lnTo>
                    <a:pt x="722" y="1157"/>
                  </a:lnTo>
                  <a:lnTo>
                    <a:pt x="722" y="1167"/>
                  </a:lnTo>
                  <a:lnTo>
                    <a:pt x="719" y="1169"/>
                  </a:lnTo>
                  <a:lnTo>
                    <a:pt x="719" y="1169"/>
                  </a:lnTo>
                  <a:lnTo>
                    <a:pt x="719" y="1172"/>
                  </a:lnTo>
                  <a:lnTo>
                    <a:pt x="719" y="1176"/>
                  </a:lnTo>
                  <a:lnTo>
                    <a:pt x="727" y="1186"/>
                  </a:lnTo>
                  <a:lnTo>
                    <a:pt x="731" y="1191"/>
                  </a:lnTo>
                  <a:lnTo>
                    <a:pt x="738" y="1198"/>
                  </a:lnTo>
                  <a:lnTo>
                    <a:pt x="741" y="1205"/>
                  </a:lnTo>
                  <a:lnTo>
                    <a:pt x="743" y="1217"/>
                  </a:lnTo>
                  <a:lnTo>
                    <a:pt x="743" y="1217"/>
                  </a:lnTo>
                  <a:lnTo>
                    <a:pt x="745" y="1226"/>
                  </a:lnTo>
                  <a:lnTo>
                    <a:pt x="748" y="1231"/>
                  </a:lnTo>
                  <a:lnTo>
                    <a:pt x="748" y="1233"/>
                  </a:lnTo>
                  <a:lnTo>
                    <a:pt x="748" y="1233"/>
                  </a:lnTo>
                  <a:lnTo>
                    <a:pt x="755" y="1247"/>
                  </a:lnTo>
                  <a:lnTo>
                    <a:pt x="760" y="1252"/>
                  </a:lnTo>
                  <a:lnTo>
                    <a:pt x="798" y="1269"/>
                  </a:lnTo>
                  <a:lnTo>
                    <a:pt x="805" y="1271"/>
                  </a:lnTo>
                  <a:lnTo>
                    <a:pt x="812" y="1271"/>
                  </a:lnTo>
                  <a:lnTo>
                    <a:pt x="812" y="1271"/>
                  </a:lnTo>
                  <a:lnTo>
                    <a:pt x="824" y="1276"/>
                  </a:lnTo>
                  <a:lnTo>
                    <a:pt x="824" y="1276"/>
                  </a:lnTo>
                  <a:lnTo>
                    <a:pt x="826" y="1278"/>
                  </a:lnTo>
                  <a:lnTo>
                    <a:pt x="833" y="1283"/>
                  </a:lnTo>
                  <a:lnTo>
                    <a:pt x="845" y="1292"/>
                  </a:lnTo>
                  <a:lnTo>
                    <a:pt x="845" y="1292"/>
                  </a:lnTo>
                  <a:lnTo>
                    <a:pt x="847" y="1295"/>
                  </a:lnTo>
                  <a:lnTo>
                    <a:pt x="857" y="1295"/>
                  </a:lnTo>
                  <a:lnTo>
                    <a:pt x="871" y="1299"/>
                  </a:lnTo>
                  <a:lnTo>
                    <a:pt x="873" y="1297"/>
                  </a:lnTo>
                  <a:lnTo>
                    <a:pt x="873" y="1297"/>
                  </a:lnTo>
                  <a:lnTo>
                    <a:pt x="878" y="1297"/>
                  </a:lnTo>
                  <a:lnTo>
                    <a:pt x="887" y="1297"/>
                  </a:lnTo>
                  <a:lnTo>
                    <a:pt x="890" y="1297"/>
                  </a:lnTo>
                  <a:lnTo>
                    <a:pt x="890" y="1297"/>
                  </a:lnTo>
                  <a:lnTo>
                    <a:pt x="899" y="1297"/>
                  </a:lnTo>
                  <a:lnTo>
                    <a:pt x="911" y="1299"/>
                  </a:lnTo>
                  <a:lnTo>
                    <a:pt x="911" y="1302"/>
                  </a:lnTo>
                  <a:lnTo>
                    <a:pt x="921" y="1311"/>
                  </a:lnTo>
                  <a:lnTo>
                    <a:pt x="928" y="1316"/>
                  </a:lnTo>
                  <a:lnTo>
                    <a:pt x="928" y="1318"/>
                  </a:lnTo>
                  <a:lnTo>
                    <a:pt x="930" y="1318"/>
                  </a:lnTo>
                  <a:lnTo>
                    <a:pt x="939" y="1323"/>
                  </a:lnTo>
                  <a:lnTo>
                    <a:pt x="961" y="1311"/>
                  </a:lnTo>
                  <a:lnTo>
                    <a:pt x="961" y="1307"/>
                  </a:lnTo>
                  <a:lnTo>
                    <a:pt x="961" y="1307"/>
                  </a:lnTo>
                  <a:lnTo>
                    <a:pt x="954" y="1292"/>
                  </a:lnTo>
                  <a:lnTo>
                    <a:pt x="949" y="1273"/>
                  </a:lnTo>
                  <a:lnTo>
                    <a:pt x="949" y="1264"/>
                  </a:lnTo>
                  <a:lnTo>
                    <a:pt x="944" y="1254"/>
                  </a:lnTo>
                  <a:lnTo>
                    <a:pt x="944" y="1254"/>
                  </a:lnTo>
                  <a:lnTo>
                    <a:pt x="937" y="1233"/>
                  </a:lnTo>
                  <a:lnTo>
                    <a:pt x="937" y="1228"/>
                  </a:lnTo>
                  <a:lnTo>
                    <a:pt x="935" y="1214"/>
                  </a:lnTo>
                  <a:lnTo>
                    <a:pt x="930" y="1207"/>
                  </a:lnTo>
                  <a:lnTo>
                    <a:pt x="935" y="1183"/>
                  </a:lnTo>
                  <a:lnTo>
                    <a:pt x="939" y="1169"/>
                  </a:lnTo>
                  <a:lnTo>
                    <a:pt x="942" y="1153"/>
                  </a:lnTo>
                  <a:lnTo>
                    <a:pt x="942" y="1153"/>
                  </a:lnTo>
                  <a:lnTo>
                    <a:pt x="937" y="1153"/>
                  </a:lnTo>
                  <a:lnTo>
                    <a:pt x="935" y="1153"/>
                  </a:lnTo>
                  <a:lnTo>
                    <a:pt x="932" y="1155"/>
                  </a:lnTo>
                  <a:lnTo>
                    <a:pt x="932" y="1155"/>
                  </a:lnTo>
                  <a:lnTo>
                    <a:pt x="932" y="1155"/>
                  </a:lnTo>
                  <a:lnTo>
                    <a:pt x="930" y="1155"/>
                  </a:lnTo>
                  <a:lnTo>
                    <a:pt x="928" y="1157"/>
                  </a:lnTo>
                  <a:lnTo>
                    <a:pt x="918" y="1155"/>
                  </a:lnTo>
                  <a:lnTo>
                    <a:pt x="918" y="1155"/>
                  </a:lnTo>
                  <a:lnTo>
                    <a:pt x="918" y="1153"/>
                  </a:lnTo>
                  <a:lnTo>
                    <a:pt x="918" y="1150"/>
                  </a:lnTo>
                  <a:lnTo>
                    <a:pt x="918" y="1150"/>
                  </a:lnTo>
                  <a:lnTo>
                    <a:pt x="932" y="1150"/>
                  </a:lnTo>
                  <a:lnTo>
                    <a:pt x="942" y="1146"/>
                  </a:lnTo>
                  <a:lnTo>
                    <a:pt x="942" y="1146"/>
                  </a:lnTo>
                  <a:lnTo>
                    <a:pt x="944" y="1143"/>
                  </a:lnTo>
                  <a:lnTo>
                    <a:pt x="944" y="1143"/>
                  </a:lnTo>
                  <a:lnTo>
                    <a:pt x="947" y="1136"/>
                  </a:lnTo>
                  <a:lnTo>
                    <a:pt x="951" y="1117"/>
                  </a:lnTo>
                  <a:lnTo>
                    <a:pt x="956" y="1110"/>
                  </a:lnTo>
                  <a:lnTo>
                    <a:pt x="958" y="1103"/>
                  </a:lnTo>
                  <a:lnTo>
                    <a:pt x="954" y="1098"/>
                  </a:lnTo>
                  <a:lnTo>
                    <a:pt x="949" y="1096"/>
                  </a:lnTo>
                  <a:lnTo>
                    <a:pt x="949" y="1093"/>
                  </a:lnTo>
                  <a:lnTo>
                    <a:pt x="947" y="1091"/>
                  </a:lnTo>
                  <a:lnTo>
                    <a:pt x="944" y="1089"/>
                  </a:lnTo>
                  <a:lnTo>
                    <a:pt x="944" y="1086"/>
                  </a:lnTo>
                  <a:lnTo>
                    <a:pt x="947" y="1082"/>
                  </a:lnTo>
                  <a:lnTo>
                    <a:pt x="949" y="1082"/>
                  </a:lnTo>
                  <a:lnTo>
                    <a:pt x="956" y="1077"/>
                  </a:lnTo>
                  <a:lnTo>
                    <a:pt x="958" y="1077"/>
                  </a:lnTo>
                  <a:lnTo>
                    <a:pt x="973" y="1075"/>
                  </a:lnTo>
                  <a:lnTo>
                    <a:pt x="982" y="1060"/>
                  </a:lnTo>
                  <a:lnTo>
                    <a:pt x="992" y="1048"/>
                  </a:lnTo>
                  <a:lnTo>
                    <a:pt x="996" y="1048"/>
                  </a:lnTo>
                  <a:lnTo>
                    <a:pt x="1008" y="1037"/>
                  </a:lnTo>
                  <a:lnTo>
                    <a:pt x="1010" y="1037"/>
                  </a:lnTo>
                  <a:lnTo>
                    <a:pt x="1010" y="1034"/>
                  </a:lnTo>
                  <a:lnTo>
                    <a:pt x="1010" y="1032"/>
                  </a:lnTo>
                  <a:lnTo>
                    <a:pt x="1010" y="1032"/>
                  </a:lnTo>
                  <a:lnTo>
                    <a:pt x="1010" y="1025"/>
                  </a:lnTo>
                  <a:lnTo>
                    <a:pt x="1013" y="1015"/>
                  </a:lnTo>
                  <a:lnTo>
                    <a:pt x="1020" y="1022"/>
                  </a:lnTo>
                  <a:lnTo>
                    <a:pt x="1022" y="1022"/>
                  </a:lnTo>
                  <a:lnTo>
                    <a:pt x="1025" y="1022"/>
                  </a:lnTo>
                  <a:lnTo>
                    <a:pt x="1032" y="1020"/>
                  </a:lnTo>
                  <a:lnTo>
                    <a:pt x="1032" y="1020"/>
                  </a:lnTo>
                  <a:lnTo>
                    <a:pt x="1053" y="1011"/>
                  </a:lnTo>
                  <a:lnTo>
                    <a:pt x="1053" y="1011"/>
                  </a:lnTo>
                  <a:lnTo>
                    <a:pt x="1053" y="1008"/>
                  </a:lnTo>
                  <a:lnTo>
                    <a:pt x="1051" y="1008"/>
                  </a:lnTo>
                  <a:lnTo>
                    <a:pt x="1039" y="996"/>
                  </a:lnTo>
                  <a:lnTo>
                    <a:pt x="1036" y="994"/>
                  </a:lnTo>
                  <a:lnTo>
                    <a:pt x="1032" y="994"/>
                  </a:lnTo>
                  <a:lnTo>
                    <a:pt x="1032" y="994"/>
                  </a:lnTo>
                  <a:lnTo>
                    <a:pt x="1025" y="980"/>
                  </a:lnTo>
                  <a:lnTo>
                    <a:pt x="1027" y="977"/>
                  </a:lnTo>
                  <a:lnTo>
                    <a:pt x="1027" y="977"/>
                  </a:lnTo>
                  <a:lnTo>
                    <a:pt x="1034" y="977"/>
                  </a:lnTo>
                  <a:lnTo>
                    <a:pt x="1034" y="982"/>
                  </a:lnTo>
                  <a:lnTo>
                    <a:pt x="1036" y="987"/>
                  </a:lnTo>
                  <a:lnTo>
                    <a:pt x="1044" y="994"/>
                  </a:lnTo>
                  <a:lnTo>
                    <a:pt x="1055" y="989"/>
                  </a:lnTo>
                  <a:lnTo>
                    <a:pt x="1062" y="987"/>
                  </a:lnTo>
                  <a:lnTo>
                    <a:pt x="1065" y="982"/>
                  </a:lnTo>
                  <a:lnTo>
                    <a:pt x="1065" y="982"/>
                  </a:lnTo>
                  <a:lnTo>
                    <a:pt x="1067" y="980"/>
                  </a:lnTo>
                  <a:lnTo>
                    <a:pt x="1072" y="980"/>
                  </a:lnTo>
                  <a:lnTo>
                    <a:pt x="1074" y="980"/>
                  </a:lnTo>
                  <a:lnTo>
                    <a:pt x="1074" y="980"/>
                  </a:lnTo>
                  <a:lnTo>
                    <a:pt x="1077" y="980"/>
                  </a:lnTo>
                  <a:lnTo>
                    <a:pt x="1074" y="1001"/>
                  </a:lnTo>
                  <a:lnTo>
                    <a:pt x="1055" y="1015"/>
                  </a:lnTo>
                  <a:lnTo>
                    <a:pt x="1055" y="1015"/>
                  </a:lnTo>
                  <a:lnTo>
                    <a:pt x="1055" y="1018"/>
                  </a:lnTo>
                  <a:lnTo>
                    <a:pt x="1055" y="1015"/>
                  </a:lnTo>
                  <a:lnTo>
                    <a:pt x="1060" y="1013"/>
                  </a:lnTo>
                  <a:lnTo>
                    <a:pt x="1067" y="1008"/>
                  </a:lnTo>
                  <a:lnTo>
                    <a:pt x="1067" y="1008"/>
                  </a:lnTo>
                  <a:lnTo>
                    <a:pt x="1072" y="1004"/>
                  </a:lnTo>
                  <a:lnTo>
                    <a:pt x="1089" y="996"/>
                  </a:lnTo>
                  <a:lnTo>
                    <a:pt x="1096" y="992"/>
                  </a:lnTo>
                  <a:lnTo>
                    <a:pt x="1110" y="987"/>
                  </a:lnTo>
                  <a:lnTo>
                    <a:pt x="1117" y="985"/>
                  </a:lnTo>
                  <a:lnTo>
                    <a:pt x="1141" y="970"/>
                  </a:lnTo>
                  <a:lnTo>
                    <a:pt x="1143" y="968"/>
                  </a:lnTo>
                  <a:lnTo>
                    <a:pt x="1148" y="966"/>
                  </a:lnTo>
                  <a:lnTo>
                    <a:pt x="1150" y="963"/>
                  </a:lnTo>
                  <a:lnTo>
                    <a:pt x="1164" y="959"/>
                  </a:lnTo>
                  <a:lnTo>
                    <a:pt x="1190" y="935"/>
                  </a:lnTo>
                  <a:lnTo>
                    <a:pt x="1190" y="933"/>
                  </a:lnTo>
                  <a:lnTo>
                    <a:pt x="1193" y="933"/>
                  </a:lnTo>
                  <a:lnTo>
                    <a:pt x="1193" y="930"/>
                  </a:lnTo>
                  <a:lnTo>
                    <a:pt x="1195" y="930"/>
                  </a:lnTo>
                  <a:lnTo>
                    <a:pt x="1195" y="928"/>
                  </a:lnTo>
                  <a:lnTo>
                    <a:pt x="1195" y="928"/>
                  </a:lnTo>
                  <a:lnTo>
                    <a:pt x="1200" y="925"/>
                  </a:lnTo>
                  <a:lnTo>
                    <a:pt x="1200" y="923"/>
                  </a:lnTo>
                  <a:lnTo>
                    <a:pt x="1202" y="923"/>
                  </a:lnTo>
                  <a:lnTo>
                    <a:pt x="1214" y="916"/>
                  </a:lnTo>
                  <a:lnTo>
                    <a:pt x="1223" y="909"/>
                  </a:lnTo>
                  <a:lnTo>
                    <a:pt x="1226" y="906"/>
                  </a:lnTo>
                  <a:lnTo>
                    <a:pt x="1233" y="902"/>
                  </a:lnTo>
                  <a:lnTo>
                    <a:pt x="1223" y="899"/>
                  </a:lnTo>
                  <a:lnTo>
                    <a:pt x="1207" y="880"/>
                  </a:lnTo>
                  <a:lnTo>
                    <a:pt x="1202" y="876"/>
                  </a:lnTo>
                  <a:lnTo>
                    <a:pt x="1209" y="859"/>
                  </a:lnTo>
                  <a:lnTo>
                    <a:pt x="1221" y="850"/>
                  </a:lnTo>
                  <a:lnTo>
                    <a:pt x="1226" y="850"/>
                  </a:lnTo>
                  <a:lnTo>
                    <a:pt x="1230" y="845"/>
                  </a:lnTo>
                  <a:lnTo>
                    <a:pt x="1230" y="847"/>
                  </a:lnTo>
                  <a:lnTo>
                    <a:pt x="1233" y="847"/>
                  </a:lnTo>
                  <a:lnTo>
                    <a:pt x="1235" y="854"/>
                  </a:lnTo>
                  <a:lnTo>
                    <a:pt x="1235" y="857"/>
                  </a:lnTo>
                  <a:lnTo>
                    <a:pt x="1235" y="857"/>
                  </a:lnTo>
                  <a:lnTo>
                    <a:pt x="1233" y="866"/>
                  </a:lnTo>
                  <a:lnTo>
                    <a:pt x="1230" y="871"/>
                  </a:lnTo>
                  <a:lnTo>
                    <a:pt x="1254" y="873"/>
                  </a:lnTo>
                  <a:lnTo>
                    <a:pt x="1254" y="876"/>
                  </a:lnTo>
                  <a:lnTo>
                    <a:pt x="1254" y="878"/>
                  </a:lnTo>
                  <a:lnTo>
                    <a:pt x="1252" y="878"/>
                  </a:lnTo>
                  <a:lnTo>
                    <a:pt x="1252" y="878"/>
                  </a:lnTo>
                  <a:lnTo>
                    <a:pt x="1247" y="880"/>
                  </a:lnTo>
                  <a:lnTo>
                    <a:pt x="1238" y="883"/>
                  </a:lnTo>
                  <a:lnTo>
                    <a:pt x="1238" y="885"/>
                  </a:lnTo>
                  <a:lnTo>
                    <a:pt x="1228" y="895"/>
                  </a:lnTo>
                  <a:lnTo>
                    <a:pt x="1226" y="897"/>
                  </a:lnTo>
                  <a:lnTo>
                    <a:pt x="1226" y="897"/>
                  </a:lnTo>
                  <a:lnTo>
                    <a:pt x="1226" y="897"/>
                  </a:lnTo>
                  <a:lnTo>
                    <a:pt x="1228" y="897"/>
                  </a:lnTo>
                  <a:lnTo>
                    <a:pt x="1233" y="897"/>
                  </a:lnTo>
                  <a:lnTo>
                    <a:pt x="1233" y="897"/>
                  </a:lnTo>
                  <a:lnTo>
                    <a:pt x="1233" y="895"/>
                  </a:lnTo>
                  <a:lnTo>
                    <a:pt x="1233" y="895"/>
                  </a:lnTo>
                  <a:lnTo>
                    <a:pt x="1233" y="892"/>
                  </a:lnTo>
                  <a:lnTo>
                    <a:pt x="1235" y="892"/>
                  </a:lnTo>
                  <a:lnTo>
                    <a:pt x="1235" y="892"/>
                  </a:lnTo>
                  <a:lnTo>
                    <a:pt x="1235" y="892"/>
                  </a:lnTo>
                  <a:lnTo>
                    <a:pt x="1235" y="892"/>
                  </a:lnTo>
                  <a:lnTo>
                    <a:pt x="1238" y="890"/>
                  </a:lnTo>
                  <a:lnTo>
                    <a:pt x="1238" y="890"/>
                  </a:lnTo>
                  <a:lnTo>
                    <a:pt x="1238" y="890"/>
                  </a:lnTo>
                  <a:lnTo>
                    <a:pt x="1240" y="888"/>
                  </a:lnTo>
                  <a:lnTo>
                    <a:pt x="1242" y="888"/>
                  </a:lnTo>
                  <a:lnTo>
                    <a:pt x="1242" y="888"/>
                  </a:lnTo>
                  <a:lnTo>
                    <a:pt x="1247" y="885"/>
                  </a:lnTo>
                  <a:lnTo>
                    <a:pt x="1247" y="885"/>
                  </a:lnTo>
                  <a:lnTo>
                    <a:pt x="1256" y="880"/>
                  </a:lnTo>
                  <a:lnTo>
                    <a:pt x="1256" y="880"/>
                  </a:lnTo>
                  <a:lnTo>
                    <a:pt x="1256" y="880"/>
                  </a:lnTo>
                  <a:lnTo>
                    <a:pt x="1266" y="876"/>
                  </a:lnTo>
                  <a:lnTo>
                    <a:pt x="1271" y="873"/>
                  </a:lnTo>
                  <a:lnTo>
                    <a:pt x="1271" y="873"/>
                  </a:lnTo>
                  <a:lnTo>
                    <a:pt x="1294" y="862"/>
                  </a:lnTo>
                  <a:lnTo>
                    <a:pt x="1304" y="859"/>
                  </a:lnTo>
                  <a:lnTo>
                    <a:pt x="1309" y="857"/>
                  </a:lnTo>
                  <a:lnTo>
                    <a:pt x="1313" y="857"/>
                  </a:lnTo>
                  <a:lnTo>
                    <a:pt x="1316" y="857"/>
                  </a:lnTo>
                  <a:lnTo>
                    <a:pt x="1325" y="857"/>
                  </a:lnTo>
                  <a:lnTo>
                    <a:pt x="1325" y="828"/>
                  </a:lnTo>
                  <a:lnTo>
                    <a:pt x="1337" y="812"/>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3" name="Tennessee"/>
            <p:cNvSpPr>
              <a:spLocks/>
            </p:cNvSpPr>
            <p:nvPr/>
          </p:nvSpPr>
          <p:spPr bwMode="auto">
            <a:xfrm>
              <a:off x="5713164" y="3560862"/>
              <a:ext cx="1311275" cy="455613"/>
            </a:xfrm>
            <a:custGeom>
              <a:avLst/>
              <a:gdLst>
                <a:gd name="T0" fmla="*/ 575 w 826"/>
                <a:gd name="T1" fmla="*/ 38 h 287"/>
                <a:gd name="T2" fmla="*/ 506 w 826"/>
                <a:gd name="T3" fmla="*/ 43 h 287"/>
                <a:gd name="T4" fmla="*/ 461 w 826"/>
                <a:gd name="T5" fmla="*/ 48 h 287"/>
                <a:gd name="T6" fmla="*/ 386 w 826"/>
                <a:gd name="T7" fmla="*/ 52 h 287"/>
                <a:gd name="T8" fmla="*/ 331 w 826"/>
                <a:gd name="T9" fmla="*/ 57 h 287"/>
                <a:gd name="T10" fmla="*/ 277 w 826"/>
                <a:gd name="T11" fmla="*/ 64 h 287"/>
                <a:gd name="T12" fmla="*/ 227 w 826"/>
                <a:gd name="T13" fmla="*/ 69 h 287"/>
                <a:gd name="T14" fmla="*/ 206 w 826"/>
                <a:gd name="T15" fmla="*/ 66 h 287"/>
                <a:gd name="T16" fmla="*/ 163 w 826"/>
                <a:gd name="T17" fmla="*/ 90 h 287"/>
                <a:gd name="T18" fmla="*/ 133 w 826"/>
                <a:gd name="T19" fmla="*/ 93 h 287"/>
                <a:gd name="T20" fmla="*/ 69 w 826"/>
                <a:gd name="T21" fmla="*/ 97 h 287"/>
                <a:gd name="T22" fmla="*/ 59 w 826"/>
                <a:gd name="T23" fmla="*/ 137 h 287"/>
                <a:gd name="T24" fmla="*/ 52 w 826"/>
                <a:gd name="T25" fmla="*/ 173 h 287"/>
                <a:gd name="T26" fmla="*/ 47 w 826"/>
                <a:gd name="T27" fmla="*/ 173 h 287"/>
                <a:gd name="T28" fmla="*/ 36 w 826"/>
                <a:gd name="T29" fmla="*/ 218 h 287"/>
                <a:gd name="T30" fmla="*/ 19 w 826"/>
                <a:gd name="T31" fmla="*/ 239 h 287"/>
                <a:gd name="T32" fmla="*/ 24 w 826"/>
                <a:gd name="T33" fmla="*/ 268 h 287"/>
                <a:gd name="T34" fmla="*/ 21 w 826"/>
                <a:gd name="T35" fmla="*/ 270 h 287"/>
                <a:gd name="T36" fmla="*/ 0 w 826"/>
                <a:gd name="T37" fmla="*/ 287 h 287"/>
                <a:gd name="T38" fmla="*/ 66 w 826"/>
                <a:gd name="T39" fmla="*/ 284 h 287"/>
                <a:gd name="T40" fmla="*/ 128 w 826"/>
                <a:gd name="T41" fmla="*/ 280 h 287"/>
                <a:gd name="T42" fmla="*/ 192 w 826"/>
                <a:gd name="T43" fmla="*/ 275 h 287"/>
                <a:gd name="T44" fmla="*/ 232 w 826"/>
                <a:gd name="T45" fmla="*/ 270 h 287"/>
                <a:gd name="T46" fmla="*/ 308 w 826"/>
                <a:gd name="T47" fmla="*/ 263 h 287"/>
                <a:gd name="T48" fmla="*/ 395 w 826"/>
                <a:gd name="T49" fmla="*/ 256 h 287"/>
                <a:gd name="T50" fmla="*/ 466 w 826"/>
                <a:gd name="T51" fmla="*/ 249 h 287"/>
                <a:gd name="T52" fmla="*/ 499 w 826"/>
                <a:gd name="T53" fmla="*/ 246 h 287"/>
                <a:gd name="T54" fmla="*/ 549 w 826"/>
                <a:gd name="T55" fmla="*/ 239 h 287"/>
                <a:gd name="T56" fmla="*/ 592 w 826"/>
                <a:gd name="T57" fmla="*/ 206 h 287"/>
                <a:gd name="T58" fmla="*/ 615 w 826"/>
                <a:gd name="T59" fmla="*/ 197 h 287"/>
                <a:gd name="T60" fmla="*/ 622 w 826"/>
                <a:gd name="T61" fmla="*/ 173 h 287"/>
                <a:gd name="T62" fmla="*/ 651 w 826"/>
                <a:gd name="T63" fmla="*/ 154 h 287"/>
                <a:gd name="T64" fmla="*/ 684 w 826"/>
                <a:gd name="T65" fmla="*/ 140 h 287"/>
                <a:gd name="T66" fmla="*/ 715 w 826"/>
                <a:gd name="T67" fmla="*/ 119 h 287"/>
                <a:gd name="T68" fmla="*/ 731 w 826"/>
                <a:gd name="T69" fmla="*/ 90 h 287"/>
                <a:gd name="T70" fmla="*/ 741 w 826"/>
                <a:gd name="T71" fmla="*/ 81 h 287"/>
                <a:gd name="T72" fmla="*/ 745 w 826"/>
                <a:gd name="T73" fmla="*/ 83 h 287"/>
                <a:gd name="T74" fmla="*/ 778 w 826"/>
                <a:gd name="T75" fmla="*/ 64 h 287"/>
                <a:gd name="T76" fmla="*/ 807 w 826"/>
                <a:gd name="T77" fmla="*/ 43 h 287"/>
                <a:gd name="T78" fmla="*/ 816 w 826"/>
                <a:gd name="T79" fmla="*/ 33 h 287"/>
                <a:gd name="T80" fmla="*/ 819 w 826"/>
                <a:gd name="T81" fmla="*/ 33 h 287"/>
                <a:gd name="T82" fmla="*/ 821 w 826"/>
                <a:gd name="T83" fmla="*/ 36 h 287"/>
                <a:gd name="T84" fmla="*/ 823 w 826"/>
                <a:gd name="T85" fmla="*/ 3 h 287"/>
                <a:gd name="T86" fmla="*/ 800 w 826"/>
                <a:gd name="T87" fmla="*/ 5 h 287"/>
                <a:gd name="T88" fmla="*/ 769 w 826"/>
                <a:gd name="T89" fmla="*/ 12 h 287"/>
                <a:gd name="T90" fmla="*/ 712 w 826"/>
                <a:gd name="T91" fmla="*/ 19 h 287"/>
                <a:gd name="T92" fmla="*/ 632 w 826"/>
                <a:gd name="T93" fmla="*/ 29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26" h="287">
                  <a:moveTo>
                    <a:pt x="601" y="36"/>
                  </a:moveTo>
                  <a:lnTo>
                    <a:pt x="577" y="38"/>
                  </a:lnTo>
                  <a:lnTo>
                    <a:pt x="575" y="38"/>
                  </a:lnTo>
                  <a:lnTo>
                    <a:pt x="525" y="43"/>
                  </a:lnTo>
                  <a:lnTo>
                    <a:pt x="523" y="43"/>
                  </a:lnTo>
                  <a:lnTo>
                    <a:pt x="506" y="43"/>
                  </a:lnTo>
                  <a:lnTo>
                    <a:pt x="476" y="45"/>
                  </a:lnTo>
                  <a:lnTo>
                    <a:pt x="473" y="45"/>
                  </a:lnTo>
                  <a:lnTo>
                    <a:pt x="461" y="48"/>
                  </a:lnTo>
                  <a:lnTo>
                    <a:pt x="426" y="52"/>
                  </a:lnTo>
                  <a:lnTo>
                    <a:pt x="409" y="52"/>
                  </a:lnTo>
                  <a:lnTo>
                    <a:pt x="386" y="52"/>
                  </a:lnTo>
                  <a:lnTo>
                    <a:pt x="367" y="55"/>
                  </a:lnTo>
                  <a:lnTo>
                    <a:pt x="353" y="57"/>
                  </a:lnTo>
                  <a:lnTo>
                    <a:pt x="331" y="57"/>
                  </a:lnTo>
                  <a:lnTo>
                    <a:pt x="303" y="62"/>
                  </a:lnTo>
                  <a:lnTo>
                    <a:pt x="298" y="62"/>
                  </a:lnTo>
                  <a:lnTo>
                    <a:pt x="277" y="64"/>
                  </a:lnTo>
                  <a:lnTo>
                    <a:pt x="248" y="66"/>
                  </a:lnTo>
                  <a:lnTo>
                    <a:pt x="241" y="66"/>
                  </a:lnTo>
                  <a:lnTo>
                    <a:pt x="227" y="69"/>
                  </a:lnTo>
                  <a:lnTo>
                    <a:pt x="227" y="66"/>
                  </a:lnTo>
                  <a:lnTo>
                    <a:pt x="211" y="64"/>
                  </a:lnTo>
                  <a:lnTo>
                    <a:pt x="206" y="66"/>
                  </a:lnTo>
                  <a:lnTo>
                    <a:pt x="208" y="88"/>
                  </a:lnTo>
                  <a:lnTo>
                    <a:pt x="166" y="90"/>
                  </a:lnTo>
                  <a:lnTo>
                    <a:pt x="163" y="90"/>
                  </a:lnTo>
                  <a:lnTo>
                    <a:pt x="135" y="93"/>
                  </a:lnTo>
                  <a:lnTo>
                    <a:pt x="133" y="93"/>
                  </a:lnTo>
                  <a:lnTo>
                    <a:pt x="133" y="93"/>
                  </a:lnTo>
                  <a:lnTo>
                    <a:pt x="83" y="97"/>
                  </a:lnTo>
                  <a:lnTo>
                    <a:pt x="76" y="97"/>
                  </a:lnTo>
                  <a:lnTo>
                    <a:pt x="69" y="97"/>
                  </a:lnTo>
                  <a:lnTo>
                    <a:pt x="64" y="97"/>
                  </a:lnTo>
                  <a:lnTo>
                    <a:pt x="66" y="119"/>
                  </a:lnTo>
                  <a:lnTo>
                    <a:pt x="59" y="137"/>
                  </a:lnTo>
                  <a:lnTo>
                    <a:pt x="50" y="161"/>
                  </a:lnTo>
                  <a:lnTo>
                    <a:pt x="54" y="173"/>
                  </a:lnTo>
                  <a:lnTo>
                    <a:pt x="52" y="173"/>
                  </a:lnTo>
                  <a:lnTo>
                    <a:pt x="50" y="173"/>
                  </a:lnTo>
                  <a:lnTo>
                    <a:pt x="47" y="173"/>
                  </a:lnTo>
                  <a:lnTo>
                    <a:pt x="47" y="173"/>
                  </a:lnTo>
                  <a:lnTo>
                    <a:pt x="47" y="175"/>
                  </a:lnTo>
                  <a:lnTo>
                    <a:pt x="38" y="192"/>
                  </a:lnTo>
                  <a:lnTo>
                    <a:pt x="36" y="218"/>
                  </a:lnTo>
                  <a:lnTo>
                    <a:pt x="12" y="232"/>
                  </a:lnTo>
                  <a:lnTo>
                    <a:pt x="19" y="239"/>
                  </a:lnTo>
                  <a:lnTo>
                    <a:pt x="19" y="239"/>
                  </a:lnTo>
                  <a:lnTo>
                    <a:pt x="24" y="268"/>
                  </a:lnTo>
                  <a:lnTo>
                    <a:pt x="24" y="268"/>
                  </a:lnTo>
                  <a:lnTo>
                    <a:pt x="24" y="268"/>
                  </a:lnTo>
                  <a:lnTo>
                    <a:pt x="24" y="268"/>
                  </a:lnTo>
                  <a:lnTo>
                    <a:pt x="24" y="268"/>
                  </a:lnTo>
                  <a:lnTo>
                    <a:pt x="21" y="270"/>
                  </a:lnTo>
                  <a:lnTo>
                    <a:pt x="12" y="280"/>
                  </a:lnTo>
                  <a:lnTo>
                    <a:pt x="2" y="282"/>
                  </a:lnTo>
                  <a:lnTo>
                    <a:pt x="0" y="287"/>
                  </a:lnTo>
                  <a:lnTo>
                    <a:pt x="0" y="287"/>
                  </a:lnTo>
                  <a:lnTo>
                    <a:pt x="59" y="284"/>
                  </a:lnTo>
                  <a:lnTo>
                    <a:pt x="66" y="284"/>
                  </a:lnTo>
                  <a:lnTo>
                    <a:pt x="95" y="282"/>
                  </a:lnTo>
                  <a:lnTo>
                    <a:pt x="111" y="280"/>
                  </a:lnTo>
                  <a:lnTo>
                    <a:pt x="128" y="280"/>
                  </a:lnTo>
                  <a:lnTo>
                    <a:pt x="149" y="277"/>
                  </a:lnTo>
                  <a:lnTo>
                    <a:pt x="151" y="277"/>
                  </a:lnTo>
                  <a:lnTo>
                    <a:pt x="192" y="275"/>
                  </a:lnTo>
                  <a:lnTo>
                    <a:pt x="194" y="275"/>
                  </a:lnTo>
                  <a:lnTo>
                    <a:pt x="211" y="272"/>
                  </a:lnTo>
                  <a:lnTo>
                    <a:pt x="232" y="270"/>
                  </a:lnTo>
                  <a:lnTo>
                    <a:pt x="267" y="268"/>
                  </a:lnTo>
                  <a:lnTo>
                    <a:pt x="305" y="263"/>
                  </a:lnTo>
                  <a:lnTo>
                    <a:pt x="308" y="263"/>
                  </a:lnTo>
                  <a:lnTo>
                    <a:pt x="345" y="261"/>
                  </a:lnTo>
                  <a:lnTo>
                    <a:pt x="350" y="261"/>
                  </a:lnTo>
                  <a:lnTo>
                    <a:pt x="395" y="256"/>
                  </a:lnTo>
                  <a:lnTo>
                    <a:pt x="398" y="256"/>
                  </a:lnTo>
                  <a:lnTo>
                    <a:pt x="440" y="251"/>
                  </a:lnTo>
                  <a:lnTo>
                    <a:pt x="466" y="249"/>
                  </a:lnTo>
                  <a:lnTo>
                    <a:pt x="480" y="249"/>
                  </a:lnTo>
                  <a:lnTo>
                    <a:pt x="490" y="246"/>
                  </a:lnTo>
                  <a:lnTo>
                    <a:pt x="499" y="246"/>
                  </a:lnTo>
                  <a:lnTo>
                    <a:pt x="528" y="242"/>
                  </a:lnTo>
                  <a:lnTo>
                    <a:pt x="544" y="239"/>
                  </a:lnTo>
                  <a:lnTo>
                    <a:pt x="549" y="239"/>
                  </a:lnTo>
                  <a:lnTo>
                    <a:pt x="563" y="237"/>
                  </a:lnTo>
                  <a:lnTo>
                    <a:pt x="594" y="235"/>
                  </a:lnTo>
                  <a:lnTo>
                    <a:pt x="592" y="206"/>
                  </a:lnTo>
                  <a:lnTo>
                    <a:pt x="601" y="199"/>
                  </a:lnTo>
                  <a:lnTo>
                    <a:pt x="610" y="199"/>
                  </a:lnTo>
                  <a:lnTo>
                    <a:pt x="615" y="197"/>
                  </a:lnTo>
                  <a:lnTo>
                    <a:pt x="618" y="194"/>
                  </a:lnTo>
                  <a:lnTo>
                    <a:pt x="622" y="171"/>
                  </a:lnTo>
                  <a:lnTo>
                    <a:pt x="622" y="173"/>
                  </a:lnTo>
                  <a:lnTo>
                    <a:pt x="648" y="154"/>
                  </a:lnTo>
                  <a:lnTo>
                    <a:pt x="648" y="154"/>
                  </a:lnTo>
                  <a:lnTo>
                    <a:pt x="651" y="154"/>
                  </a:lnTo>
                  <a:lnTo>
                    <a:pt x="665" y="154"/>
                  </a:lnTo>
                  <a:lnTo>
                    <a:pt x="667" y="152"/>
                  </a:lnTo>
                  <a:lnTo>
                    <a:pt x="684" y="140"/>
                  </a:lnTo>
                  <a:lnTo>
                    <a:pt x="686" y="135"/>
                  </a:lnTo>
                  <a:lnTo>
                    <a:pt x="686" y="133"/>
                  </a:lnTo>
                  <a:lnTo>
                    <a:pt x="715" y="119"/>
                  </a:lnTo>
                  <a:lnTo>
                    <a:pt x="717" y="100"/>
                  </a:lnTo>
                  <a:lnTo>
                    <a:pt x="722" y="97"/>
                  </a:lnTo>
                  <a:lnTo>
                    <a:pt x="731" y="90"/>
                  </a:lnTo>
                  <a:lnTo>
                    <a:pt x="736" y="83"/>
                  </a:lnTo>
                  <a:lnTo>
                    <a:pt x="738" y="83"/>
                  </a:lnTo>
                  <a:lnTo>
                    <a:pt x="741" y="81"/>
                  </a:lnTo>
                  <a:lnTo>
                    <a:pt x="741" y="81"/>
                  </a:lnTo>
                  <a:lnTo>
                    <a:pt x="743" y="81"/>
                  </a:lnTo>
                  <a:lnTo>
                    <a:pt x="745" y="83"/>
                  </a:lnTo>
                  <a:lnTo>
                    <a:pt x="755" y="90"/>
                  </a:lnTo>
                  <a:lnTo>
                    <a:pt x="762" y="76"/>
                  </a:lnTo>
                  <a:lnTo>
                    <a:pt x="778" y="64"/>
                  </a:lnTo>
                  <a:lnTo>
                    <a:pt x="793" y="69"/>
                  </a:lnTo>
                  <a:lnTo>
                    <a:pt x="804" y="48"/>
                  </a:lnTo>
                  <a:lnTo>
                    <a:pt x="807" y="43"/>
                  </a:lnTo>
                  <a:lnTo>
                    <a:pt x="807" y="43"/>
                  </a:lnTo>
                  <a:lnTo>
                    <a:pt x="812" y="36"/>
                  </a:lnTo>
                  <a:lnTo>
                    <a:pt x="816" y="33"/>
                  </a:lnTo>
                  <a:lnTo>
                    <a:pt x="816" y="33"/>
                  </a:lnTo>
                  <a:lnTo>
                    <a:pt x="816" y="33"/>
                  </a:lnTo>
                  <a:lnTo>
                    <a:pt x="819" y="33"/>
                  </a:lnTo>
                  <a:lnTo>
                    <a:pt x="821" y="36"/>
                  </a:lnTo>
                  <a:lnTo>
                    <a:pt x="821" y="36"/>
                  </a:lnTo>
                  <a:lnTo>
                    <a:pt x="821" y="36"/>
                  </a:lnTo>
                  <a:lnTo>
                    <a:pt x="823" y="36"/>
                  </a:lnTo>
                  <a:lnTo>
                    <a:pt x="823" y="29"/>
                  </a:lnTo>
                  <a:lnTo>
                    <a:pt x="823" y="3"/>
                  </a:lnTo>
                  <a:lnTo>
                    <a:pt x="826" y="0"/>
                  </a:lnTo>
                  <a:lnTo>
                    <a:pt x="809" y="3"/>
                  </a:lnTo>
                  <a:lnTo>
                    <a:pt x="800" y="5"/>
                  </a:lnTo>
                  <a:lnTo>
                    <a:pt x="800" y="7"/>
                  </a:lnTo>
                  <a:lnTo>
                    <a:pt x="778" y="10"/>
                  </a:lnTo>
                  <a:lnTo>
                    <a:pt x="769" y="12"/>
                  </a:lnTo>
                  <a:lnTo>
                    <a:pt x="764" y="12"/>
                  </a:lnTo>
                  <a:lnTo>
                    <a:pt x="733" y="17"/>
                  </a:lnTo>
                  <a:lnTo>
                    <a:pt x="712" y="19"/>
                  </a:lnTo>
                  <a:lnTo>
                    <a:pt x="698" y="22"/>
                  </a:lnTo>
                  <a:lnTo>
                    <a:pt x="651" y="26"/>
                  </a:lnTo>
                  <a:lnTo>
                    <a:pt x="632" y="29"/>
                  </a:lnTo>
                  <a:lnTo>
                    <a:pt x="606" y="33"/>
                  </a:lnTo>
                  <a:lnTo>
                    <a:pt x="601" y="36"/>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1" name="South Dakota"/>
            <p:cNvSpPr>
              <a:spLocks/>
            </p:cNvSpPr>
            <p:nvPr/>
          </p:nvSpPr>
          <p:spPr bwMode="auto">
            <a:xfrm>
              <a:off x="3681164" y="1862237"/>
              <a:ext cx="1074738" cy="717550"/>
            </a:xfrm>
            <a:custGeom>
              <a:avLst/>
              <a:gdLst>
                <a:gd name="T0" fmla="*/ 7 w 677"/>
                <a:gd name="T1" fmla="*/ 256 h 452"/>
                <a:gd name="T2" fmla="*/ 0 w 677"/>
                <a:gd name="T3" fmla="*/ 360 h 452"/>
                <a:gd name="T4" fmla="*/ 111 w 677"/>
                <a:gd name="T5" fmla="*/ 367 h 452"/>
                <a:gd name="T6" fmla="*/ 215 w 677"/>
                <a:gd name="T7" fmla="*/ 377 h 452"/>
                <a:gd name="T8" fmla="*/ 310 w 677"/>
                <a:gd name="T9" fmla="*/ 381 h 452"/>
                <a:gd name="T10" fmla="*/ 341 w 677"/>
                <a:gd name="T11" fmla="*/ 381 h 452"/>
                <a:gd name="T12" fmla="*/ 492 w 677"/>
                <a:gd name="T13" fmla="*/ 386 h 452"/>
                <a:gd name="T14" fmla="*/ 532 w 677"/>
                <a:gd name="T15" fmla="*/ 417 h 452"/>
                <a:gd name="T16" fmla="*/ 537 w 677"/>
                <a:gd name="T17" fmla="*/ 417 h 452"/>
                <a:gd name="T18" fmla="*/ 544 w 677"/>
                <a:gd name="T19" fmla="*/ 415 h 452"/>
                <a:gd name="T20" fmla="*/ 566 w 677"/>
                <a:gd name="T21" fmla="*/ 407 h 452"/>
                <a:gd name="T22" fmla="*/ 596 w 677"/>
                <a:gd name="T23" fmla="*/ 407 h 452"/>
                <a:gd name="T24" fmla="*/ 625 w 677"/>
                <a:gd name="T25" fmla="*/ 419 h 452"/>
                <a:gd name="T26" fmla="*/ 651 w 677"/>
                <a:gd name="T27" fmla="*/ 433 h 452"/>
                <a:gd name="T28" fmla="*/ 651 w 677"/>
                <a:gd name="T29" fmla="*/ 438 h 452"/>
                <a:gd name="T30" fmla="*/ 677 w 677"/>
                <a:gd name="T31" fmla="*/ 452 h 452"/>
                <a:gd name="T32" fmla="*/ 667 w 677"/>
                <a:gd name="T33" fmla="*/ 431 h 452"/>
                <a:gd name="T34" fmla="*/ 665 w 677"/>
                <a:gd name="T35" fmla="*/ 410 h 452"/>
                <a:gd name="T36" fmla="*/ 677 w 677"/>
                <a:gd name="T37" fmla="*/ 377 h 452"/>
                <a:gd name="T38" fmla="*/ 672 w 677"/>
                <a:gd name="T39" fmla="*/ 362 h 452"/>
                <a:gd name="T40" fmla="*/ 663 w 677"/>
                <a:gd name="T41" fmla="*/ 329 h 452"/>
                <a:gd name="T42" fmla="*/ 677 w 677"/>
                <a:gd name="T43" fmla="*/ 244 h 452"/>
                <a:gd name="T44" fmla="*/ 677 w 677"/>
                <a:gd name="T45" fmla="*/ 147 h 452"/>
                <a:gd name="T46" fmla="*/ 674 w 677"/>
                <a:gd name="T47" fmla="*/ 102 h 452"/>
                <a:gd name="T48" fmla="*/ 651 w 677"/>
                <a:gd name="T49" fmla="*/ 81 h 452"/>
                <a:gd name="T50" fmla="*/ 641 w 677"/>
                <a:gd name="T51" fmla="*/ 71 h 452"/>
                <a:gd name="T52" fmla="*/ 644 w 677"/>
                <a:gd name="T53" fmla="*/ 67 h 452"/>
                <a:gd name="T54" fmla="*/ 651 w 677"/>
                <a:gd name="T55" fmla="*/ 59 h 452"/>
                <a:gd name="T56" fmla="*/ 660 w 677"/>
                <a:gd name="T57" fmla="*/ 55 h 452"/>
                <a:gd name="T58" fmla="*/ 665 w 677"/>
                <a:gd name="T59" fmla="*/ 45 h 452"/>
                <a:gd name="T60" fmla="*/ 667 w 677"/>
                <a:gd name="T61" fmla="*/ 43 h 452"/>
                <a:gd name="T62" fmla="*/ 667 w 677"/>
                <a:gd name="T63" fmla="*/ 36 h 452"/>
                <a:gd name="T64" fmla="*/ 611 w 677"/>
                <a:gd name="T65" fmla="*/ 31 h 452"/>
                <a:gd name="T66" fmla="*/ 483 w 677"/>
                <a:gd name="T67" fmla="*/ 26 h 452"/>
                <a:gd name="T68" fmla="*/ 386 w 677"/>
                <a:gd name="T69" fmla="*/ 24 h 452"/>
                <a:gd name="T70" fmla="*/ 312 w 677"/>
                <a:gd name="T71" fmla="*/ 19 h 452"/>
                <a:gd name="T72" fmla="*/ 298 w 677"/>
                <a:gd name="T73" fmla="*/ 19 h 452"/>
                <a:gd name="T74" fmla="*/ 258 w 677"/>
                <a:gd name="T75" fmla="*/ 17 h 452"/>
                <a:gd name="T76" fmla="*/ 230 w 677"/>
                <a:gd name="T77" fmla="*/ 14 h 452"/>
                <a:gd name="T78" fmla="*/ 206 w 677"/>
                <a:gd name="T79" fmla="*/ 14 h 452"/>
                <a:gd name="T80" fmla="*/ 121 w 677"/>
                <a:gd name="T81" fmla="*/ 7 h 452"/>
                <a:gd name="T82" fmla="*/ 24 w 677"/>
                <a:gd name="T83" fmla="*/ 90 h 452"/>
                <a:gd name="T84" fmla="*/ 12 w 677"/>
                <a:gd name="T85" fmla="*/ 21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7" h="452">
                  <a:moveTo>
                    <a:pt x="12" y="216"/>
                  </a:moveTo>
                  <a:lnTo>
                    <a:pt x="12" y="220"/>
                  </a:lnTo>
                  <a:lnTo>
                    <a:pt x="7" y="256"/>
                  </a:lnTo>
                  <a:lnTo>
                    <a:pt x="5" y="299"/>
                  </a:lnTo>
                  <a:lnTo>
                    <a:pt x="5" y="301"/>
                  </a:lnTo>
                  <a:lnTo>
                    <a:pt x="0" y="360"/>
                  </a:lnTo>
                  <a:lnTo>
                    <a:pt x="47" y="362"/>
                  </a:lnTo>
                  <a:lnTo>
                    <a:pt x="92" y="367"/>
                  </a:lnTo>
                  <a:lnTo>
                    <a:pt x="111" y="367"/>
                  </a:lnTo>
                  <a:lnTo>
                    <a:pt x="175" y="372"/>
                  </a:lnTo>
                  <a:lnTo>
                    <a:pt x="192" y="374"/>
                  </a:lnTo>
                  <a:lnTo>
                    <a:pt x="215" y="377"/>
                  </a:lnTo>
                  <a:lnTo>
                    <a:pt x="251" y="377"/>
                  </a:lnTo>
                  <a:lnTo>
                    <a:pt x="279" y="379"/>
                  </a:lnTo>
                  <a:lnTo>
                    <a:pt x="310" y="381"/>
                  </a:lnTo>
                  <a:lnTo>
                    <a:pt x="329" y="381"/>
                  </a:lnTo>
                  <a:lnTo>
                    <a:pt x="334" y="381"/>
                  </a:lnTo>
                  <a:lnTo>
                    <a:pt x="341" y="381"/>
                  </a:lnTo>
                  <a:lnTo>
                    <a:pt x="400" y="384"/>
                  </a:lnTo>
                  <a:lnTo>
                    <a:pt x="426" y="386"/>
                  </a:lnTo>
                  <a:lnTo>
                    <a:pt x="492" y="386"/>
                  </a:lnTo>
                  <a:lnTo>
                    <a:pt x="509" y="403"/>
                  </a:lnTo>
                  <a:lnTo>
                    <a:pt x="523" y="407"/>
                  </a:lnTo>
                  <a:lnTo>
                    <a:pt x="532" y="417"/>
                  </a:lnTo>
                  <a:lnTo>
                    <a:pt x="535" y="417"/>
                  </a:lnTo>
                  <a:lnTo>
                    <a:pt x="535" y="417"/>
                  </a:lnTo>
                  <a:lnTo>
                    <a:pt x="537" y="417"/>
                  </a:lnTo>
                  <a:lnTo>
                    <a:pt x="542" y="417"/>
                  </a:lnTo>
                  <a:lnTo>
                    <a:pt x="542" y="415"/>
                  </a:lnTo>
                  <a:lnTo>
                    <a:pt x="544" y="415"/>
                  </a:lnTo>
                  <a:lnTo>
                    <a:pt x="547" y="410"/>
                  </a:lnTo>
                  <a:lnTo>
                    <a:pt x="556" y="407"/>
                  </a:lnTo>
                  <a:lnTo>
                    <a:pt x="566" y="407"/>
                  </a:lnTo>
                  <a:lnTo>
                    <a:pt x="582" y="407"/>
                  </a:lnTo>
                  <a:lnTo>
                    <a:pt x="589" y="405"/>
                  </a:lnTo>
                  <a:lnTo>
                    <a:pt x="596" y="407"/>
                  </a:lnTo>
                  <a:lnTo>
                    <a:pt x="603" y="407"/>
                  </a:lnTo>
                  <a:lnTo>
                    <a:pt x="613" y="417"/>
                  </a:lnTo>
                  <a:lnTo>
                    <a:pt x="625" y="419"/>
                  </a:lnTo>
                  <a:lnTo>
                    <a:pt x="644" y="426"/>
                  </a:lnTo>
                  <a:lnTo>
                    <a:pt x="651" y="431"/>
                  </a:lnTo>
                  <a:lnTo>
                    <a:pt x="651" y="433"/>
                  </a:lnTo>
                  <a:lnTo>
                    <a:pt x="653" y="436"/>
                  </a:lnTo>
                  <a:lnTo>
                    <a:pt x="651" y="436"/>
                  </a:lnTo>
                  <a:lnTo>
                    <a:pt x="651" y="438"/>
                  </a:lnTo>
                  <a:lnTo>
                    <a:pt x="653" y="438"/>
                  </a:lnTo>
                  <a:lnTo>
                    <a:pt x="658" y="448"/>
                  </a:lnTo>
                  <a:lnTo>
                    <a:pt x="677" y="452"/>
                  </a:lnTo>
                  <a:lnTo>
                    <a:pt x="672" y="443"/>
                  </a:lnTo>
                  <a:lnTo>
                    <a:pt x="670" y="436"/>
                  </a:lnTo>
                  <a:lnTo>
                    <a:pt x="667" y="431"/>
                  </a:lnTo>
                  <a:lnTo>
                    <a:pt x="665" y="429"/>
                  </a:lnTo>
                  <a:lnTo>
                    <a:pt x="663" y="426"/>
                  </a:lnTo>
                  <a:lnTo>
                    <a:pt x="665" y="410"/>
                  </a:lnTo>
                  <a:lnTo>
                    <a:pt x="670" y="400"/>
                  </a:lnTo>
                  <a:lnTo>
                    <a:pt x="674" y="379"/>
                  </a:lnTo>
                  <a:lnTo>
                    <a:pt x="677" y="377"/>
                  </a:lnTo>
                  <a:lnTo>
                    <a:pt x="677" y="374"/>
                  </a:lnTo>
                  <a:lnTo>
                    <a:pt x="674" y="362"/>
                  </a:lnTo>
                  <a:lnTo>
                    <a:pt x="672" y="362"/>
                  </a:lnTo>
                  <a:lnTo>
                    <a:pt x="665" y="362"/>
                  </a:lnTo>
                  <a:lnTo>
                    <a:pt x="665" y="358"/>
                  </a:lnTo>
                  <a:lnTo>
                    <a:pt x="663" y="329"/>
                  </a:lnTo>
                  <a:lnTo>
                    <a:pt x="674" y="329"/>
                  </a:lnTo>
                  <a:lnTo>
                    <a:pt x="677" y="287"/>
                  </a:lnTo>
                  <a:lnTo>
                    <a:pt x="677" y="244"/>
                  </a:lnTo>
                  <a:lnTo>
                    <a:pt x="677" y="201"/>
                  </a:lnTo>
                  <a:lnTo>
                    <a:pt x="677" y="190"/>
                  </a:lnTo>
                  <a:lnTo>
                    <a:pt x="677" y="147"/>
                  </a:lnTo>
                  <a:lnTo>
                    <a:pt x="677" y="112"/>
                  </a:lnTo>
                  <a:lnTo>
                    <a:pt x="674" y="104"/>
                  </a:lnTo>
                  <a:lnTo>
                    <a:pt x="674" y="102"/>
                  </a:lnTo>
                  <a:lnTo>
                    <a:pt x="670" y="100"/>
                  </a:lnTo>
                  <a:lnTo>
                    <a:pt x="663" y="95"/>
                  </a:lnTo>
                  <a:lnTo>
                    <a:pt x="651" y="81"/>
                  </a:lnTo>
                  <a:lnTo>
                    <a:pt x="644" y="74"/>
                  </a:lnTo>
                  <a:lnTo>
                    <a:pt x="641" y="71"/>
                  </a:lnTo>
                  <a:lnTo>
                    <a:pt x="641" y="71"/>
                  </a:lnTo>
                  <a:lnTo>
                    <a:pt x="644" y="67"/>
                  </a:lnTo>
                  <a:lnTo>
                    <a:pt x="644" y="67"/>
                  </a:lnTo>
                  <a:lnTo>
                    <a:pt x="644" y="67"/>
                  </a:lnTo>
                  <a:lnTo>
                    <a:pt x="644" y="67"/>
                  </a:lnTo>
                  <a:lnTo>
                    <a:pt x="644" y="67"/>
                  </a:lnTo>
                  <a:lnTo>
                    <a:pt x="651" y="59"/>
                  </a:lnTo>
                  <a:lnTo>
                    <a:pt x="655" y="57"/>
                  </a:lnTo>
                  <a:lnTo>
                    <a:pt x="658" y="55"/>
                  </a:lnTo>
                  <a:lnTo>
                    <a:pt x="660" y="55"/>
                  </a:lnTo>
                  <a:lnTo>
                    <a:pt x="665" y="45"/>
                  </a:lnTo>
                  <a:lnTo>
                    <a:pt x="665" y="45"/>
                  </a:lnTo>
                  <a:lnTo>
                    <a:pt x="665" y="45"/>
                  </a:lnTo>
                  <a:lnTo>
                    <a:pt x="665" y="43"/>
                  </a:lnTo>
                  <a:lnTo>
                    <a:pt x="665" y="43"/>
                  </a:lnTo>
                  <a:lnTo>
                    <a:pt x="667" y="43"/>
                  </a:lnTo>
                  <a:lnTo>
                    <a:pt x="667" y="41"/>
                  </a:lnTo>
                  <a:lnTo>
                    <a:pt x="667" y="36"/>
                  </a:lnTo>
                  <a:lnTo>
                    <a:pt x="667" y="36"/>
                  </a:lnTo>
                  <a:lnTo>
                    <a:pt x="667" y="36"/>
                  </a:lnTo>
                  <a:lnTo>
                    <a:pt x="667" y="31"/>
                  </a:lnTo>
                  <a:lnTo>
                    <a:pt x="611" y="31"/>
                  </a:lnTo>
                  <a:lnTo>
                    <a:pt x="547" y="29"/>
                  </a:lnTo>
                  <a:lnTo>
                    <a:pt x="544" y="29"/>
                  </a:lnTo>
                  <a:lnTo>
                    <a:pt x="483" y="26"/>
                  </a:lnTo>
                  <a:lnTo>
                    <a:pt x="459" y="26"/>
                  </a:lnTo>
                  <a:lnTo>
                    <a:pt x="398" y="24"/>
                  </a:lnTo>
                  <a:lnTo>
                    <a:pt x="386" y="24"/>
                  </a:lnTo>
                  <a:lnTo>
                    <a:pt x="331" y="22"/>
                  </a:lnTo>
                  <a:lnTo>
                    <a:pt x="331" y="22"/>
                  </a:lnTo>
                  <a:lnTo>
                    <a:pt x="312" y="19"/>
                  </a:lnTo>
                  <a:lnTo>
                    <a:pt x="310" y="19"/>
                  </a:lnTo>
                  <a:lnTo>
                    <a:pt x="310" y="19"/>
                  </a:lnTo>
                  <a:lnTo>
                    <a:pt x="298" y="19"/>
                  </a:lnTo>
                  <a:lnTo>
                    <a:pt x="291" y="19"/>
                  </a:lnTo>
                  <a:lnTo>
                    <a:pt x="267" y="17"/>
                  </a:lnTo>
                  <a:lnTo>
                    <a:pt x="258" y="17"/>
                  </a:lnTo>
                  <a:lnTo>
                    <a:pt x="253" y="17"/>
                  </a:lnTo>
                  <a:lnTo>
                    <a:pt x="241" y="17"/>
                  </a:lnTo>
                  <a:lnTo>
                    <a:pt x="230" y="14"/>
                  </a:lnTo>
                  <a:lnTo>
                    <a:pt x="218" y="14"/>
                  </a:lnTo>
                  <a:lnTo>
                    <a:pt x="206" y="14"/>
                  </a:lnTo>
                  <a:lnTo>
                    <a:pt x="206" y="14"/>
                  </a:lnTo>
                  <a:lnTo>
                    <a:pt x="204" y="14"/>
                  </a:lnTo>
                  <a:lnTo>
                    <a:pt x="126" y="7"/>
                  </a:lnTo>
                  <a:lnTo>
                    <a:pt x="121" y="7"/>
                  </a:lnTo>
                  <a:lnTo>
                    <a:pt x="31" y="0"/>
                  </a:lnTo>
                  <a:lnTo>
                    <a:pt x="31" y="7"/>
                  </a:lnTo>
                  <a:lnTo>
                    <a:pt x="24" y="90"/>
                  </a:lnTo>
                  <a:lnTo>
                    <a:pt x="19" y="116"/>
                  </a:lnTo>
                  <a:lnTo>
                    <a:pt x="17" y="168"/>
                  </a:lnTo>
                  <a:lnTo>
                    <a:pt x="12" y="216"/>
                  </a:lnTo>
                  <a:close/>
                </a:path>
              </a:pathLst>
            </a:custGeom>
            <a:solidFill>
              <a:schemeClr val="accent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8" name="South Carolina"/>
            <p:cNvSpPr>
              <a:spLocks/>
            </p:cNvSpPr>
            <p:nvPr/>
          </p:nvSpPr>
          <p:spPr bwMode="auto">
            <a:xfrm>
              <a:off x="6813302" y="3827562"/>
              <a:ext cx="781050" cy="598488"/>
            </a:xfrm>
            <a:custGeom>
              <a:avLst/>
              <a:gdLst>
                <a:gd name="T0" fmla="*/ 386 w 492"/>
                <a:gd name="T1" fmla="*/ 38 h 377"/>
                <a:gd name="T2" fmla="*/ 296 w 492"/>
                <a:gd name="T3" fmla="*/ 31 h 377"/>
                <a:gd name="T4" fmla="*/ 251 w 492"/>
                <a:gd name="T5" fmla="*/ 36 h 377"/>
                <a:gd name="T6" fmla="*/ 242 w 492"/>
                <a:gd name="T7" fmla="*/ 17 h 377"/>
                <a:gd name="T8" fmla="*/ 192 w 492"/>
                <a:gd name="T9" fmla="*/ 3 h 377"/>
                <a:gd name="T10" fmla="*/ 137 w 492"/>
                <a:gd name="T11" fmla="*/ 10 h 377"/>
                <a:gd name="T12" fmla="*/ 90 w 492"/>
                <a:gd name="T13" fmla="*/ 14 h 377"/>
                <a:gd name="T14" fmla="*/ 40 w 492"/>
                <a:gd name="T15" fmla="*/ 41 h 377"/>
                <a:gd name="T16" fmla="*/ 17 w 492"/>
                <a:gd name="T17" fmla="*/ 59 h 377"/>
                <a:gd name="T18" fmla="*/ 0 w 492"/>
                <a:gd name="T19" fmla="*/ 88 h 377"/>
                <a:gd name="T20" fmla="*/ 33 w 492"/>
                <a:gd name="T21" fmla="*/ 109 h 377"/>
                <a:gd name="T22" fmla="*/ 40 w 492"/>
                <a:gd name="T23" fmla="*/ 109 h 377"/>
                <a:gd name="T24" fmla="*/ 50 w 492"/>
                <a:gd name="T25" fmla="*/ 109 h 377"/>
                <a:gd name="T26" fmla="*/ 55 w 492"/>
                <a:gd name="T27" fmla="*/ 116 h 377"/>
                <a:gd name="T28" fmla="*/ 88 w 492"/>
                <a:gd name="T29" fmla="*/ 161 h 377"/>
                <a:gd name="T30" fmla="*/ 107 w 492"/>
                <a:gd name="T31" fmla="*/ 178 h 377"/>
                <a:gd name="T32" fmla="*/ 116 w 492"/>
                <a:gd name="T33" fmla="*/ 183 h 377"/>
                <a:gd name="T34" fmla="*/ 130 w 492"/>
                <a:gd name="T35" fmla="*/ 197 h 377"/>
                <a:gd name="T36" fmla="*/ 154 w 492"/>
                <a:gd name="T37" fmla="*/ 213 h 377"/>
                <a:gd name="T38" fmla="*/ 166 w 492"/>
                <a:gd name="T39" fmla="*/ 225 h 377"/>
                <a:gd name="T40" fmla="*/ 185 w 492"/>
                <a:gd name="T41" fmla="*/ 251 h 377"/>
                <a:gd name="T42" fmla="*/ 230 w 492"/>
                <a:gd name="T43" fmla="*/ 299 h 377"/>
                <a:gd name="T44" fmla="*/ 246 w 492"/>
                <a:gd name="T45" fmla="*/ 320 h 377"/>
                <a:gd name="T46" fmla="*/ 268 w 492"/>
                <a:gd name="T47" fmla="*/ 358 h 377"/>
                <a:gd name="T48" fmla="*/ 270 w 492"/>
                <a:gd name="T49" fmla="*/ 370 h 377"/>
                <a:gd name="T50" fmla="*/ 296 w 492"/>
                <a:gd name="T51" fmla="*/ 377 h 377"/>
                <a:gd name="T52" fmla="*/ 308 w 492"/>
                <a:gd name="T53" fmla="*/ 360 h 377"/>
                <a:gd name="T54" fmla="*/ 334 w 492"/>
                <a:gd name="T55" fmla="*/ 327 h 377"/>
                <a:gd name="T56" fmla="*/ 334 w 492"/>
                <a:gd name="T57" fmla="*/ 322 h 377"/>
                <a:gd name="T58" fmla="*/ 343 w 492"/>
                <a:gd name="T59" fmla="*/ 313 h 377"/>
                <a:gd name="T60" fmla="*/ 355 w 492"/>
                <a:gd name="T61" fmla="*/ 301 h 377"/>
                <a:gd name="T62" fmla="*/ 367 w 492"/>
                <a:gd name="T63" fmla="*/ 294 h 377"/>
                <a:gd name="T64" fmla="*/ 400 w 492"/>
                <a:gd name="T65" fmla="*/ 256 h 377"/>
                <a:gd name="T66" fmla="*/ 426 w 492"/>
                <a:gd name="T67" fmla="*/ 235 h 377"/>
                <a:gd name="T68" fmla="*/ 438 w 492"/>
                <a:gd name="T69" fmla="*/ 216 h 377"/>
                <a:gd name="T70" fmla="*/ 445 w 492"/>
                <a:gd name="T71" fmla="*/ 204 h 377"/>
                <a:gd name="T72" fmla="*/ 443 w 492"/>
                <a:gd name="T73" fmla="*/ 199 h 377"/>
                <a:gd name="T74" fmla="*/ 443 w 492"/>
                <a:gd name="T75" fmla="*/ 194 h 377"/>
                <a:gd name="T76" fmla="*/ 443 w 492"/>
                <a:gd name="T77" fmla="*/ 183 h 377"/>
                <a:gd name="T78" fmla="*/ 445 w 492"/>
                <a:gd name="T79" fmla="*/ 173 h 377"/>
                <a:gd name="T80" fmla="*/ 447 w 492"/>
                <a:gd name="T81" fmla="*/ 173 h 377"/>
                <a:gd name="T82" fmla="*/ 455 w 492"/>
                <a:gd name="T83" fmla="*/ 159 h 377"/>
                <a:gd name="T84" fmla="*/ 464 w 492"/>
                <a:gd name="T85" fmla="*/ 140 h 377"/>
                <a:gd name="T86" fmla="*/ 469 w 492"/>
                <a:gd name="T87" fmla="*/ 133 h 377"/>
                <a:gd name="T88" fmla="*/ 471 w 492"/>
                <a:gd name="T89" fmla="*/ 130 h 377"/>
                <a:gd name="T90" fmla="*/ 490 w 492"/>
                <a:gd name="T91" fmla="*/ 116 h 377"/>
                <a:gd name="T92" fmla="*/ 431 w 492"/>
                <a:gd name="T93" fmla="*/ 7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2" h="377">
                  <a:moveTo>
                    <a:pt x="431" y="71"/>
                  </a:moveTo>
                  <a:lnTo>
                    <a:pt x="386" y="38"/>
                  </a:lnTo>
                  <a:lnTo>
                    <a:pt x="386" y="38"/>
                  </a:lnTo>
                  <a:lnTo>
                    <a:pt x="360" y="22"/>
                  </a:lnTo>
                  <a:lnTo>
                    <a:pt x="336" y="24"/>
                  </a:lnTo>
                  <a:lnTo>
                    <a:pt x="296" y="31"/>
                  </a:lnTo>
                  <a:lnTo>
                    <a:pt x="272" y="33"/>
                  </a:lnTo>
                  <a:lnTo>
                    <a:pt x="251" y="36"/>
                  </a:lnTo>
                  <a:lnTo>
                    <a:pt x="251" y="36"/>
                  </a:lnTo>
                  <a:lnTo>
                    <a:pt x="251" y="36"/>
                  </a:lnTo>
                  <a:lnTo>
                    <a:pt x="249" y="24"/>
                  </a:lnTo>
                  <a:lnTo>
                    <a:pt x="242" y="17"/>
                  </a:lnTo>
                  <a:lnTo>
                    <a:pt x="234" y="7"/>
                  </a:lnTo>
                  <a:lnTo>
                    <a:pt x="220" y="0"/>
                  </a:lnTo>
                  <a:lnTo>
                    <a:pt x="192" y="3"/>
                  </a:lnTo>
                  <a:lnTo>
                    <a:pt x="187" y="5"/>
                  </a:lnTo>
                  <a:lnTo>
                    <a:pt x="147" y="7"/>
                  </a:lnTo>
                  <a:lnTo>
                    <a:pt x="137" y="10"/>
                  </a:lnTo>
                  <a:lnTo>
                    <a:pt x="128" y="10"/>
                  </a:lnTo>
                  <a:lnTo>
                    <a:pt x="104" y="12"/>
                  </a:lnTo>
                  <a:lnTo>
                    <a:pt x="90" y="14"/>
                  </a:lnTo>
                  <a:lnTo>
                    <a:pt x="69" y="24"/>
                  </a:lnTo>
                  <a:lnTo>
                    <a:pt x="52" y="36"/>
                  </a:lnTo>
                  <a:lnTo>
                    <a:pt x="40" y="41"/>
                  </a:lnTo>
                  <a:lnTo>
                    <a:pt x="29" y="45"/>
                  </a:lnTo>
                  <a:lnTo>
                    <a:pt x="19" y="50"/>
                  </a:lnTo>
                  <a:lnTo>
                    <a:pt x="17" y="59"/>
                  </a:lnTo>
                  <a:lnTo>
                    <a:pt x="7" y="67"/>
                  </a:lnTo>
                  <a:lnTo>
                    <a:pt x="3" y="78"/>
                  </a:lnTo>
                  <a:lnTo>
                    <a:pt x="0" y="88"/>
                  </a:lnTo>
                  <a:lnTo>
                    <a:pt x="3" y="90"/>
                  </a:lnTo>
                  <a:lnTo>
                    <a:pt x="26" y="107"/>
                  </a:lnTo>
                  <a:lnTo>
                    <a:pt x="33" y="109"/>
                  </a:lnTo>
                  <a:lnTo>
                    <a:pt x="40" y="112"/>
                  </a:lnTo>
                  <a:lnTo>
                    <a:pt x="40" y="109"/>
                  </a:lnTo>
                  <a:lnTo>
                    <a:pt x="40" y="109"/>
                  </a:lnTo>
                  <a:lnTo>
                    <a:pt x="45" y="109"/>
                  </a:lnTo>
                  <a:lnTo>
                    <a:pt x="48" y="109"/>
                  </a:lnTo>
                  <a:lnTo>
                    <a:pt x="50" y="109"/>
                  </a:lnTo>
                  <a:lnTo>
                    <a:pt x="52" y="109"/>
                  </a:lnTo>
                  <a:lnTo>
                    <a:pt x="52" y="112"/>
                  </a:lnTo>
                  <a:lnTo>
                    <a:pt x="55" y="116"/>
                  </a:lnTo>
                  <a:lnTo>
                    <a:pt x="67" y="130"/>
                  </a:lnTo>
                  <a:lnTo>
                    <a:pt x="69" y="140"/>
                  </a:lnTo>
                  <a:lnTo>
                    <a:pt x="88" y="161"/>
                  </a:lnTo>
                  <a:lnTo>
                    <a:pt x="90" y="168"/>
                  </a:lnTo>
                  <a:lnTo>
                    <a:pt x="107" y="178"/>
                  </a:lnTo>
                  <a:lnTo>
                    <a:pt x="107" y="178"/>
                  </a:lnTo>
                  <a:lnTo>
                    <a:pt x="109" y="178"/>
                  </a:lnTo>
                  <a:lnTo>
                    <a:pt x="109" y="178"/>
                  </a:lnTo>
                  <a:lnTo>
                    <a:pt x="116" y="183"/>
                  </a:lnTo>
                  <a:lnTo>
                    <a:pt x="121" y="183"/>
                  </a:lnTo>
                  <a:lnTo>
                    <a:pt x="126" y="190"/>
                  </a:lnTo>
                  <a:lnTo>
                    <a:pt x="130" y="197"/>
                  </a:lnTo>
                  <a:lnTo>
                    <a:pt x="142" y="206"/>
                  </a:lnTo>
                  <a:lnTo>
                    <a:pt x="152" y="211"/>
                  </a:lnTo>
                  <a:lnTo>
                    <a:pt x="154" y="213"/>
                  </a:lnTo>
                  <a:lnTo>
                    <a:pt x="154" y="213"/>
                  </a:lnTo>
                  <a:lnTo>
                    <a:pt x="159" y="218"/>
                  </a:lnTo>
                  <a:lnTo>
                    <a:pt x="166" y="225"/>
                  </a:lnTo>
                  <a:lnTo>
                    <a:pt x="168" y="235"/>
                  </a:lnTo>
                  <a:lnTo>
                    <a:pt x="175" y="244"/>
                  </a:lnTo>
                  <a:lnTo>
                    <a:pt x="185" y="251"/>
                  </a:lnTo>
                  <a:lnTo>
                    <a:pt x="201" y="258"/>
                  </a:lnTo>
                  <a:lnTo>
                    <a:pt x="211" y="263"/>
                  </a:lnTo>
                  <a:lnTo>
                    <a:pt x="230" y="299"/>
                  </a:lnTo>
                  <a:lnTo>
                    <a:pt x="234" y="315"/>
                  </a:lnTo>
                  <a:lnTo>
                    <a:pt x="244" y="320"/>
                  </a:lnTo>
                  <a:lnTo>
                    <a:pt x="246" y="320"/>
                  </a:lnTo>
                  <a:lnTo>
                    <a:pt x="256" y="329"/>
                  </a:lnTo>
                  <a:lnTo>
                    <a:pt x="265" y="351"/>
                  </a:lnTo>
                  <a:lnTo>
                    <a:pt x="268" y="358"/>
                  </a:lnTo>
                  <a:lnTo>
                    <a:pt x="268" y="360"/>
                  </a:lnTo>
                  <a:lnTo>
                    <a:pt x="270" y="365"/>
                  </a:lnTo>
                  <a:lnTo>
                    <a:pt x="270" y="370"/>
                  </a:lnTo>
                  <a:lnTo>
                    <a:pt x="270" y="370"/>
                  </a:lnTo>
                  <a:lnTo>
                    <a:pt x="277" y="372"/>
                  </a:lnTo>
                  <a:lnTo>
                    <a:pt x="296" y="377"/>
                  </a:lnTo>
                  <a:lnTo>
                    <a:pt x="296" y="370"/>
                  </a:lnTo>
                  <a:lnTo>
                    <a:pt x="301" y="365"/>
                  </a:lnTo>
                  <a:lnTo>
                    <a:pt x="308" y="360"/>
                  </a:lnTo>
                  <a:lnTo>
                    <a:pt x="332" y="334"/>
                  </a:lnTo>
                  <a:lnTo>
                    <a:pt x="334" y="334"/>
                  </a:lnTo>
                  <a:lnTo>
                    <a:pt x="334" y="327"/>
                  </a:lnTo>
                  <a:lnTo>
                    <a:pt x="334" y="325"/>
                  </a:lnTo>
                  <a:lnTo>
                    <a:pt x="334" y="325"/>
                  </a:lnTo>
                  <a:lnTo>
                    <a:pt x="334" y="322"/>
                  </a:lnTo>
                  <a:lnTo>
                    <a:pt x="329" y="315"/>
                  </a:lnTo>
                  <a:lnTo>
                    <a:pt x="334" y="313"/>
                  </a:lnTo>
                  <a:lnTo>
                    <a:pt x="343" y="313"/>
                  </a:lnTo>
                  <a:lnTo>
                    <a:pt x="343" y="313"/>
                  </a:lnTo>
                  <a:lnTo>
                    <a:pt x="350" y="306"/>
                  </a:lnTo>
                  <a:lnTo>
                    <a:pt x="355" y="301"/>
                  </a:lnTo>
                  <a:lnTo>
                    <a:pt x="362" y="296"/>
                  </a:lnTo>
                  <a:lnTo>
                    <a:pt x="365" y="294"/>
                  </a:lnTo>
                  <a:lnTo>
                    <a:pt x="367" y="294"/>
                  </a:lnTo>
                  <a:lnTo>
                    <a:pt x="367" y="294"/>
                  </a:lnTo>
                  <a:lnTo>
                    <a:pt x="384" y="275"/>
                  </a:lnTo>
                  <a:lnTo>
                    <a:pt x="400" y="256"/>
                  </a:lnTo>
                  <a:lnTo>
                    <a:pt x="407" y="246"/>
                  </a:lnTo>
                  <a:lnTo>
                    <a:pt x="417" y="235"/>
                  </a:lnTo>
                  <a:lnTo>
                    <a:pt x="426" y="235"/>
                  </a:lnTo>
                  <a:lnTo>
                    <a:pt x="431" y="232"/>
                  </a:lnTo>
                  <a:lnTo>
                    <a:pt x="436" y="218"/>
                  </a:lnTo>
                  <a:lnTo>
                    <a:pt x="438" y="216"/>
                  </a:lnTo>
                  <a:lnTo>
                    <a:pt x="443" y="211"/>
                  </a:lnTo>
                  <a:lnTo>
                    <a:pt x="443" y="209"/>
                  </a:lnTo>
                  <a:lnTo>
                    <a:pt x="445" y="204"/>
                  </a:lnTo>
                  <a:lnTo>
                    <a:pt x="443" y="201"/>
                  </a:lnTo>
                  <a:lnTo>
                    <a:pt x="443" y="201"/>
                  </a:lnTo>
                  <a:lnTo>
                    <a:pt x="443" y="199"/>
                  </a:lnTo>
                  <a:lnTo>
                    <a:pt x="443" y="199"/>
                  </a:lnTo>
                  <a:lnTo>
                    <a:pt x="443" y="199"/>
                  </a:lnTo>
                  <a:lnTo>
                    <a:pt x="443" y="194"/>
                  </a:lnTo>
                  <a:lnTo>
                    <a:pt x="443" y="190"/>
                  </a:lnTo>
                  <a:lnTo>
                    <a:pt x="443" y="183"/>
                  </a:lnTo>
                  <a:lnTo>
                    <a:pt x="443" y="183"/>
                  </a:lnTo>
                  <a:lnTo>
                    <a:pt x="443" y="183"/>
                  </a:lnTo>
                  <a:lnTo>
                    <a:pt x="445" y="180"/>
                  </a:lnTo>
                  <a:lnTo>
                    <a:pt x="445" y="173"/>
                  </a:lnTo>
                  <a:lnTo>
                    <a:pt x="445" y="173"/>
                  </a:lnTo>
                  <a:lnTo>
                    <a:pt x="445" y="173"/>
                  </a:lnTo>
                  <a:lnTo>
                    <a:pt x="447" y="173"/>
                  </a:lnTo>
                  <a:lnTo>
                    <a:pt x="447" y="171"/>
                  </a:lnTo>
                  <a:lnTo>
                    <a:pt x="447" y="171"/>
                  </a:lnTo>
                  <a:lnTo>
                    <a:pt x="455" y="159"/>
                  </a:lnTo>
                  <a:lnTo>
                    <a:pt x="455" y="154"/>
                  </a:lnTo>
                  <a:lnTo>
                    <a:pt x="459" y="149"/>
                  </a:lnTo>
                  <a:lnTo>
                    <a:pt x="464" y="140"/>
                  </a:lnTo>
                  <a:lnTo>
                    <a:pt x="464" y="138"/>
                  </a:lnTo>
                  <a:lnTo>
                    <a:pt x="466" y="135"/>
                  </a:lnTo>
                  <a:lnTo>
                    <a:pt x="469" y="133"/>
                  </a:lnTo>
                  <a:lnTo>
                    <a:pt x="469" y="133"/>
                  </a:lnTo>
                  <a:lnTo>
                    <a:pt x="471" y="130"/>
                  </a:lnTo>
                  <a:lnTo>
                    <a:pt x="471" y="130"/>
                  </a:lnTo>
                  <a:lnTo>
                    <a:pt x="478" y="126"/>
                  </a:lnTo>
                  <a:lnTo>
                    <a:pt x="481" y="121"/>
                  </a:lnTo>
                  <a:lnTo>
                    <a:pt x="490" y="116"/>
                  </a:lnTo>
                  <a:lnTo>
                    <a:pt x="492" y="116"/>
                  </a:lnTo>
                  <a:lnTo>
                    <a:pt x="481" y="107"/>
                  </a:lnTo>
                  <a:lnTo>
                    <a:pt x="431" y="71"/>
                  </a:lnTo>
                  <a:close/>
                </a:path>
              </a:pathLst>
            </a:custGeom>
            <a:solidFill>
              <a:schemeClr val="accent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4" name="Rhode Island"/>
            <p:cNvSpPr>
              <a:spLocks/>
            </p:cNvSpPr>
            <p:nvPr/>
          </p:nvSpPr>
          <p:spPr bwMode="auto">
            <a:xfrm>
              <a:off x="8248402" y="2224187"/>
              <a:ext cx="120650" cy="141288"/>
            </a:xfrm>
            <a:custGeom>
              <a:avLst/>
              <a:gdLst>
                <a:gd name="T0" fmla="*/ 59 w 76"/>
                <a:gd name="T1" fmla="*/ 28 h 89"/>
                <a:gd name="T2" fmla="*/ 50 w 76"/>
                <a:gd name="T3" fmla="*/ 23 h 89"/>
                <a:gd name="T4" fmla="*/ 38 w 76"/>
                <a:gd name="T5" fmla="*/ 0 h 89"/>
                <a:gd name="T6" fmla="*/ 26 w 76"/>
                <a:gd name="T7" fmla="*/ 0 h 89"/>
                <a:gd name="T8" fmla="*/ 0 w 76"/>
                <a:gd name="T9" fmla="*/ 7 h 89"/>
                <a:gd name="T10" fmla="*/ 10 w 76"/>
                <a:gd name="T11" fmla="*/ 40 h 89"/>
                <a:gd name="T12" fmla="*/ 12 w 76"/>
                <a:gd name="T13" fmla="*/ 52 h 89"/>
                <a:gd name="T14" fmla="*/ 14 w 76"/>
                <a:gd name="T15" fmla="*/ 56 h 89"/>
                <a:gd name="T16" fmla="*/ 17 w 76"/>
                <a:gd name="T17" fmla="*/ 89 h 89"/>
                <a:gd name="T18" fmla="*/ 19 w 76"/>
                <a:gd name="T19" fmla="*/ 89 h 89"/>
                <a:gd name="T20" fmla="*/ 47 w 76"/>
                <a:gd name="T21" fmla="*/ 75 h 89"/>
                <a:gd name="T22" fmla="*/ 50 w 76"/>
                <a:gd name="T23" fmla="*/ 71 h 89"/>
                <a:gd name="T24" fmla="*/ 50 w 76"/>
                <a:gd name="T25" fmla="*/ 66 h 89"/>
                <a:gd name="T26" fmla="*/ 50 w 76"/>
                <a:gd name="T27" fmla="*/ 63 h 89"/>
                <a:gd name="T28" fmla="*/ 50 w 76"/>
                <a:gd name="T29" fmla="*/ 61 h 89"/>
                <a:gd name="T30" fmla="*/ 50 w 76"/>
                <a:gd name="T31" fmla="*/ 61 h 89"/>
                <a:gd name="T32" fmla="*/ 50 w 76"/>
                <a:gd name="T33" fmla="*/ 56 h 89"/>
                <a:gd name="T34" fmla="*/ 47 w 76"/>
                <a:gd name="T35" fmla="*/ 47 h 89"/>
                <a:gd name="T36" fmla="*/ 45 w 76"/>
                <a:gd name="T37" fmla="*/ 40 h 89"/>
                <a:gd name="T38" fmla="*/ 47 w 76"/>
                <a:gd name="T39" fmla="*/ 30 h 89"/>
                <a:gd name="T40" fmla="*/ 52 w 76"/>
                <a:gd name="T41" fmla="*/ 40 h 89"/>
                <a:gd name="T42" fmla="*/ 59 w 76"/>
                <a:gd name="T43" fmla="*/ 40 h 89"/>
                <a:gd name="T44" fmla="*/ 59 w 76"/>
                <a:gd name="T45" fmla="*/ 42 h 89"/>
                <a:gd name="T46" fmla="*/ 54 w 76"/>
                <a:gd name="T47" fmla="*/ 61 h 89"/>
                <a:gd name="T48" fmla="*/ 54 w 76"/>
                <a:gd name="T49" fmla="*/ 61 h 89"/>
                <a:gd name="T50" fmla="*/ 57 w 76"/>
                <a:gd name="T51" fmla="*/ 63 h 89"/>
                <a:gd name="T52" fmla="*/ 59 w 76"/>
                <a:gd name="T53" fmla="*/ 61 h 89"/>
                <a:gd name="T54" fmla="*/ 73 w 76"/>
                <a:gd name="T55" fmla="*/ 56 h 89"/>
                <a:gd name="T56" fmla="*/ 76 w 76"/>
                <a:gd name="T57" fmla="*/ 52 h 89"/>
                <a:gd name="T58" fmla="*/ 64 w 76"/>
                <a:gd name="T59" fmla="*/ 33 h 89"/>
                <a:gd name="T60" fmla="*/ 59 w 76"/>
                <a:gd name="T61" fmla="*/ 2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89">
                  <a:moveTo>
                    <a:pt x="59" y="28"/>
                  </a:moveTo>
                  <a:lnTo>
                    <a:pt x="50" y="23"/>
                  </a:lnTo>
                  <a:lnTo>
                    <a:pt x="38" y="0"/>
                  </a:lnTo>
                  <a:lnTo>
                    <a:pt x="26" y="0"/>
                  </a:lnTo>
                  <a:lnTo>
                    <a:pt x="0" y="7"/>
                  </a:lnTo>
                  <a:lnTo>
                    <a:pt x="10" y="40"/>
                  </a:lnTo>
                  <a:lnTo>
                    <a:pt x="12" y="52"/>
                  </a:lnTo>
                  <a:lnTo>
                    <a:pt x="14" y="56"/>
                  </a:lnTo>
                  <a:lnTo>
                    <a:pt x="17" y="89"/>
                  </a:lnTo>
                  <a:lnTo>
                    <a:pt x="19" y="89"/>
                  </a:lnTo>
                  <a:lnTo>
                    <a:pt x="47" y="75"/>
                  </a:lnTo>
                  <a:lnTo>
                    <a:pt x="50" y="71"/>
                  </a:lnTo>
                  <a:lnTo>
                    <a:pt x="50" y="66"/>
                  </a:lnTo>
                  <a:lnTo>
                    <a:pt x="50" y="63"/>
                  </a:lnTo>
                  <a:lnTo>
                    <a:pt x="50" y="61"/>
                  </a:lnTo>
                  <a:lnTo>
                    <a:pt x="50" y="61"/>
                  </a:lnTo>
                  <a:lnTo>
                    <a:pt x="50" y="56"/>
                  </a:lnTo>
                  <a:lnTo>
                    <a:pt x="47" y="47"/>
                  </a:lnTo>
                  <a:lnTo>
                    <a:pt x="45" y="40"/>
                  </a:lnTo>
                  <a:lnTo>
                    <a:pt x="47" y="30"/>
                  </a:lnTo>
                  <a:lnTo>
                    <a:pt x="52" y="40"/>
                  </a:lnTo>
                  <a:lnTo>
                    <a:pt x="59" y="40"/>
                  </a:lnTo>
                  <a:lnTo>
                    <a:pt x="59" y="42"/>
                  </a:lnTo>
                  <a:lnTo>
                    <a:pt x="54" y="61"/>
                  </a:lnTo>
                  <a:lnTo>
                    <a:pt x="54" y="61"/>
                  </a:lnTo>
                  <a:lnTo>
                    <a:pt x="57" y="63"/>
                  </a:lnTo>
                  <a:lnTo>
                    <a:pt x="59" y="61"/>
                  </a:lnTo>
                  <a:lnTo>
                    <a:pt x="73" y="56"/>
                  </a:lnTo>
                  <a:lnTo>
                    <a:pt x="76" y="52"/>
                  </a:lnTo>
                  <a:lnTo>
                    <a:pt x="64" y="33"/>
                  </a:lnTo>
                  <a:lnTo>
                    <a:pt x="59" y="28"/>
                  </a:lnTo>
                  <a:close/>
                </a:path>
              </a:pathLst>
            </a:custGeom>
            <a:solidFill>
              <a:schemeClr val="accent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32" name="Pennsylvania"/>
            <p:cNvSpPr>
              <a:spLocks/>
            </p:cNvSpPr>
            <p:nvPr/>
          </p:nvSpPr>
          <p:spPr bwMode="auto">
            <a:xfrm>
              <a:off x="7027614" y="2354362"/>
              <a:ext cx="893763" cy="579438"/>
            </a:xfrm>
            <a:custGeom>
              <a:avLst/>
              <a:gdLst>
                <a:gd name="T0" fmla="*/ 10 w 563"/>
                <a:gd name="T1" fmla="*/ 152 h 365"/>
                <a:gd name="T2" fmla="*/ 17 w 563"/>
                <a:gd name="T3" fmla="*/ 194 h 365"/>
                <a:gd name="T4" fmla="*/ 21 w 563"/>
                <a:gd name="T5" fmla="*/ 228 h 365"/>
                <a:gd name="T6" fmla="*/ 29 w 563"/>
                <a:gd name="T7" fmla="*/ 273 h 365"/>
                <a:gd name="T8" fmla="*/ 36 w 563"/>
                <a:gd name="T9" fmla="*/ 313 h 365"/>
                <a:gd name="T10" fmla="*/ 40 w 563"/>
                <a:gd name="T11" fmla="*/ 337 h 365"/>
                <a:gd name="T12" fmla="*/ 55 w 563"/>
                <a:gd name="T13" fmla="*/ 365 h 365"/>
                <a:gd name="T14" fmla="*/ 114 w 563"/>
                <a:gd name="T15" fmla="*/ 353 h 365"/>
                <a:gd name="T16" fmla="*/ 149 w 563"/>
                <a:gd name="T17" fmla="*/ 348 h 365"/>
                <a:gd name="T18" fmla="*/ 201 w 563"/>
                <a:gd name="T19" fmla="*/ 339 h 365"/>
                <a:gd name="T20" fmla="*/ 244 w 563"/>
                <a:gd name="T21" fmla="*/ 329 h 365"/>
                <a:gd name="T22" fmla="*/ 324 w 563"/>
                <a:gd name="T23" fmla="*/ 315 h 365"/>
                <a:gd name="T24" fmla="*/ 348 w 563"/>
                <a:gd name="T25" fmla="*/ 310 h 365"/>
                <a:gd name="T26" fmla="*/ 386 w 563"/>
                <a:gd name="T27" fmla="*/ 303 h 365"/>
                <a:gd name="T28" fmla="*/ 438 w 563"/>
                <a:gd name="T29" fmla="*/ 292 h 365"/>
                <a:gd name="T30" fmla="*/ 447 w 563"/>
                <a:gd name="T31" fmla="*/ 289 h 365"/>
                <a:gd name="T32" fmla="*/ 492 w 563"/>
                <a:gd name="T33" fmla="*/ 265 h 365"/>
                <a:gd name="T34" fmla="*/ 528 w 563"/>
                <a:gd name="T35" fmla="*/ 254 h 365"/>
                <a:gd name="T36" fmla="*/ 537 w 563"/>
                <a:gd name="T37" fmla="*/ 237 h 365"/>
                <a:gd name="T38" fmla="*/ 563 w 563"/>
                <a:gd name="T39" fmla="*/ 211 h 365"/>
                <a:gd name="T40" fmla="*/ 537 w 563"/>
                <a:gd name="T41" fmla="*/ 192 h 365"/>
                <a:gd name="T42" fmla="*/ 523 w 563"/>
                <a:gd name="T43" fmla="*/ 173 h 365"/>
                <a:gd name="T44" fmla="*/ 509 w 563"/>
                <a:gd name="T45" fmla="*/ 164 h 365"/>
                <a:gd name="T46" fmla="*/ 506 w 563"/>
                <a:gd name="T47" fmla="*/ 154 h 365"/>
                <a:gd name="T48" fmla="*/ 506 w 563"/>
                <a:gd name="T49" fmla="*/ 145 h 365"/>
                <a:gd name="T50" fmla="*/ 509 w 563"/>
                <a:gd name="T51" fmla="*/ 145 h 365"/>
                <a:gd name="T52" fmla="*/ 511 w 563"/>
                <a:gd name="T53" fmla="*/ 140 h 365"/>
                <a:gd name="T54" fmla="*/ 514 w 563"/>
                <a:gd name="T55" fmla="*/ 131 h 365"/>
                <a:gd name="T56" fmla="*/ 506 w 563"/>
                <a:gd name="T57" fmla="*/ 121 h 365"/>
                <a:gd name="T58" fmla="*/ 516 w 563"/>
                <a:gd name="T59" fmla="*/ 100 h 365"/>
                <a:gd name="T60" fmla="*/ 521 w 563"/>
                <a:gd name="T61" fmla="*/ 90 h 365"/>
                <a:gd name="T62" fmla="*/ 521 w 563"/>
                <a:gd name="T63" fmla="*/ 83 h 365"/>
                <a:gd name="T64" fmla="*/ 521 w 563"/>
                <a:gd name="T65" fmla="*/ 83 h 365"/>
                <a:gd name="T66" fmla="*/ 523 w 563"/>
                <a:gd name="T67" fmla="*/ 76 h 365"/>
                <a:gd name="T68" fmla="*/ 528 w 563"/>
                <a:gd name="T69" fmla="*/ 69 h 365"/>
                <a:gd name="T70" fmla="*/ 525 w 563"/>
                <a:gd name="T71" fmla="*/ 57 h 365"/>
                <a:gd name="T72" fmla="*/ 514 w 563"/>
                <a:gd name="T73" fmla="*/ 60 h 365"/>
                <a:gd name="T74" fmla="*/ 504 w 563"/>
                <a:gd name="T75" fmla="*/ 52 h 365"/>
                <a:gd name="T76" fmla="*/ 497 w 563"/>
                <a:gd name="T77" fmla="*/ 45 h 365"/>
                <a:gd name="T78" fmla="*/ 480 w 563"/>
                <a:gd name="T79" fmla="*/ 15 h 365"/>
                <a:gd name="T80" fmla="*/ 466 w 563"/>
                <a:gd name="T81" fmla="*/ 7 h 365"/>
                <a:gd name="T82" fmla="*/ 459 w 563"/>
                <a:gd name="T83" fmla="*/ 0 h 365"/>
                <a:gd name="T84" fmla="*/ 445 w 563"/>
                <a:gd name="T85" fmla="*/ 3 h 365"/>
                <a:gd name="T86" fmla="*/ 388 w 563"/>
                <a:gd name="T87" fmla="*/ 17 h 365"/>
                <a:gd name="T88" fmla="*/ 317 w 563"/>
                <a:gd name="T89" fmla="*/ 31 h 365"/>
                <a:gd name="T90" fmla="*/ 258 w 563"/>
                <a:gd name="T91" fmla="*/ 43 h 365"/>
                <a:gd name="T92" fmla="*/ 206 w 563"/>
                <a:gd name="T93" fmla="*/ 52 h 365"/>
                <a:gd name="T94" fmla="*/ 170 w 563"/>
                <a:gd name="T95" fmla="*/ 60 h 365"/>
                <a:gd name="T96" fmla="*/ 142 w 563"/>
                <a:gd name="T97" fmla="*/ 64 h 365"/>
                <a:gd name="T98" fmla="*/ 81 w 563"/>
                <a:gd name="T99" fmla="*/ 76 h 365"/>
                <a:gd name="T100" fmla="*/ 66 w 563"/>
                <a:gd name="T101" fmla="*/ 78 h 365"/>
                <a:gd name="T102" fmla="*/ 62 w 563"/>
                <a:gd name="T103" fmla="*/ 48 h 365"/>
                <a:gd name="T104" fmla="*/ 52 w 563"/>
                <a:gd name="T105" fmla="*/ 52 h 365"/>
                <a:gd name="T106" fmla="*/ 14 w 563"/>
                <a:gd name="T107" fmla="*/ 81 h 365"/>
                <a:gd name="T108" fmla="*/ 2 w 563"/>
                <a:gd name="T109" fmla="*/ 107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3" h="365">
                  <a:moveTo>
                    <a:pt x="10" y="150"/>
                  </a:moveTo>
                  <a:lnTo>
                    <a:pt x="10" y="152"/>
                  </a:lnTo>
                  <a:lnTo>
                    <a:pt x="17" y="194"/>
                  </a:lnTo>
                  <a:lnTo>
                    <a:pt x="17" y="194"/>
                  </a:lnTo>
                  <a:lnTo>
                    <a:pt x="21" y="223"/>
                  </a:lnTo>
                  <a:lnTo>
                    <a:pt x="21" y="228"/>
                  </a:lnTo>
                  <a:lnTo>
                    <a:pt x="26" y="254"/>
                  </a:lnTo>
                  <a:lnTo>
                    <a:pt x="29" y="273"/>
                  </a:lnTo>
                  <a:lnTo>
                    <a:pt x="31" y="284"/>
                  </a:lnTo>
                  <a:lnTo>
                    <a:pt x="36" y="313"/>
                  </a:lnTo>
                  <a:lnTo>
                    <a:pt x="38" y="329"/>
                  </a:lnTo>
                  <a:lnTo>
                    <a:pt x="40" y="337"/>
                  </a:lnTo>
                  <a:lnTo>
                    <a:pt x="45" y="365"/>
                  </a:lnTo>
                  <a:lnTo>
                    <a:pt x="55" y="365"/>
                  </a:lnTo>
                  <a:lnTo>
                    <a:pt x="99" y="355"/>
                  </a:lnTo>
                  <a:lnTo>
                    <a:pt x="114" y="353"/>
                  </a:lnTo>
                  <a:lnTo>
                    <a:pt x="140" y="348"/>
                  </a:lnTo>
                  <a:lnTo>
                    <a:pt x="149" y="348"/>
                  </a:lnTo>
                  <a:lnTo>
                    <a:pt x="192" y="341"/>
                  </a:lnTo>
                  <a:lnTo>
                    <a:pt x="201" y="339"/>
                  </a:lnTo>
                  <a:lnTo>
                    <a:pt x="241" y="332"/>
                  </a:lnTo>
                  <a:lnTo>
                    <a:pt x="244" y="329"/>
                  </a:lnTo>
                  <a:lnTo>
                    <a:pt x="267" y="327"/>
                  </a:lnTo>
                  <a:lnTo>
                    <a:pt x="324" y="315"/>
                  </a:lnTo>
                  <a:lnTo>
                    <a:pt x="327" y="315"/>
                  </a:lnTo>
                  <a:lnTo>
                    <a:pt x="348" y="310"/>
                  </a:lnTo>
                  <a:lnTo>
                    <a:pt x="367" y="306"/>
                  </a:lnTo>
                  <a:lnTo>
                    <a:pt x="386" y="303"/>
                  </a:lnTo>
                  <a:lnTo>
                    <a:pt x="407" y="299"/>
                  </a:lnTo>
                  <a:lnTo>
                    <a:pt x="438" y="292"/>
                  </a:lnTo>
                  <a:lnTo>
                    <a:pt x="438" y="292"/>
                  </a:lnTo>
                  <a:lnTo>
                    <a:pt x="447" y="289"/>
                  </a:lnTo>
                  <a:lnTo>
                    <a:pt x="478" y="282"/>
                  </a:lnTo>
                  <a:lnTo>
                    <a:pt x="492" y="265"/>
                  </a:lnTo>
                  <a:lnTo>
                    <a:pt x="509" y="265"/>
                  </a:lnTo>
                  <a:lnTo>
                    <a:pt x="528" y="254"/>
                  </a:lnTo>
                  <a:lnTo>
                    <a:pt x="530" y="249"/>
                  </a:lnTo>
                  <a:lnTo>
                    <a:pt x="537" y="237"/>
                  </a:lnTo>
                  <a:lnTo>
                    <a:pt x="544" y="228"/>
                  </a:lnTo>
                  <a:lnTo>
                    <a:pt x="563" y="211"/>
                  </a:lnTo>
                  <a:lnTo>
                    <a:pt x="540" y="192"/>
                  </a:lnTo>
                  <a:lnTo>
                    <a:pt x="537" y="192"/>
                  </a:lnTo>
                  <a:lnTo>
                    <a:pt x="530" y="185"/>
                  </a:lnTo>
                  <a:lnTo>
                    <a:pt x="523" y="173"/>
                  </a:lnTo>
                  <a:lnTo>
                    <a:pt x="509" y="166"/>
                  </a:lnTo>
                  <a:lnTo>
                    <a:pt x="509" y="164"/>
                  </a:lnTo>
                  <a:lnTo>
                    <a:pt x="509" y="164"/>
                  </a:lnTo>
                  <a:lnTo>
                    <a:pt x="506" y="154"/>
                  </a:lnTo>
                  <a:lnTo>
                    <a:pt x="504" y="147"/>
                  </a:lnTo>
                  <a:lnTo>
                    <a:pt x="506" y="145"/>
                  </a:lnTo>
                  <a:lnTo>
                    <a:pt x="506" y="145"/>
                  </a:lnTo>
                  <a:lnTo>
                    <a:pt x="509" y="145"/>
                  </a:lnTo>
                  <a:lnTo>
                    <a:pt x="509" y="145"/>
                  </a:lnTo>
                  <a:lnTo>
                    <a:pt x="511" y="140"/>
                  </a:lnTo>
                  <a:lnTo>
                    <a:pt x="514" y="131"/>
                  </a:lnTo>
                  <a:lnTo>
                    <a:pt x="514" y="131"/>
                  </a:lnTo>
                  <a:lnTo>
                    <a:pt x="514" y="131"/>
                  </a:lnTo>
                  <a:lnTo>
                    <a:pt x="506" y="121"/>
                  </a:lnTo>
                  <a:lnTo>
                    <a:pt x="516" y="102"/>
                  </a:lnTo>
                  <a:lnTo>
                    <a:pt x="516" y="100"/>
                  </a:lnTo>
                  <a:lnTo>
                    <a:pt x="518" y="95"/>
                  </a:lnTo>
                  <a:lnTo>
                    <a:pt x="521" y="90"/>
                  </a:lnTo>
                  <a:lnTo>
                    <a:pt x="521" y="86"/>
                  </a:lnTo>
                  <a:lnTo>
                    <a:pt x="521" y="83"/>
                  </a:lnTo>
                  <a:lnTo>
                    <a:pt x="521" y="83"/>
                  </a:lnTo>
                  <a:lnTo>
                    <a:pt x="521" y="83"/>
                  </a:lnTo>
                  <a:lnTo>
                    <a:pt x="523" y="78"/>
                  </a:lnTo>
                  <a:lnTo>
                    <a:pt x="523" y="76"/>
                  </a:lnTo>
                  <a:lnTo>
                    <a:pt x="525" y="71"/>
                  </a:lnTo>
                  <a:lnTo>
                    <a:pt x="528" y="69"/>
                  </a:lnTo>
                  <a:lnTo>
                    <a:pt x="532" y="64"/>
                  </a:lnTo>
                  <a:lnTo>
                    <a:pt x="525" y="57"/>
                  </a:lnTo>
                  <a:lnTo>
                    <a:pt x="521" y="57"/>
                  </a:lnTo>
                  <a:lnTo>
                    <a:pt x="514" y="60"/>
                  </a:lnTo>
                  <a:lnTo>
                    <a:pt x="514" y="57"/>
                  </a:lnTo>
                  <a:lnTo>
                    <a:pt x="504" y="52"/>
                  </a:lnTo>
                  <a:lnTo>
                    <a:pt x="499" y="50"/>
                  </a:lnTo>
                  <a:lnTo>
                    <a:pt x="497" y="45"/>
                  </a:lnTo>
                  <a:lnTo>
                    <a:pt x="495" y="41"/>
                  </a:lnTo>
                  <a:lnTo>
                    <a:pt x="480" y="15"/>
                  </a:lnTo>
                  <a:lnTo>
                    <a:pt x="469" y="12"/>
                  </a:lnTo>
                  <a:lnTo>
                    <a:pt x="466" y="7"/>
                  </a:lnTo>
                  <a:lnTo>
                    <a:pt x="464" y="5"/>
                  </a:lnTo>
                  <a:lnTo>
                    <a:pt x="459" y="0"/>
                  </a:lnTo>
                  <a:lnTo>
                    <a:pt x="457" y="0"/>
                  </a:lnTo>
                  <a:lnTo>
                    <a:pt x="445" y="3"/>
                  </a:lnTo>
                  <a:lnTo>
                    <a:pt x="391" y="15"/>
                  </a:lnTo>
                  <a:lnTo>
                    <a:pt x="388" y="17"/>
                  </a:lnTo>
                  <a:lnTo>
                    <a:pt x="350" y="24"/>
                  </a:lnTo>
                  <a:lnTo>
                    <a:pt x="317" y="31"/>
                  </a:lnTo>
                  <a:lnTo>
                    <a:pt x="315" y="31"/>
                  </a:lnTo>
                  <a:lnTo>
                    <a:pt x="258" y="43"/>
                  </a:lnTo>
                  <a:lnTo>
                    <a:pt x="246" y="45"/>
                  </a:lnTo>
                  <a:lnTo>
                    <a:pt x="206" y="52"/>
                  </a:lnTo>
                  <a:lnTo>
                    <a:pt x="197" y="55"/>
                  </a:lnTo>
                  <a:lnTo>
                    <a:pt x="170" y="60"/>
                  </a:lnTo>
                  <a:lnTo>
                    <a:pt x="147" y="64"/>
                  </a:lnTo>
                  <a:lnTo>
                    <a:pt x="142" y="64"/>
                  </a:lnTo>
                  <a:lnTo>
                    <a:pt x="128" y="67"/>
                  </a:lnTo>
                  <a:lnTo>
                    <a:pt x="81" y="76"/>
                  </a:lnTo>
                  <a:lnTo>
                    <a:pt x="78" y="76"/>
                  </a:lnTo>
                  <a:lnTo>
                    <a:pt x="66" y="78"/>
                  </a:lnTo>
                  <a:lnTo>
                    <a:pt x="64" y="62"/>
                  </a:lnTo>
                  <a:lnTo>
                    <a:pt x="62" y="48"/>
                  </a:lnTo>
                  <a:lnTo>
                    <a:pt x="62" y="45"/>
                  </a:lnTo>
                  <a:lnTo>
                    <a:pt x="52" y="52"/>
                  </a:lnTo>
                  <a:lnTo>
                    <a:pt x="36" y="64"/>
                  </a:lnTo>
                  <a:lnTo>
                    <a:pt x="14" y="81"/>
                  </a:lnTo>
                  <a:lnTo>
                    <a:pt x="0" y="93"/>
                  </a:lnTo>
                  <a:lnTo>
                    <a:pt x="2" y="107"/>
                  </a:lnTo>
                  <a:lnTo>
                    <a:pt x="10" y="150"/>
                  </a:lnTo>
                  <a:close/>
                </a:path>
              </a:pathLst>
            </a:custGeom>
            <a:solidFill>
              <a:schemeClr val="accent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7" name="Oregon"/>
            <p:cNvSpPr>
              <a:spLocks/>
            </p:cNvSpPr>
            <p:nvPr/>
          </p:nvSpPr>
          <p:spPr bwMode="auto">
            <a:xfrm>
              <a:off x="818902" y="1314550"/>
              <a:ext cx="1236663" cy="1028700"/>
            </a:xfrm>
            <a:custGeom>
              <a:avLst/>
              <a:gdLst>
                <a:gd name="T0" fmla="*/ 109 w 779"/>
                <a:gd name="T1" fmla="*/ 511 h 648"/>
                <a:gd name="T2" fmla="*/ 156 w 779"/>
                <a:gd name="T3" fmla="*/ 525 h 648"/>
                <a:gd name="T4" fmla="*/ 249 w 779"/>
                <a:gd name="T5" fmla="*/ 551 h 648"/>
                <a:gd name="T6" fmla="*/ 348 w 779"/>
                <a:gd name="T7" fmla="*/ 580 h 648"/>
                <a:gd name="T8" fmla="*/ 481 w 779"/>
                <a:gd name="T9" fmla="*/ 613 h 648"/>
                <a:gd name="T10" fmla="*/ 689 w 779"/>
                <a:gd name="T11" fmla="*/ 423 h 648"/>
                <a:gd name="T12" fmla="*/ 705 w 779"/>
                <a:gd name="T13" fmla="*/ 393 h 648"/>
                <a:gd name="T14" fmla="*/ 705 w 779"/>
                <a:gd name="T15" fmla="*/ 393 h 648"/>
                <a:gd name="T16" fmla="*/ 705 w 779"/>
                <a:gd name="T17" fmla="*/ 390 h 648"/>
                <a:gd name="T18" fmla="*/ 696 w 779"/>
                <a:gd name="T19" fmla="*/ 378 h 648"/>
                <a:gd name="T20" fmla="*/ 682 w 779"/>
                <a:gd name="T21" fmla="*/ 371 h 648"/>
                <a:gd name="T22" fmla="*/ 686 w 779"/>
                <a:gd name="T23" fmla="*/ 348 h 648"/>
                <a:gd name="T24" fmla="*/ 710 w 779"/>
                <a:gd name="T25" fmla="*/ 319 h 648"/>
                <a:gd name="T26" fmla="*/ 727 w 779"/>
                <a:gd name="T27" fmla="*/ 307 h 648"/>
                <a:gd name="T28" fmla="*/ 729 w 779"/>
                <a:gd name="T29" fmla="*/ 300 h 648"/>
                <a:gd name="T30" fmla="*/ 734 w 779"/>
                <a:gd name="T31" fmla="*/ 288 h 648"/>
                <a:gd name="T32" fmla="*/ 769 w 779"/>
                <a:gd name="T33" fmla="*/ 239 h 648"/>
                <a:gd name="T34" fmla="*/ 776 w 779"/>
                <a:gd name="T35" fmla="*/ 210 h 648"/>
                <a:gd name="T36" fmla="*/ 774 w 779"/>
                <a:gd name="T37" fmla="*/ 206 h 648"/>
                <a:gd name="T38" fmla="*/ 757 w 779"/>
                <a:gd name="T39" fmla="*/ 194 h 648"/>
                <a:gd name="T40" fmla="*/ 705 w 779"/>
                <a:gd name="T41" fmla="*/ 163 h 648"/>
                <a:gd name="T42" fmla="*/ 580 w 779"/>
                <a:gd name="T43" fmla="*/ 132 h 648"/>
                <a:gd name="T44" fmla="*/ 566 w 779"/>
                <a:gd name="T45" fmla="*/ 137 h 648"/>
                <a:gd name="T46" fmla="*/ 547 w 779"/>
                <a:gd name="T47" fmla="*/ 135 h 648"/>
                <a:gd name="T48" fmla="*/ 511 w 779"/>
                <a:gd name="T49" fmla="*/ 135 h 648"/>
                <a:gd name="T50" fmla="*/ 476 w 779"/>
                <a:gd name="T51" fmla="*/ 135 h 648"/>
                <a:gd name="T52" fmla="*/ 445 w 779"/>
                <a:gd name="T53" fmla="*/ 135 h 648"/>
                <a:gd name="T54" fmla="*/ 436 w 779"/>
                <a:gd name="T55" fmla="*/ 128 h 648"/>
                <a:gd name="T56" fmla="*/ 414 w 779"/>
                <a:gd name="T57" fmla="*/ 132 h 648"/>
                <a:gd name="T58" fmla="*/ 374 w 779"/>
                <a:gd name="T59" fmla="*/ 116 h 648"/>
                <a:gd name="T60" fmla="*/ 346 w 779"/>
                <a:gd name="T61" fmla="*/ 109 h 648"/>
                <a:gd name="T62" fmla="*/ 329 w 779"/>
                <a:gd name="T63" fmla="*/ 109 h 648"/>
                <a:gd name="T64" fmla="*/ 294 w 779"/>
                <a:gd name="T65" fmla="*/ 113 h 648"/>
                <a:gd name="T66" fmla="*/ 261 w 779"/>
                <a:gd name="T67" fmla="*/ 92 h 648"/>
                <a:gd name="T68" fmla="*/ 261 w 779"/>
                <a:gd name="T69" fmla="*/ 80 h 648"/>
                <a:gd name="T70" fmla="*/ 261 w 779"/>
                <a:gd name="T71" fmla="*/ 40 h 648"/>
                <a:gd name="T72" fmla="*/ 239 w 779"/>
                <a:gd name="T73" fmla="*/ 19 h 648"/>
                <a:gd name="T74" fmla="*/ 223 w 779"/>
                <a:gd name="T75" fmla="*/ 7 h 648"/>
                <a:gd name="T76" fmla="*/ 220 w 779"/>
                <a:gd name="T77" fmla="*/ 0 h 648"/>
                <a:gd name="T78" fmla="*/ 211 w 779"/>
                <a:gd name="T79" fmla="*/ 2 h 648"/>
                <a:gd name="T80" fmla="*/ 175 w 779"/>
                <a:gd name="T81" fmla="*/ 16 h 648"/>
                <a:gd name="T82" fmla="*/ 164 w 779"/>
                <a:gd name="T83" fmla="*/ 52 h 648"/>
                <a:gd name="T84" fmla="*/ 140 w 779"/>
                <a:gd name="T85" fmla="*/ 118 h 648"/>
                <a:gd name="T86" fmla="*/ 138 w 779"/>
                <a:gd name="T87" fmla="*/ 125 h 648"/>
                <a:gd name="T88" fmla="*/ 114 w 779"/>
                <a:gd name="T89" fmla="*/ 180 h 648"/>
                <a:gd name="T90" fmla="*/ 97 w 779"/>
                <a:gd name="T91" fmla="*/ 217 h 648"/>
                <a:gd name="T92" fmla="*/ 10 w 779"/>
                <a:gd name="T93" fmla="*/ 374 h 648"/>
                <a:gd name="T94" fmla="*/ 5 w 779"/>
                <a:gd name="T95" fmla="*/ 428 h 648"/>
                <a:gd name="T96" fmla="*/ 7 w 779"/>
                <a:gd name="T97" fmla="*/ 48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9" h="648">
                  <a:moveTo>
                    <a:pt x="69" y="499"/>
                  </a:moveTo>
                  <a:lnTo>
                    <a:pt x="93" y="506"/>
                  </a:lnTo>
                  <a:lnTo>
                    <a:pt x="100" y="509"/>
                  </a:lnTo>
                  <a:lnTo>
                    <a:pt x="109" y="511"/>
                  </a:lnTo>
                  <a:lnTo>
                    <a:pt x="114" y="513"/>
                  </a:lnTo>
                  <a:lnTo>
                    <a:pt x="116" y="513"/>
                  </a:lnTo>
                  <a:lnTo>
                    <a:pt x="145" y="523"/>
                  </a:lnTo>
                  <a:lnTo>
                    <a:pt x="156" y="525"/>
                  </a:lnTo>
                  <a:lnTo>
                    <a:pt x="168" y="528"/>
                  </a:lnTo>
                  <a:lnTo>
                    <a:pt x="171" y="530"/>
                  </a:lnTo>
                  <a:lnTo>
                    <a:pt x="175" y="530"/>
                  </a:lnTo>
                  <a:lnTo>
                    <a:pt x="249" y="551"/>
                  </a:lnTo>
                  <a:lnTo>
                    <a:pt x="296" y="565"/>
                  </a:lnTo>
                  <a:lnTo>
                    <a:pt x="313" y="570"/>
                  </a:lnTo>
                  <a:lnTo>
                    <a:pt x="346" y="580"/>
                  </a:lnTo>
                  <a:lnTo>
                    <a:pt x="348" y="580"/>
                  </a:lnTo>
                  <a:lnTo>
                    <a:pt x="374" y="587"/>
                  </a:lnTo>
                  <a:lnTo>
                    <a:pt x="431" y="601"/>
                  </a:lnTo>
                  <a:lnTo>
                    <a:pt x="433" y="601"/>
                  </a:lnTo>
                  <a:lnTo>
                    <a:pt x="481" y="613"/>
                  </a:lnTo>
                  <a:lnTo>
                    <a:pt x="533" y="625"/>
                  </a:lnTo>
                  <a:lnTo>
                    <a:pt x="634" y="648"/>
                  </a:lnTo>
                  <a:lnTo>
                    <a:pt x="679" y="447"/>
                  </a:lnTo>
                  <a:lnTo>
                    <a:pt x="689" y="423"/>
                  </a:lnTo>
                  <a:lnTo>
                    <a:pt x="694" y="421"/>
                  </a:lnTo>
                  <a:lnTo>
                    <a:pt x="696" y="412"/>
                  </a:lnTo>
                  <a:lnTo>
                    <a:pt x="701" y="400"/>
                  </a:lnTo>
                  <a:lnTo>
                    <a:pt x="705" y="393"/>
                  </a:lnTo>
                  <a:lnTo>
                    <a:pt x="705" y="393"/>
                  </a:lnTo>
                  <a:lnTo>
                    <a:pt x="705" y="393"/>
                  </a:lnTo>
                  <a:lnTo>
                    <a:pt x="705" y="393"/>
                  </a:lnTo>
                  <a:lnTo>
                    <a:pt x="705" y="393"/>
                  </a:lnTo>
                  <a:lnTo>
                    <a:pt x="705" y="393"/>
                  </a:lnTo>
                  <a:lnTo>
                    <a:pt x="705" y="390"/>
                  </a:lnTo>
                  <a:lnTo>
                    <a:pt x="705" y="390"/>
                  </a:lnTo>
                  <a:lnTo>
                    <a:pt x="705" y="390"/>
                  </a:lnTo>
                  <a:lnTo>
                    <a:pt x="701" y="381"/>
                  </a:lnTo>
                  <a:lnTo>
                    <a:pt x="698" y="381"/>
                  </a:lnTo>
                  <a:lnTo>
                    <a:pt x="696" y="378"/>
                  </a:lnTo>
                  <a:lnTo>
                    <a:pt x="696" y="378"/>
                  </a:lnTo>
                  <a:lnTo>
                    <a:pt x="694" y="381"/>
                  </a:lnTo>
                  <a:lnTo>
                    <a:pt x="684" y="376"/>
                  </a:lnTo>
                  <a:lnTo>
                    <a:pt x="682" y="374"/>
                  </a:lnTo>
                  <a:lnTo>
                    <a:pt x="682" y="371"/>
                  </a:lnTo>
                  <a:lnTo>
                    <a:pt x="682" y="371"/>
                  </a:lnTo>
                  <a:lnTo>
                    <a:pt x="682" y="369"/>
                  </a:lnTo>
                  <a:lnTo>
                    <a:pt x="686" y="350"/>
                  </a:lnTo>
                  <a:lnTo>
                    <a:pt x="686" y="348"/>
                  </a:lnTo>
                  <a:lnTo>
                    <a:pt x="705" y="322"/>
                  </a:lnTo>
                  <a:lnTo>
                    <a:pt x="708" y="319"/>
                  </a:lnTo>
                  <a:lnTo>
                    <a:pt x="708" y="319"/>
                  </a:lnTo>
                  <a:lnTo>
                    <a:pt x="710" y="319"/>
                  </a:lnTo>
                  <a:lnTo>
                    <a:pt x="717" y="317"/>
                  </a:lnTo>
                  <a:lnTo>
                    <a:pt x="722" y="312"/>
                  </a:lnTo>
                  <a:lnTo>
                    <a:pt x="727" y="307"/>
                  </a:lnTo>
                  <a:lnTo>
                    <a:pt x="727" y="307"/>
                  </a:lnTo>
                  <a:lnTo>
                    <a:pt x="731" y="300"/>
                  </a:lnTo>
                  <a:lnTo>
                    <a:pt x="731" y="300"/>
                  </a:lnTo>
                  <a:lnTo>
                    <a:pt x="731" y="300"/>
                  </a:lnTo>
                  <a:lnTo>
                    <a:pt x="729" y="300"/>
                  </a:lnTo>
                  <a:lnTo>
                    <a:pt x="729" y="298"/>
                  </a:lnTo>
                  <a:lnTo>
                    <a:pt x="729" y="296"/>
                  </a:lnTo>
                  <a:lnTo>
                    <a:pt x="731" y="291"/>
                  </a:lnTo>
                  <a:lnTo>
                    <a:pt x="734" y="288"/>
                  </a:lnTo>
                  <a:lnTo>
                    <a:pt x="738" y="284"/>
                  </a:lnTo>
                  <a:lnTo>
                    <a:pt x="750" y="265"/>
                  </a:lnTo>
                  <a:lnTo>
                    <a:pt x="755" y="258"/>
                  </a:lnTo>
                  <a:lnTo>
                    <a:pt x="769" y="239"/>
                  </a:lnTo>
                  <a:lnTo>
                    <a:pt x="776" y="232"/>
                  </a:lnTo>
                  <a:lnTo>
                    <a:pt x="779" y="229"/>
                  </a:lnTo>
                  <a:lnTo>
                    <a:pt x="779" y="227"/>
                  </a:lnTo>
                  <a:lnTo>
                    <a:pt x="776" y="210"/>
                  </a:lnTo>
                  <a:lnTo>
                    <a:pt x="776" y="208"/>
                  </a:lnTo>
                  <a:lnTo>
                    <a:pt x="776" y="208"/>
                  </a:lnTo>
                  <a:lnTo>
                    <a:pt x="774" y="208"/>
                  </a:lnTo>
                  <a:lnTo>
                    <a:pt x="774" y="206"/>
                  </a:lnTo>
                  <a:lnTo>
                    <a:pt x="774" y="206"/>
                  </a:lnTo>
                  <a:lnTo>
                    <a:pt x="769" y="203"/>
                  </a:lnTo>
                  <a:lnTo>
                    <a:pt x="762" y="196"/>
                  </a:lnTo>
                  <a:lnTo>
                    <a:pt x="757" y="194"/>
                  </a:lnTo>
                  <a:lnTo>
                    <a:pt x="757" y="194"/>
                  </a:lnTo>
                  <a:lnTo>
                    <a:pt x="757" y="191"/>
                  </a:lnTo>
                  <a:lnTo>
                    <a:pt x="753" y="172"/>
                  </a:lnTo>
                  <a:lnTo>
                    <a:pt x="705" y="163"/>
                  </a:lnTo>
                  <a:lnTo>
                    <a:pt x="696" y="161"/>
                  </a:lnTo>
                  <a:lnTo>
                    <a:pt x="663" y="151"/>
                  </a:lnTo>
                  <a:lnTo>
                    <a:pt x="663" y="151"/>
                  </a:lnTo>
                  <a:lnTo>
                    <a:pt x="580" y="132"/>
                  </a:lnTo>
                  <a:lnTo>
                    <a:pt x="578" y="135"/>
                  </a:lnTo>
                  <a:lnTo>
                    <a:pt x="575" y="135"/>
                  </a:lnTo>
                  <a:lnTo>
                    <a:pt x="570" y="137"/>
                  </a:lnTo>
                  <a:lnTo>
                    <a:pt x="566" y="137"/>
                  </a:lnTo>
                  <a:lnTo>
                    <a:pt x="563" y="137"/>
                  </a:lnTo>
                  <a:lnTo>
                    <a:pt x="561" y="137"/>
                  </a:lnTo>
                  <a:lnTo>
                    <a:pt x="559" y="135"/>
                  </a:lnTo>
                  <a:lnTo>
                    <a:pt x="547" y="135"/>
                  </a:lnTo>
                  <a:lnTo>
                    <a:pt x="540" y="132"/>
                  </a:lnTo>
                  <a:lnTo>
                    <a:pt x="535" y="132"/>
                  </a:lnTo>
                  <a:lnTo>
                    <a:pt x="518" y="135"/>
                  </a:lnTo>
                  <a:lnTo>
                    <a:pt x="511" y="135"/>
                  </a:lnTo>
                  <a:lnTo>
                    <a:pt x="502" y="132"/>
                  </a:lnTo>
                  <a:lnTo>
                    <a:pt x="490" y="132"/>
                  </a:lnTo>
                  <a:lnTo>
                    <a:pt x="478" y="135"/>
                  </a:lnTo>
                  <a:lnTo>
                    <a:pt x="476" y="135"/>
                  </a:lnTo>
                  <a:lnTo>
                    <a:pt x="471" y="139"/>
                  </a:lnTo>
                  <a:lnTo>
                    <a:pt x="455" y="137"/>
                  </a:lnTo>
                  <a:lnTo>
                    <a:pt x="447" y="137"/>
                  </a:lnTo>
                  <a:lnTo>
                    <a:pt x="445" y="135"/>
                  </a:lnTo>
                  <a:lnTo>
                    <a:pt x="445" y="135"/>
                  </a:lnTo>
                  <a:lnTo>
                    <a:pt x="443" y="130"/>
                  </a:lnTo>
                  <a:lnTo>
                    <a:pt x="440" y="128"/>
                  </a:lnTo>
                  <a:lnTo>
                    <a:pt x="436" y="128"/>
                  </a:lnTo>
                  <a:lnTo>
                    <a:pt x="436" y="128"/>
                  </a:lnTo>
                  <a:lnTo>
                    <a:pt x="431" y="130"/>
                  </a:lnTo>
                  <a:lnTo>
                    <a:pt x="421" y="130"/>
                  </a:lnTo>
                  <a:lnTo>
                    <a:pt x="414" y="132"/>
                  </a:lnTo>
                  <a:lnTo>
                    <a:pt x="410" y="135"/>
                  </a:lnTo>
                  <a:lnTo>
                    <a:pt x="407" y="132"/>
                  </a:lnTo>
                  <a:lnTo>
                    <a:pt x="376" y="116"/>
                  </a:lnTo>
                  <a:lnTo>
                    <a:pt x="374" y="116"/>
                  </a:lnTo>
                  <a:lnTo>
                    <a:pt x="367" y="116"/>
                  </a:lnTo>
                  <a:lnTo>
                    <a:pt x="362" y="111"/>
                  </a:lnTo>
                  <a:lnTo>
                    <a:pt x="353" y="111"/>
                  </a:lnTo>
                  <a:lnTo>
                    <a:pt x="346" y="109"/>
                  </a:lnTo>
                  <a:lnTo>
                    <a:pt x="343" y="109"/>
                  </a:lnTo>
                  <a:lnTo>
                    <a:pt x="339" y="106"/>
                  </a:lnTo>
                  <a:lnTo>
                    <a:pt x="334" y="106"/>
                  </a:lnTo>
                  <a:lnTo>
                    <a:pt x="329" y="109"/>
                  </a:lnTo>
                  <a:lnTo>
                    <a:pt x="327" y="111"/>
                  </a:lnTo>
                  <a:lnTo>
                    <a:pt x="296" y="113"/>
                  </a:lnTo>
                  <a:lnTo>
                    <a:pt x="296" y="113"/>
                  </a:lnTo>
                  <a:lnTo>
                    <a:pt x="294" y="113"/>
                  </a:lnTo>
                  <a:lnTo>
                    <a:pt x="289" y="113"/>
                  </a:lnTo>
                  <a:lnTo>
                    <a:pt x="265" y="97"/>
                  </a:lnTo>
                  <a:lnTo>
                    <a:pt x="263" y="97"/>
                  </a:lnTo>
                  <a:lnTo>
                    <a:pt x="261" y="92"/>
                  </a:lnTo>
                  <a:lnTo>
                    <a:pt x="258" y="90"/>
                  </a:lnTo>
                  <a:lnTo>
                    <a:pt x="258" y="87"/>
                  </a:lnTo>
                  <a:lnTo>
                    <a:pt x="258" y="85"/>
                  </a:lnTo>
                  <a:lnTo>
                    <a:pt x="261" y="80"/>
                  </a:lnTo>
                  <a:lnTo>
                    <a:pt x="263" y="66"/>
                  </a:lnTo>
                  <a:lnTo>
                    <a:pt x="263" y="64"/>
                  </a:lnTo>
                  <a:lnTo>
                    <a:pt x="263" y="52"/>
                  </a:lnTo>
                  <a:lnTo>
                    <a:pt x="261" y="40"/>
                  </a:lnTo>
                  <a:lnTo>
                    <a:pt x="261" y="35"/>
                  </a:lnTo>
                  <a:lnTo>
                    <a:pt x="246" y="19"/>
                  </a:lnTo>
                  <a:lnTo>
                    <a:pt x="244" y="16"/>
                  </a:lnTo>
                  <a:lnTo>
                    <a:pt x="239" y="19"/>
                  </a:lnTo>
                  <a:lnTo>
                    <a:pt x="225" y="19"/>
                  </a:lnTo>
                  <a:lnTo>
                    <a:pt x="225" y="16"/>
                  </a:lnTo>
                  <a:lnTo>
                    <a:pt x="220" y="12"/>
                  </a:lnTo>
                  <a:lnTo>
                    <a:pt x="223" y="7"/>
                  </a:lnTo>
                  <a:lnTo>
                    <a:pt x="223" y="4"/>
                  </a:lnTo>
                  <a:lnTo>
                    <a:pt x="220" y="2"/>
                  </a:lnTo>
                  <a:lnTo>
                    <a:pt x="220" y="0"/>
                  </a:lnTo>
                  <a:lnTo>
                    <a:pt x="220" y="0"/>
                  </a:lnTo>
                  <a:lnTo>
                    <a:pt x="220" y="0"/>
                  </a:lnTo>
                  <a:lnTo>
                    <a:pt x="216" y="0"/>
                  </a:lnTo>
                  <a:lnTo>
                    <a:pt x="213" y="2"/>
                  </a:lnTo>
                  <a:lnTo>
                    <a:pt x="211" y="2"/>
                  </a:lnTo>
                  <a:lnTo>
                    <a:pt x="178" y="7"/>
                  </a:lnTo>
                  <a:lnTo>
                    <a:pt x="178" y="7"/>
                  </a:lnTo>
                  <a:lnTo>
                    <a:pt x="178" y="12"/>
                  </a:lnTo>
                  <a:lnTo>
                    <a:pt x="175" y="16"/>
                  </a:lnTo>
                  <a:lnTo>
                    <a:pt x="175" y="19"/>
                  </a:lnTo>
                  <a:lnTo>
                    <a:pt x="164" y="45"/>
                  </a:lnTo>
                  <a:lnTo>
                    <a:pt x="164" y="52"/>
                  </a:lnTo>
                  <a:lnTo>
                    <a:pt x="164" y="52"/>
                  </a:lnTo>
                  <a:lnTo>
                    <a:pt x="164" y="54"/>
                  </a:lnTo>
                  <a:lnTo>
                    <a:pt x="161" y="61"/>
                  </a:lnTo>
                  <a:lnTo>
                    <a:pt x="142" y="113"/>
                  </a:lnTo>
                  <a:lnTo>
                    <a:pt x="140" y="118"/>
                  </a:lnTo>
                  <a:lnTo>
                    <a:pt x="140" y="120"/>
                  </a:lnTo>
                  <a:lnTo>
                    <a:pt x="140" y="120"/>
                  </a:lnTo>
                  <a:lnTo>
                    <a:pt x="138" y="125"/>
                  </a:lnTo>
                  <a:lnTo>
                    <a:pt x="138" y="125"/>
                  </a:lnTo>
                  <a:lnTo>
                    <a:pt x="138" y="125"/>
                  </a:lnTo>
                  <a:lnTo>
                    <a:pt x="135" y="130"/>
                  </a:lnTo>
                  <a:lnTo>
                    <a:pt x="128" y="146"/>
                  </a:lnTo>
                  <a:lnTo>
                    <a:pt x="114" y="180"/>
                  </a:lnTo>
                  <a:lnTo>
                    <a:pt x="107" y="201"/>
                  </a:lnTo>
                  <a:lnTo>
                    <a:pt x="107" y="201"/>
                  </a:lnTo>
                  <a:lnTo>
                    <a:pt x="102" y="210"/>
                  </a:lnTo>
                  <a:lnTo>
                    <a:pt x="97" y="217"/>
                  </a:lnTo>
                  <a:lnTo>
                    <a:pt x="78" y="265"/>
                  </a:lnTo>
                  <a:lnTo>
                    <a:pt x="64" y="293"/>
                  </a:lnTo>
                  <a:lnTo>
                    <a:pt x="19" y="362"/>
                  </a:lnTo>
                  <a:lnTo>
                    <a:pt x="10" y="374"/>
                  </a:lnTo>
                  <a:lnTo>
                    <a:pt x="10" y="386"/>
                  </a:lnTo>
                  <a:lnTo>
                    <a:pt x="7" y="419"/>
                  </a:lnTo>
                  <a:lnTo>
                    <a:pt x="7" y="421"/>
                  </a:lnTo>
                  <a:lnTo>
                    <a:pt x="5" y="428"/>
                  </a:lnTo>
                  <a:lnTo>
                    <a:pt x="3" y="438"/>
                  </a:lnTo>
                  <a:lnTo>
                    <a:pt x="0" y="464"/>
                  </a:lnTo>
                  <a:lnTo>
                    <a:pt x="5" y="475"/>
                  </a:lnTo>
                  <a:lnTo>
                    <a:pt x="7" y="483"/>
                  </a:lnTo>
                  <a:lnTo>
                    <a:pt x="43" y="492"/>
                  </a:lnTo>
                  <a:lnTo>
                    <a:pt x="69" y="499"/>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2" name="Oklahoma"/>
            <p:cNvSpPr>
              <a:spLocks/>
            </p:cNvSpPr>
            <p:nvPr/>
          </p:nvSpPr>
          <p:spPr bwMode="auto">
            <a:xfrm>
              <a:off x="3733552" y="3613250"/>
              <a:ext cx="1330325" cy="692150"/>
            </a:xfrm>
            <a:custGeom>
              <a:avLst/>
              <a:gdLst>
                <a:gd name="T0" fmla="*/ 838 w 838"/>
                <a:gd name="T1" fmla="*/ 277 h 436"/>
                <a:gd name="T2" fmla="*/ 831 w 838"/>
                <a:gd name="T3" fmla="*/ 176 h 436"/>
                <a:gd name="T4" fmla="*/ 816 w 838"/>
                <a:gd name="T5" fmla="*/ 64 h 436"/>
                <a:gd name="T6" fmla="*/ 772 w 838"/>
                <a:gd name="T7" fmla="*/ 24 h 436"/>
                <a:gd name="T8" fmla="*/ 682 w 838"/>
                <a:gd name="T9" fmla="*/ 24 h 436"/>
                <a:gd name="T10" fmla="*/ 542 w 838"/>
                <a:gd name="T11" fmla="*/ 24 h 436"/>
                <a:gd name="T12" fmla="*/ 436 w 838"/>
                <a:gd name="T13" fmla="*/ 22 h 436"/>
                <a:gd name="T14" fmla="*/ 296 w 838"/>
                <a:gd name="T15" fmla="*/ 17 h 436"/>
                <a:gd name="T16" fmla="*/ 192 w 838"/>
                <a:gd name="T17" fmla="*/ 12 h 436"/>
                <a:gd name="T18" fmla="*/ 69 w 838"/>
                <a:gd name="T19" fmla="*/ 5 h 436"/>
                <a:gd name="T20" fmla="*/ 83 w 838"/>
                <a:gd name="T21" fmla="*/ 67 h 436"/>
                <a:gd name="T22" fmla="*/ 199 w 838"/>
                <a:gd name="T23" fmla="*/ 74 h 436"/>
                <a:gd name="T24" fmla="*/ 289 w 838"/>
                <a:gd name="T25" fmla="*/ 154 h 436"/>
                <a:gd name="T26" fmla="*/ 284 w 838"/>
                <a:gd name="T27" fmla="*/ 258 h 436"/>
                <a:gd name="T28" fmla="*/ 303 w 838"/>
                <a:gd name="T29" fmla="*/ 329 h 436"/>
                <a:gd name="T30" fmla="*/ 317 w 838"/>
                <a:gd name="T31" fmla="*/ 341 h 436"/>
                <a:gd name="T32" fmla="*/ 327 w 838"/>
                <a:gd name="T33" fmla="*/ 336 h 436"/>
                <a:gd name="T34" fmla="*/ 339 w 838"/>
                <a:gd name="T35" fmla="*/ 341 h 436"/>
                <a:gd name="T36" fmla="*/ 343 w 838"/>
                <a:gd name="T37" fmla="*/ 341 h 436"/>
                <a:gd name="T38" fmla="*/ 355 w 838"/>
                <a:gd name="T39" fmla="*/ 339 h 436"/>
                <a:gd name="T40" fmla="*/ 360 w 838"/>
                <a:gd name="T41" fmla="*/ 353 h 436"/>
                <a:gd name="T42" fmla="*/ 365 w 838"/>
                <a:gd name="T43" fmla="*/ 363 h 436"/>
                <a:gd name="T44" fmla="*/ 376 w 838"/>
                <a:gd name="T45" fmla="*/ 363 h 436"/>
                <a:gd name="T46" fmla="*/ 405 w 838"/>
                <a:gd name="T47" fmla="*/ 372 h 436"/>
                <a:gd name="T48" fmla="*/ 424 w 838"/>
                <a:gd name="T49" fmla="*/ 372 h 436"/>
                <a:gd name="T50" fmla="*/ 433 w 838"/>
                <a:gd name="T51" fmla="*/ 381 h 436"/>
                <a:gd name="T52" fmla="*/ 445 w 838"/>
                <a:gd name="T53" fmla="*/ 372 h 436"/>
                <a:gd name="T54" fmla="*/ 473 w 838"/>
                <a:gd name="T55" fmla="*/ 391 h 436"/>
                <a:gd name="T56" fmla="*/ 478 w 838"/>
                <a:gd name="T57" fmla="*/ 393 h 436"/>
                <a:gd name="T58" fmla="*/ 485 w 838"/>
                <a:gd name="T59" fmla="*/ 400 h 436"/>
                <a:gd name="T60" fmla="*/ 495 w 838"/>
                <a:gd name="T61" fmla="*/ 410 h 436"/>
                <a:gd name="T62" fmla="*/ 511 w 838"/>
                <a:gd name="T63" fmla="*/ 396 h 436"/>
                <a:gd name="T64" fmla="*/ 535 w 838"/>
                <a:gd name="T65" fmla="*/ 412 h 436"/>
                <a:gd name="T66" fmla="*/ 535 w 838"/>
                <a:gd name="T67" fmla="*/ 415 h 436"/>
                <a:gd name="T68" fmla="*/ 570 w 838"/>
                <a:gd name="T69" fmla="*/ 429 h 436"/>
                <a:gd name="T70" fmla="*/ 587 w 838"/>
                <a:gd name="T71" fmla="*/ 400 h 436"/>
                <a:gd name="T72" fmla="*/ 596 w 838"/>
                <a:gd name="T73" fmla="*/ 412 h 436"/>
                <a:gd name="T74" fmla="*/ 620 w 838"/>
                <a:gd name="T75" fmla="*/ 410 h 436"/>
                <a:gd name="T76" fmla="*/ 620 w 838"/>
                <a:gd name="T77" fmla="*/ 415 h 436"/>
                <a:gd name="T78" fmla="*/ 637 w 838"/>
                <a:gd name="T79" fmla="*/ 419 h 436"/>
                <a:gd name="T80" fmla="*/ 644 w 838"/>
                <a:gd name="T81" fmla="*/ 426 h 436"/>
                <a:gd name="T82" fmla="*/ 665 w 838"/>
                <a:gd name="T83" fmla="*/ 424 h 436"/>
                <a:gd name="T84" fmla="*/ 665 w 838"/>
                <a:gd name="T85" fmla="*/ 422 h 436"/>
                <a:gd name="T86" fmla="*/ 665 w 838"/>
                <a:gd name="T87" fmla="*/ 419 h 436"/>
                <a:gd name="T88" fmla="*/ 684 w 838"/>
                <a:gd name="T89" fmla="*/ 412 h 436"/>
                <a:gd name="T90" fmla="*/ 698 w 838"/>
                <a:gd name="T91" fmla="*/ 412 h 436"/>
                <a:gd name="T92" fmla="*/ 727 w 838"/>
                <a:gd name="T93" fmla="*/ 403 h 436"/>
                <a:gd name="T94" fmla="*/ 727 w 838"/>
                <a:gd name="T95" fmla="*/ 407 h 436"/>
                <a:gd name="T96" fmla="*/ 729 w 838"/>
                <a:gd name="T97" fmla="*/ 407 h 436"/>
                <a:gd name="T98" fmla="*/ 750 w 838"/>
                <a:gd name="T99" fmla="*/ 410 h 436"/>
                <a:gd name="T100" fmla="*/ 757 w 838"/>
                <a:gd name="T101" fmla="*/ 407 h 436"/>
                <a:gd name="T102" fmla="*/ 757 w 838"/>
                <a:gd name="T103" fmla="*/ 403 h 436"/>
                <a:gd name="T104" fmla="*/ 757 w 838"/>
                <a:gd name="T105" fmla="*/ 403 h 436"/>
                <a:gd name="T106" fmla="*/ 760 w 838"/>
                <a:gd name="T107" fmla="*/ 398 h 436"/>
                <a:gd name="T108" fmla="*/ 767 w 838"/>
                <a:gd name="T109" fmla="*/ 400 h 436"/>
                <a:gd name="T110" fmla="*/ 835 w 838"/>
                <a:gd name="T111" fmla="*/ 4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8" h="436">
                  <a:moveTo>
                    <a:pt x="835" y="370"/>
                  </a:moveTo>
                  <a:lnTo>
                    <a:pt x="835" y="329"/>
                  </a:lnTo>
                  <a:lnTo>
                    <a:pt x="838" y="303"/>
                  </a:lnTo>
                  <a:lnTo>
                    <a:pt x="838" y="277"/>
                  </a:lnTo>
                  <a:lnTo>
                    <a:pt x="838" y="223"/>
                  </a:lnTo>
                  <a:lnTo>
                    <a:pt x="838" y="220"/>
                  </a:lnTo>
                  <a:lnTo>
                    <a:pt x="833" y="192"/>
                  </a:lnTo>
                  <a:lnTo>
                    <a:pt x="831" y="176"/>
                  </a:lnTo>
                  <a:lnTo>
                    <a:pt x="824" y="135"/>
                  </a:lnTo>
                  <a:lnTo>
                    <a:pt x="824" y="126"/>
                  </a:lnTo>
                  <a:lnTo>
                    <a:pt x="816" y="86"/>
                  </a:lnTo>
                  <a:lnTo>
                    <a:pt x="816" y="64"/>
                  </a:lnTo>
                  <a:lnTo>
                    <a:pt x="816" y="52"/>
                  </a:lnTo>
                  <a:lnTo>
                    <a:pt x="816" y="24"/>
                  </a:lnTo>
                  <a:lnTo>
                    <a:pt x="779" y="24"/>
                  </a:lnTo>
                  <a:lnTo>
                    <a:pt x="772" y="24"/>
                  </a:lnTo>
                  <a:lnTo>
                    <a:pt x="741" y="24"/>
                  </a:lnTo>
                  <a:lnTo>
                    <a:pt x="729" y="24"/>
                  </a:lnTo>
                  <a:lnTo>
                    <a:pt x="703" y="24"/>
                  </a:lnTo>
                  <a:lnTo>
                    <a:pt x="682" y="24"/>
                  </a:lnTo>
                  <a:lnTo>
                    <a:pt x="632" y="24"/>
                  </a:lnTo>
                  <a:lnTo>
                    <a:pt x="611" y="24"/>
                  </a:lnTo>
                  <a:lnTo>
                    <a:pt x="570" y="24"/>
                  </a:lnTo>
                  <a:lnTo>
                    <a:pt x="542" y="24"/>
                  </a:lnTo>
                  <a:lnTo>
                    <a:pt x="509" y="24"/>
                  </a:lnTo>
                  <a:lnTo>
                    <a:pt x="478" y="24"/>
                  </a:lnTo>
                  <a:lnTo>
                    <a:pt x="454" y="22"/>
                  </a:lnTo>
                  <a:lnTo>
                    <a:pt x="436" y="22"/>
                  </a:lnTo>
                  <a:lnTo>
                    <a:pt x="393" y="19"/>
                  </a:lnTo>
                  <a:lnTo>
                    <a:pt x="348" y="19"/>
                  </a:lnTo>
                  <a:lnTo>
                    <a:pt x="341" y="19"/>
                  </a:lnTo>
                  <a:lnTo>
                    <a:pt x="296" y="17"/>
                  </a:lnTo>
                  <a:lnTo>
                    <a:pt x="287" y="17"/>
                  </a:lnTo>
                  <a:lnTo>
                    <a:pt x="234" y="15"/>
                  </a:lnTo>
                  <a:lnTo>
                    <a:pt x="204" y="12"/>
                  </a:lnTo>
                  <a:lnTo>
                    <a:pt x="192" y="12"/>
                  </a:lnTo>
                  <a:lnTo>
                    <a:pt x="145" y="10"/>
                  </a:lnTo>
                  <a:lnTo>
                    <a:pt x="100" y="7"/>
                  </a:lnTo>
                  <a:lnTo>
                    <a:pt x="97" y="7"/>
                  </a:lnTo>
                  <a:lnTo>
                    <a:pt x="69" y="5"/>
                  </a:lnTo>
                  <a:lnTo>
                    <a:pt x="17" y="0"/>
                  </a:lnTo>
                  <a:lnTo>
                    <a:pt x="5" y="0"/>
                  </a:lnTo>
                  <a:lnTo>
                    <a:pt x="0" y="62"/>
                  </a:lnTo>
                  <a:lnTo>
                    <a:pt x="83" y="67"/>
                  </a:lnTo>
                  <a:lnTo>
                    <a:pt x="95" y="67"/>
                  </a:lnTo>
                  <a:lnTo>
                    <a:pt x="135" y="71"/>
                  </a:lnTo>
                  <a:lnTo>
                    <a:pt x="187" y="74"/>
                  </a:lnTo>
                  <a:lnTo>
                    <a:pt x="199" y="74"/>
                  </a:lnTo>
                  <a:lnTo>
                    <a:pt x="239" y="76"/>
                  </a:lnTo>
                  <a:lnTo>
                    <a:pt x="294" y="78"/>
                  </a:lnTo>
                  <a:lnTo>
                    <a:pt x="291" y="133"/>
                  </a:lnTo>
                  <a:lnTo>
                    <a:pt x="289" y="154"/>
                  </a:lnTo>
                  <a:lnTo>
                    <a:pt x="289" y="187"/>
                  </a:lnTo>
                  <a:lnTo>
                    <a:pt x="287" y="211"/>
                  </a:lnTo>
                  <a:lnTo>
                    <a:pt x="287" y="239"/>
                  </a:lnTo>
                  <a:lnTo>
                    <a:pt x="284" y="258"/>
                  </a:lnTo>
                  <a:lnTo>
                    <a:pt x="284" y="294"/>
                  </a:lnTo>
                  <a:lnTo>
                    <a:pt x="284" y="315"/>
                  </a:lnTo>
                  <a:lnTo>
                    <a:pt x="298" y="325"/>
                  </a:lnTo>
                  <a:lnTo>
                    <a:pt x="303" y="329"/>
                  </a:lnTo>
                  <a:lnTo>
                    <a:pt x="305" y="334"/>
                  </a:lnTo>
                  <a:lnTo>
                    <a:pt x="313" y="339"/>
                  </a:lnTo>
                  <a:lnTo>
                    <a:pt x="315" y="341"/>
                  </a:lnTo>
                  <a:lnTo>
                    <a:pt x="317" y="341"/>
                  </a:lnTo>
                  <a:lnTo>
                    <a:pt x="320" y="341"/>
                  </a:lnTo>
                  <a:lnTo>
                    <a:pt x="324" y="336"/>
                  </a:lnTo>
                  <a:lnTo>
                    <a:pt x="324" y="336"/>
                  </a:lnTo>
                  <a:lnTo>
                    <a:pt x="327" y="336"/>
                  </a:lnTo>
                  <a:lnTo>
                    <a:pt x="331" y="336"/>
                  </a:lnTo>
                  <a:lnTo>
                    <a:pt x="331" y="336"/>
                  </a:lnTo>
                  <a:lnTo>
                    <a:pt x="334" y="339"/>
                  </a:lnTo>
                  <a:lnTo>
                    <a:pt x="339" y="341"/>
                  </a:lnTo>
                  <a:lnTo>
                    <a:pt x="341" y="341"/>
                  </a:lnTo>
                  <a:lnTo>
                    <a:pt x="341" y="341"/>
                  </a:lnTo>
                  <a:lnTo>
                    <a:pt x="343" y="341"/>
                  </a:lnTo>
                  <a:lnTo>
                    <a:pt x="343" y="341"/>
                  </a:lnTo>
                  <a:lnTo>
                    <a:pt x="343" y="341"/>
                  </a:lnTo>
                  <a:lnTo>
                    <a:pt x="346" y="334"/>
                  </a:lnTo>
                  <a:lnTo>
                    <a:pt x="350" y="336"/>
                  </a:lnTo>
                  <a:lnTo>
                    <a:pt x="355" y="339"/>
                  </a:lnTo>
                  <a:lnTo>
                    <a:pt x="360" y="346"/>
                  </a:lnTo>
                  <a:lnTo>
                    <a:pt x="360" y="346"/>
                  </a:lnTo>
                  <a:lnTo>
                    <a:pt x="360" y="351"/>
                  </a:lnTo>
                  <a:lnTo>
                    <a:pt x="360" y="353"/>
                  </a:lnTo>
                  <a:lnTo>
                    <a:pt x="362" y="363"/>
                  </a:lnTo>
                  <a:lnTo>
                    <a:pt x="362" y="363"/>
                  </a:lnTo>
                  <a:lnTo>
                    <a:pt x="362" y="363"/>
                  </a:lnTo>
                  <a:lnTo>
                    <a:pt x="365" y="363"/>
                  </a:lnTo>
                  <a:lnTo>
                    <a:pt x="365" y="363"/>
                  </a:lnTo>
                  <a:lnTo>
                    <a:pt x="369" y="365"/>
                  </a:lnTo>
                  <a:lnTo>
                    <a:pt x="372" y="365"/>
                  </a:lnTo>
                  <a:lnTo>
                    <a:pt x="376" y="363"/>
                  </a:lnTo>
                  <a:lnTo>
                    <a:pt x="384" y="365"/>
                  </a:lnTo>
                  <a:lnTo>
                    <a:pt x="386" y="365"/>
                  </a:lnTo>
                  <a:lnTo>
                    <a:pt x="395" y="370"/>
                  </a:lnTo>
                  <a:lnTo>
                    <a:pt x="405" y="372"/>
                  </a:lnTo>
                  <a:lnTo>
                    <a:pt x="412" y="372"/>
                  </a:lnTo>
                  <a:lnTo>
                    <a:pt x="421" y="370"/>
                  </a:lnTo>
                  <a:lnTo>
                    <a:pt x="421" y="370"/>
                  </a:lnTo>
                  <a:lnTo>
                    <a:pt x="424" y="372"/>
                  </a:lnTo>
                  <a:lnTo>
                    <a:pt x="426" y="374"/>
                  </a:lnTo>
                  <a:lnTo>
                    <a:pt x="431" y="381"/>
                  </a:lnTo>
                  <a:lnTo>
                    <a:pt x="433" y="381"/>
                  </a:lnTo>
                  <a:lnTo>
                    <a:pt x="433" y="381"/>
                  </a:lnTo>
                  <a:lnTo>
                    <a:pt x="433" y="381"/>
                  </a:lnTo>
                  <a:lnTo>
                    <a:pt x="438" y="377"/>
                  </a:lnTo>
                  <a:lnTo>
                    <a:pt x="443" y="372"/>
                  </a:lnTo>
                  <a:lnTo>
                    <a:pt x="445" y="372"/>
                  </a:lnTo>
                  <a:lnTo>
                    <a:pt x="450" y="372"/>
                  </a:lnTo>
                  <a:lnTo>
                    <a:pt x="464" y="377"/>
                  </a:lnTo>
                  <a:lnTo>
                    <a:pt x="471" y="386"/>
                  </a:lnTo>
                  <a:lnTo>
                    <a:pt x="473" y="391"/>
                  </a:lnTo>
                  <a:lnTo>
                    <a:pt x="473" y="391"/>
                  </a:lnTo>
                  <a:lnTo>
                    <a:pt x="473" y="391"/>
                  </a:lnTo>
                  <a:lnTo>
                    <a:pt x="478" y="393"/>
                  </a:lnTo>
                  <a:lnTo>
                    <a:pt x="478" y="393"/>
                  </a:lnTo>
                  <a:lnTo>
                    <a:pt x="481" y="393"/>
                  </a:lnTo>
                  <a:lnTo>
                    <a:pt x="483" y="391"/>
                  </a:lnTo>
                  <a:lnTo>
                    <a:pt x="488" y="393"/>
                  </a:lnTo>
                  <a:lnTo>
                    <a:pt x="485" y="400"/>
                  </a:lnTo>
                  <a:lnTo>
                    <a:pt x="483" y="405"/>
                  </a:lnTo>
                  <a:lnTo>
                    <a:pt x="485" y="405"/>
                  </a:lnTo>
                  <a:lnTo>
                    <a:pt x="492" y="410"/>
                  </a:lnTo>
                  <a:lnTo>
                    <a:pt x="495" y="410"/>
                  </a:lnTo>
                  <a:lnTo>
                    <a:pt x="497" y="410"/>
                  </a:lnTo>
                  <a:lnTo>
                    <a:pt x="502" y="405"/>
                  </a:lnTo>
                  <a:lnTo>
                    <a:pt x="509" y="400"/>
                  </a:lnTo>
                  <a:lnTo>
                    <a:pt x="511" y="396"/>
                  </a:lnTo>
                  <a:lnTo>
                    <a:pt x="521" y="403"/>
                  </a:lnTo>
                  <a:lnTo>
                    <a:pt x="525" y="405"/>
                  </a:lnTo>
                  <a:lnTo>
                    <a:pt x="533" y="403"/>
                  </a:lnTo>
                  <a:lnTo>
                    <a:pt x="535" y="412"/>
                  </a:lnTo>
                  <a:lnTo>
                    <a:pt x="535" y="412"/>
                  </a:lnTo>
                  <a:lnTo>
                    <a:pt x="535" y="412"/>
                  </a:lnTo>
                  <a:lnTo>
                    <a:pt x="535" y="412"/>
                  </a:lnTo>
                  <a:lnTo>
                    <a:pt x="535" y="415"/>
                  </a:lnTo>
                  <a:lnTo>
                    <a:pt x="537" y="415"/>
                  </a:lnTo>
                  <a:lnTo>
                    <a:pt x="566" y="426"/>
                  </a:lnTo>
                  <a:lnTo>
                    <a:pt x="568" y="426"/>
                  </a:lnTo>
                  <a:lnTo>
                    <a:pt x="570" y="429"/>
                  </a:lnTo>
                  <a:lnTo>
                    <a:pt x="570" y="426"/>
                  </a:lnTo>
                  <a:lnTo>
                    <a:pt x="573" y="426"/>
                  </a:lnTo>
                  <a:lnTo>
                    <a:pt x="573" y="426"/>
                  </a:lnTo>
                  <a:lnTo>
                    <a:pt x="587" y="400"/>
                  </a:lnTo>
                  <a:lnTo>
                    <a:pt x="589" y="398"/>
                  </a:lnTo>
                  <a:lnTo>
                    <a:pt x="594" y="410"/>
                  </a:lnTo>
                  <a:lnTo>
                    <a:pt x="594" y="412"/>
                  </a:lnTo>
                  <a:lnTo>
                    <a:pt x="596" y="412"/>
                  </a:lnTo>
                  <a:lnTo>
                    <a:pt x="606" y="415"/>
                  </a:lnTo>
                  <a:lnTo>
                    <a:pt x="611" y="415"/>
                  </a:lnTo>
                  <a:lnTo>
                    <a:pt x="611" y="415"/>
                  </a:lnTo>
                  <a:lnTo>
                    <a:pt x="620" y="410"/>
                  </a:lnTo>
                  <a:lnTo>
                    <a:pt x="620" y="412"/>
                  </a:lnTo>
                  <a:lnTo>
                    <a:pt x="620" y="412"/>
                  </a:lnTo>
                  <a:lnTo>
                    <a:pt x="620" y="415"/>
                  </a:lnTo>
                  <a:lnTo>
                    <a:pt x="620" y="415"/>
                  </a:lnTo>
                  <a:lnTo>
                    <a:pt x="632" y="422"/>
                  </a:lnTo>
                  <a:lnTo>
                    <a:pt x="632" y="422"/>
                  </a:lnTo>
                  <a:lnTo>
                    <a:pt x="632" y="422"/>
                  </a:lnTo>
                  <a:lnTo>
                    <a:pt x="637" y="419"/>
                  </a:lnTo>
                  <a:lnTo>
                    <a:pt x="639" y="422"/>
                  </a:lnTo>
                  <a:lnTo>
                    <a:pt x="639" y="422"/>
                  </a:lnTo>
                  <a:lnTo>
                    <a:pt x="639" y="422"/>
                  </a:lnTo>
                  <a:lnTo>
                    <a:pt x="644" y="426"/>
                  </a:lnTo>
                  <a:lnTo>
                    <a:pt x="646" y="429"/>
                  </a:lnTo>
                  <a:lnTo>
                    <a:pt x="660" y="424"/>
                  </a:lnTo>
                  <a:lnTo>
                    <a:pt x="663" y="424"/>
                  </a:lnTo>
                  <a:lnTo>
                    <a:pt x="665" y="424"/>
                  </a:lnTo>
                  <a:lnTo>
                    <a:pt x="665" y="424"/>
                  </a:lnTo>
                  <a:lnTo>
                    <a:pt x="665" y="422"/>
                  </a:lnTo>
                  <a:lnTo>
                    <a:pt x="665" y="422"/>
                  </a:lnTo>
                  <a:lnTo>
                    <a:pt x="665" y="422"/>
                  </a:lnTo>
                  <a:lnTo>
                    <a:pt x="665" y="422"/>
                  </a:lnTo>
                  <a:lnTo>
                    <a:pt x="665" y="419"/>
                  </a:lnTo>
                  <a:lnTo>
                    <a:pt x="665" y="419"/>
                  </a:lnTo>
                  <a:lnTo>
                    <a:pt x="665" y="419"/>
                  </a:lnTo>
                  <a:lnTo>
                    <a:pt x="667" y="417"/>
                  </a:lnTo>
                  <a:lnTo>
                    <a:pt x="667" y="415"/>
                  </a:lnTo>
                  <a:lnTo>
                    <a:pt x="672" y="412"/>
                  </a:lnTo>
                  <a:lnTo>
                    <a:pt x="684" y="412"/>
                  </a:lnTo>
                  <a:lnTo>
                    <a:pt x="686" y="412"/>
                  </a:lnTo>
                  <a:lnTo>
                    <a:pt x="689" y="412"/>
                  </a:lnTo>
                  <a:lnTo>
                    <a:pt x="693" y="412"/>
                  </a:lnTo>
                  <a:lnTo>
                    <a:pt x="698" y="412"/>
                  </a:lnTo>
                  <a:lnTo>
                    <a:pt x="708" y="410"/>
                  </a:lnTo>
                  <a:lnTo>
                    <a:pt x="715" y="405"/>
                  </a:lnTo>
                  <a:lnTo>
                    <a:pt x="722" y="403"/>
                  </a:lnTo>
                  <a:lnTo>
                    <a:pt x="727" y="403"/>
                  </a:lnTo>
                  <a:lnTo>
                    <a:pt x="727" y="403"/>
                  </a:lnTo>
                  <a:lnTo>
                    <a:pt x="729" y="405"/>
                  </a:lnTo>
                  <a:lnTo>
                    <a:pt x="729" y="405"/>
                  </a:lnTo>
                  <a:lnTo>
                    <a:pt x="727" y="407"/>
                  </a:lnTo>
                  <a:lnTo>
                    <a:pt x="727" y="407"/>
                  </a:lnTo>
                  <a:lnTo>
                    <a:pt x="727" y="407"/>
                  </a:lnTo>
                  <a:lnTo>
                    <a:pt x="729" y="407"/>
                  </a:lnTo>
                  <a:lnTo>
                    <a:pt x="729" y="407"/>
                  </a:lnTo>
                  <a:lnTo>
                    <a:pt x="738" y="410"/>
                  </a:lnTo>
                  <a:lnTo>
                    <a:pt x="743" y="410"/>
                  </a:lnTo>
                  <a:lnTo>
                    <a:pt x="748" y="410"/>
                  </a:lnTo>
                  <a:lnTo>
                    <a:pt x="750" y="410"/>
                  </a:lnTo>
                  <a:lnTo>
                    <a:pt x="753" y="410"/>
                  </a:lnTo>
                  <a:lnTo>
                    <a:pt x="753" y="410"/>
                  </a:lnTo>
                  <a:lnTo>
                    <a:pt x="755" y="410"/>
                  </a:lnTo>
                  <a:lnTo>
                    <a:pt x="757" y="407"/>
                  </a:lnTo>
                  <a:lnTo>
                    <a:pt x="757" y="407"/>
                  </a:lnTo>
                  <a:lnTo>
                    <a:pt x="757" y="405"/>
                  </a:lnTo>
                  <a:lnTo>
                    <a:pt x="757" y="405"/>
                  </a:lnTo>
                  <a:lnTo>
                    <a:pt x="757" y="403"/>
                  </a:lnTo>
                  <a:lnTo>
                    <a:pt x="757" y="403"/>
                  </a:lnTo>
                  <a:lnTo>
                    <a:pt x="757" y="403"/>
                  </a:lnTo>
                  <a:lnTo>
                    <a:pt x="757" y="403"/>
                  </a:lnTo>
                  <a:lnTo>
                    <a:pt x="757" y="403"/>
                  </a:lnTo>
                  <a:lnTo>
                    <a:pt x="757" y="403"/>
                  </a:lnTo>
                  <a:lnTo>
                    <a:pt x="757" y="400"/>
                  </a:lnTo>
                  <a:lnTo>
                    <a:pt x="760" y="398"/>
                  </a:lnTo>
                  <a:lnTo>
                    <a:pt x="760" y="398"/>
                  </a:lnTo>
                  <a:lnTo>
                    <a:pt x="760" y="398"/>
                  </a:lnTo>
                  <a:lnTo>
                    <a:pt x="760" y="398"/>
                  </a:lnTo>
                  <a:lnTo>
                    <a:pt x="762" y="398"/>
                  </a:lnTo>
                  <a:lnTo>
                    <a:pt x="767" y="400"/>
                  </a:lnTo>
                  <a:lnTo>
                    <a:pt x="779" y="410"/>
                  </a:lnTo>
                  <a:lnTo>
                    <a:pt x="798" y="424"/>
                  </a:lnTo>
                  <a:lnTo>
                    <a:pt x="809" y="429"/>
                  </a:lnTo>
                  <a:lnTo>
                    <a:pt x="835" y="436"/>
                  </a:lnTo>
                  <a:lnTo>
                    <a:pt x="835" y="400"/>
                  </a:lnTo>
                  <a:lnTo>
                    <a:pt x="835" y="370"/>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6" name="Ohio"/>
            <p:cNvSpPr>
              <a:spLocks/>
            </p:cNvSpPr>
            <p:nvPr/>
          </p:nvSpPr>
          <p:spPr bwMode="auto">
            <a:xfrm>
              <a:off x="6427539" y="2502000"/>
              <a:ext cx="641350" cy="731838"/>
            </a:xfrm>
            <a:custGeom>
              <a:avLst/>
              <a:gdLst>
                <a:gd name="T0" fmla="*/ 35 w 404"/>
                <a:gd name="T1" fmla="*/ 83 h 461"/>
                <a:gd name="T2" fmla="*/ 2 w 404"/>
                <a:gd name="T3" fmla="*/ 120 h 461"/>
                <a:gd name="T4" fmla="*/ 9 w 404"/>
                <a:gd name="T5" fmla="*/ 172 h 461"/>
                <a:gd name="T6" fmla="*/ 16 w 404"/>
                <a:gd name="T7" fmla="*/ 225 h 461"/>
                <a:gd name="T8" fmla="*/ 23 w 404"/>
                <a:gd name="T9" fmla="*/ 293 h 461"/>
                <a:gd name="T10" fmla="*/ 28 w 404"/>
                <a:gd name="T11" fmla="*/ 348 h 461"/>
                <a:gd name="T12" fmla="*/ 35 w 404"/>
                <a:gd name="T13" fmla="*/ 404 h 461"/>
                <a:gd name="T14" fmla="*/ 82 w 404"/>
                <a:gd name="T15" fmla="*/ 409 h 461"/>
                <a:gd name="T16" fmla="*/ 111 w 404"/>
                <a:gd name="T17" fmla="*/ 435 h 461"/>
                <a:gd name="T18" fmla="*/ 130 w 404"/>
                <a:gd name="T19" fmla="*/ 435 h 461"/>
                <a:gd name="T20" fmla="*/ 146 w 404"/>
                <a:gd name="T21" fmla="*/ 447 h 461"/>
                <a:gd name="T22" fmla="*/ 153 w 404"/>
                <a:gd name="T23" fmla="*/ 442 h 461"/>
                <a:gd name="T24" fmla="*/ 163 w 404"/>
                <a:gd name="T25" fmla="*/ 438 h 461"/>
                <a:gd name="T26" fmla="*/ 168 w 404"/>
                <a:gd name="T27" fmla="*/ 440 h 461"/>
                <a:gd name="T28" fmla="*/ 182 w 404"/>
                <a:gd name="T29" fmla="*/ 442 h 461"/>
                <a:gd name="T30" fmla="*/ 210 w 404"/>
                <a:gd name="T31" fmla="*/ 428 h 461"/>
                <a:gd name="T32" fmla="*/ 220 w 404"/>
                <a:gd name="T33" fmla="*/ 423 h 461"/>
                <a:gd name="T34" fmla="*/ 222 w 404"/>
                <a:gd name="T35" fmla="*/ 423 h 461"/>
                <a:gd name="T36" fmla="*/ 222 w 404"/>
                <a:gd name="T37" fmla="*/ 426 h 461"/>
                <a:gd name="T38" fmla="*/ 222 w 404"/>
                <a:gd name="T39" fmla="*/ 426 h 461"/>
                <a:gd name="T40" fmla="*/ 222 w 404"/>
                <a:gd name="T41" fmla="*/ 428 h 461"/>
                <a:gd name="T42" fmla="*/ 227 w 404"/>
                <a:gd name="T43" fmla="*/ 440 h 461"/>
                <a:gd name="T44" fmla="*/ 229 w 404"/>
                <a:gd name="T45" fmla="*/ 442 h 461"/>
                <a:gd name="T46" fmla="*/ 231 w 404"/>
                <a:gd name="T47" fmla="*/ 445 h 461"/>
                <a:gd name="T48" fmla="*/ 262 w 404"/>
                <a:gd name="T49" fmla="*/ 461 h 461"/>
                <a:gd name="T50" fmla="*/ 279 w 404"/>
                <a:gd name="T51" fmla="*/ 454 h 461"/>
                <a:gd name="T52" fmla="*/ 279 w 404"/>
                <a:gd name="T53" fmla="*/ 452 h 461"/>
                <a:gd name="T54" fmla="*/ 281 w 404"/>
                <a:gd name="T55" fmla="*/ 438 h 461"/>
                <a:gd name="T56" fmla="*/ 288 w 404"/>
                <a:gd name="T57" fmla="*/ 433 h 461"/>
                <a:gd name="T58" fmla="*/ 291 w 404"/>
                <a:gd name="T59" fmla="*/ 433 h 461"/>
                <a:gd name="T60" fmla="*/ 291 w 404"/>
                <a:gd name="T61" fmla="*/ 430 h 461"/>
                <a:gd name="T62" fmla="*/ 291 w 404"/>
                <a:gd name="T63" fmla="*/ 430 h 461"/>
                <a:gd name="T64" fmla="*/ 291 w 404"/>
                <a:gd name="T65" fmla="*/ 388 h 461"/>
                <a:gd name="T66" fmla="*/ 298 w 404"/>
                <a:gd name="T67" fmla="*/ 378 h 461"/>
                <a:gd name="T68" fmla="*/ 307 w 404"/>
                <a:gd name="T69" fmla="*/ 386 h 461"/>
                <a:gd name="T70" fmla="*/ 310 w 404"/>
                <a:gd name="T71" fmla="*/ 395 h 461"/>
                <a:gd name="T72" fmla="*/ 324 w 404"/>
                <a:gd name="T73" fmla="*/ 386 h 461"/>
                <a:gd name="T74" fmla="*/ 319 w 404"/>
                <a:gd name="T75" fmla="*/ 374 h 461"/>
                <a:gd name="T76" fmla="*/ 314 w 404"/>
                <a:gd name="T77" fmla="*/ 371 h 461"/>
                <a:gd name="T78" fmla="*/ 319 w 404"/>
                <a:gd name="T79" fmla="*/ 357 h 461"/>
                <a:gd name="T80" fmla="*/ 336 w 404"/>
                <a:gd name="T81" fmla="*/ 333 h 461"/>
                <a:gd name="T82" fmla="*/ 343 w 404"/>
                <a:gd name="T83" fmla="*/ 324 h 461"/>
                <a:gd name="T84" fmla="*/ 347 w 404"/>
                <a:gd name="T85" fmla="*/ 326 h 461"/>
                <a:gd name="T86" fmla="*/ 378 w 404"/>
                <a:gd name="T87" fmla="*/ 303 h 461"/>
                <a:gd name="T88" fmla="*/ 392 w 404"/>
                <a:gd name="T89" fmla="*/ 260 h 461"/>
                <a:gd name="T90" fmla="*/ 397 w 404"/>
                <a:gd name="T91" fmla="*/ 217 h 461"/>
                <a:gd name="T92" fmla="*/ 404 w 404"/>
                <a:gd name="T93" fmla="*/ 161 h 461"/>
                <a:gd name="T94" fmla="*/ 395 w 404"/>
                <a:gd name="T95" fmla="*/ 101 h 461"/>
                <a:gd name="T96" fmla="*/ 388 w 404"/>
                <a:gd name="T97" fmla="*/ 57 h 461"/>
                <a:gd name="T98" fmla="*/ 338 w 404"/>
                <a:gd name="T99" fmla="*/ 21 h 461"/>
                <a:gd name="T100" fmla="*/ 307 w 404"/>
                <a:gd name="T101" fmla="*/ 40 h 461"/>
                <a:gd name="T102" fmla="*/ 298 w 404"/>
                <a:gd name="T103" fmla="*/ 54 h 461"/>
                <a:gd name="T104" fmla="*/ 286 w 404"/>
                <a:gd name="T105" fmla="*/ 68 h 461"/>
                <a:gd name="T106" fmla="*/ 276 w 404"/>
                <a:gd name="T107" fmla="*/ 75 h 461"/>
                <a:gd name="T108" fmla="*/ 257 w 404"/>
                <a:gd name="T109" fmla="*/ 78 h 461"/>
                <a:gd name="T110" fmla="*/ 224 w 404"/>
                <a:gd name="T111" fmla="*/ 90 h 461"/>
                <a:gd name="T112" fmla="*/ 213 w 404"/>
                <a:gd name="T113" fmla="*/ 99 h 461"/>
                <a:gd name="T114" fmla="*/ 205 w 404"/>
                <a:gd name="T115" fmla="*/ 97 h 461"/>
                <a:gd name="T116" fmla="*/ 189 w 404"/>
                <a:gd name="T117" fmla="*/ 85 h 461"/>
                <a:gd name="T118" fmla="*/ 156 w 404"/>
                <a:gd name="T119" fmla="*/ 80 h 461"/>
                <a:gd name="T120" fmla="*/ 92 w 404"/>
                <a:gd name="T121" fmla="*/ 7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4" h="461">
                  <a:moveTo>
                    <a:pt x="82" y="73"/>
                  </a:moveTo>
                  <a:lnTo>
                    <a:pt x="37" y="80"/>
                  </a:lnTo>
                  <a:lnTo>
                    <a:pt x="35" y="83"/>
                  </a:lnTo>
                  <a:lnTo>
                    <a:pt x="0" y="87"/>
                  </a:lnTo>
                  <a:lnTo>
                    <a:pt x="2" y="109"/>
                  </a:lnTo>
                  <a:lnTo>
                    <a:pt x="2" y="120"/>
                  </a:lnTo>
                  <a:lnTo>
                    <a:pt x="4" y="139"/>
                  </a:lnTo>
                  <a:lnTo>
                    <a:pt x="4" y="142"/>
                  </a:lnTo>
                  <a:lnTo>
                    <a:pt x="9" y="172"/>
                  </a:lnTo>
                  <a:lnTo>
                    <a:pt x="9" y="182"/>
                  </a:lnTo>
                  <a:lnTo>
                    <a:pt x="14" y="206"/>
                  </a:lnTo>
                  <a:lnTo>
                    <a:pt x="16" y="225"/>
                  </a:lnTo>
                  <a:lnTo>
                    <a:pt x="19" y="251"/>
                  </a:lnTo>
                  <a:lnTo>
                    <a:pt x="19" y="258"/>
                  </a:lnTo>
                  <a:lnTo>
                    <a:pt x="23" y="293"/>
                  </a:lnTo>
                  <a:lnTo>
                    <a:pt x="23" y="305"/>
                  </a:lnTo>
                  <a:lnTo>
                    <a:pt x="26" y="329"/>
                  </a:lnTo>
                  <a:lnTo>
                    <a:pt x="28" y="348"/>
                  </a:lnTo>
                  <a:lnTo>
                    <a:pt x="28" y="352"/>
                  </a:lnTo>
                  <a:lnTo>
                    <a:pt x="33" y="378"/>
                  </a:lnTo>
                  <a:lnTo>
                    <a:pt x="35" y="404"/>
                  </a:lnTo>
                  <a:lnTo>
                    <a:pt x="54" y="404"/>
                  </a:lnTo>
                  <a:lnTo>
                    <a:pt x="63" y="402"/>
                  </a:lnTo>
                  <a:lnTo>
                    <a:pt x="82" y="409"/>
                  </a:lnTo>
                  <a:lnTo>
                    <a:pt x="92" y="426"/>
                  </a:lnTo>
                  <a:lnTo>
                    <a:pt x="94" y="430"/>
                  </a:lnTo>
                  <a:lnTo>
                    <a:pt x="111" y="435"/>
                  </a:lnTo>
                  <a:lnTo>
                    <a:pt x="125" y="435"/>
                  </a:lnTo>
                  <a:lnTo>
                    <a:pt x="130" y="435"/>
                  </a:lnTo>
                  <a:lnTo>
                    <a:pt x="130" y="435"/>
                  </a:lnTo>
                  <a:lnTo>
                    <a:pt x="130" y="435"/>
                  </a:lnTo>
                  <a:lnTo>
                    <a:pt x="139" y="445"/>
                  </a:lnTo>
                  <a:lnTo>
                    <a:pt x="146" y="447"/>
                  </a:lnTo>
                  <a:lnTo>
                    <a:pt x="151" y="447"/>
                  </a:lnTo>
                  <a:lnTo>
                    <a:pt x="151" y="442"/>
                  </a:lnTo>
                  <a:lnTo>
                    <a:pt x="153" y="442"/>
                  </a:lnTo>
                  <a:lnTo>
                    <a:pt x="153" y="442"/>
                  </a:lnTo>
                  <a:lnTo>
                    <a:pt x="160" y="438"/>
                  </a:lnTo>
                  <a:lnTo>
                    <a:pt x="163" y="438"/>
                  </a:lnTo>
                  <a:lnTo>
                    <a:pt x="163" y="438"/>
                  </a:lnTo>
                  <a:lnTo>
                    <a:pt x="163" y="438"/>
                  </a:lnTo>
                  <a:lnTo>
                    <a:pt x="168" y="440"/>
                  </a:lnTo>
                  <a:lnTo>
                    <a:pt x="177" y="442"/>
                  </a:lnTo>
                  <a:lnTo>
                    <a:pt x="177" y="442"/>
                  </a:lnTo>
                  <a:lnTo>
                    <a:pt x="182" y="442"/>
                  </a:lnTo>
                  <a:lnTo>
                    <a:pt x="186" y="447"/>
                  </a:lnTo>
                  <a:lnTo>
                    <a:pt x="208" y="428"/>
                  </a:lnTo>
                  <a:lnTo>
                    <a:pt x="210" y="428"/>
                  </a:lnTo>
                  <a:lnTo>
                    <a:pt x="217" y="423"/>
                  </a:lnTo>
                  <a:lnTo>
                    <a:pt x="220" y="423"/>
                  </a:lnTo>
                  <a:lnTo>
                    <a:pt x="220" y="423"/>
                  </a:lnTo>
                  <a:lnTo>
                    <a:pt x="220" y="423"/>
                  </a:lnTo>
                  <a:lnTo>
                    <a:pt x="222" y="423"/>
                  </a:lnTo>
                  <a:lnTo>
                    <a:pt x="222" y="423"/>
                  </a:lnTo>
                  <a:lnTo>
                    <a:pt x="222" y="423"/>
                  </a:lnTo>
                  <a:lnTo>
                    <a:pt x="222" y="426"/>
                  </a:lnTo>
                  <a:lnTo>
                    <a:pt x="222" y="426"/>
                  </a:lnTo>
                  <a:lnTo>
                    <a:pt x="222" y="426"/>
                  </a:lnTo>
                  <a:lnTo>
                    <a:pt x="222" y="426"/>
                  </a:lnTo>
                  <a:lnTo>
                    <a:pt x="222" y="426"/>
                  </a:lnTo>
                  <a:lnTo>
                    <a:pt x="222" y="428"/>
                  </a:lnTo>
                  <a:lnTo>
                    <a:pt x="222" y="428"/>
                  </a:lnTo>
                  <a:lnTo>
                    <a:pt x="222" y="428"/>
                  </a:lnTo>
                  <a:lnTo>
                    <a:pt x="222" y="428"/>
                  </a:lnTo>
                  <a:lnTo>
                    <a:pt x="224" y="433"/>
                  </a:lnTo>
                  <a:lnTo>
                    <a:pt x="227" y="440"/>
                  </a:lnTo>
                  <a:lnTo>
                    <a:pt x="227" y="440"/>
                  </a:lnTo>
                  <a:lnTo>
                    <a:pt x="227" y="442"/>
                  </a:lnTo>
                  <a:lnTo>
                    <a:pt x="229" y="442"/>
                  </a:lnTo>
                  <a:lnTo>
                    <a:pt x="229" y="442"/>
                  </a:lnTo>
                  <a:lnTo>
                    <a:pt x="229" y="445"/>
                  </a:lnTo>
                  <a:lnTo>
                    <a:pt x="231" y="445"/>
                  </a:lnTo>
                  <a:lnTo>
                    <a:pt x="246" y="452"/>
                  </a:lnTo>
                  <a:lnTo>
                    <a:pt x="255" y="461"/>
                  </a:lnTo>
                  <a:lnTo>
                    <a:pt x="262" y="461"/>
                  </a:lnTo>
                  <a:lnTo>
                    <a:pt x="276" y="454"/>
                  </a:lnTo>
                  <a:lnTo>
                    <a:pt x="279" y="454"/>
                  </a:lnTo>
                  <a:lnTo>
                    <a:pt x="279" y="454"/>
                  </a:lnTo>
                  <a:lnTo>
                    <a:pt x="279" y="452"/>
                  </a:lnTo>
                  <a:lnTo>
                    <a:pt x="279" y="452"/>
                  </a:lnTo>
                  <a:lnTo>
                    <a:pt x="279" y="452"/>
                  </a:lnTo>
                  <a:lnTo>
                    <a:pt x="279" y="442"/>
                  </a:lnTo>
                  <a:lnTo>
                    <a:pt x="279" y="442"/>
                  </a:lnTo>
                  <a:lnTo>
                    <a:pt x="281" y="438"/>
                  </a:lnTo>
                  <a:lnTo>
                    <a:pt x="286" y="435"/>
                  </a:lnTo>
                  <a:lnTo>
                    <a:pt x="288" y="435"/>
                  </a:lnTo>
                  <a:lnTo>
                    <a:pt x="288" y="433"/>
                  </a:lnTo>
                  <a:lnTo>
                    <a:pt x="288" y="433"/>
                  </a:lnTo>
                  <a:lnTo>
                    <a:pt x="288" y="433"/>
                  </a:lnTo>
                  <a:lnTo>
                    <a:pt x="291" y="433"/>
                  </a:lnTo>
                  <a:lnTo>
                    <a:pt x="291" y="433"/>
                  </a:lnTo>
                  <a:lnTo>
                    <a:pt x="291" y="433"/>
                  </a:lnTo>
                  <a:lnTo>
                    <a:pt x="291" y="430"/>
                  </a:lnTo>
                  <a:lnTo>
                    <a:pt x="291" y="430"/>
                  </a:lnTo>
                  <a:lnTo>
                    <a:pt x="291" y="430"/>
                  </a:lnTo>
                  <a:lnTo>
                    <a:pt x="291" y="430"/>
                  </a:lnTo>
                  <a:lnTo>
                    <a:pt x="288" y="419"/>
                  </a:lnTo>
                  <a:lnTo>
                    <a:pt x="288" y="400"/>
                  </a:lnTo>
                  <a:lnTo>
                    <a:pt x="291" y="388"/>
                  </a:lnTo>
                  <a:lnTo>
                    <a:pt x="291" y="386"/>
                  </a:lnTo>
                  <a:lnTo>
                    <a:pt x="295" y="378"/>
                  </a:lnTo>
                  <a:lnTo>
                    <a:pt x="298" y="378"/>
                  </a:lnTo>
                  <a:lnTo>
                    <a:pt x="298" y="378"/>
                  </a:lnTo>
                  <a:lnTo>
                    <a:pt x="305" y="383"/>
                  </a:lnTo>
                  <a:lnTo>
                    <a:pt x="307" y="386"/>
                  </a:lnTo>
                  <a:lnTo>
                    <a:pt x="310" y="388"/>
                  </a:lnTo>
                  <a:lnTo>
                    <a:pt x="310" y="388"/>
                  </a:lnTo>
                  <a:lnTo>
                    <a:pt x="310" y="395"/>
                  </a:lnTo>
                  <a:lnTo>
                    <a:pt x="314" y="395"/>
                  </a:lnTo>
                  <a:lnTo>
                    <a:pt x="324" y="388"/>
                  </a:lnTo>
                  <a:lnTo>
                    <a:pt x="324" y="386"/>
                  </a:lnTo>
                  <a:lnTo>
                    <a:pt x="321" y="376"/>
                  </a:lnTo>
                  <a:lnTo>
                    <a:pt x="319" y="376"/>
                  </a:lnTo>
                  <a:lnTo>
                    <a:pt x="319" y="374"/>
                  </a:lnTo>
                  <a:lnTo>
                    <a:pt x="317" y="374"/>
                  </a:lnTo>
                  <a:lnTo>
                    <a:pt x="317" y="371"/>
                  </a:lnTo>
                  <a:lnTo>
                    <a:pt x="314" y="371"/>
                  </a:lnTo>
                  <a:lnTo>
                    <a:pt x="314" y="369"/>
                  </a:lnTo>
                  <a:lnTo>
                    <a:pt x="321" y="367"/>
                  </a:lnTo>
                  <a:lnTo>
                    <a:pt x="319" y="357"/>
                  </a:lnTo>
                  <a:lnTo>
                    <a:pt x="321" y="352"/>
                  </a:lnTo>
                  <a:lnTo>
                    <a:pt x="324" y="348"/>
                  </a:lnTo>
                  <a:lnTo>
                    <a:pt x="336" y="333"/>
                  </a:lnTo>
                  <a:lnTo>
                    <a:pt x="340" y="324"/>
                  </a:lnTo>
                  <a:lnTo>
                    <a:pt x="343" y="324"/>
                  </a:lnTo>
                  <a:lnTo>
                    <a:pt x="343" y="324"/>
                  </a:lnTo>
                  <a:lnTo>
                    <a:pt x="345" y="324"/>
                  </a:lnTo>
                  <a:lnTo>
                    <a:pt x="347" y="326"/>
                  </a:lnTo>
                  <a:lnTo>
                    <a:pt x="347" y="326"/>
                  </a:lnTo>
                  <a:lnTo>
                    <a:pt x="352" y="331"/>
                  </a:lnTo>
                  <a:lnTo>
                    <a:pt x="371" y="315"/>
                  </a:lnTo>
                  <a:lnTo>
                    <a:pt x="378" y="303"/>
                  </a:lnTo>
                  <a:lnTo>
                    <a:pt x="385" y="293"/>
                  </a:lnTo>
                  <a:lnTo>
                    <a:pt x="395" y="277"/>
                  </a:lnTo>
                  <a:lnTo>
                    <a:pt x="392" y="260"/>
                  </a:lnTo>
                  <a:lnTo>
                    <a:pt x="397" y="239"/>
                  </a:lnTo>
                  <a:lnTo>
                    <a:pt x="397" y="222"/>
                  </a:lnTo>
                  <a:lnTo>
                    <a:pt x="397" y="217"/>
                  </a:lnTo>
                  <a:lnTo>
                    <a:pt x="399" y="191"/>
                  </a:lnTo>
                  <a:lnTo>
                    <a:pt x="392" y="170"/>
                  </a:lnTo>
                  <a:lnTo>
                    <a:pt x="404" y="161"/>
                  </a:lnTo>
                  <a:lnTo>
                    <a:pt x="399" y="135"/>
                  </a:lnTo>
                  <a:lnTo>
                    <a:pt x="399" y="130"/>
                  </a:lnTo>
                  <a:lnTo>
                    <a:pt x="395" y="101"/>
                  </a:lnTo>
                  <a:lnTo>
                    <a:pt x="395" y="101"/>
                  </a:lnTo>
                  <a:lnTo>
                    <a:pt x="388" y="59"/>
                  </a:lnTo>
                  <a:lnTo>
                    <a:pt x="388" y="57"/>
                  </a:lnTo>
                  <a:lnTo>
                    <a:pt x="380" y="14"/>
                  </a:lnTo>
                  <a:lnTo>
                    <a:pt x="378" y="0"/>
                  </a:lnTo>
                  <a:lnTo>
                    <a:pt x="338" y="21"/>
                  </a:lnTo>
                  <a:lnTo>
                    <a:pt x="333" y="23"/>
                  </a:lnTo>
                  <a:lnTo>
                    <a:pt x="314" y="35"/>
                  </a:lnTo>
                  <a:lnTo>
                    <a:pt x="307" y="40"/>
                  </a:lnTo>
                  <a:lnTo>
                    <a:pt x="305" y="45"/>
                  </a:lnTo>
                  <a:lnTo>
                    <a:pt x="300" y="49"/>
                  </a:lnTo>
                  <a:lnTo>
                    <a:pt x="298" y="54"/>
                  </a:lnTo>
                  <a:lnTo>
                    <a:pt x="298" y="57"/>
                  </a:lnTo>
                  <a:lnTo>
                    <a:pt x="288" y="64"/>
                  </a:lnTo>
                  <a:lnTo>
                    <a:pt x="286" y="68"/>
                  </a:lnTo>
                  <a:lnTo>
                    <a:pt x="281" y="73"/>
                  </a:lnTo>
                  <a:lnTo>
                    <a:pt x="279" y="75"/>
                  </a:lnTo>
                  <a:lnTo>
                    <a:pt x="276" y="75"/>
                  </a:lnTo>
                  <a:lnTo>
                    <a:pt x="265" y="78"/>
                  </a:lnTo>
                  <a:lnTo>
                    <a:pt x="260" y="78"/>
                  </a:lnTo>
                  <a:lnTo>
                    <a:pt x="257" y="78"/>
                  </a:lnTo>
                  <a:lnTo>
                    <a:pt x="257" y="78"/>
                  </a:lnTo>
                  <a:lnTo>
                    <a:pt x="257" y="75"/>
                  </a:lnTo>
                  <a:lnTo>
                    <a:pt x="224" y="90"/>
                  </a:lnTo>
                  <a:lnTo>
                    <a:pt x="217" y="97"/>
                  </a:lnTo>
                  <a:lnTo>
                    <a:pt x="215" y="97"/>
                  </a:lnTo>
                  <a:lnTo>
                    <a:pt x="213" y="99"/>
                  </a:lnTo>
                  <a:lnTo>
                    <a:pt x="213" y="99"/>
                  </a:lnTo>
                  <a:lnTo>
                    <a:pt x="210" y="99"/>
                  </a:lnTo>
                  <a:lnTo>
                    <a:pt x="205" y="97"/>
                  </a:lnTo>
                  <a:lnTo>
                    <a:pt x="201" y="94"/>
                  </a:lnTo>
                  <a:lnTo>
                    <a:pt x="191" y="87"/>
                  </a:lnTo>
                  <a:lnTo>
                    <a:pt x="189" y="85"/>
                  </a:lnTo>
                  <a:lnTo>
                    <a:pt x="179" y="80"/>
                  </a:lnTo>
                  <a:lnTo>
                    <a:pt x="177" y="80"/>
                  </a:lnTo>
                  <a:lnTo>
                    <a:pt x="156" y="80"/>
                  </a:lnTo>
                  <a:lnTo>
                    <a:pt x="146" y="78"/>
                  </a:lnTo>
                  <a:lnTo>
                    <a:pt x="120" y="68"/>
                  </a:lnTo>
                  <a:lnTo>
                    <a:pt x="92" y="73"/>
                  </a:lnTo>
                  <a:lnTo>
                    <a:pt x="82" y="73"/>
                  </a:lnTo>
                  <a:close/>
                </a:path>
              </a:pathLst>
            </a:custGeom>
            <a:solidFill>
              <a:schemeClr val="accent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9" name="Oahu"/>
            <p:cNvSpPr>
              <a:spLocks/>
            </p:cNvSpPr>
            <p:nvPr/>
          </p:nvSpPr>
          <p:spPr bwMode="auto">
            <a:xfrm>
              <a:off x="3238252" y="5545237"/>
              <a:ext cx="115888" cy="85725"/>
            </a:xfrm>
            <a:custGeom>
              <a:avLst/>
              <a:gdLst>
                <a:gd name="T0" fmla="*/ 66 w 73"/>
                <a:gd name="T1" fmla="*/ 38 h 54"/>
                <a:gd name="T2" fmla="*/ 61 w 73"/>
                <a:gd name="T3" fmla="*/ 36 h 54"/>
                <a:gd name="T4" fmla="*/ 61 w 73"/>
                <a:gd name="T5" fmla="*/ 31 h 54"/>
                <a:gd name="T6" fmla="*/ 59 w 73"/>
                <a:gd name="T7" fmla="*/ 31 h 54"/>
                <a:gd name="T8" fmla="*/ 57 w 73"/>
                <a:gd name="T9" fmla="*/ 36 h 54"/>
                <a:gd name="T10" fmla="*/ 50 w 73"/>
                <a:gd name="T11" fmla="*/ 31 h 54"/>
                <a:gd name="T12" fmla="*/ 47 w 73"/>
                <a:gd name="T13" fmla="*/ 26 h 54"/>
                <a:gd name="T14" fmla="*/ 50 w 73"/>
                <a:gd name="T15" fmla="*/ 21 h 54"/>
                <a:gd name="T16" fmla="*/ 47 w 73"/>
                <a:gd name="T17" fmla="*/ 19 h 54"/>
                <a:gd name="T18" fmla="*/ 47 w 73"/>
                <a:gd name="T19" fmla="*/ 19 h 54"/>
                <a:gd name="T20" fmla="*/ 38 w 73"/>
                <a:gd name="T21" fmla="*/ 2 h 54"/>
                <a:gd name="T22" fmla="*/ 33 w 73"/>
                <a:gd name="T23" fmla="*/ 0 h 54"/>
                <a:gd name="T24" fmla="*/ 26 w 73"/>
                <a:gd name="T25" fmla="*/ 5 h 54"/>
                <a:gd name="T26" fmla="*/ 19 w 73"/>
                <a:gd name="T27" fmla="*/ 17 h 54"/>
                <a:gd name="T28" fmla="*/ 0 w 73"/>
                <a:gd name="T29" fmla="*/ 21 h 54"/>
                <a:gd name="T30" fmla="*/ 5 w 73"/>
                <a:gd name="T31" fmla="*/ 24 h 54"/>
                <a:gd name="T32" fmla="*/ 5 w 73"/>
                <a:gd name="T33" fmla="*/ 28 h 54"/>
                <a:gd name="T34" fmla="*/ 12 w 73"/>
                <a:gd name="T35" fmla="*/ 36 h 54"/>
                <a:gd name="T36" fmla="*/ 12 w 73"/>
                <a:gd name="T37" fmla="*/ 40 h 54"/>
                <a:gd name="T38" fmla="*/ 19 w 73"/>
                <a:gd name="T39" fmla="*/ 43 h 54"/>
                <a:gd name="T40" fmla="*/ 21 w 73"/>
                <a:gd name="T41" fmla="*/ 52 h 54"/>
                <a:gd name="T42" fmla="*/ 28 w 73"/>
                <a:gd name="T43" fmla="*/ 50 h 54"/>
                <a:gd name="T44" fmla="*/ 47 w 73"/>
                <a:gd name="T45" fmla="*/ 50 h 54"/>
                <a:gd name="T46" fmla="*/ 54 w 73"/>
                <a:gd name="T47" fmla="*/ 54 h 54"/>
                <a:gd name="T48" fmla="*/ 66 w 73"/>
                <a:gd name="T49" fmla="*/ 50 h 54"/>
                <a:gd name="T50" fmla="*/ 66 w 73"/>
                <a:gd name="T51" fmla="*/ 52 h 54"/>
                <a:gd name="T52" fmla="*/ 73 w 73"/>
                <a:gd name="T53" fmla="*/ 47 h 54"/>
                <a:gd name="T54" fmla="*/ 69 w 73"/>
                <a:gd name="T55" fmla="*/ 45 h 54"/>
                <a:gd name="T56" fmla="*/ 66 w 73"/>
                <a:gd name="T57"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 h="54">
                  <a:moveTo>
                    <a:pt x="66" y="38"/>
                  </a:moveTo>
                  <a:lnTo>
                    <a:pt x="61" y="36"/>
                  </a:lnTo>
                  <a:lnTo>
                    <a:pt x="61" y="31"/>
                  </a:lnTo>
                  <a:lnTo>
                    <a:pt x="59" y="31"/>
                  </a:lnTo>
                  <a:lnTo>
                    <a:pt x="57" y="36"/>
                  </a:lnTo>
                  <a:lnTo>
                    <a:pt x="50" y="31"/>
                  </a:lnTo>
                  <a:lnTo>
                    <a:pt x="47" y="26"/>
                  </a:lnTo>
                  <a:lnTo>
                    <a:pt x="50" y="21"/>
                  </a:lnTo>
                  <a:lnTo>
                    <a:pt x="47" y="19"/>
                  </a:lnTo>
                  <a:lnTo>
                    <a:pt x="47" y="19"/>
                  </a:lnTo>
                  <a:lnTo>
                    <a:pt x="38" y="2"/>
                  </a:lnTo>
                  <a:lnTo>
                    <a:pt x="33" y="0"/>
                  </a:lnTo>
                  <a:lnTo>
                    <a:pt x="26" y="5"/>
                  </a:lnTo>
                  <a:lnTo>
                    <a:pt x="19" y="17"/>
                  </a:lnTo>
                  <a:lnTo>
                    <a:pt x="0" y="21"/>
                  </a:lnTo>
                  <a:lnTo>
                    <a:pt x="5" y="24"/>
                  </a:lnTo>
                  <a:lnTo>
                    <a:pt x="5" y="28"/>
                  </a:lnTo>
                  <a:lnTo>
                    <a:pt x="12" y="36"/>
                  </a:lnTo>
                  <a:lnTo>
                    <a:pt x="12" y="40"/>
                  </a:lnTo>
                  <a:lnTo>
                    <a:pt x="19" y="43"/>
                  </a:lnTo>
                  <a:lnTo>
                    <a:pt x="21" y="52"/>
                  </a:lnTo>
                  <a:lnTo>
                    <a:pt x="28" y="50"/>
                  </a:lnTo>
                  <a:lnTo>
                    <a:pt x="47" y="50"/>
                  </a:lnTo>
                  <a:lnTo>
                    <a:pt x="54" y="54"/>
                  </a:lnTo>
                  <a:lnTo>
                    <a:pt x="66" y="50"/>
                  </a:lnTo>
                  <a:lnTo>
                    <a:pt x="66" y="52"/>
                  </a:lnTo>
                  <a:lnTo>
                    <a:pt x="73" y="47"/>
                  </a:lnTo>
                  <a:lnTo>
                    <a:pt x="69" y="45"/>
                  </a:lnTo>
                  <a:lnTo>
                    <a:pt x="66" y="38"/>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4" name="North Dakota"/>
            <p:cNvSpPr>
              <a:spLocks/>
            </p:cNvSpPr>
            <p:nvPr/>
          </p:nvSpPr>
          <p:spPr bwMode="auto">
            <a:xfrm>
              <a:off x="3730377" y="1276450"/>
              <a:ext cx="1009650" cy="635000"/>
            </a:xfrm>
            <a:custGeom>
              <a:avLst/>
              <a:gdLst>
                <a:gd name="T0" fmla="*/ 21 w 636"/>
                <a:gd name="T1" fmla="*/ 121 h 400"/>
                <a:gd name="T2" fmla="*/ 14 w 636"/>
                <a:gd name="T3" fmla="*/ 201 h 400"/>
                <a:gd name="T4" fmla="*/ 7 w 636"/>
                <a:gd name="T5" fmla="*/ 298 h 400"/>
                <a:gd name="T6" fmla="*/ 0 w 636"/>
                <a:gd name="T7" fmla="*/ 369 h 400"/>
                <a:gd name="T8" fmla="*/ 95 w 636"/>
                <a:gd name="T9" fmla="*/ 376 h 400"/>
                <a:gd name="T10" fmla="*/ 175 w 636"/>
                <a:gd name="T11" fmla="*/ 383 h 400"/>
                <a:gd name="T12" fmla="*/ 187 w 636"/>
                <a:gd name="T13" fmla="*/ 383 h 400"/>
                <a:gd name="T14" fmla="*/ 210 w 636"/>
                <a:gd name="T15" fmla="*/ 386 h 400"/>
                <a:gd name="T16" fmla="*/ 227 w 636"/>
                <a:gd name="T17" fmla="*/ 386 h 400"/>
                <a:gd name="T18" fmla="*/ 260 w 636"/>
                <a:gd name="T19" fmla="*/ 388 h 400"/>
                <a:gd name="T20" fmla="*/ 279 w 636"/>
                <a:gd name="T21" fmla="*/ 388 h 400"/>
                <a:gd name="T22" fmla="*/ 281 w 636"/>
                <a:gd name="T23" fmla="*/ 388 h 400"/>
                <a:gd name="T24" fmla="*/ 300 w 636"/>
                <a:gd name="T25" fmla="*/ 391 h 400"/>
                <a:gd name="T26" fmla="*/ 367 w 636"/>
                <a:gd name="T27" fmla="*/ 393 h 400"/>
                <a:gd name="T28" fmla="*/ 452 w 636"/>
                <a:gd name="T29" fmla="*/ 395 h 400"/>
                <a:gd name="T30" fmla="*/ 516 w 636"/>
                <a:gd name="T31" fmla="*/ 398 h 400"/>
                <a:gd name="T32" fmla="*/ 636 w 636"/>
                <a:gd name="T33" fmla="*/ 400 h 400"/>
                <a:gd name="T34" fmla="*/ 636 w 636"/>
                <a:gd name="T35" fmla="*/ 386 h 400"/>
                <a:gd name="T36" fmla="*/ 636 w 636"/>
                <a:gd name="T37" fmla="*/ 381 h 400"/>
                <a:gd name="T38" fmla="*/ 634 w 636"/>
                <a:gd name="T39" fmla="*/ 353 h 400"/>
                <a:gd name="T40" fmla="*/ 617 w 636"/>
                <a:gd name="T41" fmla="*/ 315 h 400"/>
                <a:gd name="T42" fmla="*/ 620 w 636"/>
                <a:gd name="T43" fmla="*/ 282 h 400"/>
                <a:gd name="T44" fmla="*/ 615 w 636"/>
                <a:gd name="T45" fmla="*/ 268 h 400"/>
                <a:gd name="T46" fmla="*/ 615 w 636"/>
                <a:gd name="T47" fmla="*/ 241 h 400"/>
                <a:gd name="T48" fmla="*/ 610 w 636"/>
                <a:gd name="T49" fmla="*/ 189 h 400"/>
                <a:gd name="T50" fmla="*/ 591 w 636"/>
                <a:gd name="T51" fmla="*/ 135 h 400"/>
                <a:gd name="T52" fmla="*/ 589 w 636"/>
                <a:gd name="T53" fmla="*/ 125 h 400"/>
                <a:gd name="T54" fmla="*/ 591 w 636"/>
                <a:gd name="T55" fmla="*/ 85 h 400"/>
                <a:gd name="T56" fmla="*/ 596 w 636"/>
                <a:gd name="T57" fmla="*/ 66 h 400"/>
                <a:gd name="T58" fmla="*/ 589 w 636"/>
                <a:gd name="T59" fmla="*/ 52 h 400"/>
                <a:gd name="T60" fmla="*/ 584 w 636"/>
                <a:gd name="T61" fmla="*/ 31 h 400"/>
                <a:gd name="T62" fmla="*/ 584 w 636"/>
                <a:gd name="T63" fmla="*/ 28 h 400"/>
                <a:gd name="T64" fmla="*/ 525 w 636"/>
                <a:gd name="T65" fmla="*/ 26 h 400"/>
                <a:gd name="T66" fmla="*/ 397 w 636"/>
                <a:gd name="T67" fmla="*/ 24 h 400"/>
                <a:gd name="T68" fmla="*/ 239 w 636"/>
                <a:gd name="T69" fmla="*/ 14 h 400"/>
                <a:gd name="T70" fmla="*/ 121 w 636"/>
                <a:gd name="T71" fmla="*/ 7 h 400"/>
                <a:gd name="T72" fmla="*/ 26 w 636"/>
                <a:gd name="T73" fmla="*/ 4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6" h="400">
                  <a:moveTo>
                    <a:pt x="24" y="73"/>
                  </a:moveTo>
                  <a:lnTo>
                    <a:pt x="21" y="121"/>
                  </a:lnTo>
                  <a:lnTo>
                    <a:pt x="14" y="194"/>
                  </a:lnTo>
                  <a:lnTo>
                    <a:pt x="14" y="201"/>
                  </a:lnTo>
                  <a:lnTo>
                    <a:pt x="7" y="284"/>
                  </a:lnTo>
                  <a:lnTo>
                    <a:pt x="7" y="298"/>
                  </a:lnTo>
                  <a:lnTo>
                    <a:pt x="2" y="329"/>
                  </a:lnTo>
                  <a:lnTo>
                    <a:pt x="0" y="369"/>
                  </a:lnTo>
                  <a:lnTo>
                    <a:pt x="90" y="376"/>
                  </a:lnTo>
                  <a:lnTo>
                    <a:pt x="95" y="376"/>
                  </a:lnTo>
                  <a:lnTo>
                    <a:pt x="173" y="383"/>
                  </a:lnTo>
                  <a:lnTo>
                    <a:pt x="175" y="383"/>
                  </a:lnTo>
                  <a:lnTo>
                    <a:pt x="175" y="383"/>
                  </a:lnTo>
                  <a:lnTo>
                    <a:pt x="187" y="383"/>
                  </a:lnTo>
                  <a:lnTo>
                    <a:pt x="199" y="383"/>
                  </a:lnTo>
                  <a:lnTo>
                    <a:pt x="210" y="386"/>
                  </a:lnTo>
                  <a:lnTo>
                    <a:pt x="222" y="386"/>
                  </a:lnTo>
                  <a:lnTo>
                    <a:pt x="227" y="386"/>
                  </a:lnTo>
                  <a:lnTo>
                    <a:pt x="236" y="386"/>
                  </a:lnTo>
                  <a:lnTo>
                    <a:pt x="260" y="388"/>
                  </a:lnTo>
                  <a:lnTo>
                    <a:pt x="267" y="388"/>
                  </a:lnTo>
                  <a:lnTo>
                    <a:pt x="279" y="388"/>
                  </a:lnTo>
                  <a:lnTo>
                    <a:pt x="279" y="388"/>
                  </a:lnTo>
                  <a:lnTo>
                    <a:pt x="281" y="388"/>
                  </a:lnTo>
                  <a:lnTo>
                    <a:pt x="300" y="391"/>
                  </a:lnTo>
                  <a:lnTo>
                    <a:pt x="300" y="391"/>
                  </a:lnTo>
                  <a:lnTo>
                    <a:pt x="355" y="393"/>
                  </a:lnTo>
                  <a:lnTo>
                    <a:pt x="367" y="393"/>
                  </a:lnTo>
                  <a:lnTo>
                    <a:pt x="428" y="395"/>
                  </a:lnTo>
                  <a:lnTo>
                    <a:pt x="452" y="395"/>
                  </a:lnTo>
                  <a:lnTo>
                    <a:pt x="513" y="398"/>
                  </a:lnTo>
                  <a:lnTo>
                    <a:pt x="516" y="398"/>
                  </a:lnTo>
                  <a:lnTo>
                    <a:pt x="580" y="400"/>
                  </a:lnTo>
                  <a:lnTo>
                    <a:pt x="636" y="400"/>
                  </a:lnTo>
                  <a:lnTo>
                    <a:pt x="636" y="388"/>
                  </a:lnTo>
                  <a:lnTo>
                    <a:pt x="636" y="386"/>
                  </a:lnTo>
                  <a:lnTo>
                    <a:pt x="636" y="383"/>
                  </a:lnTo>
                  <a:lnTo>
                    <a:pt x="636" y="381"/>
                  </a:lnTo>
                  <a:lnTo>
                    <a:pt x="636" y="379"/>
                  </a:lnTo>
                  <a:lnTo>
                    <a:pt x="634" y="353"/>
                  </a:lnTo>
                  <a:lnTo>
                    <a:pt x="622" y="324"/>
                  </a:lnTo>
                  <a:lnTo>
                    <a:pt x="617" y="315"/>
                  </a:lnTo>
                  <a:lnTo>
                    <a:pt x="617" y="308"/>
                  </a:lnTo>
                  <a:lnTo>
                    <a:pt x="620" y="282"/>
                  </a:lnTo>
                  <a:lnTo>
                    <a:pt x="620" y="279"/>
                  </a:lnTo>
                  <a:lnTo>
                    <a:pt x="615" y="268"/>
                  </a:lnTo>
                  <a:lnTo>
                    <a:pt x="615" y="251"/>
                  </a:lnTo>
                  <a:lnTo>
                    <a:pt x="615" y="241"/>
                  </a:lnTo>
                  <a:lnTo>
                    <a:pt x="613" y="208"/>
                  </a:lnTo>
                  <a:lnTo>
                    <a:pt x="610" y="189"/>
                  </a:lnTo>
                  <a:lnTo>
                    <a:pt x="601" y="163"/>
                  </a:lnTo>
                  <a:lnTo>
                    <a:pt x="591" y="135"/>
                  </a:lnTo>
                  <a:lnTo>
                    <a:pt x="589" y="128"/>
                  </a:lnTo>
                  <a:lnTo>
                    <a:pt x="589" y="125"/>
                  </a:lnTo>
                  <a:lnTo>
                    <a:pt x="594" y="114"/>
                  </a:lnTo>
                  <a:lnTo>
                    <a:pt x="591" y="85"/>
                  </a:lnTo>
                  <a:lnTo>
                    <a:pt x="589" y="83"/>
                  </a:lnTo>
                  <a:lnTo>
                    <a:pt x="596" y="66"/>
                  </a:lnTo>
                  <a:lnTo>
                    <a:pt x="591" y="57"/>
                  </a:lnTo>
                  <a:lnTo>
                    <a:pt x="589" y="52"/>
                  </a:lnTo>
                  <a:lnTo>
                    <a:pt x="584" y="33"/>
                  </a:lnTo>
                  <a:lnTo>
                    <a:pt x="584" y="31"/>
                  </a:lnTo>
                  <a:lnTo>
                    <a:pt x="584" y="28"/>
                  </a:lnTo>
                  <a:lnTo>
                    <a:pt x="584" y="28"/>
                  </a:lnTo>
                  <a:lnTo>
                    <a:pt x="584" y="28"/>
                  </a:lnTo>
                  <a:lnTo>
                    <a:pt x="525" y="26"/>
                  </a:lnTo>
                  <a:lnTo>
                    <a:pt x="440" y="24"/>
                  </a:lnTo>
                  <a:lnTo>
                    <a:pt x="397" y="24"/>
                  </a:lnTo>
                  <a:lnTo>
                    <a:pt x="345" y="21"/>
                  </a:lnTo>
                  <a:lnTo>
                    <a:pt x="239" y="14"/>
                  </a:lnTo>
                  <a:lnTo>
                    <a:pt x="196" y="12"/>
                  </a:lnTo>
                  <a:lnTo>
                    <a:pt x="121" y="7"/>
                  </a:lnTo>
                  <a:lnTo>
                    <a:pt x="31" y="0"/>
                  </a:lnTo>
                  <a:lnTo>
                    <a:pt x="26" y="45"/>
                  </a:lnTo>
                  <a:lnTo>
                    <a:pt x="24" y="73"/>
                  </a:lnTo>
                  <a:close/>
                </a:path>
              </a:pathLst>
            </a:custGeom>
            <a:solidFill>
              <a:schemeClr val="accent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7" name="North Carolina"/>
            <p:cNvSpPr>
              <a:spLocks/>
            </p:cNvSpPr>
            <p:nvPr/>
          </p:nvSpPr>
          <p:spPr bwMode="auto">
            <a:xfrm>
              <a:off x="6652964" y="3411637"/>
              <a:ext cx="1331913" cy="600075"/>
            </a:xfrm>
            <a:custGeom>
              <a:avLst/>
              <a:gdLst>
                <a:gd name="T0" fmla="*/ 664 w 839"/>
                <a:gd name="T1" fmla="*/ 26 h 378"/>
                <a:gd name="T2" fmla="*/ 582 w 839"/>
                <a:gd name="T3" fmla="*/ 42 h 378"/>
                <a:gd name="T4" fmla="*/ 511 w 839"/>
                <a:gd name="T5" fmla="*/ 56 h 378"/>
                <a:gd name="T6" fmla="*/ 444 w 839"/>
                <a:gd name="T7" fmla="*/ 68 h 378"/>
                <a:gd name="T8" fmla="*/ 390 w 839"/>
                <a:gd name="T9" fmla="*/ 78 h 378"/>
                <a:gd name="T10" fmla="*/ 307 w 839"/>
                <a:gd name="T11" fmla="*/ 89 h 378"/>
                <a:gd name="T12" fmla="*/ 231 w 839"/>
                <a:gd name="T13" fmla="*/ 130 h 378"/>
                <a:gd name="T14" fmla="*/ 227 w 839"/>
                <a:gd name="T15" fmla="*/ 127 h 378"/>
                <a:gd name="T16" fmla="*/ 220 w 839"/>
                <a:gd name="T17" fmla="*/ 130 h 378"/>
                <a:gd name="T18" fmla="*/ 201 w 839"/>
                <a:gd name="T19" fmla="*/ 163 h 378"/>
                <a:gd name="T20" fmla="*/ 153 w 839"/>
                <a:gd name="T21" fmla="*/ 177 h 378"/>
                <a:gd name="T22" fmla="*/ 146 w 839"/>
                <a:gd name="T23" fmla="*/ 177 h 378"/>
                <a:gd name="T24" fmla="*/ 125 w 839"/>
                <a:gd name="T25" fmla="*/ 194 h 378"/>
                <a:gd name="T26" fmla="*/ 92 w 839"/>
                <a:gd name="T27" fmla="*/ 234 h 378"/>
                <a:gd name="T28" fmla="*/ 56 w 839"/>
                <a:gd name="T29" fmla="*/ 248 h 378"/>
                <a:gd name="T30" fmla="*/ 26 w 839"/>
                <a:gd name="T31" fmla="*/ 288 h 378"/>
                <a:gd name="T32" fmla="*/ 0 w 839"/>
                <a:gd name="T33" fmla="*/ 300 h 378"/>
                <a:gd name="T34" fmla="*/ 40 w 839"/>
                <a:gd name="T35" fmla="*/ 324 h 378"/>
                <a:gd name="T36" fmla="*/ 130 w 839"/>
                <a:gd name="T37" fmla="*/ 307 h 378"/>
                <a:gd name="T38" fmla="*/ 191 w 839"/>
                <a:gd name="T39" fmla="*/ 276 h 378"/>
                <a:gd name="T40" fmla="*/ 248 w 839"/>
                <a:gd name="T41" fmla="*/ 269 h 378"/>
                <a:gd name="T42" fmla="*/ 335 w 839"/>
                <a:gd name="T43" fmla="*/ 269 h 378"/>
                <a:gd name="T44" fmla="*/ 352 w 839"/>
                <a:gd name="T45" fmla="*/ 298 h 378"/>
                <a:gd name="T46" fmla="*/ 437 w 839"/>
                <a:gd name="T47" fmla="*/ 286 h 378"/>
                <a:gd name="T48" fmla="*/ 532 w 839"/>
                <a:gd name="T49" fmla="*/ 333 h 378"/>
                <a:gd name="T50" fmla="*/ 608 w 839"/>
                <a:gd name="T51" fmla="*/ 369 h 378"/>
                <a:gd name="T52" fmla="*/ 629 w 839"/>
                <a:gd name="T53" fmla="*/ 364 h 378"/>
                <a:gd name="T54" fmla="*/ 653 w 839"/>
                <a:gd name="T55" fmla="*/ 357 h 378"/>
                <a:gd name="T56" fmla="*/ 657 w 839"/>
                <a:gd name="T57" fmla="*/ 326 h 378"/>
                <a:gd name="T58" fmla="*/ 681 w 839"/>
                <a:gd name="T59" fmla="*/ 288 h 378"/>
                <a:gd name="T60" fmla="*/ 724 w 839"/>
                <a:gd name="T61" fmla="*/ 250 h 378"/>
                <a:gd name="T62" fmla="*/ 735 w 839"/>
                <a:gd name="T63" fmla="*/ 246 h 378"/>
                <a:gd name="T64" fmla="*/ 759 w 839"/>
                <a:gd name="T65" fmla="*/ 241 h 378"/>
                <a:gd name="T66" fmla="*/ 797 w 839"/>
                <a:gd name="T67" fmla="*/ 205 h 378"/>
                <a:gd name="T68" fmla="*/ 759 w 839"/>
                <a:gd name="T69" fmla="*/ 203 h 378"/>
                <a:gd name="T70" fmla="*/ 759 w 839"/>
                <a:gd name="T71" fmla="*/ 189 h 378"/>
                <a:gd name="T72" fmla="*/ 764 w 839"/>
                <a:gd name="T73" fmla="*/ 165 h 378"/>
                <a:gd name="T74" fmla="*/ 750 w 839"/>
                <a:gd name="T75" fmla="*/ 160 h 378"/>
                <a:gd name="T76" fmla="*/ 768 w 839"/>
                <a:gd name="T77" fmla="*/ 156 h 378"/>
                <a:gd name="T78" fmla="*/ 804 w 839"/>
                <a:gd name="T79" fmla="*/ 142 h 378"/>
                <a:gd name="T80" fmla="*/ 804 w 839"/>
                <a:gd name="T81" fmla="*/ 134 h 378"/>
                <a:gd name="T82" fmla="*/ 811 w 839"/>
                <a:gd name="T83" fmla="*/ 118 h 378"/>
                <a:gd name="T84" fmla="*/ 823 w 839"/>
                <a:gd name="T85" fmla="*/ 116 h 378"/>
                <a:gd name="T86" fmla="*/ 821 w 839"/>
                <a:gd name="T87" fmla="*/ 85 h 378"/>
                <a:gd name="T88" fmla="*/ 806 w 839"/>
                <a:gd name="T89" fmla="*/ 68 h 378"/>
                <a:gd name="T90" fmla="*/ 797 w 839"/>
                <a:gd name="T91" fmla="*/ 73 h 378"/>
                <a:gd name="T92" fmla="*/ 790 w 839"/>
                <a:gd name="T93" fmla="*/ 73 h 378"/>
                <a:gd name="T94" fmla="*/ 766 w 839"/>
                <a:gd name="T95" fmla="*/ 78 h 378"/>
                <a:gd name="T96" fmla="*/ 752 w 839"/>
                <a:gd name="T97" fmla="*/ 80 h 378"/>
                <a:gd name="T98" fmla="*/ 733 w 839"/>
                <a:gd name="T99" fmla="*/ 89 h 378"/>
                <a:gd name="T100" fmla="*/ 726 w 839"/>
                <a:gd name="T101" fmla="*/ 89 h 378"/>
                <a:gd name="T102" fmla="*/ 780 w 839"/>
                <a:gd name="T103" fmla="*/ 47 h 378"/>
                <a:gd name="T104" fmla="*/ 804 w 839"/>
                <a:gd name="T105" fmla="*/ 54 h 378"/>
                <a:gd name="T106" fmla="*/ 806 w 839"/>
                <a:gd name="T107" fmla="*/ 52 h 378"/>
                <a:gd name="T108" fmla="*/ 778 w 839"/>
                <a:gd name="T109" fmla="*/ 16 h 378"/>
                <a:gd name="T110" fmla="*/ 776 w 839"/>
                <a:gd name="T111" fmla="*/ 9 h 378"/>
                <a:gd name="T112" fmla="*/ 787 w 839"/>
                <a:gd name="T113" fmla="*/ 9 h 378"/>
                <a:gd name="T114" fmla="*/ 830 w 839"/>
                <a:gd name="T115" fmla="*/ 75 h 378"/>
                <a:gd name="T116" fmla="*/ 828 w 839"/>
                <a:gd name="T117" fmla="*/ 68 h 378"/>
                <a:gd name="T118" fmla="*/ 811 w 839"/>
                <a:gd name="T119" fmla="*/ 44 h 378"/>
                <a:gd name="T120" fmla="*/ 764 w 839"/>
                <a:gd name="T121" fmla="*/ 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9" h="378">
                  <a:moveTo>
                    <a:pt x="747" y="9"/>
                  </a:moveTo>
                  <a:lnTo>
                    <a:pt x="731" y="14"/>
                  </a:lnTo>
                  <a:lnTo>
                    <a:pt x="688" y="23"/>
                  </a:lnTo>
                  <a:lnTo>
                    <a:pt x="664" y="26"/>
                  </a:lnTo>
                  <a:lnTo>
                    <a:pt x="653" y="30"/>
                  </a:lnTo>
                  <a:lnTo>
                    <a:pt x="608" y="37"/>
                  </a:lnTo>
                  <a:lnTo>
                    <a:pt x="596" y="40"/>
                  </a:lnTo>
                  <a:lnTo>
                    <a:pt x="582" y="42"/>
                  </a:lnTo>
                  <a:lnTo>
                    <a:pt x="556" y="49"/>
                  </a:lnTo>
                  <a:lnTo>
                    <a:pt x="541" y="52"/>
                  </a:lnTo>
                  <a:lnTo>
                    <a:pt x="515" y="56"/>
                  </a:lnTo>
                  <a:lnTo>
                    <a:pt x="511" y="56"/>
                  </a:lnTo>
                  <a:lnTo>
                    <a:pt x="477" y="63"/>
                  </a:lnTo>
                  <a:lnTo>
                    <a:pt x="468" y="63"/>
                  </a:lnTo>
                  <a:lnTo>
                    <a:pt x="456" y="66"/>
                  </a:lnTo>
                  <a:lnTo>
                    <a:pt x="444" y="68"/>
                  </a:lnTo>
                  <a:lnTo>
                    <a:pt x="442" y="71"/>
                  </a:lnTo>
                  <a:lnTo>
                    <a:pt x="421" y="73"/>
                  </a:lnTo>
                  <a:lnTo>
                    <a:pt x="392" y="78"/>
                  </a:lnTo>
                  <a:lnTo>
                    <a:pt x="390" y="78"/>
                  </a:lnTo>
                  <a:lnTo>
                    <a:pt x="352" y="82"/>
                  </a:lnTo>
                  <a:lnTo>
                    <a:pt x="335" y="85"/>
                  </a:lnTo>
                  <a:lnTo>
                    <a:pt x="314" y="89"/>
                  </a:lnTo>
                  <a:lnTo>
                    <a:pt x="307" y="89"/>
                  </a:lnTo>
                  <a:lnTo>
                    <a:pt x="262" y="94"/>
                  </a:lnTo>
                  <a:lnTo>
                    <a:pt x="231" y="97"/>
                  </a:lnTo>
                  <a:lnTo>
                    <a:pt x="231" y="123"/>
                  </a:lnTo>
                  <a:lnTo>
                    <a:pt x="231" y="130"/>
                  </a:lnTo>
                  <a:lnTo>
                    <a:pt x="229" y="130"/>
                  </a:lnTo>
                  <a:lnTo>
                    <a:pt x="229" y="130"/>
                  </a:lnTo>
                  <a:lnTo>
                    <a:pt x="229" y="130"/>
                  </a:lnTo>
                  <a:lnTo>
                    <a:pt x="227" y="127"/>
                  </a:lnTo>
                  <a:lnTo>
                    <a:pt x="224" y="127"/>
                  </a:lnTo>
                  <a:lnTo>
                    <a:pt x="224" y="127"/>
                  </a:lnTo>
                  <a:lnTo>
                    <a:pt x="224" y="127"/>
                  </a:lnTo>
                  <a:lnTo>
                    <a:pt x="220" y="130"/>
                  </a:lnTo>
                  <a:lnTo>
                    <a:pt x="215" y="137"/>
                  </a:lnTo>
                  <a:lnTo>
                    <a:pt x="215" y="137"/>
                  </a:lnTo>
                  <a:lnTo>
                    <a:pt x="212" y="142"/>
                  </a:lnTo>
                  <a:lnTo>
                    <a:pt x="201" y="163"/>
                  </a:lnTo>
                  <a:lnTo>
                    <a:pt x="186" y="158"/>
                  </a:lnTo>
                  <a:lnTo>
                    <a:pt x="170" y="170"/>
                  </a:lnTo>
                  <a:lnTo>
                    <a:pt x="163" y="184"/>
                  </a:lnTo>
                  <a:lnTo>
                    <a:pt x="153" y="177"/>
                  </a:lnTo>
                  <a:lnTo>
                    <a:pt x="151" y="175"/>
                  </a:lnTo>
                  <a:lnTo>
                    <a:pt x="149" y="175"/>
                  </a:lnTo>
                  <a:lnTo>
                    <a:pt x="149" y="175"/>
                  </a:lnTo>
                  <a:lnTo>
                    <a:pt x="146" y="177"/>
                  </a:lnTo>
                  <a:lnTo>
                    <a:pt x="144" y="177"/>
                  </a:lnTo>
                  <a:lnTo>
                    <a:pt x="139" y="184"/>
                  </a:lnTo>
                  <a:lnTo>
                    <a:pt x="130" y="191"/>
                  </a:lnTo>
                  <a:lnTo>
                    <a:pt x="125" y="194"/>
                  </a:lnTo>
                  <a:lnTo>
                    <a:pt x="123" y="213"/>
                  </a:lnTo>
                  <a:lnTo>
                    <a:pt x="94" y="227"/>
                  </a:lnTo>
                  <a:lnTo>
                    <a:pt x="94" y="229"/>
                  </a:lnTo>
                  <a:lnTo>
                    <a:pt x="92" y="234"/>
                  </a:lnTo>
                  <a:lnTo>
                    <a:pt x="75" y="246"/>
                  </a:lnTo>
                  <a:lnTo>
                    <a:pt x="73" y="248"/>
                  </a:lnTo>
                  <a:lnTo>
                    <a:pt x="59" y="248"/>
                  </a:lnTo>
                  <a:lnTo>
                    <a:pt x="56" y="248"/>
                  </a:lnTo>
                  <a:lnTo>
                    <a:pt x="56" y="248"/>
                  </a:lnTo>
                  <a:lnTo>
                    <a:pt x="30" y="267"/>
                  </a:lnTo>
                  <a:lnTo>
                    <a:pt x="30" y="265"/>
                  </a:lnTo>
                  <a:lnTo>
                    <a:pt x="26" y="288"/>
                  </a:lnTo>
                  <a:lnTo>
                    <a:pt x="23" y="291"/>
                  </a:lnTo>
                  <a:lnTo>
                    <a:pt x="18" y="293"/>
                  </a:lnTo>
                  <a:lnTo>
                    <a:pt x="9" y="293"/>
                  </a:lnTo>
                  <a:lnTo>
                    <a:pt x="0" y="300"/>
                  </a:lnTo>
                  <a:lnTo>
                    <a:pt x="2" y="329"/>
                  </a:lnTo>
                  <a:lnTo>
                    <a:pt x="21" y="326"/>
                  </a:lnTo>
                  <a:lnTo>
                    <a:pt x="33" y="324"/>
                  </a:lnTo>
                  <a:lnTo>
                    <a:pt x="40" y="324"/>
                  </a:lnTo>
                  <a:lnTo>
                    <a:pt x="78" y="317"/>
                  </a:lnTo>
                  <a:lnTo>
                    <a:pt x="85" y="317"/>
                  </a:lnTo>
                  <a:lnTo>
                    <a:pt x="120" y="312"/>
                  </a:lnTo>
                  <a:lnTo>
                    <a:pt x="130" y="307"/>
                  </a:lnTo>
                  <a:lnTo>
                    <a:pt x="141" y="303"/>
                  </a:lnTo>
                  <a:lnTo>
                    <a:pt x="153" y="298"/>
                  </a:lnTo>
                  <a:lnTo>
                    <a:pt x="170" y="286"/>
                  </a:lnTo>
                  <a:lnTo>
                    <a:pt x="191" y="276"/>
                  </a:lnTo>
                  <a:lnTo>
                    <a:pt x="205" y="274"/>
                  </a:lnTo>
                  <a:lnTo>
                    <a:pt x="229" y="272"/>
                  </a:lnTo>
                  <a:lnTo>
                    <a:pt x="238" y="272"/>
                  </a:lnTo>
                  <a:lnTo>
                    <a:pt x="248" y="269"/>
                  </a:lnTo>
                  <a:lnTo>
                    <a:pt x="288" y="267"/>
                  </a:lnTo>
                  <a:lnTo>
                    <a:pt x="293" y="265"/>
                  </a:lnTo>
                  <a:lnTo>
                    <a:pt x="321" y="262"/>
                  </a:lnTo>
                  <a:lnTo>
                    <a:pt x="335" y="269"/>
                  </a:lnTo>
                  <a:lnTo>
                    <a:pt x="343" y="279"/>
                  </a:lnTo>
                  <a:lnTo>
                    <a:pt x="350" y="286"/>
                  </a:lnTo>
                  <a:lnTo>
                    <a:pt x="352" y="298"/>
                  </a:lnTo>
                  <a:lnTo>
                    <a:pt x="352" y="298"/>
                  </a:lnTo>
                  <a:lnTo>
                    <a:pt x="352" y="298"/>
                  </a:lnTo>
                  <a:lnTo>
                    <a:pt x="373" y="295"/>
                  </a:lnTo>
                  <a:lnTo>
                    <a:pt x="397" y="293"/>
                  </a:lnTo>
                  <a:lnTo>
                    <a:pt x="437" y="286"/>
                  </a:lnTo>
                  <a:lnTo>
                    <a:pt x="461" y="284"/>
                  </a:lnTo>
                  <a:lnTo>
                    <a:pt x="487" y="300"/>
                  </a:lnTo>
                  <a:lnTo>
                    <a:pt x="487" y="300"/>
                  </a:lnTo>
                  <a:lnTo>
                    <a:pt x="532" y="333"/>
                  </a:lnTo>
                  <a:lnTo>
                    <a:pt x="582" y="369"/>
                  </a:lnTo>
                  <a:lnTo>
                    <a:pt x="593" y="378"/>
                  </a:lnTo>
                  <a:lnTo>
                    <a:pt x="598" y="376"/>
                  </a:lnTo>
                  <a:lnTo>
                    <a:pt x="608" y="369"/>
                  </a:lnTo>
                  <a:lnTo>
                    <a:pt x="608" y="369"/>
                  </a:lnTo>
                  <a:lnTo>
                    <a:pt x="610" y="369"/>
                  </a:lnTo>
                  <a:lnTo>
                    <a:pt x="619" y="366"/>
                  </a:lnTo>
                  <a:lnTo>
                    <a:pt x="629" y="364"/>
                  </a:lnTo>
                  <a:lnTo>
                    <a:pt x="634" y="362"/>
                  </a:lnTo>
                  <a:lnTo>
                    <a:pt x="638" y="362"/>
                  </a:lnTo>
                  <a:lnTo>
                    <a:pt x="645" y="364"/>
                  </a:lnTo>
                  <a:lnTo>
                    <a:pt x="653" y="357"/>
                  </a:lnTo>
                  <a:lnTo>
                    <a:pt x="655" y="338"/>
                  </a:lnTo>
                  <a:lnTo>
                    <a:pt x="655" y="338"/>
                  </a:lnTo>
                  <a:lnTo>
                    <a:pt x="657" y="329"/>
                  </a:lnTo>
                  <a:lnTo>
                    <a:pt x="657" y="326"/>
                  </a:lnTo>
                  <a:lnTo>
                    <a:pt x="662" y="314"/>
                  </a:lnTo>
                  <a:lnTo>
                    <a:pt x="664" y="312"/>
                  </a:lnTo>
                  <a:lnTo>
                    <a:pt x="667" y="310"/>
                  </a:lnTo>
                  <a:lnTo>
                    <a:pt x="681" y="288"/>
                  </a:lnTo>
                  <a:lnTo>
                    <a:pt x="716" y="255"/>
                  </a:lnTo>
                  <a:lnTo>
                    <a:pt x="719" y="255"/>
                  </a:lnTo>
                  <a:lnTo>
                    <a:pt x="721" y="253"/>
                  </a:lnTo>
                  <a:lnTo>
                    <a:pt x="724" y="250"/>
                  </a:lnTo>
                  <a:lnTo>
                    <a:pt x="726" y="250"/>
                  </a:lnTo>
                  <a:lnTo>
                    <a:pt x="726" y="250"/>
                  </a:lnTo>
                  <a:lnTo>
                    <a:pt x="728" y="250"/>
                  </a:lnTo>
                  <a:lnTo>
                    <a:pt x="735" y="246"/>
                  </a:lnTo>
                  <a:lnTo>
                    <a:pt x="745" y="243"/>
                  </a:lnTo>
                  <a:lnTo>
                    <a:pt x="750" y="241"/>
                  </a:lnTo>
                  <a:lnTo>
                    <a:pt x="752" y="241"/>
                  </a:lnTo>
                  <a:lnTo>
                    <a:pt x="759" y="241"/>
                  </a:lnTo>
                  <a:lnTo>
                    <a:pt x="768" y="243"/>
                  </a:lnTo>
                  <a:lnTo>
                    <a:pt x="771" y="243"/>
                  </a:lnTo>
                  <a:lnTo>
                    <a:pt x="776" y="241"/>
                  </a:lnTo>
                  <a:lnTo>
                    <a:pt x="797" y="205"/>
                  </a:lnTo>
                  <a:lnTo>
                    <a:pt x="802" y="194"/>
                  </a:lnTo>
                  <a:lnTo>
                    <a:pt x="780" y="215"/>
                  </a:lnTo>
                  <a:lnTo>
                    <a:pt x="778" y="201"/>
                  </a:lnTo>
                  <a:lnTo>
                    <a:pt x="759" y="203"/>
                  </a:lnTo>
                  <a:lnTo>
                    <a:pt x="754" y="203"/>
                  </a:lnTo>
                  <a:lnTo>
                    <a:pt x="754" y="201"/>
                  </a:lnTo>
                  <a:lnTo>
                    <a:pt x="752" y="201"/>
                  </a:lnTo>
                  <a:lnTo>
                    <a:pt x="759" y="189"/>
                  </a:lnTo>
                  <a:lnTo>
                    <a:pt x="759" y="187"/>
                  </a:lnTo>
                  <a:lnTo>
                    <a:pt x="764" y="175"/>
                  </a:lnTo>
                  <a:lnTo>
                    <a:pt x="764" y="168"/>
                  </a:lnTo>
                  <a:lnTo>
                    <a:pt x="764" y="165"/>
                  </a:lnTo>
                  <a:lnTo>
                    <a:pt x="764" y="163"/>
                  </a:lnTo>
                  <a:lnTo>
                    <a:pt x="761" y="160"/>
                  </a:lnTo>
                  <a:lnTo>
                    <a:pt x="759" y="160"/>
                  </a:lnTo>
                  <a:lnTo>
                    <a:pt x="750" y="160"/>
                  </a:lnTo>
                  <a:lnTo>
                    <a:pt x="754" y="153"/>
                  </a:lnTo>
                  <a:lnTo>
                    <a:pt x="759" y="156"/>
                  </a:lnTo>
                  <a:lnTo>
                    <a:pt x="768" y="156"/>
                  </a:lnTo>
                  <a:lnTo>
                    <a:pt x="768" y="156"/>
                  </a:lnTo>
                  <a:lnTo>
                    <a:pt x="792" y="153"/>
                  </a:lnTo>
                  <a:lnTo>
                    <a:pt x="794" y="153"/>
                  </a:lnTo>
                  <a:lnTo>
                    <a:pt x="799" y="146"/>
                  </a:lnTo>
                  <a:lnTo>
                    <a:pt x="804" y="142"/>
                  </a:lnTo>
                  <a:lnTo>
                    <a:pt x="804" y="139"/>
                  </a:lnTo>
                  <a:lnTo>
                    <a:pt x="804" y="139"/>
                  </a:lnTo>
                  <a:lnTo>
                    <a:pt x="804" y="134"/>
                  </a:lnTo>
                  <a:lnTo>
                    <a:pt x="804" y="134"/>
                  </a:lnTo>
                  <a:lnTo>
                    <a:pt x="804" y="132"/>
                  </a:lnTo>
                  <a:lnTo>
                    <a:pt x="806" y="125"/>
                  </a:lnTo>
                  <a:lnTo>
                    <a:pt x="806" y="125"/>
                  </a:lnTo>
                  <a:lnTo>
                    <a:pt x="811" y="118"/>
                  </a:lnTo>
                  <a:lnTo>
                    <a:pt x="813" y="116"/>
                  </a:lnTo>
                  <a:lnTo>
                    <a:pt x="818" y="118"/>
                  </a:lnTo>
                  <a:lnTo>
                    <a:pt x="821" y="116"/>
                  </a:lnTo>
                  <a:lnTo>
                    <a:pt x="823" y="116"/>
                  </a:lnTo>
                  <a:lnTo>
                    <a:pt x="825" y="108"/>
                  </a:lnTo>
                  <a:lnTo>
                    <a:pt x="825" y="99"/>
                  </a:lnTo>
                  <a:lnTo>
                    <a:pt x="825" y="99"/>
                  </a:lnTo>
                  <a:lnTo>
                    <a:pt x="821" y="85"/>
                  </a:lnTo>
                  <a:lnTo>
                    <a:pt x="821" y="82"/>
                  </a:lnTo>
                  <a:lnTo>
                    <a:pt x="813" y="73"/>
                  </a:lnTo>
                  <a:lnTo>
                    <a:pt x="809" y="71"/>
                  </a:lnTo>
                  <a:lnTo>
                    <a:pt x="806" y="68"/>
                  </a:lnTo>
                  <a:lnTo>
                    <a:pt x="804" y="68"/>
                  </a:lnTo>
                  <a:lnTo>
                    <a:pt x="802" y="68"/>
                  </a:lnTo>
                  <a:lnTo>
                    <a:pt x="802" y="71"/>
                  </a:lnTo>
                  <a:lnTo>
                    <a:pt x="797" y="73"/>
                  </a:lnTo>
                  <a:lnTo>
                    <a:pt x="797" y="73"/>
                  </a:lnTo>
                  <a:lnTo>
                    <a:pt x="792" y="80"/>
                  </a:lnTo>
                  <a:lnTo>
                    <a:pt x="790" y="75"/>
                  </a:lnTo>
                  <a:lnTo>
                    <a:pt x="790" y="73"/>
                  </a:lnTo>
                  <a:lnTo>
                    <a:pt x="785" y="71"/>
                  </a:lnTo>
                  <a:lnTo>
                    <a:pt x="773" y="73"/>
                  </a:lnTo>
                  <a:lnTo>
                    <a:pt x="771" y="75"/>
                  </a:lnTo>
                  <a:lnTo>
                    <a:pt x="766" y="78"/>
                  </a:lnTo>
                  <a:lnTo>
                    <a:pt x="757" y="82"/>
                  </a:lnTo>
                  <a:lnTo>
                    <a:pt x="754" y="80"/>
                  </a:lnTo>
                  <a:lnTo>
                    <a:pt x="754" y="80"/>
                  </a:lnTo>
                  <a:lnTo>
                    <a:pt x="752" y="80"/>
                  </a:lnTo>
                  <a:lnTo>
                    <a:pt x="747" y="82"/>
                  </a:lnTo>
                  <a:lnTo>
                    <a:pt x="745" y="82"/>
                  </a:lnTo>
                  <a:lnTo>
                    <a:pt x="742" y="85"/>
                  </a:lnTo>
                  <a:lnTo>
                    <a:pt x="733" y="89"/>
                  </a:lnTo>
                  <a:lnTo>
                    <a:pt x="728" y="92"/>
                  </a:lnTo>
                  <a:lnTo>
                    <a:pt x="728" y="89"/>
                  </a:lnTo>
                  <a:lnTo>
                    <a:pt x="726" y="89"/>
                  </a:lnTo>
                  <a:lnTo>
                    <a:pt x="726" y="89"/>
                  </a:lnTo>
                  <a:lnTo>
                    <a:pt x="726" y="80"/>
                  </a:lnTo>
                  <a:lnTo>
                    <a:pt x="750" y="68"/>
                  </a:lnTo>
                  <a:lnTo>
                    <a:pt x="768" y="59"/>
                  </a:lnTo>
                  <a:lnTo>
                    <a:pt x="780" y="47"/>
                  </a:lnTo>
                  <a:lnTo>
                    <a:pt x="797" y="47"/>
                  </a:lnTo>
                  <a:lnTo>
                    <a:pt x="799" y="52"/>
                  </a:lnTo>
                  <a:lnTo>
                    <a:pt x="802" y="54"/>
                  </a:lnTo>
                  <a:lnTo>
                    <a:pt x="804" y="54"/>
                  </a:lnTo>
                  <a:lnTo>
                    <a:pt x="809" y="56"/>
                  </a:lnTo>
                  <a:lnTo>
                    <a:pt x="809" y="56"/>
                  </a:lnTo>
                  <a:lnTo>
                    <a:pt x="809" y="54"/>
                  </a:lnTo>
                  <a:lnTo>
                    <a:pt x="806" y="52"/>
                  </a:lnTo>
                  <a:lnTo>
                    <a:pt x="790" y="26"/>
                  </a:lnTo>
                  <a:lnTo>
                    <a:pt x="783" y="18"/>
                  </a:lnTo>
                  <a:lnTo>
                    <a:pt x="778" y="16"/>
                  </a:lnTo>
                  <a:lnTo>
                    <a:pt x="778" y="16"/>
                  </a:lnTo>
                  <a:lnTo>
                    <a:pt x="776" y="14"/>
                  </a:lnTo>
                  <a:lnTo>
                    <a:pt x="776" y="11"/>
                  </a:lnTo>
                  <a:lnTo>
                    <a:pt x="776" y="11"/>
                  </a:lnTo>
                  <a:lnTo>
                    <a:pt x="776" y="9"/>
                  </a:lnTo>
                  <a:lnTo>
                    <a:pt x="776" y="9"/>
                  </a:lnTo>
                  <a:lnTo>
                    <a:pt x="778" y="9"/>
                  </a:lnTo>
                  <a:lnTo>
                    <a:pt x="787" y="9"/>
                  </a:lnTo>
                  <a:lnTo>
                    <a:pt x="787" y="9"/>
                  </a:lnTo>
                  <a:lnTo>
                    <a:pt x="794" y="16"/>
                  </a:lnTo>
                  <a:lnTo>
                    <a:pt x="804" y="37"/>
                  </a:lnTo>
                  <a:lnTo>
                    <a:pt x="813" y="54"/>
                  </a:lnTo>
                  <a:lnTo>
                    <a:pt x="830" y="75"/>
                  </a:lnTo>
                  <a:lnTo>
                    <a:pt x="839" y="85"/>
                  </a:lnTo>
                  <a:lnTo>
                    <a:pt x="839" y="85"/>
                  </a:lnTo>
                  <a:lnTo>
                    <a:pt x="835" y="78"/>
                  </a:lnTo>
                  <a:lnTo>
                    <a:pt x="828" y="68"/>
                  </a:lnTo>
                  <a:lnTo>
                    <a:pt x="823" y="59"/>
                  </a:lnTo>
                  <a:lnTo>
                    <a:pt x="818" y="54"/>
                  </a:lnTo>
                  <a:lnTo>
                    <a:pt x="813" y="49"/>
                  </a:lnTo>
                  <a:lnTo>
                    <a:pt x="811" y="44"/>
                  </a:lnTo>
                  <a:lnTo>
                    <a:pt x="811" y="44"/>
                  </a:lnTo>
                  <a:lnTo>
                    <a:pt x="806" y="37"/>
                  </a:lnTo>
                  <a:lnTo>
                    <a:pt x="790" y="0"/>
                  </a:lnTo>
                  <a:lnTo>
                    <a:pt x="764" y="7"/>
                  </a:lnTo>
                  <a:lnTo>
                    <a:pt x="747" y="9"/>
                  </a:lnTo>
                  <a:close/>
                </a:path>
              </a:pathLst>
            </a:custGeom>
            <a:solidFill>
              <a:schemeClr val="accent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222" name="New York"/>
            <p:cNvSpPr>
              <a:spLocks/>
            </p:cNvSpPr>
            <p:nvPr/>
          </p:nvSpPr>
          <p:spPr bwMode="auto">
            <a:xfrm>
              <a:off x="7125268" y="1723981"/>
              <a:ext cx="1128813" cy="865869"/>
            </a:xfrm>
            <a:custGeom>
              <a:avLst/>
              <a:gdLst>
                <a:gd name="T0" fmla="*/ 614 w 711"/>
                <a:gd name="T1" fmla="*/ 486 h 543"/>
                <a:gd name="T2" fmla="*/ 588 w 711"/>
                <a:gd name="T3" fmla="*/ 491 h 543"/>
                <a:gd name="T4" fmla="*/ 574 w 711"/>
                <a:gd name="T5" fmla="*/ 486 h 543"/>
                <a:gd name="T6" fmla="*/ 574 w 711"/>
                <a:gd name="T7" fmla="*/ 446 h 543"/>
                <a:gd name="T8" fmla="*/ 557 w 711"/>
                <a:gd name="T9" fmla="*/ 356 h 543"/>
                <a:gd name="T10" fmla="*/ 557 w 711"/>
                <a:gd name="T11" fmla="*/ 269 h 543"/>
                <a:gd name="T12" fmla="*/ 522 w 711"/>
                <a:gd name="T13" fmla="*/ 172 h 543"/>
                <a:gd name="T14" fmla="*/ 517 w 711"/>
                <a:gd name="T15" fmla="*/ 160 h 543"/>
                <a:gd name="T16" fmla="*/ 505 w 711"/>
                <a:gd name="T17" fmla="*/ 118 h 543"/>
                <a:gd name="T18" fmla="*/ 503 w 711"/>
                <a:gd name="T19" fmla="*/ 99 h 543"/>
                <a:gd name="T20" fmla="*/ 505 w 711"/>
                <a:gd name="T21" fmla="*/ 68 h 543"/>
                <a:gd name="T22" fmla="*/ 498 w 711"/>
                <a:gd name="T23" fmla="*/ 56 h 543"/>
                <a:gd name="T24" fmla="*/ 487 w 711"/>
                <a:gd name="T25" fmla="*/ 23 h 543"/>
                <a:gd name="T26" fmla="*/ 439 w 711"/>
                <a:gd name="T27" fmla="*/ 11 h 543"/>
                <a:gd name="T28" fmla="*/ 406 w 711"/>
                <a:gd name="T29" fmla="*/ 21 h 543"/>
                <a:gd name="T30" fmla="*/ 359 w 711"/>
                <a:gd name="T31" fmla="*/ 30 h 543"/>
                <a:gd name="T32" fmla="*/ 312 w 711"/>
                <a:gd name="T33" fmla="*/ 77 h 543"/>
                <a:gd name="T34" fmla="*/ 288 w 711"/>
                <a:gd name="T35" fmla="*/ 122 h 543"/>
                <a:gd name="T36" fmla="*/ 253 w 711"/>
                <a:gd name="T37" fmla="*/ 165 h 543"/>
                <a:gd name="T38" fmla="*/ 267 w 711"/>
                <a:gd name="T39" fmla="*/ 179 h 543"/>
                <a:gd name="T40" fmla="*/ 279 w 711"/>
                <a:gd name="T41" fmla="*/ 184 h 543"/>
                <a:gd name="T42" fmla="*/ 279 w 711"/>
                <a:gd name="T43" fmla="*/ 214 h 543"/>
                <a:gd name="T44" fmla="*/ 281 w 711"/>
                <a:gd name="T45" fmla="*/ 229 h 543"/>
                <a:gd name="T46" fmla="*/ 274 w 711"/>
                <a:gd name="T47" fmla="*/ 236 h 543"/>
                <a:gd name="T48" fmla="*/ 264 w 711"/>
                <a:gd name="T49" fmla="*/ 236 h 543"/>
                <a:gd name="T50" fmla="*/ 241 w 711"/>
                <a:gd name="T51" fmla="*/ 264 h 543"/>
                <a:gd name="T52" fmla="*/ 222 w 711"/>
                <a:gd name="T53" fmla="*/ 276 h 543"/>
                <a:gd name="T54" fmla="*/ 205 w 711"/>
                <a:gd name="T55" fmla="*/ 278 h 543"/>
                <a:gd name="T56" fmla="*/ 172 w 711"/>
                <a:gd name="T57" fmla="*/ 290 h 543"/>
                <a:gd name="T58" fmla="*/ 158 w 711"/>
                <a:gd name="T59" fmla="*/ 285 h 543"/>
                <a:gd name="T60" fmla="*/ 90 w 711"/>
                <a:gd name="T61" fmla="*/ 290 h 543"/>
                <a:gd name="T62" fmla="*/ 75 w 711"/>
                <a:gd name="T63" fmla="*/ 295 h 543"/>
                <a:gd name="T64" fmla="*/ 45 w 711"/>
                <a:gd name="T65" fmla="*/ 335 h 543"/>
                <a:gd name="T66" fmla="*/ 49 w 711"/>
                <a:gd name="T67" fmla="*/ 344 h 543"/>
                <a:gd name="T68" fmla="*/ 61 w 711"/>
                <a:gd name="T69" fmla="*/ 349 h 543"/>
                <a:gd name="T70" fmla="*/ 68 w 711"/>
                <a:gd name="T71" fmla="*/ 368 h 543"/>
                <a:gd name="T72" fmla="*/ 54 w 711"/>
                <a:gd name="T73" fmla="*/ 382 h 543"/>
                <a:gd name="T74" fmla="*/ 40 w 711"/>
                <a:gd name="T75" fmla="*/ 403 h 543"/>
                <a:gd name="T76" fmla="*/ 23 w 711"/>
                <a:gd name="T77" fmla="*/ 422 h 543"/>
                <a:gd name="T78" fmla="*/ 0 w 711"/>
                <a:gd name="T79" fmla="*/ 443 h 543"/>
                <a:gd name="T80" fmla="*/ 16 w 711"/>
                <a:gd name="T81" fmla="*/ 474 h 543"/>
                <a:gd name="T82" fmla="*/ 85 w 711"/>
                <a:gd name="T83" fmla="*/ 462 h 543"/>
                <a:gd name="T84" fmla="*/ 184 w 711"/>
                <a:gd name="T85" fmla="*/ 443 h 543"/>
                <a:gd name="T86" fmla="*/ 288 w 711"/>
                <a:gd name="T87" fmla="*/ 422 h 543"/>
                <a:gd name="T88" fmla="*/ 394 w 711"/>
                <a:gd name="T89" fmla="*/ 399 h 543"/>
                <a:gd name="T90" fmla="*/ 406 w 711"/>
                <a:gd name="T91" fmla="*/ 410 h 543"/>
                <a:gd name="T92" fmla="*/ 437 w 711"/>
                <a:gd name="T93" fmla="*/ 448 h 543"/>
                <a:gd name="T94" fmla="*/ 458 w 711"/>
                <a:gd name="T95" fmla="*/ 455 h 543"/>
                <a:gd name="T96" fmla="*/ 503 w 711"/>
                <a:gd name="T97" fmla="*/ 474 h 543"/>
                <a:gd name="T98" fmla="*/ 553 w 711"/>
                <a:gd name="T99" fmla="*/ 500 h 543"/>
                <a:gd name="T100" fmla="*/ 548 w 711"/>
                <a:gd name="T101" fmla="*/ 528 h 543"/>
                <a:gd name="T102" fmla="*/ 576 w 711"/>
                <a:gd name="T103" fmla="*/ 536 h 543"/>
                <a:gd name="T104" fmla="*/ 624 w 711"/>
                <a:gd name="T105" fmla="*/ 519 h 543"/>
                <a:gd name="T106" fmla="*/ 690 w 711"/>
                <a:gd name="T107" fmla="*/ 472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1" h="543">
                  <a:moveTo>
                    <a:pt x="687" y="443"/>
                  </a:moveTo>
                  <a:lnTo>
                    <a:pt x="683" y="446"/>
                  </a:lnTo>
                  <a:lnTo>
                    <a:pt x="669" y="460"/>
                  </a:lnTo>
                  <a:lnTo>
                    <a:pt x="614" y="486"/>
                  </a:lnTo>
                  <a:lnTo>
                    <a:pt x="598" y="484"/>
                  </a:lnTo>
                  <a:lnTo>
                    <a:pt x="591" y="486"/>
                  </a:lnTo>
                  <a:lnTo>
                    <a:pt x="588" y="488"/>
                  </a:lnTo>
                  <a:lnTo>
                    <a:pt x="588" y="491"/>
                  </a:lnTo>
                  <a:lnTo>
                    <a:pt x="569" y="510"/>
                  </a:lnTo>
                  <a:lnTo>
                    <a:pt x="567" y="510"/>
                  </a:lnTo>
                  <a:lnTo>
                    <a:pt x="565" y="500"/>
                  </a:lnTo>
                  <a:lnTo>
                    <a:pt x="574" y="486"/>
                  </a:lnTo>
                  <a:lnTo>
                    <a:pt x="565" y="474"/>
                  </a:lnTo>
                  <a:lnTo>
                    <a:pt x="569" y="467"/>
                  </a:lnTo>
                  <a:lnTo>
                    <a:pt x="572" y="467"/>
                  </a:lnTo>
                  <a:lnTo>
                    <a:pt x="574" y="446"/>
                  </a:lnTo>
                  <a:lnTo>
                    <a:pt x="572" y="439"/>
                  </a:lnTo>
                  <a:lnTo>
                    <a:pt x="569" y="417"/>
                  </a:lnTo>
                  <a:lnTo>
                    <a:pt x="567" y="401"/>
                  </a:lnTo>
                  <a:lnTo>
                    <a:pt x="557" y="356"/>
                  </a:lnTo>
                  <a:lnTo>
                    <a:pt x="557" y="356"/>
                  </a:lnTo>
                  <a:lnTo>
                    <a:pt x="555" y="351"/>
                  </a:lnTo>
                  <a:lnTo>
                    <a:pt x="555" y="297"/>
                  </a:lnTo>
                  <a:lnTo>
                    <a:pt x="557" y="269"/>
                  </a:lnTo>
                  <a:lnTo>
                    <a:pt x="550" y="245"/>
                  </a:lnTo>
                  <a:lnTo>
                    <a:pt x="541" y="200"/>
                  </a:lnTo>
                  <a:lnTo>
                    <a:pt x="536" y="177"/>
                  </a:lnTo>
                  <a:lnTo>
                    <a:pt x="522" y="172"/>
                  </a:lnTo>
                  <a:lnTo>
                    <a:pt x="517" y="172"/>
                  </a:lnTo>
                  <a:lnTo>
                    <a:pt x="517" y="172"/>
                  </a:lnTo>
                  <a:lnTo>
                    <a:pt x="517" y="165"/>
                  </a:lnTo>
                  <a:lnTo>
                    <a:pt x="517" y="160"/>
                  </a:lnTo>
                  <a:lnTo>
                    <a:pt x="520" y="151"/>
                  </a:lnTo>
                  <a:lnTo>
                    <a:pt x="517" y="144"/>
                  </a:lnTo>
                  <a:lnTo>
                    <a:pt x="515" y="141"/>
                  </a:lnTo>
                  <a:lnTo>
                    <a:pt x="505" y="118"/>
                  </a:lnTo>
                  <a:lnTo>
                    <a:pt x="505" y="118"/>
                  </a:lnTo>
                  <a:lnTo>
                    <a:pt x="503" y="113"/>
                  </a:lnTo>
                  <a:lnTo>
                    <a:pt x="503" y="108"/>
                  </a:lnTo>
                  <a:lnTo>
                    <a:pt x="503" y="99"/>
                  </a:lnTo>
                  <a:lnTo>
                    <a:pt x="508" y="89"/>
                  </a:lnTo>
                  <a:lnTo>
                    <a:pt x="505" y="73"/>
                  </a:lnTo>
                  <a:lnTo>
                    <a:pt x="505" y="68"/>
                  </a:lnTo>
                  <a:lnTo>
                    <a:pt x="505" y="68"/>
                  </a:lnTo>
                  <a:lnTo>
                    <a:pt x="505" y="68"/>
                  </a:lnTo>
                  <a:lnTo>
                    <a:pt x="503" y="63"/>
                  </a:lnTo>
                  <a:lnTo>
                    <a:pt x="503" y="61"/>
                  </a:lnTo>
                  <a:lnTo>
                    <a:pt x="498" y="56"/>
                  </a:lnTo>
                  <a:lnTo>
                    <a:pt x="496" y="54"/>
                  </a:lnTo>
                  <a:lnTo>
                    <a:pt x="494" y="54"/>
                  </a:lnTo>
                  <a:lnTo>
                    <a:pt x="491" y="49"/>
                  </a:lnTo>
                  <a:lnTo>
                    <a:pt x="487" y="23"/>
                  </a:lnTo>
                  <a:lnTo>
                    <a:pt x="484" y="2"/>
                  </a:lnTo>
                  <a:lnTo>
                    <a:pt x="484" y="0"/>
                  </a:lnTo>
                  <a:lnTo>
                    <a:pt x="461" y="7"/>
                  </a:lnTo>
                  <a:lnTo>
                    <a:pt x="439" y="11"/>
                  </a:lnTo>
                  <a:lnTo>
                    <a:pt x="427" y="16"/>
                  </a:lnTo>
                  <a:lnTo>
                    <a:pt x="427" y="16"/>
                  </a:lnTo>
                  <a:lnTo>
                    <a:pt x="418" y="18"/>
                  </a:lnTo>
                  <a:lnTo>
                    <a:pt x="406" y="21"/>
                  </a:lnTo>
                  <a:lnTo>
                    <a:pt x="371" y="28"/>
                  </a:lnTo>
                  <a:lnTo>
                    <a:pt x="368" y="28"/>
                  </a:lnTo>
                  <a:lnTo>
                    <a:pt x="361" y="28"/>
                  </a:lnTo>
                  <a:lnTo>
                    <a:pt x="359" y="30"/>
                  </a:lnTo>
                  <a:lnTo>
                    <a:pt x="349" y="35"/>
                  </a:lnTo>
                  <a:lnTo>
                    <a:pt x="347" y="37"/>
                  </a:lnTo>
                  <a:lnTo>
                    <a:pt x="316" y="73"/>
                  </a:lnTo>
                  <a:lnTo>
                    <a:pt x="312" y="77"/>
                  </a:lnTo>
                  <a:lnTo>
                    <a:pt x="297" y="99"/>
                  </a:lnTo>
                  <a:lnTo>
                    <a:pt x="293" y="106"/>
                  </a:lnTo>
                  <a:lnTo>
                    <a:pt x="290" y="113"/>
                  </a:lnTo>
                  <a:lnTo>
                    <a:pt x="288" y="122"/>
                  </a:lnTo>
                  <a:lnTo>
                    <a:pt x="274" y="134"/>
                  </a:lnTo>
                  <a:lnTo>
                    <a:pt x="255" y="153"/>
                  </a:lnTo>
                  <a:lnTo>
                    <a:pt x="253" y="162"/>
                  </a:lnTo>
                  <a:lnTo>
                    <a:pt x="253" y="165"/>
                  </a:lnTo>
                  <a:lnTo>
                    <a:pt x="253" y="167"/>
                  </a:lnTo>
                  <a:lnTo>
                    <a:pt x="255" y="170"/>
                  </a:lnTo>
                  <a:lnTo>
                    <a:pt x="262" y="177"/>
                  </a:lnTo>
                  <a:lnTo>
                    <a:pt x="267" y="179"/>
                  </a:lnTo>
                  <a:lnTo>
                    <a:pt x="276" y="179"/>
                  </a:lnTo>
                  <a:lnTo>
                    <a:pt x="276" y="179"/>
                  </a:lnTo>
                  <a:lnTo>
                    <a:pt x="276" y="179"/>
                  </a:lnTo>
                  <a:lnTo>
                    <a:pt x="279" y="184"/>
                  </a:lnTo>
                  <a:lnTo>
                    <a:pt x="279" y="186"/>
                  </a:lnTo>
                  <a:lnTo>
                    <a:pt x="279" y="188"/>
                  </a:lnTo>
                  <a:lnTo>
                    <a:pt x="271" y="200"/>
                  </a:lnTo>
                  <a:lnTo>
                    <a:pt x="279" y="214"/>
                  </a:lnTo>
                  <a:lnTo>
                    <a:pt x="279" y="217"/>
                  </a:lnTo>
                  <a:lnTo>
                    <a:pt x="281" y="224"/>
                  </a:lnTo>
                  <a:lnTo>
                    <a:pt x="281" y="226"/>
                  </a:lnTo>
                  <a:lnTo>
                    <a:pt x="281" y="229"/>
                  </a:lnTo>
                  <a:lnTo>
                    <a:pt x="279" y="231"/>
                  </a:lnTo>
                  <a:lnTo>
                    <a:pt x="279" y="231"/>
                  </a:lnTo>
                  <a:lnTo>
                    <a:pt x="279" y="233"/>
                  </a:lnTo>
                  <a:lnTo>
                    <a:pt x="274" y="236"/>
                  </a:lnTo>
                  <a:lnTo>
                    <a:pt x="271" y="236"/>
                  </a:lnTo>
                  <a:lnTo>
                    <a:pt x="269" y="236"/>
                  </a:lnTo>
                  <a:lnTo>
                    <a:pt x="267" y="236"/>
                  </a:lnTo>
                  <a:lnTo>
                    <a:pt x="264" y="236"/>
                  </a:lnTo>
                  <a:lnTo>
                    <a:pt x="262" y="238"/>
                  </a:lnTo>
                  <a:lnTo>
                    <a:pt x="253" y="247"/>
                  </a:lnTo>
                  <a:lnTo>
                    <a:pt x="248" y="252"/>
                  </a:lnTo>
                  <a:lnTo>
                    <a:pt x="241" y="264"/>
                  </a:lnTo>
                  <a:lnTo>
                    <a:pt x="238" y="266"/>
                  </a:lnTo>
                  <a:lnTo>
                    <a:pt x="236" y="269"/>
                  </a:lnTo>
                  <a:lnTo>
                    <a:pt x="222" y="276"/>
                  </a:lnTo>
                  <a:lnTo>
                    <a:pt x="222" y="276"/>
                  </a:lnTo>
                  <a:lnTo>
                    <a:pt x="215" y="278"/>
                  </a:lnTo>
                  <a:lnTo>
                    <a:pt x="212" y="278"/>
                  </a:lnTo>
                  <a:lnTo>
                    <a:pt x="208" y="278"/>
                  </a:lnTo>
                  <a:lnTo>
                    <a:pt x="205" y="278"/>
                  </a:lnTo>
                  <a:lnTo>
                    <a:pt x="191" y="281"/>
                  </a:lnTo>
                  <a:lnTo>
                    <a:pt x="186" y="283"/>
                  </a:lnTo>
                  <a:lnTo>
                    <a:pt x="172" y="290"/>
                  </a:lnTo>
                  <a:lnTo>
                    <a:pt x="172" y="290"/>
                  </a:lnTo>
                  <a:lnTo>
                    <a:pt x="170" y="290"/>
                  </a:lnTo>
                  <a:lnTo>
                    <a:pt x="163" y="288"/>
                  </a:lnTo>
                  <a:lnTo>
                    <a:pt x="160" y="288"/>
                  </a:lnTo>
                  <a:lnTo>
                    <a:pt x="158" y="285"/>
                  </a:lnTo>
                  <a:lnTo>
                    <a:pt x="149" y="283"/>
                  </a:lnTo>
                  <a:lnTo>
                    <a:pt x="134" y="283"/>
                  </a:lnTo>
                  <a:lnTo>
                    <a:pt x="130" y="283"/>
                  </a:lnTo>
                  <a:lnTo>
                    <a:pt x="90" y="290"/>
                  </a:lnTo>
                  <a:lnTo>
                    <a:pt x="87" y="290"/>
                  </a:lnTo>
                  <a:lnTo>
                    <a:pt x="87" y="290"/>
                  </a:lnTo>
                  <a:lnTo>
                    <a:pt x="82" y="292"/>
                  </a:lnTo>
                  <a:lnTo>
                    <a:pt x="75" y="295"/>
                  </a:lnTo>
                  <a:lnTo>
                    <a:pt x="59" y="302"/>
                  </a:lnTo>
                  <a:lnTo>
                    <a:pt x="40" y="314"/>
                  </a:lnTo>
                  <a:lnTo>
                    <a:pt x="42" y="332"/>
                  </a:lnTo>
                  <a:lnTo>
                    <a:pt x="45" y="335"/>
                  </a:lnTo>
                  <a:lnTo>
                    <a:pt x="47" y="335"/>
                  </a:lnTo>
                  <a:lnTo>
                    <a:pt x="49" y="342"/>
                  </a:lnTo>
                  <a:lnTo>
                    <a:pt x="49" y="344"/>
                  </a:lnTo>
                  <a:lnTo>
                    <a:pt x="49" y="344"/>
                  </a:lnTo>
                  <a:lnTo>
                    <a:pt x="54" y="347"/>
                  </a:lnTo>
                  <a:lnTo>
                    <a:pt x="56" y="347"/>
                  </a:lnTo>
                  <a:lnTo>
                    <a:pt x="59" y="349"/>
                  </a:lnTo>
                  <a:lnTo>
                    <a:pt x="61" y="349"/>
                  </a:lnTo>
                  <a:lnTo>
                    <a:pt x="66" y="358"/>
                  </a:lnTo>
                  <a:lnTo>
                    <a:pt x="68" y="366"/>
                  </a:lnTo>
                  <a:lnTo>
                    <a:pt x="68" y="368"/>
                  </a:lnTo>
                  <a:lnTo>
                    <a:pt x="68" y="368"/>
                  </a:lnTo>
                  <a:lnTo>
                    <a:pt x="64" y="373"/>
                  </a:lnTo>
                  <a:lnTo>
                    <a:pt x="61" y="375"/>
                  </a:lnTo>
                  <a:lnTo>
                    <a:pt x="56" y="380"/>
                  </a:lnTo>
                  <a:lnTo>
                    <a:pt x="54" y="382"/>
                  </a:lnTo>
                  <a:lnTo>
                    <a:pt x="49" y="391"/>
                  </a:lnTo>
                  <a:lnTo>
                    <a:pt x="49" y="394"/>
                  </a:lnTo>
                  <a:lnTo>
                    <a:pt x="47" y="396"/>
                  </a:lnTo>
                  <a:lnTo>
                    <a:pt x="40" y="403"/>
                  </a:lnTo>
                  <a:lnTo>
                    <a:pt x="30" y="410"/>
                  </a:lnTo>
                  <a:lnTo>
                    <a:pt x="26" y="415"/>
                  </a:lnTo>
                  <a:lnTo>
                    <a:pt x="26" y="420"/>
                  </a:lnTo>
                  <a:lnTo>
                    <a:pt x="23" y="422"/>
                  </a:lnTo>
                  <a:lnTo>
                    <a:pt x="16" y="429"/>
                  </a:lnTo>
                  <a:lnTo>
                    <a:pt x="9" y="436"/>
                  </a:lnTo>
                  <a:lnTo>
                    <a:pt x="2" y="441"/>
                  </a:lnTo>
                  <a:lnTo>
                    <a:pt x="0" y="443"/>
                  </a:lnTo>
                  <a:lnTo>
                    <a:pt x="0" y="446"/>
                  </a:lnTo>
                  <a:lnTo>
                    <a:pt x="2" y="460"/>
                  </a:lnTo>
                  <a:lnTo>
                    <a:pt x="4" y="476"/>
                  </a:lnTo>
                  <a:lnTo>
                    <a:pt x="16" y="474"/>
                  </a:lnTo>
                  <a:lnTo>
                    <a:pt x="19" y="474"/>
                  </a:lnTo>
                  <a:lnTo>
                    <a:pt x="66" y="465"/>
                  </a:lnTo>
                  <a:lnTo>
                    <a:pt x="80" y="462"/>
                  </a:lnTo>
                  <a:lnTo>
                    <a:pt x="85" y="462"/>
                  </a:lnTo>
                  <a:lnTo>
                    <a:pt x="108" y="458"/>
                  </a:lnTo>
                  <a:lnTo>
                    <a:pt x="134" y="453"/>
                  </a:lnTo>
                  <a:lnTo>
                    <a:pt x="144" y="451"/>
                  </a:lnTo>
                  <a:lnTo>
                    <a:pt x="184" y="443"/>
                  </a:lnTo>
                  <a:lnTo>
                    <a:pt x="196" y="441"/>
                  </a:lnTo>
                  <a:lnTo>
                    <a:pt x="253" y="429"/>
                  </a:lnTo>
                  <a:lnTo>
                    <a:pt x="255" y="429"/>
                  </a:lnTo>
                  <a:lnTo>
                    <a:pt x="288" y="422"/>
                  </a:lnTo>
                  <a:lnTo>
                    <a:pt x="326" y="415"/>
                  </a:lnTo>
                  <a:lnTo>
                    <a:pt x="328" y="413"/>
                  </a:lnTo>
                  <a:lnTo>
                    <a:pt x="383" y="401"/>
                  </a:lnTo>
                  <a:lnTo>
                    <a:pt x="394" y="399"/>
                  </a:lnTo>
                  <a:lnTo>
                    <a:pt x="397" y="399"/>
                  </a:lnTo>
                  <a:lnTo>
                    <a:pt x="401" y="403"/>
                  </a:lnTo>
                  <a:lnTo>
                    <a:pt x="404" y="406"/>
                  </a:lnTo>
                  <a:lnTo>
                    <a:pt x="406" y="410"/>
                  </a:lnTo>
                  <a:lnTo>
                    <a:pt x="418" y="413"/>
                  </a:lnTo>
                  <a:lnTo>
                    <a:pt x="432" y="439"/>
                  </a:lnTo>
                  <a:lnTo>
                    <a:pt x="435" y="443"/>
                  </a:lnTo>
                  <a:lnTo>
                    <a:pt x="437" y="448"/>
                  </a:lnTo>
                  <a:lnTo>
                    <a:pt x="442" y="451"/>
                  </a:lnTo>
                  <a:lnTo>
                    <a:pt x="451" y="455"/>
                  </a:lnTo>
                  <a:lnTo>
                    <a:pt x="451" y="458"/>
                  </a:lnTo>
                  <a:lnTo>
                    <a:pt x="458" y="455"/>
                  </a:lnTo>
                  <a:lnTo>
                    <a:pt x="463" y="455"/>
                  </a:lnTo>
                  <a:lnTo>
                    <a:pt x="470" y="462"/>
                  </a:lnTo>
                  <a:lnTo>
                    <a:pt x="470" y="462"/>
                  </a:lnTo>
                  <a:lnTo>
                    <a:pt x="503" y="474"/>
                  </a:lnTo>
                  <a:lnTo>
                    <a:pt x="517" y="479"/>
                  </a:lnTo>
                  <a:lnTo>
                    <a:pt x="520" y="479"/>
                  </a:lnTo>
                  <a:lnTo>
                    <a:pt x="553" y="488"/>
                  </a:lnTo>
                  <a:lnTo>
                    <a:pt x="553" y="500"/>
                  </a:lnTo>
                  <a:lnTo>
                    <a:pt x="550" y="505"/>
                  </a:lnTo>
                  <a:lnTo>
                    <a:pt x="550" y="507"/>
                  </a:lnTo>
                  <a:lnTo>
                    <a:pt x="548" y="526"/>
                  </a:lnTo>
                  <a:lnTo>
                    <a:pt x="548" y="528"/>
                  </a:lnTo>
                  <a:lnTo>
                    <a:pt x="550" y="536"/>
                  </a:lnTo>
                  <a:lnTo>
                    <a:pt x="555" y="543"/>
                  </a:lnTo>
                  <a:lnTo>
                    <a:pt x="560" y="543"/>
                  </a:lnTo>
                  <a:lnTo>
                    <a:pt x="576" y="536"/>
                  </a:lnTo>
                  <a:lnTo>
                    <a:pt x="605" y="526"/>
                  </a:lnTo>
                  <a:lnTo>
                    <a:pt x="619" y="521"/>
                  </a:lnTo>
                  <a:lnTo>
                    <a:pt x="621" y="519"/>
                  </a:lnTo>
                  <a:lnTo>
                    <a:pt x="624" y="519"/>
                  </a:lnTo>
                  <a:lnTo>
                    <a:pt x="628" y="514"/>
                  </a:lnTo>
                  <a:lnTo>
                    <a:pt x="635" y="512"/>
                  </a:lnTo>
                  <a:lnTo>
                    <a:pt x="683" y="476"/>
                  </a:lnTo>
                  <a:lnTo>
                    <a:pt x="690" y="472"/>
                  </a:lnTo>
                  <a:lnTo>
                    <a:pt x="711" y="453"/>
                  </a:lnTo>
                  <a:lnTo>
                    <a:pt x="711" y="451"/>
                  </a:lnTo>
                  <a:lnTo>
                    <a:pt x="687" y="443"/>
                  </a:lnTo>
                  <a:close/>
                </a:path>
              </a:pathLst>
            </a:custGeom>
            <a:solidFill>
              <a:schemeClr val="accent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3" name="New Mexico"/>
            <p:cNvSpPr>
              <a:spLocks/>
            </p:cNvSpPr>
            <p:nvPr/>
          </p:nvSpPr>
          <p:spPr bwMode="auto">
            <a:xfrm>
              <a:off x="2666752" y="3516412"/>
              <a:ext cx="1074738" cy="1111250"/>
            </a:xfrm>
            <a:custGeom>
              <a:avLst/>
              <a:gdLst>
                <a:gd name="T0" fmla="*/ 258 w 677"/>
                <a:gd name="T1" fmla="*/ 655 h 700"/>
                <a:gd name="T2" fmla="*/ 261 w 677"/>
                <a:gd name="T3" fmla="*/ 644 h 700"/>
                <a:gd name="T4" fmla="*/ 263 w 677"/>
                <a:gd name="T5" fmla="*/ 639 h 700"/>
                <a:gd name="T6" fmla="*/ 263 w 677"/>
                <a:gd name="T7" fmla="*/ 639 h 700"/>
                <a:gd name="T8" fmla="*/ 324 w 677"/>
                <a:gd name="T9" fmla="*/ 646 h 700"/>
                <a:gd name="T10" fmla="*/ 443 w 677"/>
                <a:gd name="T11" fmla="*/ 658 h 700"/>
                <a:gd name="T12" fmla="*/ 533 w 677"/>
                <a:gd name="T13" fmla="*/ 665 h 700"/>
                <a:gd name="T14" fmla="*/ 599 w 677"/>
                <a:gd name="T15" fmla="*/ 670 h 700"/>
                <a:gd name="T16" fmla="*/ 611 w 677"/>
                <a:gd name="T17" fmla="*/ 672 h 700"/>
                <a:gd name="T18" fmla="*/ 623 w 677"/>
                <a:gd name="T19" fmla="*/ 672 h 700"/>
                <a:gd name="T20" fmla="*/ 627 w 677"/>
                <a:gd name="T21" fmla="*/ 663 h 700"/>
                <a:gd name="T22" fmla="*/ 634 w 677"/>
                <a:gd name="T23" fmla="*/ 556 h 700"/>
                <a:gd name="T24" fmla="*/ 641 w 677"/>
                <a:gd name="T25" fmla="*/ 480 h 700"/>
                <a:gd name="T26" fmla="*/ 649 w 677"/>
                <a:gd name="T27" fmla="*/ 390 h 700"/>
                <a:gd name="T28" fmla="*/ 653 w 677"/>
                <a:gd name="T29" fmla="*/ 336 h 700"/>
                <a:gd name="T30" fmla="*/ 658 w 677"/>
                <a:gd name="T31" fmla="*/ 284 h 700"/>
                <a:gd name="T32" fmla="*/ 663 w 677"/>
                <a:gd name="T33" fmla="*/ 215 h 700"/>
                <a:gd name="T34" fmla="*/ 668 w 677"/>
                <a:gd name="T35" fmla="*/ 144 h 700"/>
                <a:gd name="T36" fmla="*/ 672 w 677"/>
                <a:gd name="T37" fmla="*/ 123 h 700"/>
                <a:gd name="T38" fmla="*/ 670 w 677"/>
                <a:gd name="T39" fmla="*/ 61 h 700"/>
                <a:gd name="T40" fmla="*/ 511 w 677"/>
                <a:gd name="T41" fmla="*/ 47 h 700"/>
                <a:gd name="T42" fmla="*/ 469 w 677"/>
                <a:gd name="T43" fmla="*/ 45 h 700"/>
                <a:gd name="T44" fmla="*/ 417 w 677"/>
                <a:gd name="T45" fmla="*/ 38 h 700"/>
                <a:gd name="T46" fmla="*/ 343 w 677"/>
                <a:gd name="T47" fmla="*/ 31 h 700"/>
                <a:gd name="T48" fmla="*/ 306 w 677"/>
                <a:gd name="T49" fmla="*/ 26 h 700"/>
                <a:gd name="T50" fmla="*/ 251 w 677"/>
                <a:gd name="T51" fmla="*/ 19 h 700"/>
                <a:gd name="T52" fmla="*/ 159 w 677"/>
                <a:gd name="T53" fmla="*/ 7 h 700"/>
                <a:gd name="T54" fmla="*/ 78 w 677"/>
                <a:gd name="T55" fmla="*/ 121 h 700"/>
                <a:gd name="T56" fmla="*/ 55 w 677"/>
                <a:gd name="T57" fmla="*/ 293 h 700"/>
                <a:gd name="T58" fmla="*/ 31 w 677"/>
                <a:gd name="T59" fmla="*/ 461 h 700"/>
                <a:gd name="T60" fmla="*/ 19 w 677"/>
                <a:gd name="T61" fmla="*/ 556 h 700"/>
                <a:gd name="T62" fmla="*/ 12 w 677"/>
                <a:gd name="T63" fmla="*/ 691 h 700"/>
                <a:gd name="T64" fmla="*/ 22 w 677"/>
                <a:gd name="T65" fmla="*/ 691 h 700"/>
                <a:gd name="T66" fmla="*/ 90 w 677"/>
                <a:gd name="T67" fmla="*/ 679 h 700"/>
                <a:gd name="T68" fmla="*/ 187 w 677"/>
                <a:gd name="T69" fmla="*/ 658 h 700"/>
                <a:gd name="T70" fmla="*/ 258 w 677"/>
                <a:gd name="T71" fmla="*/ 658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7" h="700">
                  <a:moveTo>
                    <a:pt x="258" y="655"/>
                  </a:moveTo>
                  <a:lnTo>
                    <a:pt x="258" y="655"/>
                  </a:lnTo>
                  <a:lnTo>
                    <a:pt x="261" y="646"/>
                  </a:lnTo>
                  <a:lnTo>
                    <a:pt x="261" y="644"/>
                  </a:lnTo>
                  <a:lnTo>
                    <a:pt x="263" y="639"/>
                  </a:lnTo>
                  <a:lnTo>
                    <a:pt x="263" y="639"/>
                  </a:lnTo>
                  <a:lnTo>
                    <a:pt x="263" y="639"/>
                  </a:lnTo>
                  <a:lnTo>
                    <a:pt x="263" y="639"/>
                  </a:lnTo>
                  <a:lnTo>
                    <a:pt x="287" y="641"/>
                  </a:lnTo>
                  <a:lnTo>
                    <a:pt x="324" y="646"/>
                  </a:lnTo>
                  <a:lnTo>
                    <a:pt x="436" y="655"/>
                  </a:lnTo>
                  <a:lnTo>
                    <a:pt x="443" y="658"/>
                  </a:lnTo>
                  <a:lnTo>
                    <a:pt x="528" y="665"/>
                  </a:lnTo>
                  <a:lnTo>
                    <a:pt x="533" y="665"/>
                  </a:lnTo>
                  <a:lnTo>
                    <a:pt x="559" y="667"/>
                  </a:lnTo>
                  <a:lnTo>
                    <a:pt x="599" y="670"/>
                  </a:lnTo>
                  <a:lnTo>
                    <a:pt x="606" y="672"/>
                  </a:lnTo>
                  <a:lnTo>
                    <a:pt x="611" y="672"/>
                  </a:lnTo>
                  <a:lnTo>
                    <a:pt x="618" y="672"/>
                  </a:lnTo>
                  <a:lnTo>
                    <a:pt x="623" y="672"/>
                  </a:lnTo>
                  <a:lnTo>
                    <a:pt x="625" y="672"/>
                  </a:lnTo>
                  <a:lnTo>
                    <a:pt x="627" y="663"/>
                  </a:lnTo>
                  <a:lnTo>
                    <a:pt x="630" y="608"/>
                  </a:lnTo>
                  <a:lnTo>
                    <a:pt x="634" y="556"/>
                  </a:lnTo>
                  <a:lnTo>
                    <a:pt x="639" y="504"/>
                  </a:lnTo>
                  <a:lnTo>
                    <a:pt x="641" y="480"/>
                  </a:lnTo>
                  <a:lnTo>
                    <a:pt x="644" y="450"/>
                  </a:lnTo>
                  <a:lnTo>
                    <a:pt x="649" y="390"/>
                  </a:lnTo>
                  <a:lnTo>
                    <a:pt x="649" y="390"/>
                  </a:lnTo>
                  <a:lnTo>
                    <a:pt x="653" y="336"/>
                  </a:lnTo>
                  <a:lnTo>
                    <a:pt x="656" y="312"/>
                  </a:lnTo>
                  <a:lnTo>
                    <a:pt x="658" y="284"/>
                  </a:lnTo>
                  <a:lnTo>
                    <a:pt x="660" y="229"/>
                  </a:lnTo>
                  <a:lnTo>
                    <a:pt x="663" y="215"/>
                  </a:lnTo>
                  <a:lnTo>
                    <a:pt x="665" y="177"/>
                  </a:lnTo>
                  <a:lnTo>
                    <a:pt x="668" y="144"/>
                  </a:lnTo>
                  <a:lnTo>
                    <a:pt x="670" y="125"/>
                  </a:lnTo>
                  <a:lnTo>
                    <a:pt x="672" y="123"/>
                  </a:lnTo>
                  <a:lnTo>
                    <a:pt x="677" y="61"/>
                  </a:lnTo>
                  <a:lnTo>
                    <a:pt x="670" y="61"/>
                  </a:lnTo>
                  <a:lnTo>
                    <a:pt x="580" y="54"/>
                  </a:lnTo>
                  <a:lnTo>
                    <a:pt x="511" y="47"/>
                  </a:lnTo>
                  <a:lnTo>
                    <a:pt x="485" y="45"/>
                  </a:lnTo>
                  <a:lnTo>
                    <a:pt x="469" y="45"/>
                  </a:lnTo>
                  <a:lnTo>
                    <a:pt x="464" y="42"/>
                  </a:lnTo>
                  <a:lnTo>
                    <a:pt x="417" y="38"/>
                  </a:lnTo>
                  <a:lnTo>
                    <a:pt x="388" y="35"/>
                  </a:lnTo>
                  <a:lnTo>
                    <a:pt x="343" y="31"/>
                  </a:lnTo>
                  <a:lnTo>
                    <a:pt x="329" y="31"/>
                  </a:lnTo>
                  <a:lnTo>
                    <a:pt x="306" y="26"/>
                  </a:lnTo>
                  <a:lnTo>
                    <a:pt x="291" y="23"/>
                  </a:lnTo>
                  <a:lnTo>
                    <a:pt x="251" y="19"/>
                  </a:lnTo>
                  <a:lnTo>
                    <a:pt x="246" y="19"/>
                  </a:lnTo>
                  <a:lnTo>
                    <a:pt x="159" y="7"/>
                  </a:lnTo>
                  <a:lnTo>
                    <a:pt x="95" y="0"/>
                  </a:lnTo>
                  <a:lnTo>
                    <a:pt x="78" y="121"/>
                  </a:lnTo>
                  <a:lnTo>
                    <a:pt x="62" y="248"/>
                  </a:lnTo>
                  <a:lnTo>
                    <a:pt x="55" y="293"/>
                  </a:lnTo>
                  <a:lnTo>
                    <a:pt x="43" y="393"/>
                  </a:lnTo>
                  <a:lnTo>
                    <a:pt x="31" y="461"/>
                  </a:lnTo>
                  <a:lnTo>
                    <a:pt x="24" y="513"/>
                  </a:lnTo>
                  <a:lnTo>
                    <a:pt x="19" y="556"/>
                  </a:lnTo>
                  <a:lnTo>
                    <a:pt x="0" y="689"/>
                  </a:lnTo>
                  <a:lnTo>
                    <a:pt x="12" y="691"/>
                  </a:lnTo>
                  <a:lnTo>
                    <a:pt x="19" y="691"/>
                  </a:lnTo>
                  <a:lnTo>
                    <a:pt x="22" y="691"/>
                  </a:lnTo>
                  <a:lnTo>
                    <a:pt x="88" y="700"/>
                  </a:lnTo>
                  <a:lnTo>
                    <a:pt x="90" y="679"/>
                  </a:lnTo>
                  <a:lnTo>
                    <a:pt x="95" y="646"/>
                  </a:lnTo>
                  <a:lnTo>
                    <a:pt x="187" y="658"/>
                  </a:lnTo>
                  <a:lnTo>
                    <a:pt x="268" y="665"/>
                  </a:lnTo>
                  <a:lnTo>
                    <a:pt x="258" y="658"/>
                  </a:lnTo>
                  <a:lnTo>
                    <a:pt x="258" y="655"/>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223" name="New Jersey"/>
            <p:cNvSpPr>
              <a:spLocks/>
            </p:cNvSpPr>
            <p:nvPr/>
          </p:nvSpPr>
          <p:spPr bwMode="auto">
            <a:xfrm>
              <a:off x="7822242" y="2460687"/>
              <a:ext cx="206393" cy="475191"/>
            </a:xfrm>
            <a:custGeom>
              <a:avLst/>
              <a:gdLst>
                <a:gd name="T0" fmla="*/ 109 w 130"/>
                <a:gd name="T1" fmla="*/ 52 h 298"/>
                <a:gd name="T2" fmla="*/ 114 w 130"/>
                <a:gd name="T3" fmla="*/ 26 h 298"/>
                <a:gd name="T4" fmla="*/ 64 w 130"/>
                <a:gd name="T5" fmla="*/ 12 h 298"/>
                <a:gd name="T6" fmla="*/ 24 w 130"/>
                <a:gd name="T7" fmla="*/ 7 h 298"/>
                <a:gd name="T8" fmla="*/ 19 w 130"/>
                <a:gd name="T9" fmla="*/ 19 h 298"/>
                <a:gd name="T10" fmla="*/ 19 w 130"/>
                <a:gd name="T11" fmla="*/ 22 h 298"/>
                <a:gd name="T12" fmla="*/ 14 w 130"/>
                <a:gd name="T13" fmla="*/ 36 h 298"/>
                <a:gd name="T14" fmla="*/ 12 w 130"/>
                <a:gd name="T15" fmla="*/ 66 h 298"/>
                <a:gd name="T16" fmla="*/ 10 w 130"/>
                <a:gd name="T17" fmla="*/ 76 h 298"/>
                <a:gd name="T18" fmla="*/ 5 w 130"/>
                <a:gd name="T19" fmla="*/ 81 h 298"/>
                <a:gd name="T20" fmla="*/ 5 w 130"/>
                <a:gd name="T21" fmla="*/ 90 h 298"/>
                <a:gd name="T22" fmla="*/ 7 w 130"/>
                <a:gd name="T23" fmla="*/ 102 h 298"/>
                <a:gd name="T24" fmla="*/ 36 w 130"/>
                <a:gd name="T25" fmla="*/ 128 h 298"/>
                <a:gd name="T26" fmla="*/ 43 w 130"/>
                <a:gd name="T27" fmla="*/ 163 h 298"/>
                <a:gd name="T28" fmla="*/ 26 w 130"/>
                <a:gd name="T29" fmla="*/ 189 h 298"/>
                <a:gd name="T30" fmla="*/ 3 w 130"/>
                <a:gd name="T31" fmla="*/ 218 h 298"/>
                <a:gd name="T32" fmla="*/ 22 w 130"/>
                <a:gd name="T33" fmla="*/ 253 h 298"/>
                <a:gd name="T34" fmla="*/ 33 w 130"/>
                <a:gd name="T35" fmla="*/ 260 h 298"/>
                <a:gd name="T36" fmla="*/ 71 w 130"/>
                <a:gd name="T37" fmla="*/ 267 h 298"/>
                <a:gd name="T38" fmla="*/ 74 w 130"/>
                <a:gd name="T39" fmla="*/ 269 h 298"/>
                <a:gd name="T40" fmla="*/ 74 w 130"/>
                <a:gd name="T41" fmla="*/ 277 h 298"/>
                <a:gd name="T42" fmla="*/ 71 w 130"/>
                <a:gd name="T43" fmla="*/ 288 h 298"/>
                <a:gd name="T44" fmla="*/ 74 w 130"/>
                <a:gd name="T45" fmla="*/ 298 h 298"/>
                <a:gd name="T46" fmla="*/ 81 w 130"/>
                <a:gd name="T47" fmla="*/ 293 h 298"/>
                <a:gd name="T48" fmla="*/ 90 w 130"/>
                <a:gd name="T49" fmla="*/ 269 h 298"/>
                <a:gd name="T50" fmla="*/ 90 w 130"/>
                <a:gd name="T51" fmla="*/ 269 h 298"/>
                <a:gd name="T52" fmla="*/ 97 w 130"/>
                <a:gd name="T53" fmla="*/ 253 h 298"/>
                <a:gd name="T54" fmla="*/ 116 w 130"/>
                <a:gd name="T55" fmla="*/ 215 h 298"/>
                <a:gd name="T56" fmla="*/ 128 w 130"/>
                <a:gd name="T57" fmla="*/ 189 h 298"/>
                <a:gd name="T58" fmla="*/ 128 w 130"/>
                <a:gd name="T59" fmla="*/ 175 h 298"/>
                <a:gd name="T60" fmla="*/ 126 w 130"/>
                <a:gd name="T61" fmla="*/ 149 h 298"/>
                <a:gd name="T62" fmla="*/ 126 w 130"/>
                <a:gd name="T63" fmla="*/ 121 h 298"/>
                <a:gd name="T64" fmla="*/ 123 w 130"/>
                <a:gd name="T65" fmla="*/ 107 h 298"/>
                <a:gd name="T66" fmla="*/ 121 w 130"/>
                <a:gd name="T67" fmla="*/ 95 h 298"/>
                <a:gd name="T68" fmla="*/ 116 w 130"/>
                <a:gd name="T69" fmla="*/ 92 h 298"/>
                <a:gd name="T70" fmla="*/ 111 w 130"/>
                <a:gd name="T71" fmla="*/ 99 h 298"/>
                <a:gd name="T72" fmla="*/ 95 w 130"/>
                <a:gd name="T73" fmla="*/ 99 h 298"/>
                <a:gd name="T74" fmla="*/ 92 w 130"/>
                <a:gd name="T75" fmla="*/ 95 h 298"/>
                <a:gd name="T76" fmla="*/ 92 w 130"/>
                <a:gd name="T77" fmla="*/ 90 h 298"/>
                <a:gd name="T78" fmla="*/ 95 w 130"/>
                <a:gd name="T79" fmla="*/ 88 h 298"/>
                <a:gd name="T80" fmla="*/ 97 w 130"/>
                <a:gd name="T81" fmla="*/ 85 h 298"/>
                <a:gd name="T82" fmla="*/ 95 w 130"/>
                <a:gd name="T83" fmla="*/ 78 h 298"/>
                <a:gd name="T84" fmla="*/ 97 w 130"/>
                <a:gd name="T85" fmla="*/ 76 h 298"/>
                <a:gd name="T86" fmla="*/ 109 w 130"/>
                <a:gd name="T87" fmla="*/ 6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298">
                  <a:moveTo>
                    <a:pt x="109" y="52"/>
                  </a:moveTo>
                  <a:lnTo>
                    <a:pt x="109" y="64"/>
                  </a:lnTo>
                  <a:lnTo>
                    <a:pt x="109" y="52"/>
                  </a:lnTo>
                  <a:lnTo>
                    <a:pt x="111" y="45"/>
                  </a:lnTo>
                  <a:lnTo>
                    <a:pt x="114" y="38"/>
                  </a:lnTo>
                  <a:lnTo>
                    <a:pt x="114" y="26"/>
                  </a:lnTo>
                  <a:lnTo>
                    <a:pt x="81" y="17"/>
                  </a:lnTo>
                  <a:lnTo>
                    <a:pt x="78" y="17"/>
                  </a:lnTo>
                  <a:lnTo>
                    <a:pt x="64" y="12"/>
                  </a:lnTo>
                  <a:lnTo>
                    <a:pt x="31" y="0"/>
                  </a:lnTo>
                  <a:lnTo>
                    <a:pt x="26" y="5"/>
                  </a:lnTo>
                  <a:lnTo>
                    <a:pt x="24" y="7"/>
                  </a:lnTo>
                  <a:lnTo>
                    <a:pt x="22" y="12"/>
                  </a:lnTo>
                  <a:lnTo>
                    <a:pt x="22" y="14"/>
                  </a:lnTo>
                  <a:lnTo>
                    <a:pt x="19" y="19"/>
                  </a:lnTo>
                  <a:lnTo>
                    <a:pt x="19" y="19"/>
                  </a:lnTo>
                  <a:lnTo>
                    <a:pt x="19" y="19"/>
                  </a:lnTo>
                  <a:lnTo>
                    <a:pt x="19" y="22"/>
                  </a:lnTo>
                  <a:lnTo>
                    <a:pt x="19" y="26"/>
                  </a:lnTo>
                  <a:lnTo>
                    <a:pt x="17" y="31"/>
                  </a:lnTo>
                  <a:lnTo>
                    <a:pt x="14" y="36"/>
                  </a:lnTo>
                  <a:lnTo>
                    <a:pt x="14" y="38"/>
                  </a:lnTo>
                  <a:lnTo>
                    <a:pt x="5" y="57"/>
                  </a:lnTo>
                  <a:lnTo>
                    <a:pt x="12" y="66"/>
                  </a:lnTo>
                  <a:lnTo>
                    <a:pt x="12" y="66"/>
                  </a:lnTo>
                  <a:lnTo>
                    <a:pt x="12" y="66"/>
                  </a:lnTo>
                  <a:lnTo>
                    <a:pt x="10" y="76"/>
                  </a:lnTo>
                  <a:lnTo>
                    <a:pt x="7" y="81"/>
                  </a:lnTo>
                  <a:lnTo>
                    <a:pt x="7" y="81"/>
                  </a:lnTo>
                  <a:lnTo>
                    <a:pt x="5" y="81"/>
                  </a:lnTo>
                  <a:lnTo>
                    <a:pt x="5" y="81"/>
                  </a:lnTo>
                  <a:lnTo>
                    <a:pt x="3" y="83"/>
                  </a:lnTo>
                  <a:lnTo>
                    <a:pt x="5" y="90"/>
                  </a:lnTo>
                  <a:lnTo>
                    <a:pt x="7" y="99"/>
                  </a:lnTo>
                  <a:lnTo>
                    <a:pt x="7" y="99"/>
                  </a:lnTo>
                  <a:lnTo>
                    <a:pt x="7" y="102"/>
                  </a:lnTo>
                  <a:lnTo>
                    <a:pt x="22" y="109"/>
                  </a:lnTo>
                  <a:lnTo>
                    <a:pt x="29" y="121"/>
                  </a:lnTo>
                  <a:lnTo>
                    <a:pt x="36" y="128"/>
                  </a:lnTo>
                  <a:lnTo>
                    <a:pt x="38" y="128"/>
                  </a:lnTo>
                  <a:lnTo>
                    <a:pt x="62" y="147"/>
                  </a:lnTo>
                  <a:lnTo>
                    <a:pt x="43" y="163"/>
                  </a:lnTo>
                  <a:lnTo>
                    <a:pt x="36" y="173"/>
                  </a:lnTo>
                  <a:lnTo>
                    <a:pt x="29" y="184"/>
                  </a:lnTo>
                  <a:lnTo>
                    <a:pt x="26" y="189"/>
                  </a:lnTo>
                  <a:lnTo>
                    <a:pt x="7" y="201"/>
                  </a:lnTo>
                  <a:lnTo>
                    <a:pt x="7" y="206"/>
                  </a:lnTo>
                  <a:lnTo>
                    <a:pt x="3" y="218"/>
                  </a:lnTo>
                  <a:lnTo>
                    <a:pt x="0" y="225"/>
                  </a:lnTo>
                  <a:lnTo>
                    <a:pt x="0" y="227"/>
                  </a:lnTo>
                  <a:lnTo>
                    <a:pt x="22" y="253"/>
                  </a:lnTo>
                  <a:lnTo>
                    <a:pt x="22" y="253"/>
                  </a:lnTo>
                  <a:lnTo>
                    <a:pt x="22" y="255"/>
                  </a:lnTo>
                  <a:lnTo>
                    <a:pt x="33" y="260"/>
                  </a:lnTo>
                  <a:lnTo>
                    <a:pt x="45" y="265"/>
                  </a:lnTo>
                  <a:lnTo>
                    <a:pt x="52" y="267"/>
                  </a:lnTo>
                  <a:lnTo>
                    <a:pt x="71" y="267"/>
                  </a:lnTo>
                  <a:lnTo>
                    <a:pt x="71" y="267"/>
                  </a:lnTo>
                  <a:lnTo>
                    <a:pt x="74" y="267"/>
                  </a:lnTo>
                  <a:lnTo>
                    <a:pt x="74" y="269"/>
                  </a:lnTo>
                  <a:lnTo>
                    <a:pt x="74" y="274"/>
                  </a:lnTo>
                  <a:lnTo>
                    <a:pt x="74" y="274"/>
                  </a:lnTo>
                  <a:lnTo>
                    <a:pt x="74" y="277"/>
                  </a:lnTo>
                  <a:lnTo>
                    <a:pt x="74" y="284"/>
                  </a:lnTo>
                  <a:lnTo>
                    <a:pt x="71" y="286"/>
                  </a:lnTo>
                  <a:lnTo>
                    <a:pt x="71" y="288"/>
                  </a:lnTo>
                  <a:lnTo>
                    <a:pt x="71" y="295"/>
                  </a:lnTo>
                  <a:lnTo>
                    <a:pt x="74" y="295"/>
                  </a:lnTo>
                  <a:lnTo>
                    <a:pt x="74" y="298"/>
                  </a:lnTo>
                  <a:lnTo>
                    <a:pt x="76" y="295"/>
                  </a:lnTo>
                  <a:lnTo>
                    <a:pt x="76" y="295"/>
                  </a:lnTo>
                  <a:lnTo>
                    <a:pt x="81" y="293"/>
                  </a:lnTo>
                  <a:lnTo>
                    <a:pt x="85" y="288"/>
                  </a:lnTo>
                  <a:lnTo>
                    <a:pt x="88" y="281"/>
                  </a:lnTo>
                  <a:lnTo>
                    <a:pt x="90" y="269"/>
                  </a:lnTo>
                  <a:lnTo>
                    <a:pt x="90" y="269"/>
                  </a:lnTo>
                  <a:lnTo>
                    <a:pt x="90" y="269"/>
                  </a:lnTo>
                  <a:lnTo>
                    <a:pt x="90" y="269"/>
                  </a:lnTo>
                  <a:lnTo>
                    <a:pt x="92" y="260"/>
                  </a:lnTo>
                  <a:lnTo>
                    <a:pt x="95" y="255"/>
                  </a:lnTo>
                  <a:lnTo>
                    <a:pt x="97" y="253"/>
                  </a:lnTo>
                  <a:lnTo>
                    <a:pt x="97" y="251"/>
                  </a:lnTo>
                  <a:lnTo>
                    <a:pt x="102" y="244"/>
                  </a:lnTo>
                  <a:lnTo>
                    <a:pt x="116" y="215"/>
                  </a:lnTo>
                  <a:lnTo>
                    <a:pt x="121" y="213"/>
                  </a:lnTo>
                  <a:lnTo>
                    <a:pt x="123" y="208"/>
                  </a:lnTo>
                  <a:lnTo>
                    <a:pt x="128" y="189"/>
                  </a:lnTo>
                  <a:lnTo>
                    <a:pt x="130" y="180"/>
                  </a:lnTo>
                  <a:lnTo>
                    <a:pt x="130" y="180"/>
                  </a:lnTo>
                  <a:lnTo>
                    <a:pt x="128" y="175"/>
                  </a:lnTo>
                  <a:lnTo>
                    <a:pt x="128" y="161"/>
                  </a:lnTo>
                  <a:lnTo>
                    <a:pt x="126" y="151"/>
                  </a:lnTo>
                  <a:lnTo>
                    <a:pt x="126" y="149"/>
                  </a:lnTo>
                  <a:lnTo>
                    <a:pt x="126" y="140"/>
                  </a:lnTo>
                  <a:lnTo>
                    <a:pt x="126" y="137"/>
                  </a:lnTo>
                  <a:lnTo>
                    <a:pt x="126" y="121"/>
                  </a:lnTo>
                  <a:lnTo>
                    <a:pt x="126" y="116"/>
                  </a:lnTo>
                  <a:lnTo>
                    <a:pt x="126" y="111"/>
                  </a:lnTo>
                  <a:lnTo>
                    <a:pt x="123" y="107"/>
                  </a:lnTo>
                  <a:lnTo>
                    <a:pt x="123" y="107"/>
                  </a:lnTo>
                  <a:lnTo>
                    <a:pt x="123" y="104"/>
                  </a:lnTo>
                  <a:lnTo>
                    <a:pt x="121" y="95"/>
                  </a:lnTo>
                  <a:lnTo>
                    <a:pt x="118" y="92"/>
                  </a:lnTo>
                  <a:lnTo>
                    <a:pt x="116" y="92"/>
                  </a:lnTo>
                  <a:lnTo>
                    <a:pt x="116" y="92"/>
                  </a:lnTo>
                  <a:lnTo>
                    <a:pt x="116" y="92"/>
                  </a:lnTo>
                  <a:lnTo>
                    <a:pt x="116" y="92"/>
                  </a:lnTo>
                  <a:lnTo>
                    <a:pt x="111" y="99"/>
                  </a:lnTo>
                  <a:lnTo>
                    <a:pt x="97" y="99"/>
                  </a:lnTo>
                  <a:lnTo>
                    <a:pt x="97" y="99"/>
                  </a:lnTo>
                  <a:lnTo>
                    <a:pt x="95" y="99"/>
                  </a:lnTo>
                  <a:lnTo>
                    <a:pt x="95" y="97"/>
                  </a:lnTo>
                  <a:lnTo>
                    <a:pt x="92" y="97"/>
                  </a:lnTo>
                  <a:lnTo>
                    <a:pt x="92" y="95"/>
                  </a:lnTo>
                  <a:lnTo>
                    <a:pt x="92" y="95"/>
                  </a:lnTo>
                  <a:lnTo>
                    <a:pt x="95" y="92"/>
                  </a:lnTo>
                  <a:lnTo>
                    <a:pt x="92" y="90"/>
                  </a:lnTo>
                  <a:lnTo>
                    <a:pt x="92" y="88"/>
                  </a:lnTo>
                  <a:lnTo>
                    <a:pt x="95" y="88"/>
                  </a:lnTo>
                  <a:lnTo>
                    <a:pt x="95" y="88"/>
                  </a:lnTo>
                  <a:lnTo>
                    <a:pt x="97" y="88"/>
                  </a:lnTo>
                  <a:lnTo>
                    <a:pt x="97" y="85"/>
                  </a:lnTo>
                  <a:lnTo>
                    <a:pt x="97" y="85"/>
                  </a:lnTo>
                  <a:lnTo>
                    <a:pt x="97" y="83"/>
                  </a:lnTo>
                  <a:lnTo>
                    <a:pt x="97" y="83"/>
                  </a:lnTo>
                  <a:lnTo>
                    <a:pt x="95" y="78"/>
                  </a:lnTo>
                  <a:lnTo>
                    <a:pt x="97" y="76"/>
                  </a:lnTo>
                  <a:lnTo>
                    <a:pt x="97" y="76"/>
                  </a:lnTo>
                  <a:lnTo>
                    <a:pt x="97" y="76"/>
                  </a:lnTo>
                  <a:lnTo>
                    <a:pt x="100" y="76"/>
                  </a:lnTo>
                  <a:lnTo>
                    <a:pt x="109" y="69"/>
                  </a:lnTo>
                  <a:lnTo>
                    <a:pt x="109" y="64"/>
                  </a:lnTo>
                  <a:lnTo>
                    <a:pt x="111" y="45"/>
                  </a:lnTo>
                  <a:lnTo>
                    <a:pt x="109" y="52"/>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0" name="New Hempshire"/>
            <p:cNvSpPr>
              <a:spLocks/>
            </p:cNvSpPr>
            <p:nvPr/>
          </p:nvSpPr>
          <p:spPr bwMode="auto">
            <a:xfrm>
              <a:off x="8094414" y="1587600"/>
              <a:ext cx="252413" cy="534988"/>
            </a:xfrm>
            <a:custGeom>
              <a:avLst/>
              <a:gdLst>
                <a:gd name="T0" fmla="*/ 144 w 159"/>
                <a:gd name="T1" fmla="*/ 240 h 337"/>
                <a:gd name="T2" fmla="*/ 128 w 159"/>
                <a:gd name="T3" fmla="*/ 230 h 337"/>
                <a:gd name="T4" fmla="*/ 125 w 159"/>
                <a:gd name="T5" fmla="*/ 228 h 337"/>
                <a:gd name="T6" fmla="*/ 123 w 159"/>
                <a:gd name="T7" fmla="*/ 223 h 337"/>
                <a:gd name="T8" fmla="*/ 111 w 159"/>
                <a:gd name="T9" fmla="*/ 178 h 337"/>
                <a:gd name="T10" fmla="*/ 78 w 159"/>
                <a:gd name="T11" fmla="*/ 69 h 337"/>
                <a:gd name="T12" fmla="*/ 59 w 159"/>
                <a:gd name="T13" fmla="*/ 10 h 337"/>
                <a:gd name="T14" fmla="*/ 52 w 159"/>
                <a:gd name="T15" fmla="*/ 10 h 337"/>
                <a:gd name="T16" fmla="*/ 47 w 159"/>
                <a:gd name="T17" fmla="*/ 10 h 337"/>
                <a:gd name="T18" fmla="*/ 40 w 159"/>
                <a:gd name="T19" fmla="*/ 10 h 337"/>
                <a:gd name="T20" fmla="*/ 40 w 159"/>
                <a:gd name="T21" fmla="*/ 8 h 337"/>
                <a:gd name="T22" fmla="*/ 38 w 159"/>
                <a:gd name="T23" fmla="*/ 8 h 337"/>
                <a:gd name="T24" fmla="*/ 28 w 159"/>
                <a:gd name="T25" fmla="*/ 38 h 337"/>
                <a:gd name="T26" fmla="*/ 26 w 159"/>
                <a:gd name="T27" fmla="*/ 50 h 337"/>
                <a:gd name="T28" fmla="*/ 28 w 159"/>
                <a:gd name="T29" fmla="*/ 81 h 337"/>
                <a:gd name="T30" fmla="*/ 36 w 159"/>
                <a:gd name="T31" fmla="*/ 88 h 337"/>
                <a:gd name="T32" fmla="*/ 38 w 159"/>
                <a:gd name="T33" fmla="*/ 93 h 337"/>
                <a:gd name="T34" fmla="*/ 38 w 159"/>
                <a:gd name="T35" fmla="*/ 107 h 337"/>
                <a:gd name="T36" fmla="*/ 38 w 159"/>
                <a:gd name="T37" fmla="*/ 109 h 337"/>
                <a:gd name="T38" fmla="*/ 33 w 159"/>
                <a:gd name="T39" fmla="*/ 116 h 337"/>
                <a:gd name="T40" fmla="*/ 31 w 159"/>
                <a:gd name="T41" fmla="*/ 119 h 337"/>
                <a:gd name="T42" fmla="*/ 31 w 159"/>
                <a:gd name="T43" fmla="*/ 121 h 337"/>
                <a:gd name="T44" fmla="*/ 26 w 159"/>
                <a:gd name="T45" fmla="*/ 124 h 337"/>
                <a:gd name="T46" fmla="*/ 14 w 159"/>
                <a:gd name="T47" fmla="*/ 133 h 337"/>
                <a:gd name="T48" fmla="*/ 7 w 159"/>
                <a:gd name="T49" fmla="*/ 138 h 337"/>
                <a:gd name="T50" fmla="*/ 5 w 159"/>
                <a:gd name="T51" fmla="*/ 143 h 337"/>
                <a:gd name="T52" fmla="*/ 5 w 159"/>
                <a:gd name="T53" fmla="*/ 145 h 337"/>
                <a:gd name="T54" fmla="*/ 10 w 159"/>
                <a:gd name="T55" fmla="*/ 157 h 337"/>
                <a:gd name="T56" fmla="*/ 7 w 159"/>
                <a:gd name="T57" fmla="*/ 206 h 337"/>
                <a:gd name="T58" fmla="*/ 0 w 159"/>
                <a:gd name="T59" fmla="*/ 242 h 337"/>
                <a:gd name="T60" fmla="*/ 5 w 159"/>
                <a:gd name="T61" fmla="*/ 266 h 337"/>
                <a:gd name="T62" fmla="*/ 5 w 159"/>
                <a:gd name="T63" fmla="*/ 285 h 337"/>
                <a:gd name="T64" fmla="*/ 10 w 159"/>
                <a:gd name="T65" fmla="*/ 292 h 337"/>
                <a:gd name="T66" fmla="*/ 5 w 159"/>
                <a:gd name="T67" fmla="*/ 322 h 337"/>
                <a:gd name="T68" fmla="*/ 7 w 159"/>
                <a:gd name="T69" fmla="*/ 330 h 337"/>
                <a:gd name="T70" fmla="*/ 33 w 159"/>
                <a:gd name="T71" fmla="*/ 334 h 337"/>
                <a:gd name="T72" fmla="*/ 66 w 159"/>
                <a:gd name="T73" fmla="*/ 327 h 337"/>
                <a:gd name="T74" fmla="*/ 90 w 159"/>
                <a:gd name="T75" fmla="*/ 322 h 337"/>
                <a:gd name="T76" fmla="*/ 118 w 159"/>
                <a:gd name="T77" fmla="*/ 315 h 337"/>
                <a:gd name="T78" fmla="*/ 123 w 159"/>
                <a:gd name="T79" fmla="*/ 308 h 337"/>
                <a:gd name="T80" fmla="*/ 128 w 159"/>
                <a:gd name="T81" fmla="*/ 296 h 337"/>
                <a:gd name="T82" fmla="*/ 137 w 159"/>
                <a:gd name="T83" fmla="*/ 289 h 337"/>
                <a:gd name="T84" fmla="*/ 147 w 159"/>
                <a:gd name="T85" fmla="*/ 285 h 337"/>
                <a:gd name="T86" fmla="*/ 149 w 159"/>
                <a:gd name="T87" fmla="*/ 282 h 337"/>
                <a:gd name="T88" fmla="*/ 159 w 159"/>
                <a:gd name="T89" fmla="*/ 259 h 337"/>
                <a:gd name="T90" fmla="*/ 144 w 159"/>
                <a:gd name="T91" fmla="*/ 24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9" h="337">
                  <a:moveTo>
                    <a:pt x="144" y="240"/>
                  </a:moveTo>
                  <a:lnTo>
                    <a:pt x="144" y="240"/>
                  </a:lnTo>
                  <a:lnTo>
                    <a:pt x="133" y="232"/>
                  </a:lnTo>
                  <a:lnTo>
                    <a:pt x="128" y="230"/>
                  </a:lnTo>
                  <a:lnTo>
                    <a:pt x="128" y="230"/>
                  </a:lnTo>
                  <a:lnTo>
                    <a:pt x="125" y="228"/>
                  </a:lnTo>
                  <a:lnTo>
                    <a:pt x="123" y="225"/>
                  </a:lnTo>
                  <a:lnTo>
                    <a:pt x="123" y="223"/>
                  </a:lnTo>
                  <a:lnTo>
                    <a:pt x="121" y="206"/>
                  </a:lnTo>
                  <a:lnTo>
                    <a:pt x="111" y="178"/>
                  </a:lnTo>
                  <a:lnTo>
                    <a:pt x="92" y="119"/>
                  </a:lnTo>
                  <a:lnTo>
                    <a:pt x="78" y="69"/>
                  </a:lnTo>
                  <a:lnTo>
                    <a:pt x="76" y="64"/>
                  </a:lnTo>
                  <a:lnTo>
                    <a:pt x="59" y="10"/>
                  </a:lnTo>
                  <a:lnTo>
                    <a:pt x="54" y="0"/>
                  </a:lnTo>
                  <a:lnTo>
                    <a:pt x="52" y="10"/>
                  </a:lnTo>
                  <a:lnTo>
                    <a:pt x="52" y="10"/>
                  </a:lnTo>
                  <a:lnTo>
                    <a:pt x="47" y="10"/>
                  </a:lnTo>
                  <a:lnTo>
                    <a:pt x="45" y="10"/>
                  </a:lnTo>
                  <a:lnTo>
                    <a:pt x="40" y="10"/>
                  </a:lnTo>
                  <a:lnTo>
                    <a:pt x="40" y="8"/>
                  </a:lnTo>
                  <a:lnTo>
                    <a:pt x="40" y="8"/>
                  </a:lnTo>
                  <a:lnTo>
                    <a:pt x="38" y="5"/>
                  </a:lnTo>
                  <a:lnTo>
                    <a:pt x="38" y="8"/>
                  </a:lnTo>
                  <a:lnTo>
                    <a:pt x="31" y="15"/>
                  </a:lnTo>
                  <a:lnTo>
                    <a:pt x="28" y="38"/>
                  </a:lnTo>
                  <a:lnTo>
                    <a:pt x="28" y="45"/>
                  </a:lnTo>
                  <a:lnTo>
                    <a:pt x="26" y="50"/>
                  </a:lnTo>
                  <a:lnTo>
                    <a:pt x="26" y="79"/>
                  </a:lnTo>
                  <a:lnTo>
                    <a:pt x="28" y="81"/>
                  </a:lnTo>
                  <a:lnTo>
                    <a:pt x="31" y="83"/>
                  </a:lnTo>
                  <a:lnTo>
                    <a:pt x="36" y="88"/>
                  </a:lnTo>
                  <a:lnTo>
                    <a:pt x="38" y="93"/>
                  </a:lnTo>
                  <a:lnTo>
                    <a:pt x="38" y="93"/>
                  </a:lnTo>
                  <a:lnTo>
                    <a:pt x="40" y="95"/>
                  </a:lnTo>
                  <a:lnTo>
                    <a:pt x="38" y="107"/>
                  </a:lnTo>
                  <a:lnTo>
                    <a:pt x="38" y="109"/>
                  </a:lnTo>
                  <a:lnTo>
                    <a:pt x="38" y="109"/>
                  </a:lnTo>
                  <a:lnTo>
                    <a:pt x="38" y="109"/>
                  </a:lnTo>
                  <a:lnTo>
                    <a:pt x="33" y="116"/>
                  </a:lnTo>
                  <a:lnTo>
                    <a:pt x="33" y="119"/>
                  </a:lnTo>
                  <a:lnTo>
                    <a:pt x="31" y="119"/>
                  </a:lnTo>
                  <a:lnTo>
                    <a:pt x="31" y="121"/>
                  </a:lnTo>
                  <a:lnTo>
                    <a:pt x="31" y="121"/>
                  </a:lnTo>
                  <a:lnTo>
                    <a:pt x="28" y="124"/>
                  </a:lnTo>
                  <a:lnTo>
                    <a:pt x="26" y="124"/>
                  </a:lnTo>
                  <a:lnTo>
                    <a:pt x="21" y="131"/>
                  </a:lnTo>
                  <a:lnTo>
                    <a:pt x="14" y="133"/>
                  </a:lnTo>
                  <a:lnTo>
                    <a:pt x="10" y="138"/>
                  </a:lnTo>
                  <a:lnTo>
                    <a:pt x="7" y="138"/>
                  </a:lnTo>
                  <a:lnTo>
                    <a:pt x="7" y="138"/>
                  </a:lnTo>
                  <a:lnTo>
                    <a:pt x="5" y="143"/>
                  </a:lnTo>
                  <a:lnTo>
                    <a:pt x="5" y="145"/>
                  </a:lnTo>
                  <a:lnTo>
                    <a:pt x="5" y="145"/>
                  </a:lnTo>
                  <a:lnTo>
                    <a:pt x="7" y="154"/>
                  </a:lnTo>
                  <a:lnTo>
                    <a:pt x="10" y="157"/>
                  </a:lnTo>
                  <a:lnTo>
                    <a:pt x="10" y="159"/>
                  </a:lnTo>
                  <a:lnTo>
                    <a:pt x="7" y="206"/>
                  </a:lnTo>
                  <a:lnTo>
                    <a:pt x="2" y="230"/>
                  </a:lnTo>
                  <a:lnTo>
                    <a:pt x="0" y="242"/>
                  </a:lnTo>
                  <a:lnTo>
                    <a:pt x="2" y="261"/>
                  </a:lnTo>
                  <a:lnTo>
                    <a:pt x="5" y="266"/>
                  </a:lnTo>
                  <a:lnTo>
                    <a:pt x="5" y="277"/>
                  </a:lnTo>
                  <a:lnTo>
                    <a:pt x="5" y="285"/>
                  </a:lnTo>
                  <a:lnTo>
                    <a:pt x="7" y="289"/>
                  </a:lnTo>
                  <a:lnTo>
                    <a:pt x="10" y="292"/>
                  </a:lnTo>
                  <a:lnTo>
                    <a:pt x="12" y="303"/>
                  </a:lnTo>
                  <a:lnTo>
                    <a:pt x="5" y="322"/>
                  </a:lnTo>
                  <a:lnTo>
                    <a:pt x="5" y="325"/>
                  </a:lnTo>
                  <a:lnTo>
                    <a:pt x="7" y="330"/>
                  </a:lnTo>
                  <a:lnTo>
                    <a:pt x="19" y="337"/>
                  </a:lnTo>
                  <a:lnTo>
                    <a:pt x="33" y="334"/>
                  </a:lnTo>
                  <a:lnTo>
                    <a:pt x="64" y="327"/>
                  </a:lnTo>
                  <a:lnTo>
                    <a:pt x="66" y="327"/>
                  </a:lnTo>
                  <a:lnTo>
                    <a:pt x="88" y="322"/>
                  </a:lnTo>
                  <a:lnTo>
                    <a:pt x="90" y="322"/>
                  </a:lnTo>
                  <a:lnTo>
                    <a:pt x="90" y="322"/>
                  </a:lnTo>
                  <a:lnTo>
                    <a:pt x="118" y="315"/>
                  </a:lnTo>
                  <a:lnTo>
                    <a:pt x="121" y="308"/>
                  </a:lnTo>
                  <a:lnTo>
                    <a:pt x="123" y="308"/>
                  </a:lnTo>
                  <a:lnTo>
                    <a:pt x="128" y="299"/>
                  </a:lnTo>
                  <a:lnTo>
                    <a:pt x="128" y="296"/>
                  </a:lnTo>
                  <a:lnTo>
                    <a:pt x="130" y="296"/>
                  </a:lnTo>
                  <a:lnTo>
                    <a:pt x="137" y="289"/>
                  </a:lnTo>
                  <a:lnTo>
                    <a:pt x="144" y="285"/>
                  </a:lnTo>
                  <a:lnTo>
                    <a:pt x="147" y="285"/>
                  </a:lnTo>
                  <a:lnTo>
                    <a:pt x="147" y="282"/>
                  </a:lnTo>
                  <a:lnTo>
                    <a:pt x="149" y="282"/>
                  </a:lnTo>
                  <a:lnTo>
                    <a:pt x="156" y="282"/>
                  </a:lnTo>
                  <a:lnTo>
                    <a:pt x="159" y="259"/>
                  </a:lnTo>
                  <a:lnTo>
                    <a:pt x="147" y="254"/>
                  </a:lnTo>
                  <a:lnTo>
                    <a:pt x="144" y="240"/>
                  </a:lnTo>
                  <a:close/>
                </a:path>
              </a:pathLst>
            </a:custGeom>
            <a:solidFill>
              <a:schemeClr val="accent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0" name="Nevada"/>
            <p:cNvSpPr>
              <a:spLocks/>
            </p:cNvSpPr>
            <p:nvPr/>
          </p:nvSpPr>
          <p:spPr bwMode="auto">
            <a:xfrm>
              <a:off x="1269752" y="2246412"/>
              <a:ext cx="976313" cy="1509713"/>
            </a:xfrm>
            <a:custGeom>
              <a:avLst/>
              <a:gdLst>
                <a:gd name="T0" fmla="*/ 535 w 615"/>
                <a:gd name="T1" fmla="*/ 530 h 951"/>
                <a:gd name="T2" fmla="*/ 559 w 615"/>
                <a:gd name="T3" fmla="*/ 414 h 951"/>
                <a:gd name="T4" fmla="*/ 570 w 615"/>
                <a:gd name="T5" fmla="*/ 343 h 951"/>
                <a:gd name="T6" fmla="*/ 615 w 615"/>
                <a:gd name="T7" fmla="*/ 118 h 951"/>
                <a:gd name="T8" fmla="*/ 575 w 615"/>
                <a:gd name="T9" fmla="*/ 109 h 951"/>
                <a:gd name="T10" fmla="*/ 537 w 615"/>
                <a:gd name="T11" fmla="*/ 102 h 951"/>
                <a:gd name="T12" fmla="*/ 398 w 615"/>
                <a:gd name="T13" fmla="*/ 71 h 951"/>
                <a:gd name="T14" fmla="*/ 353 w 615"/>
                <a:gd name="T15" fmla="*/ 61 h 951"/>
                <a:gd name="T16" fmla="*/ 249 w 615"/>
                <a:gd name="T17" fmla="*/ 38 h 951"/>
                <a:gd name="T18" fmla="*/ 149 w 615"/>
                <a:gd name="T19" fmla="*/ 14 h 951"/>
                <a:gd name="T20" fmla="*/ 90 w 615"/>
                <a:gd name="T21" fmla="*/ 0 h 951"/>
                <a:gd name="T22" fmla="*/ 55 w 615"/>
                <a:gd name="T23" fmla="*/ 132 h 951"/>
                <a:gd name="T24" fmla="*/ 38 w 615"/>
                <a:gd name="T25" fmla="*/ 199 h 951"/>
                <a:gd name="T26" fmla="*/ 31 w 615"/>
                <a:gd name="T27" fmla="*/ 227 h 951"/>
                <a:gd name="T28" fmla="*/ 19 w 615"/>
                <a:gd name="T29" fmla="*/ 270 h 951"/>
                <a:gd name="T30" fmla="*/ 7 w 615"/>
                <a:gd name="T31" fmla="*/ 317 h 951"/>
                <a:gd name="T32" fmla="*/ 0 w 615"/>
                <a:gd name="T33" fmla="*/ 343 h 951"/>
                <a:gd name="T34" fmla="*/ 5 w 615"/>
                <a:gd name="T35" fmla="*/ 367 h 951"/>
                <a:gd name="T36" fmla="*/ 45 w 615"/>
                <a:gd name="T37" fmla="*/ 426 h 951"/>
                <a:gd name="T38" fmla="*/ 109 w 615"/>
                <a:gd name="T39" fmla="*/ 523 h 951"/>
                <a:gd name="T40" fmla="*/ 201 w 615"/>
                <a:gd name="T41" fmla="*/ 663 h 951"/>
                <a:gd name="T42" fmla="*/ 215 w 615"/>
                <a:gd name="T43" fmla="*/ 681 h 951"/>
                <a:gd name="T44" fmla="*/ 253 w 615"/>
                <a:gd name="T45" fmla="*/ 738 h 951"/>
                <a:gd name="T46" fmla="*/ 282 w 615"/>
                <a:gd name="T47" fmla="*/ 783 h 951"/>
                <a:gd name="T48" fmla="*/ 298 w 615"/>
                <a:gd name="T49" fmla="*/ 805 h 951"/>
                <a:gd name="T50" fmla="*/ 336 w 615"/>
                <a:gd name="T51" fmla="*/ 864 h 951"/>
                <a:gd name="T52" fmla="*/ 346 w 615"/>
                <a:gd name="T53" fmla="*/ 876 h 951"/>
                <a:gd name="T54" fmla="*/ 395 w 615"/>
                <a:gd name="T55" fmla="*/ 951 h 951"/>
                <a:gd name="T56" fmla="*/ 405 w 615"/>
                <a:gd name="T57" fmla="*/ 932 h 951"/>
                <a:gd name="T58" fmla="*/ 405 w 615"/>
                <a:gd name="T59" fmla="*/ 928 h 951"/>
                <a:gd name="T60" fmla="*/ 407 w 615"/>
                <a:gd name="T61" fmla="*/ 909 h 951"/>
                <a:gd name="T62" fmla="*/ 405 w 615"/>
                <a:gd name="T63" fmla="*/ 887 h 951"/>
                <a:gd name="T64" fmla="*/ 407 w 615"/>
                <a:gd name="T65" fmla="*/ 831 h 951"/>
                <a:gd name="T66" fmla="*/ 410 w 615"/>
                <a:gd name="T67" fmla="*/ 816 h 951"/>
                <a:gd name="T68" fmla="*/ 412 w 615"/>
                <a:gd name="T69" fmla="*/ 816 h 951"/>
                <a:gd name="T70" fmla="*/ 428 w 615"/>
                <a:gd name="T71" fmla="*/ 814 h 951"/>
                <a:gd name="T72" fmla="*/ 447 w 615"/>
                <a:gd name="T73" fmla="*/ 819 h 951"/>
                <a:gd name="T74" fmla="*/ 450 w 615"/>
                <a:gd name="T75" fmla="*/ 823 h 951"/>
                <a:gd name="T76" fmla="*/ 452 w 615"/>
                <a:gd name="T77" fmla="*/ 828 h 951"/>
                <a:gd name="T78" fmla="*/ 452 w 615"/>
                <a:gd name="T79" fmla="*/ 828 h 951"/>
                <a:gd name="T80" fmla="*/ 454 w 615"/>
                <a:gd name="T81" fmla="*/ 835 h 951"/>
                <a:gd name="T82" fmla="*/ 457 w 615"/>
                <a:gd name="T83" fmla="*/ 835 h 951"/>
                <a:gd name="T84" fmla="*/ 459 w 615"/>
                <a:gd name="T85" fmla="*/ 835 h 951"/>
                <a:gd name="T86" fmla="*/ 466 w 615"/>
                <a:gd name="T87" fmla="*/ 835 h 951"/>
                <a:gd name="T88" fmla="*/ 466 w 615"/>
                <a:gd name="T89" fmla="*/ 835 h 951"/>
                <a:gd name="T90" fmla="*/ 480 w 615"/>
                <a:gd name="T91" fmla="*/ 819 h 951"/>
                <a:gd name="T92" fmla="*/ 485 w 615"/>
                <a:gd name="T93" fmla="*/ 783 h 951"/>
                <a:gd name="T94" fmla="*/ 490 w 615"/>
                <a:gd name="T95" fmla="*/ 760 h 951"/>
                <a:gd name="T96" fmla="*/ 497 w 615"/>
                <a:gd name="T97" fmla="*/ 719 h 951"/>
                <a:gd name="T98" fmla="*/ 525 w 615"/>
                <a:gd name="T99" fmla="*/ 582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5" h="951">
                  <a:moveTo>
                    <a:pt x="525" y="582"/>
                  </a:moveTo>
                  <a:lnTo>
                    <a:pt x="535" y="530"/>
                  </a:lnTo>
                  <a:lnTo>
                    <a:pt x="537" y="518"/>
                  </a:lnTo>
                  <a:lnTo>
                    <a:pt x="559" y="414"/>
                  </a:lnTo>
                  <a:lnTo>
                    <a:pt x="566" y="369"/>
                  </a:lnTo>
                  <a:lnTo>
                    <a:pt x="570" y="343"/>
                  </a:lnTo>
                  <a:lnTo>
                    <a:pt x="592" y="236"/>
                  </a:lnTo>
                  <a:lnTo>
                    <a:pt x="615" y="118"/>
                  </a:lnTo>
                  <a:lnTo>
                    <a:pt x="594" y="113"/>
                  </a:lnTo>
                  <a:lnTo>
                    <a:pt x="575" y="109"/>
                  </a:lnTo>
                  <a:lnTo>
                    <a:pt x="551" y="104"/>
                  </a:lnTo>
                  <a:lnTo>
                    <a:pt x="537" y="102"/>
                  </a:lnTo>
                  <a:lnTo>
                    <a:pt x="528" y="99"/>
                  </a:lnTo>
                  <a:lnTo>
                    <a:pt x="398" y="71"/>
                  </a:lnTo>
                  <a:lnTo>
                    <a:pt x="386" y="68"/>
                  </a:lnTo>
                  <a:lnTo>
                    <a:pt x="353" y="61"/>
                  </a:lnTo>
                  <a:lnTo>
                    <a:pt x="350" y="61"/>
                  </a:lnTo>
                  <a:lnTo>
                    <a:pt x="249" y="38"/>
                  </a:lnTo>
                  <a:lnTo>
                    <a:pt x="197" y="26"/>
                  </a:lnTo>
                  <a:lnTo>
                    <a:pt x="149" y="14"/>
                  </a:lnTo>
                  <a:lnTo>
                    <a:pt x="147" y="14"/>
                  </a:lnTo>
                  <a:lnTo>
                    <a:pt x="90" y="0"/>
                  </a:lnTo>
                  <a:lnTo>
                    <a:pt x="64" y="94"/>
                  </a:lnTo>
                  <a:lnTo>
                    <a:pt x="55" y="132"/>
                  </a:lnTo>
                  <a:lnTo>
                    <a:pt x="45" y="177"/>
                  </a:lnTo>
                  <a:lnTo>
                    <a:pt x="38" y="199"/>
                  </a:lnTo>
                  <a:lnTo>
                    <a:pt x="38" y="206"/>
                  </a:lnTo>
                  <a:lnTo>
                    <a:pt x="31" y="227"/>
                  </a:lnTo>
                  <a:lnTo>
                    <a:pt x="21" y="262"/>
                  </a:lnTo>
                  <a:lnTo>
                    <a:pt x="19" y="270"/>
                  </a:lnTo>
                  <a:lnTo>
                    <a:pt x="12" y="303"/>
                  </a:lnTo>
                  <a:lnTo>
                    <a:pt x="7" y="317"/>
                  </a:lnTo>
                  <a:lnTo>
                    <a:pt x="3" y="336"/>
                  </a:lnTo>
                  <a:lnTo>
                    <a:pt x="0" y="343"/>
                  </a:lnTo>
                  <a:lnTo>
                    <a:pt x="0" y="348"/>
                  </a:lnTo>
                  <a:lnTo>
                    <a:pt x="5" y="367"/>
                  </a:lnTo>
                  <a:lnTo>
                    <a:pt x="26" y="400"/>
                  </a:lnTo>
                  <a:lnTo>
                    <a:pt x="45" y="426"/>
                  </a:lnTo>
                  <a:lnTo>
                    <a:pt x="57" y="445"/>
                  </a:lnTo>
                  <a:lnTo>
                    <a:pt x="109" y="523"/>
                  </a:lnTo>
                  <a:lnTo>
                    <a:pt x="154" y="589"/>
                  </a:lnTo>
                  <a:lnTo>
                    <a:pt x="201" y="663"/>
                  </a:lnTo>
                  <a:lnTo>
                    <a:pt x="204" y="665"/>
                  </a:lnTo>
                  <a:lnTo>
                    <a:pt x="215" y="681"/>
                  </a:lnTo>
                  <a:lnTo>
                    <a:pt x="220" y="689"/>
                  </a:lnTo>
                  <a:lnTo>
                    <a:pt x="253" y="738"/>
                  </a:lnTo>
                  <a:lnTo>
                    <a:pt x="279" y="776"/>
                  </a:lnTo>
                  <a:lnTo>
                    <a:pt x="282" y="783"/>
                  </a:lnTo>
                  <a:lnTo>
                    <a:pt x="296" y="802"/>
                  </a:lnTo>
                  <a:lnTo>
                    <a:pt x="298" y="805"/>
                  </a:lnTo>
                  <a:lnTo>
                    <a:pt x="317" y="833"/>
                  </a:lnTo>
                  <a:lnTo>
                    <a:pt x="336" y="864"/>
                  </a:lnTo>
                  <a:lnTo>
                    <a:pt x="343" y="873"/>
                  </a:lnTo>
                  <a:lnTo>
                    <a:pt x="346" y="876"/>
                  </a:lnTo>
                  <a:lnTo>
                    <a:pt x="381" y="930"/>
                  </a:lnTo>
                  <a:lnTo>
                    <a:pt x="395" y="951"/>
                  </a:lnTo>
                  <a:lnTo>
                    <a:pt x="405" y="935"/>
                  </a:lnTo>
                  <a:lnTo>
                    <a:pt x="405" y="932"/>
                  </a:lnTo>
                  <a:lnTo>
                    <a:pt x="405" y="930"/>
                  </a:lnTo>
                  <a:lnTo>
                    <a:pt x="405" y="928"/>
                  </a:lnTo>
                  <a:lnTo>
                    <a:pt x="407" y="913"/>
                  </a:lnTo>
                  <a:lnTo>
                    <a:pt x="407" y="909"/>
                  </a:lnTo>
                  <a:lnTo>
                    <a:pt x="405" y="902"/>
                  </a:lnTo>
                  <a:lnTo>
                    <a:pt x="405" y="887"/>
                  </a:lnTo>
                  <a:lnTo>
                    <a:pt x="405" y="866"/>
                  </a:lnTo>
                  <a:lnTo>
                    <a:pt x="407" y="831"/>
                  </a:lnTo>
                  <a:lnTo>
                    <a:pt x="410" y="819"/>
                  </a:lnTo>
                  <a:lnTo>
                    <a:pt x="410" y="816"/>
                  </a:lnTo>
                  <a:lnTo>
                    <a:pt x="410" y="816"/>
                  </a:lnTo>
                  <a:lnTo>
                    <a:pt x="412" y="816"/>
                  </a:lnTo>
                  <a:lnTo>
                    <a:pt x="421" y="814"/>
                  </a:lnTo>
                  <a:lnTo>
                    <a:pt x="428" y="814"/>
                  </a:lnTo>
                  <a:lnTo>
                    <a:pt x="433" y="814"/>
                  </a:lnTo>
                  <a:lnTo>
                    <a:pt x="447" y="819"/>
                  </a:lnTo>
                  <a:lnTo>
                    <a:pt x="447" y="819"/>
                  </a:lnTo>
                  <a:lnTo>
                    <a:pt x="450" y="823"/>
                  </a:lnTo>
                  <a:lnTo>
                    <a:pt x="452" y="826"/>
                  </a:lnTo>
                  <a:lnTo>
                    <a:pt x="452" y="828"/>
                  </a:lnTo>
                  <a:lnTo>
                    <a:pt x="452" y="828"/>
                  </a:lnTo>
                  <a:lnTo>
                    <a:pt x="452" y="828"/>
                  </a:lnTo>
                  <a:lnTo>
                    <a:pt x="452" y="831"/>
                  </a:lnTo>
                  <a:lnTo>
                    <a:pt x="454" y="835"/>
                  </a:lnTo>
                  <a:lnTo>
                    <a:pt x="457" y="835"/>
                  </a:lnTo>
                  <a:lnTo>
                    <a:pt x="457" y="835"/>
                  </a:lnTo>
                  <a:lnTo>
                    <a:pt x="457" y="835"/>
                  </a:lnTo>
                  <a:lnTo>
                    <a:pt x="459" y="835"/>
                  </a:lnTo>
                  <a:lnTo>
                    <a:pt x="466" y="835"/>
                  </a:lnTo>
                  <a:lnTo>
                    <a:pt x="466" y="835"/>
                  </a:lnTo>
                  <a:lnTo>
                    <a:pt x="466" y="835"/>
                  </a:lnTo>
                  <a:lnTo>
                    <a:pt x="466" y="835"/>
                  </a:lnTo>
                  <a:lnTo>
                    <a:pt x="469" y="835"/>
                  </a:lnTo>
                  <a:lnTo>
                    <a:pt x="480" y="819"/>
                  </a:lnTo>
                  <a:lnTo>
                    <a:pt x="483" y="797"/>
                  </a:lnTo>
                  <a:lnTo>
                    <a:pt x="485" y="783"/>
                  </a:lnTo>
                  <a:lnTo>
                    <a:pt x="490" y="762"/>
                  </a:lnTo>
                  <a:lnTo>
                    <a:pt x="490" y="760"/>
                  </a:lnTo>
                  <a:lnTo>
                    <a:pt x="495" y="738"/>
                  </a:lnTo>
                  <a:lnTo>
                    <a:pt x="497" y="719"/>
                  </a:lnTo>
                  <a:lnTo>
                    <a:pt x="511" y="648"/>
                  </a:lnTo>
                  <a:lnTo>
                    <a:pt x="525" y="582"/>
                  </a:lnTo>
                  <a:close/>
                </a:path>
              </a:pathLst>
            </a:custGeom>
            <a:solidFill>
              <a:schemeClr val="accent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2" name="Nebraska"/>
            <p:cNvSpPr>
              <a:spLocks/>
            </p:cNvSpPr>
            <p:nvPr/>
          </p:nvSpPr>
          <p:spPr bwMode="auto">
            <a:xfrm>
              <a:off x="3647827" y="2433737"/>
              <a:ext cx="1273175" cy="631825"/>
            </a:xfrm>
            <a:custGeom>
              <a:avLst/>
              <a:gdLst>
                <a:gd name="T0" fmla="*/ 296 w 802"/>
                <a:gd name="T1" fmla="*/ 388 h 398"/>
                <a:gd name="T2" fmla="*/ 348 w 802"/>
                <a:gd name="T3" fmla="*/ 391 h 398"/>
                <a:gd name="T4" fmla="*/ 400 w 802"/>
                <a:gd name="T5" fmla="*/ 393 h 398"/>
                <a:gd name="T6" fmla="*/ 452 w 802"/>
                <a:gd name="T7" fmla="*/ 393 h 398"/>
                <a:gd name="T8" fmla="*/ 504 w 802"/>
                <a:gd name="T9" fmla="*/ 395 h 398"/>
                <a:gd name="T10" fmla="*/ 558 w 802"/>
                <a:gd name="T11" fmla="*/ 398 h 398"/>
                <a:gd name="T12" fmla="*/ 610 w 802"/>
                <a:gd name="T13" fmla="*/ 398 h 398"/>
                <a:gd name="T14" fmla="*/ 662 w 802"/>
                <a:gd name="T15" fmla="*/ 398 h 398"/>
                <a:gd name="T16" fmla="*/ 714 w 802"/>
                <a:gd name="T17" fmla="*/ 398 h 398"/>
                <a:gd name="T18" fmla="*/ 757 w 802"/>
                <a:gd name="T19" fmla="*/ 398 h 398"/>
                <a:gd name="T20" fmla="*/ 802 w 802"/>
                <a:gd name="T21" fmla="*/ 398 h 398"/>
                <a:gd name="T22" fmla="*/ 778 w 802"/>
                <a:gd name="T23" fmla="*/ 367 h 398"/>
                <a:gd name="T24" fmla="*/ 778 w 802"/>
                <a:gd name="T25" fmla="*/ 365 h 398"/>
                <a:gd name="T26" fmla="*/ 778 w 802"/>
                <a:gd name="T27" fmla="*/ 362 h 398"/>
                <a:gd name="T28" fmla="*/ 766 w 802"/>
                <a:gd name="T29" fmla="*/ 341 h 398"/>
                <a:gd name="T30" fmla="*/ 766 w 802"/>
                <a:gd name="T31" fmla="*/ 339 h 398"/>
                <a:gd name="T32" fmla="*/ 764 w 802"/>
                <a:gd name="T33" fmla="*/ 331 h 398"/>
                <a:gd name="T34" fmla="*/ 759 w 802"/>
                <a:gd name="T35" fmla="*/ 327 h 398"/>
                <a:gd name="T36" fmla="*/ 752 w 802"/>
                <a:gd name="T37" fmla="*/ 289 h 398"/>
                <a:gd name="T38" fmla="*/ 750 w 802"/>
                <a:gd name="T39" fmla="*/ 256 h 398"/>
                <a:gd name="T40" fmla="*/ 743 w 802"/>
                <a:gd name="T41" fmla="*/ 227 h 398"/>
                <a:gd name="T42" fmla="*/ 726 w 802"/>
                <a:gd name="T43" fmla="*/ 192 h 398"/>
                <a:gd name="T44" fmla="*/ 712 w 802"/>
                <a:gd name="T45" fmla="*/ 147 h 398"/>
                <a:gd name="T46" fmla="*/ 705 w 802"/>
                <a:gd name="T47" fmla="*/ 118 h 398"/>
                <a:gd name="T48" fmla="*/ 702 w 802"/>
                <a:gd name="T49" fmla="*/ 100 h 398"/>
                <a:gd name="T50" fmla="*/ 702 w 802"/>
                <a:gd name="T51" fmla="*/ 97 h 398"/>
                <a:gd name="T52" fmla="*/ 700 w 802"/>
                <a:gd name="T53" fmla="*/ 92 h 398"/>
                <a:gd name="T54" fmla="*/ 698 w 802"/>
                <a:gd name="T55" fmla="*/ 92 h 398"/>
                <a:gd name="T56" fmla="*/ 674 w 802"/>
                <a:gd name="T57" fmla="*/ 78 h 398"/>
                <a:gd name="T58" fmla="*/ 672 w 802"/>
                <a:gd name="T59" fmla="*/ 76 h 398"/>
                <a:gd name="T60" fmla="*/ 672 w 802"/>
                <a:gd name="T61" fmla="*/ 73 h 398"/>
                <a:gd name="T62" fmla="*/ 665 w 802"/>
                <a:gd name="T63" fmla="*/ 66 h 398"/>
                <a:gd name="T64" fmla="*/ 634 w 802"/>
                <a:gd name="T65" fmla="*/ 57 h 398"/>
                <a:gd name="T66" fmla="*/ 617 w 802"/>
                <a:gd name="T67" fmla="*/ 47 h 398"/>
                <a:gd name="T68" fmla="*/ 603 w 802"/>
                <a:gd name="T69" fmla="*/ 47 h 398"/>
                <a:gd name="T70" fmla="*/ 577 w 802"/>
                <a:gd name="T71" fmla="*/ 47 h 398"/>
                <a:gd name="T72" fmla="*/ 565 w 802"/>
                <a:gd name="T73" fmla="*/ 55 h 398"/>
                <a:gd name="T74" fmla="*/ 563 w 802"/>
                <a:gd name="T75" fmla="*/ 57 h 398"/>
                <a:gd name="T76" fmla="*/ 556 w 802"/>
                <a:gd name="T77" fmla="*/ 57 h 398"/>
                <a:gd name="T78" fmla="*/ 553 w 802"/>
                <a:gd name="T79" fmla="*/ 57 h 398"/>
                <a:gd name="T80" fmla="*/ 530 w 802"/>
                <a:gd name="T81" fmla="*/ 43 h 398"/>
                <a:gd name="T82" fmla="*/ 447 w 802"/>
                <a:gd name="T83" fmla="*/ 26 h 398"/>
                <a:gd name="T84" fmla="*/ 362 w 802"/>
                <a:gd name="T85" fmla="*/ 21 h 398"/>
                <a:gd name="T86" fmla="*/ 350 w 802"/>
                <a:gd name="T87" fmla="*/ 21 h 398"/>
                <a:gd name="T88" fmla="*/ 300 w 802"/>
                <a:gd name="T89" fmla="*/ 19 h 398"/>
                <a:gd name="T90" fmla="*/ 236 w 802"/>
                <a:gd name="T91" fmla="*/ 17 h 398"/>
                <a:gd name="T92" fmla="*/ 196 w 802"/>
                <a:gd name="T93" fmla="*/ 12 h 398"/>
                <a:gd name="T94" fmla="*/ 113 w 802"/>
                <a:gd name="T95" fmla="*/ 7 h 398"/>
                <a:gd name="T96" fmla="*/ 21 w 802"/>
                <a:gd name="T97" fmla="*/ 0 h 398"/>
                <a:gd name="T98" fmla="*/ 9 w 802"/>
                <a:gd name="T99" fmla="*/ 121 h 398"/>
                <a:gd name="T100" fmla="*/ 5 w 802"/>
                <a:gd name="T101" fmla="*/ 175 h 398"/>
                <a:gd name="T102" fmla="*/ 0 w 802"/>
                <a:gd name="T103" fmla="*/ 244 h 398"/>
                <a:gd name="T104" fmla="*/ 61 w 802"/>
                <a:gd name="T105" fmla="*/ 249 h 398"/>
                <a:gd name="T106" fmla="*/ 130 w 802"/>
                <a:gd name="T107" fmla="*/ 253 h 398"/>
                <a:gd name="T108" fmla="*/ 180 w 802"/>
                <a:gd name="T109" fmla="*/ 289 h 398"/>
                <a:gd name="T110" fmla="*/ 177 w 802"/>
                <a:gd name="T111" fmla="*/ 327 h 398"/>
                <a:gd name="T112" fmla="*/ 175 w 802"/>
                <a:gd name="T113" fmla="*/ 381 h 398"/>
                <a:gd name="T114" fmla="*/ 241 w 802"/>
                <a:gd name="T115" fmla="*/ 38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02" h="398">
                  <a:moveTo>
                    <a:pt x="241" y="384"/>
                  </a:moveTo>
                  <a:lnTo>
                    <a:pt x="296" y="388"/>
                  </a:lnTo>
                  <a:lnTo>
                    <a:pt x="296" y="388"/>
                  </a:lnTo>
                  <a:lnTo>
                    <a:pt x="348" y="391"/>
                  </a:lnTo>
                  <a:lnTo>
                    <a:pt x="348" y="391"/>
                  </a:lnTo>
                  <a:lnTo>
                    <a:pt x="400" y="393"/>
                  </a:lnTo>
                  <a:lnTo>
                    <a:pt x="442" y="393"/>
                  </a:lnTo>
                  <a:lnTo>
                    <a:pt x="452" y="393"/>
                  </a:lnTo>
                  <a:lnTo>
                    <a:pt x="482" y="395"/>
                  </a:lnTo>
                  <a:lnTo>
                    <a:pt x="504" y="395"/>
                  </a:lnTo>
                  <a:lnTo>
                    <a:pt x="525" y="395"/>
                  </a:lnTo>
                  <a:lnTo>
                    <a:pt x="558" y="398"/>
                  </a:lnTo>
                  <a:lnTo>
                    <a:pt x="568" y="398"/>
                  </a:lnTo>
                  <a:lnTo>
                    <a:pt x="610" y="398"/>
                  </a:lnTo>
                  <a:lnTo>
                    <a:pt x="650" y="398"/>
                  </a:lnTo>
                  <a:lnTo>
                    <a:pt x="662" y="398"/>
                  </a:lnTo>
                  <a:lnTo>
                    <a:pt x="693" y="398"/>
                  </a:lnTo>
                  <a:lnTo>
                    <a:pt x="714" y="398"/>
                  </a:lnTo>
                  <a:lnTo>
                    <a:pt x="736" y="398"/>
                  </a:lnTo>
                  <a:lnTo>
                    <a:pt x="757" y="398"/>
                  </a:lnTo>
                  <a:lnTo>
                    <a:pt x="797" y="398"/>
                  </a:lnTo>
                  <a:lnTo>
                    <a:pt x="802" y="398"/>
                  </a:lnTo>
                  <a:lnTo>
                    <a:pt x="778" y="367"/>
                  </a:lnTo>
                  <a:lnTo>
                    <a:pt x="778" y="367"/>
                  </a:lnTo>
                  <a:lnTo>
                    <a:pt x="778" y="365"/>
                  </a:lnTo>
                  <a:lnTo>
                    <a:pt x="778" y="365"/>
                  </a:lnTo>
                  <a:lnTo>
                    <a:pt x="778" y="362"/>
                  </a:lnTo>
                  <a:lnTo>
                    <a:pt x="778" y="362"/>
                  </a:lnTo>
                  <a:lnTo>
                    <a:pt x="771" y="358"/>
                  </a:lnTo>
                  <a:lnTo>
                    <a:pt x="766" y="341"/>
                  </a:lnTo>
                  <a:lnTo>
                    <a:pt x="764" y="339"/>
                  </a:lnTo>
                  <a:lnTo>
                    <a:pt x="766" y="339"/>
                  </a:lnTo>
                  <a:lnTo>
                    <a:pt x="769" y="334"/>
                  </a:lnTo>
                  <a:lnTo>
                    <a:pt x="764" y="331"/>
                  </a:lnTo>
                  <a:lnTo>
                    <a:pt x="764" y="334"/>
                  </a:lnTo>
                  <a:lnTo>
                    <a:pt x="759" y="327"/>
                  </a:lnTo>
                  <a:lnTo>
                    <a:pt x="750" y="303"/>
                  </a:lnTo>
                  <a:lnTo>
                    <a:pt x="752" y="289"/>
                  </a:lnTo>
                  <a:lnTo>
                    <a:pt x="750" y="270"/>
                  </a:lnTo>
                  <a:lnTo>
                    <a:pt x="750" y="256"/>
                  </a:lnTo>
                  <a:lnTo>
                    <a:pt x="743" y="251"/>
                  </a:lnTo>
                  <a:lnTo>
                    <a:pt x="743" y="227"/>
                  </a:lnTo>
                  <a:lnTo>
                    <a:pt x="738" y="213"/>
                  </a:lnTo>
                  <a:lnTo>
                    <a:pt x="726" y="192"/>
                  </a:lnTo>
                  <a:lnTo>
                    <a:pt x="724" y="168"/>
                  </a:lnTo>
                  <a:lnTo>
                    <a:pt x="712" y="147"/>
                  </a:lnTo>
                  <a:lnTo>
                    <a:pt x="705" y="126"/>
                  </a:lnTo>
                  <a:lnTo>
                    <a:pt x="705" y="118"/>
                  </a:lnTo>
                  <a:lnTo>
                    <a:pt x="702" y="114"/>
                  </a:lnTo>
                  <a:lnTo>
                    <a:pt x="702" y="100"/>
                  </a:lnTo>
                  <a:lnTo>
                    <a:pt x="702" y="97"/>
                  </a:lnTo>
                  <a:lnTo>
                    <a:pt x="702" y="97"/>
                  </a:lnTo>
                  <a:lnTo>
                    <a:pt x="702" y="95"/>
                  </a:lnTo>
                  <a:lnTo>
                    <a:pt x="700" y="92"/>
                  </a:lnTo>
                  <a:lnTo>
                    <a:pt x="700" y="92"/>
                  </a:lnTo>
                  <a:lnTo>
                    <a:pt x="698" y="92"/>
                  </a:lnTo>
                  <a:lnTo>
                    <a:pt x="679" y="88"/>
                  </a:lnTo>
                  <a:lnTo>
                    <a:pt x="674" y="78"/>
                  </a:lnTo>
                  <a:lnTo>
                    <a:pt x="672" y="78"/>
                  </a:lnTo>
                  <a:lnTo>
                    <a:pt x="672" y="76"/>
                  </a:lnTo>
                  <a:lnTo>
                    <a:pt x="674" y="76"/>
                  </a:lnTo>
                  <a:lnTo>
                    <a:pt x="672" y="73"/>
                  </a:lnTo>
                  <a:lnTo>
                    <a:pt x="672" y="71"/>
                  </a:lnTo>
                  <a:lnTo>
                    <a:pt x="665" y="66"/>
                  </a:lnTo>
                  <a:lnTo>
                    <a:pt x="646" y="59"/>
                  </a:lnTo>
                  <a:lnTo>
                    <a:pt x="634" y="57"/>
                  </a:lnTo>
                  <a:lnTo>
                    <a:pt x="624" y="47"/>
                  </a:lnTo>
                  <a:lnTo>
                    <a:pt x="617" y="47"/>
                  </a:lnTo>
                  <a:lnTo>
                    <a:pt x="610" y="45"/>
                  </a:lnTo>
                  <a:lnTo>
                    <a:pt x="603" y="47"/>
                  </a:lnTo>
                  <a:lnTo>
                    <a:pt x="587" y="47"/>
                  </a:lnTo>
                  <a:lnTo>
                    <a:pt x="577" y="47"/>
                  </a:lnTo>
                  <a:lnTo>
                    <a:pt x="568" y="50"/>
                  </a:lnTo>
                  <a:lnTo>
                    <a:pt x="565" y="55"/>
                  </a:lnTo>
                  <a:lnTo>
                    <a:pt x="563" y="55"/>
                  </a:lnTo>
                  <a:lnTo>
                    <a:pt x="563" y="57"/>
                  </a:lnTo>
                  <a:lnTo>
                    <a:pt x="558" y="57"/>
                  </a:lnTo>
                  <a:lnTo>
                    <a:pt x="556" y="57"/>
                  </a:lnTo>
                  <a:lnTo>
                    <a:pt x="556" y="57"/>
                  </a:lnTo>
                  <a:lnTo>
                    <a:pt x="553" y="57"/>
                  </a:lnTo>
                  <a:lnTo>
                    <a:pt x="544" y="47"/>
                  </a:lnTo>
                  <a:lnTo>
                    <a:pt x="530" y="43"/>
                  </a:lnTo>
                  <a:lnTo>
                    <a:pt x="513" y="26"/>
                  </a:lnTo>
                  <a:lnTo>
                    <a:pt x="447" y="26"/>
                  </a:lnTo>
                  <a:lnTo>
                    <a:pt x="421" y="24"/>
                  </a:lnTo>
                  <a:lnTo>
                    <a:pt x="362" y="21"/>
                  </a:lnTo>
                  <a:lnTo>
                    <a:pt x="355" y="21"/>
                  </a:lnTo>
                  <a:lnTo>
                    <a:pt x="350" y="21"/>
                  </a:lnTo>
                  <a:lnTo>
                    <a:pt x="331" y="21"/>
                  </a:lnTo>
                  <a:lnTo>
                    <a:pt x="300" y="19"/>
                  </a:lnTo>
                  <a:lnTo>
                    <a:pt x="272" y="17"/>
                  </a:lnTo>
                  <a:lnTo>
                    <a:pt x="236" y="17"/>
                  </a:lnTo>
                  <a:lnTo>
                    <a:pt x="213" y="14"/>
                  </a:lnTo>
                  <a:lnTo>
                    <a:pt x="196" y="12"/>
                  </a:lnTo>
                  <a:lnTo>
                    <a:pt x="132" y="7"/>
                  </a:lnTo>
                  <a:lnTo>
                    <a:pt x="113" y="7"/>
                  </a:lnTo>
                  <a:lnTo>
                    <a:pt x="68" y="2"/>
                  </a:lnTo>
                  <a:lnTo>
                    <a:pt x="21" y="0"/>
                  </a:lnTo>
                  <a:lnTo>
                    <a:pt x="16" y="47"/>
                  </a:lnTo>
                  <a:lnTo>
                    <a:pt x="9" y="121"/>
                  </a:lnTo>
                  <a:lnTo>
                    <a:pt x="7" y="159"/>
                  </a:lnTo>
                  <a:lnTo>
                    <a:pt x="5" y="175"/>
                  </a:lnTo>
                  <a:lnTo>
                    <a:pt x="5" y="197"/>
                  </a:lnTo>
                  <a:lnTo>
                    <a:pt x="0" y="244"/>
                  </a:lnTo>
                  <a:lnTo>
                    <a:pt x="42" y="249"/>
                  </a:lnTo>
                  <a:lnTo>
                    <a:pt x="61" y="249"/>
                  </a:lnTo>
                  <a:lnTo>
                    <a:pt x="128" y="253"/>
                  </a:lnTo>
                  <a:lnTo>
                    <a:pt x="130" y="253"/>
                  </a:lnTo>
                  <a:lnTo>
                    <a:pt x="182" y="258"/>
                  </a:lnTo>
                  <a:lnTo>
                    <a:pt x="180" y="289"/>
                  </a:lnTo>
                  <a:lnTo>
                    <a:pt x="180" y="296"/>
                  </a:lnTo>
                  <a:lnTo>
                    <a:pt x="177" y="327"/>
                  </a:lnTo>
                  <a:lnTo>
                    <a:pt x="177" y="339"/>
                  </a:lnTo>
                  <a:lnTo>
                    <a:pt x="175" y="381"/>
                  </a:lnTo>
                  <a:lnTo>
                    <a:pt x="234" y="384"/>
                  </a:lnTo>
                  <a:lnTo>
                    <a:pt x="241" y="384"/>
                  </a:lnTo>
                  <a:close/>
                </a:path>
              </a:pathLst>
            </a:custGeom>
            <a:solidFill>
              <a:schemeClr val="accent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2" name="Montana"/>
            <p:cNvSpPr>
              <a:spLocks/>
            </p:cNvSpPr>
            <p:nvPr/>
          </p:nvSpPr>
          <p:spPr bwMode="auto">
            <a:xfrm>
              <a:off x="2204789" y="1047850"/>
              <a:ext cx="1574800" cy="998538"/>
            </a:xfrm>
            <a:custGeom>
              <a:avLst/>
              <a:gdLst>
                <a:gd name="T0" fmla="*/ 3 w 992"/>
                <a:gd name="T1" fmla="*/ 125 h 629"/>
                <a:gd name="T2" fmla="*/ 22 w 992"/>
                <a:gd name="T3" fmla="*/ 161 h 629"/>
                <a:gd name="T4" fmla="*/ 22 w 992"/>
                <a:gd name="T5" fmla="*/ 168 h 629"/>
                <a:gd name="T6" fmla="*/ 15 w 992"/>
                <a:gd name="T7" fmla="*/ 189 h 629"/>
                <a:gd name="T8" fmla="*/ 29 w 992"/>
                <a:gd name="T9" fmla="*/ 213 h 629"/>
                <a:gd name="T10" fmla="*/ 41 w 992"/>
                <a:gd name="T11" fmla="*/ 217 h 629"/>
                <a:gd name="T12" fmla="*/ 57 w 992"/>
                <a:gd name="T13" fmla="*/ 253 h 629"/>
                <a:gd name="T14" fmla="*/ 64 w 992"/>
                <a:gd name="T15" fmla="*/ 277 h 629"/>
                <a:gd name="T16" fmla="*/ 78 w 992"/>
                <a:gd name="T17" fmla="*/ 293 h 629"/>
                <a:gd name="T18" fmla="*/ 83 w 992"/>
                <a:gd name="T19" fmla="*/ 293 h 629"/>
                <a:gd name="T20" fmla="*/ 97 w 992"/>
                <a:gd name="T21" fmla="*/ 307 h 629"/>
                <a:gd name="T22" fmla="*/ 107 w 992"/>
                <a:gd name="T23" fmla="*/ 307 h 629"/>
                <a:gd name="T24" fmla="*/ 109 w 992"/>
                <a:gd name="T25" fmla="*/ 310 h 629"/>
                <a:gd name="T26" fmla="*/ 104 w 992"/>
                <a:gd name="T27" fmla="*/ 322 h 629"/>
                <a:gd name="T28" fmla="*/ 69 w 992"/>
                <a:gd name="T29" fmla="*/ 409 h 629"/>
                <a:gd name="T30" fmla="*/ 64 w 992"/>
                <a:gd name="T31" fmla="*/ 435 h 629"/>
                <a:gd name="T32" fmla="*/ 71 w 992"/>
                <a:gd name="T33" fmla="*/ 435 h 629"/>
                <a:gd name="T34" fmla="*/ 81 w 992"/>
                <a:gd name="T35" fmla="*/ 449 h 629"/>
                <a:gd name="T36" fmla="*/ 112 w 992"/>
                <a:gd name="T37" fmla="*/ 433 h 629"/>
                <a:gd name="T38" fmla="*/ 128 w 992"/>
                <a:gd name="T39" fmla="*/ 442 h 629"/>
                <a:gd name="T40" fmla="*/ 130 w 992"/>
                <a:gd name="T41" fmla="*/ 456 h 629"/>
                <a:gd name="T42" fmla="*/ 128 w 992"/>
                <a:gd name="T43" fmla="*/ 475 h 629"/>
                <a:gd name="T44" fmla="*/ 159 w 992"/>
                <a:gd name="T45" fmla="*/ 544 h 629"/>
                <a:gd name="T46" fmla="*/ 168 w 992"/>
                <a:gd name="T47" fmla="*/ 554 h 629"/>
                <a:gd name="T48" fmla="*/ 171 w 992"/>
                <a:gd name="T49" fmla="*/ 570 h 629"/>
                <a:gd name="T50" fmla="*/ 171 w 992"/>
                <a:gd name="T51" fmla="*/ 587 h 629"/>
                <a:gd name="T52" fmla="*/ 180 w 992"/>
                <a:gd name="T53" fmla="*/ 603 h 629"/>
                <a:gd name="T54" fmla="*/ 185 w 992"/>
                <a:gd name="T55" fmla="*/ 603 h 629"/>
                <a:gd name="T56" fmla="*/ 187 w 992"/>
                <a:gd name="T57" fmla="*/ 596 h 629"/>
                <a:gd name="T58" fmla="*/ 227 w 992"/>
                <a:gd name="T59" fmla="*/ 599 h 629"/>
                <a:gd name="T60" fmla="*/ 282 w 992"/>
                <a:gd name="T61" fmla="*/ 601 h 629"/>
                <a:gd name="T62" fmla="*/ 317 w 992"/>
                <a:gd name="T63" fmla="*/ 580 h 629"/>
                <a:gd name="T64" fmla="*/ 332 w 992"/>
                <a:gd name="T65" fmla="*/ 610 h 629"/>
                <a:gd name="T66" fmla="*/ 343 w 992"/>
                <a:gd name="T67" fmla="*/ 596 h 629"/>
                <a:gd name="T68" fmla="*/ 376 w 992"/>
                <a:gd name="T69" fmla="*/ 561 h 629"/>
                <a:gd name="T70" fmla="*/ 393 w 992"/>
                <a:gd name="T71" fmla="*/ 563 h 629"/>
                <a:gd name="T72" fmla="*/ 438 w 992"/>
                <a:gd name="T73" fmla="*/ 568 h 629"/>
                <a:gd name="T74" fmla="*/ 518 w 992"/>
                <a:gd name="T75" fmla="*/ 580 h 629"/>
                <a:gd name="T76" fmla="*/ 559 w 992"/>
                <a:gd name="T77" fmla="*/ 587 h 629"/>
                <a:gd name="T78" fmla="*/ 644 w 992"/>
                <a:gd name="T79" fmla="*/ 596 h 629"/>
                <a:gd name="T80" fmla="*/ 705 w 992"/>
                <a:gd name="T81" fmla="*/ 606 h 629"/>
                <a:gd name="T82" fmla="*/ 791 w 992"/>
                <a:gd name="T83" fmla="*/ 613 h 629"/>
                <a:gd name="T84" fmla="*/ 866 w 992"/>
                <a:gd name="T85" fmla="*/ 620 h 629"/>
                <a:gd name="T86" fmla="*/ 961 w 992"/>
                <a:gd name="T87" fmla="*/ 520 h 629"/>
                <a:gd name="T88" fmla="*/ 968 w 992"/>
                <a:gd name="T89" fmla="*/ 442 h 629"/>
                <a:gd name="T90" fmla="*/ 975 w 992"/>
                <a:gd name="T91" fmla="*/ 338 h 629"/>
                <a:gd name="T92" fmla="*/ 987 w 992"/>
                <a:gd name="T93" fmla="*/ 189 h 629"/>
                <a:gd name="T94" fmla="*/ 824 w 992"/>
                <a:gd name="T95" fmla="*/ 127 h 629"/>
                <a:gd name="T96" fmla="*/ 632 w 992"/>
                <a:gd name="T97" fmla="*/ 106 h 629"/>
                <a:gd name="T98" fmla="*/ 592 w 992"/>
                <a:gd name="T99" fmla="*/ 99 h 629"/>
                <a:gd name="T100" fmla="*/ 552 w 992"/>
                <a:gd name="T101" fmla="*/ 94 h 629"/>
                <a:gd name="T102" fmla="*/ 391 w 992"/>
                <a:gd name="T103" fmla="*/ 71 h 629"/>
                <a:gd name="T104" fmla="*/ 334 w 992"/>
                <a:gd name="T105" fmla="*/ 61 h 629"/>
                <a:gd name="T106" fmla="*/ 216 w 992"/>
                <a:gd name="T107" fmla="*/ 40 h 629"/>
                <a:gd name="T108" fmla="*/ 133 w 992"/>
                <a:gd name="T109" fmla="*/ 23 h 629"/>
                <a:gd name="T110" fmla="*/ 26 w 992"/>
                <a:gd name="T11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2" h="629">
                  <a:moveTo>
                    <a:pt x="7" y="94"/>
                  </a:moveTo>
                  <a:lnTo>
                    <a:pt x="0" y="123"/>
                  </a:lnTo>
                  <a:lnTo>
                    <a:pt x="3" y="125"/>
                  </a:lnTo>
                  <a:lnTo>
                    <a:pt x="19" y="161"/>
                  </a:lnTo>
                  <a:lnTo>
                    <a:pt x="19" y="161"/>
                  </a:lnTo>
                  <a:lnTo>
                    <a:pt x="22" y="161"/>
                  </a:lnTo>
                  <a:lnTo>
                    <a:pt x="22" y="161"/>
                  </a:lnTo>
                  <a:lnTo>
                    <a:pt x="22" y="161"/>
                  </a:lnTo>
                  <a:lnTo>
                    <a:pt x="22" y="168"/>
                  </a:lnTo>
                  <a:lnTo>
                    <a:pt x="17" y="175"/>
                  </a:lnTo>
                  <a:lnTo>
                    <a:pt x="15" y="180"/>
                  </a:lnTo>
                  <a:lnTo>
                    <a:pt x="15" y="189"/>
                  </a:lnTo>
                  <a:lnTo>
                    <a:pt x="15" y="194"/>
                  </a:lnTo>
                  <a:lnTo>
                    <a:pt x="26" y="210"/>
                  </a:lnTo>
                  <a:lnTo>
                    <a:pt x="29" y="213"/>
                  </a:lnTo>
                  <a:lnTo>
                    <a:pt x="31" y="213"/>
                  </a:lnTo>
                  <a:lnTo>
                    <a:pt x="33" y="215"/>
                  </a:lnTo>
                  <a:lnTo>
                    <a:pt x="41" y="217"/>
                  </a:lnTo>
                  <a:lnTo>
                    <a:pt x="43" y="220"/>
                  </a:lnTo>
                  <a:lnTo>
                    <a:pt x="50" y="236"/>
                  </a:lnTo>
                  <a:lnTo>
                    <a:pt x="57" y="253"/>
                  </a:lnTo>
                  <a:lnTo>
                    <a:pt x="62" y="260"/>
                  </a:lnTo>
                  <a:lnTo>
                    <a:pt x="62" y="265"/>
                  </a:lnTo>
                  <a:lnTo>
                    <a:pt x="64" y="277"/>
                  </a:lnTo>
                  <a:lnTo>
                    <a:pt x="64" y="277"/>
                  </a:lnTo>
                  <a:lnTo>
                    <a:pt x="64" y="277"/>
                  </a:lnTo>
                  <a:lnTo>
                    <a:pt x="78" y="293"/>
                  </a:lnTo>
                  <a:lnTo>
                    <a:pt x="78" y="293"/>
                  </a:lnTo>
                  <a:lnTo>
                    <a:pt x="78" y="293"/>
                  </a:lnTo>
                  <a:lnTo>
                    <a:pt x="83" y="293"/>
                  </a:lnTo>
                  <a:lnTo>
                    <a:pt x="88" y="305"/>
                  </a:lnTo>
                  <a:lnTo>
                    <a:pt x="97" y="307"/>
                  </a:lnTo>
                  <a:lnTo>
                    <a:pt x="97" y="307"/>
                  </a:lnTo>
                  <a:lnTo>
                    <a:pt x="100" y="307"/>
                  </a:lnTo>
                  <a:lnTo>
                    <a:pt x="102" y="307"/>
                  </a:lnTo>
                  <a:lnTo>
                    <a:pt x="107" y="307"/>
                  </a:lnTo>
                  <a:lnTo>
                    <a:pt x="107" y="307"/>
                  </a:lnTo>
                  <a:lnTo>
                    <a:pt x="109" y="310"/>
                  </a:lnTo>
                  <a:lnTo>
                    <a:pt x="109" y="310"/>
                  </a:lnTo>
                  <a:lnTo>
                    <a:pt x="109" y="310"/>
                  </a:lnTo>
                  <a:lnTo>
                    <a:pt x="109" y="312"/>
                  </a:lnTo>
                  <a:lnTo>
                    <a:pt x="104" y="322"/>
                  </a:lnTo>
                  <a:lnTo>
                    <a:pt x="100" y="333"/>
                  </a:lnTo>
                  <a:lnTo>
                    <a:pt x="93" y="350"/>
                  </a:lnTo>
                  <a:lnTo>
                    <a:pt x="69" y="409"/>
                  </a:lnTo>
                  <a:lnTo>
                    <a:pt x="67" y="426"/>
                  </a:lnTo>
                  <a:lnTo>
                    <a:pt x="64" y="433"/>
                  </a:lnTo>
                  <a:lnTo>
                    <a:pt x="64" y="435"/>
                  </a:lnTo>
                  <a:lnTo>
                    <a:pt x="64" y="435"/>
                  </a:lnTo>
                  <a:lnTo>
                    <a:pt x="69" y="435"/>
                  </a:lnTo>
                  <a:lnTo>
                    <a:pt x="71" y="435"/>
                  </a:lnTo>
                  <a:lnTo>
                    <a:pt x="74" y="435"/>
                  </a:lnTo>
                  <a:lnTo>
                    <a:pt x="78" y="447"/>
                  </a:lnTo>
                  <a:lnTo>
                    <a:pt x="81" y="449"/>
                  </a:lnTo>
                  <a:lnTo>
                    <a:pt x="83" y="449"/>
                  </a:lnTo>
                  <a:lnTo>
                    <a:pt x="100" y="442"/>
                  </a:lnTo>
                  <a:lnTo>
                    <a:pt x="112" y="433"/>
                  </a:lnTo>
                  <a:lnTo>
                    <a:pt x="119" y="428"/>
                  </a:lnTo>
                  <a:lnTo>
                    <a:pt x="121" y="430"/>
                  </a:lnTo>
                  <a:lnTo>
                    <a:pt x="128" y="442"/>
                  </a:lnTo>
                  <a:lnTo>
                    <a:pt x="128" y="445"/>
                  </a:lnTo>
                  <a:lnTo>
                    <a:pt x="130" y="454"/>
                  </a:lnTo>
                  <a:lnTo>
                    <a:pt x="130" y="456"/>
                  </a:lnTo>
                  <a:lnTo>
                    <a:pt x="128" y="459"/>
                  </a:lnTo>
                  <a:lnTo>
                    <a:pt x="128" y="466"/>
                  </a:lnTo>
                  <a:lnTo>
                    <a:pt x="128" y="475"/>
                  </a:lnTo>
                  <a:lnTo>
                    <a:pt x="142" y="525"/>
                  </a:lnTo>
                  <a:lnTo>
                    <a:pt x="156" y="544"/>
                  </a:lnTo>
                  <a:lnTo>
                    <a:pt x="159" y="544"/>
                  </a:lnTo>
                  <a:lnTo>
                    <a:pt x="161" y="546"/>
                  </a:lnTo>
                  <a:lnTo>
                    <a:pt x="166" y="551"/>
                  </a:lnTo>
                  <a:lnTo>
                    <a:pt x="168" y="554"/>
                  </a:lnTo>
                  <a:lnTo>
                    <a:pt x="168" y="558"/>
                  </a:lnTo>
                  <a:lnTo>
                    <a:pt x="171" y="570"/>
                  </a:lnTo>
                  <a:lnTo>
                    <a:pt x="171" y="570"/>
                  </a:lnTo>
                  <a:lnTo>
                    <a:pt x="171" y="572"/>
                  </a:lnTo>
                  <a:lnTo>
                    <a:pt x="171" y="572"/>
                  </a:lnTo>
                  <a:lnTo>
                    <a:pt x="171" y="587"/>
                  </a:lnTo>
                  <a:lnTo>
                    <a:pt x="171" y="594"/>
                  </a:lnTo>
                  <a:lnTo>
                    <a:pt x="173" y="596"/>
                  </a:lnTo>
                  <a:lnTo>
                    <a:pt x="180" y="603"/>
                  </a:lnTo>
                  <a:lnTo>
                    <a:pt x="182" y="606"/>
                  </a:lnTo>
                  <a:lnTo>
                    <a:pt x="185" y="603"/>
                  </a:lnTo>
                  <a:lnTo>
                    <a:pt x="185" y="603"/>
                  </a:lnTo>
                  <a:lnTo>
                    <a:pt x="185" y="603"/>
                  </a:lnTo>
                  <a:lnTo>
                    <a:pt x="187" y="599"/>
                  </a:lnTo>
                  <a:lnTo>
                    <a:pt x="187" y="596"/>
                  </a:lnTo>
                  <a:lnTo>
                    <a:pt x="192" y="591"/>
                  </a:lnTo>
                  <a:lnTo>
                    <a:pt x="197" y="591"/>
                  </a:lnTo>
                  <a:lnTo>
                    <a:pt x="227" y="599"/>
                  </a:lnTo>
                  <a:lnTo>
                    <a:pt x="242" y="594"/>
                  </a:lnTo>
                  <a:lnTo>
                    <a:pt x="265" y="596"/>
                  </a:lnTo>
                  <a:lnTo>
                    <a:pt x="282" y="601"/>
                  </a:lnTo>
                  <a:lnTo>
                    <a:pt x="294" y="601"/>
                  </a:lnTo>
                  <a:lnTo>
                    <a:pt x="308" y="584"/>
                  </a:lnTo>
                  <a:lnTo>
                    <a:pt x="317" y="580"/>
                  </a:lnTo>
                  <a:lnTo>
                    <a:pt x="322" y="584"/>
                  </a:lnTo>
                  <a:lnTo>
                    <a:pt x="329" y="599"/>
                  </a:lnTo>
                  <a:lnTo>
                    <a:pt x="332" y="610"/>
                  </a:lnTo>
                  <a:lnTo>
                    <a:pt x="334" y="613"/>
                  </a:lnTo>
                  <a:lnTo>
                    <a:pt x="341" y="620"/>
                  </a:lnTo>
                  <a:lnTo>
                    <a:pt x="343" y="596"/>
                  </a:lnTo>
                  <a:lnTo>
                    <a:pt x="350" y="556"/>
                  </a:lnTo>
                  <a:lnTo>
                    <a:pt x="365" y="558"/>
                  </a:lnTo>
                  <a:lnTo>
                    <a:pt x="376" y="561"/>
                  </a:lnTo>
                  <a:lnTo>
                    <a:pt x="379" y="561"/>
                  </a:lnTo>
                  <a:lnTo>
                    <a:pt x="393" y="563"/>
                  </a:lnTo>
                  <a:lnTo>
                    <a:pt x="393" y="563"/>
                  </a:lnTo>
                  <a:lnTo>
                    <a:pt x="421" y="568"/>
                  </a:lnTo>
                  <a:lnTo>
                    <a:pt x="431" y="568"/>
                  </a:lnTo>
                  <a:lnTo>
                    <a:pt x="438" y="568"/>
                  </a:lnTo>
                  <a:lnTo>
                    <a:pt x="457" y="570"/>
                  </a:lnTo>
                  <a:lnTo>
                    <a:pt x="502" y="577"/>
                  </a:lnTo>
                  <a:lnTo>
                    <a:pt x="518" y="580"/>
                  </a:lnTo>
                  <a:lnTo>
                    <a:pt x="521" y="580"/>
                  </a:lnTo>
                  <a:lnTo>
                    <a:pt x="530" y="582"/>
                  </a:lnTo>
                  <a:lnTo>
                    <a:pt x="559" y="587"/>
                  </a:lnTo>
                  <a:lnTo>
                    <a:pt x="589" y="589"/>
                  </a:lnTo>
                  <a:lnTo>
                    <a:pt x="618" y="594"/>
                  </a:lnTo>
                  <a:lnTo>
                    <a:pt x="644" y="596"/>
                  </a:lnTo>
                  <a:lnTo>
                    <a:pt x="686" y="601"/>
                  </a:lnTo>
                  <a:lnTo>
                    <a:pt x="689" y="603"/>
                  </a:lnTo>
                  <a:lnTo>
                    <a:pt x="705" y="606"/>
                  </a:lnTo>
                  <a:lnTo>
                    <a:pt x="760" y="610"/>
                  </a:lnTo>
                  <a:lnTo>
                    <a:pt x="781" y="613"/>
                  </a:lnTo>
                  <a:lnTo>
                    <a:pt x="791" y="613"/>
                  </a:lnTo>
                  <a:lnTo>
                    <a:pt x="795" y="615"/>
                  </a:lnTo>
                  <a:lnTo>
                    <a:pt x="861" y="620"/>
                  </a:lnTo>
                  <a:lnTo>
                    <a:pt x="866" y="620"/>
                  </a:lnTo>
                  <a:lnTo>
                    <a:pt x="949" y="629"/>
                  </a:lnTo>
                  <a:lnTo>
                    <a:pt x="954" y="603"/>
                  </a:lnTo>
                  <a:lnTo>
                    <a:pt x="961" y="520"/>
                  </a:lnTo>
                  <a:lnTo>
                    <a:pt x="961" y="513"/>
                  </a:lnTo>
                  <a:lnTo>
                    <a:pt x="963" y="473"/>
                  </a:lnTo>
                  <a:lnTo>
                    <a:pt x="968" y="442"/>
                  </a:lnTo>
                  <a:lnTo>
                    <a:pt x="968" y="428"/>
                  </a:lnTo>
                  <a:lnTo>
                    <a:pt x="975" y="345"/>
                  </a:lnTo>
                  <a:lnTo>
                    <a:pt x="975" y="338"/>
                  </a:lnTo>
                  <a:lnTo>
                    <a:pt x="982" y="265"/>
                  </a:lnTo>
                  <a:lnTo>
                    <a:pt x="985" y="217"/>
                  </a:lnTo>
                  <a:lnTo>
                    <a:pt x="987" y="189"/>
                  </a:lnTo>
                  <a:lnTo>
                    <a:pt x="992" y="144"/>
                  </a:lnTo>
                  <a:lnTo>
                    <a:pt x="911" y="137"/>
                  </a:lnTo>
                  <a:lnTo>
                    <a:pt x="824" y="127"/>
                  </a:lnTo>
                  <a:lnTo>
                    <a:pt x="738" y="118"/>
                  </a:lnTo>
                  <a:lnTo>
                    <a:pt x="653" y="109"/>
                  </a:lnTo>
                  <a:lnTo>
                    <a:pt x="632" y="106"/>
                  </a:lnTo>
                  <a:lnTo>
                    <a:pt x="627" y="104"/>
                  </a:lnTo>
                  <a:lnTo>
                    <a:pt x="592" y="99"/>
                  </a:lnTo>
                  <a:lnTo>
                    <a:pt x="592" y="99"/>
                  </a:lnTo>
                  <a:lnTo>
                    <a:pt x="587" y="99"/>
                  </a:lnTo>
                  <a:lnTo>
                    <a:pt x="561" y="94"/>
                  </a:lnTo>
                  <a:lnTo>
                    <a:pt x="552" y="94"/>
                  </a:lnTo>
                  <a:lnTo>
                    <a:pt x="452" y="80"/>
                  </a:lnTo>
                  <a:lnTo>
                    <a:pt x="410" y="73"/>
                  </a:lnTo>
                  <a:lnTo>
                    <a:pt x="391" y="71"/>
                  </a:lnTo>
                  <a:lnTo>
                    <a:pt x="369" y="66"/>
                  </a:lnTo>
                  <a:lnTo>
                    <a:pt x="362" y="66"/>
                  </a:lnTo>
                  <a:lnTo>
                    <a:pt x="334" y="61"/>
                  </a:lnTo>
                  <a:lnTo>
                    <a:pt x="270" y="49"/>
                  </a:lnTo>
                  <a:lnTo>
                    <a:pt x="261" y="47"/>
                  </a:lnTo>
                  <a:lnTo>
                    <a:pt x="216" y="40"/>
                  </a:lnTo>
                  <a:lnTo>
                    <a:pt x="192" y="35"/>
                  </a:lnTo>
                  <a:lnTo>
                    <a:pt x="185" y="33"/>
                  </a:lnTo>
                  <a:lnTo>
                    <a:pt x="133" y="23"/>
                  </a:lnTo>
                  <a:lnTo>
                    <a:pt x="126" y="21"/>
                  </a:lnTo>
                  <a:lnTo>
                    <a:pt x="90" y="14"/>
                  </a:lnTo>
                  <a:lnTo>
                    <a:pt x="26" y="0"/>
                  </a:lnTo>
                  <a:lnTo>
                    <a:pt x="15" y="59"/>
                  </a:lnTo>
                  <a:lnTo>
                    <a:pt x="7" y="94"/>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8" name="Molokai"/>
            <p:cNvSpPr>
              <a:spLocks noEditPoints="1"/>
            </p:cNvSpPr>
            <p:nvPr/>
          </p:nvSpPr>
          <p:spPr bwMode="auto">
            <a:xfrm>
              <a:off x="3417639" y="5635725"/>
              <a:ext cx="244475" cy="127000"/>
            </a:xfrm>
            <a:custGeom>
              <a:avLst/>
              <a:gdLst>
                <a:gd name="T0" fmla="*/ 154 w 154"/>
                <a:gd name="T1" fmla="*/ 52 h 80"/>
                <a:gd name="T2" fmla="*/ 147 w 154"/>
                <a:gd name="T3" fmla="*/ 59 h 80"/>
                <a:gd name="T4" fmla="*/ 138 w 154"/>
                <a:gd name="T5" fmla="*/ 61 h 80"/>
                <a:gd name="T6" fmla="*/ 121 w 154"/>
                <a:gd name="T7" fmla="*/ 68 h 80"/>
                <a:gd name="T8" fmla="*/ 107 w 154"/>
                <a:gd name="T9" fmla="*/ 68 h 80"/>
                <a:gd name="T10" fmla="*/ 105 w 154"/>
                <a:gd name="T11" fmla="*/ 66 h 80"/>
                <a:gd name="T12" fmla="*/ 100 w 154"/>
                <a:gd name="T13" fmla="*/ 45 h 80"/>
                <a:gd name="T14" fmla="*/ 95 w 154"/>
                <a:gd name="T15" fmla="*/ 45 h 80"/>
                <a:gd name="T16" fmla="*/ 93 w 154"/>
                <a:gd name="T17" fmla="*/ 47 h 80"/>
                <a:gd name="T18" fmla="*/ 81 w 154"/>
                <a:gd name="T19" fmla="*/ 42 h 80"/>
                <a:gd name="T20" fmla="*/ 74 w 154"/>
                <a:gd name="T21" fmla="*/ 35 h 80"/>
                <a:gd name="T22" fmla="*/ 71 w 154"/>
                <a:gd name="T23" fmla="*/ 28 h 80"/>
                <a:gd name="T24" fmla="*/ 76 w 154"/>
                <a:gd name="T25" fmla="*/ 21 h 80"/>
                <a:gd name="T26" fmla="*/ 79 w 154"/>
                <a:gd name="T27" fmla="*/ 16 h 80"/>
                <a:gd name="T28" fmla="*/ 83 w 154"/>
                <a:gd name="T29" fmla="*/ 16 h 80"/>
                <a:gd name="T30" fmla="*/ 88 w 154"/>
                <a:gd name="T31" fmla="*/ 19 h 80"/>
                <a:gd name="T32" fmla="*/ 97 w 154"/>
                <a:gd name="T33" fmla="*/ 33 h 80"/>
                <a:gd name="T34" fmla="*/ 114 w 154"/>
                <a:gd name="T35" fmla="*/ 23 h 80"/>
                <a:gd name="T36" fmla="*/ 126 w 154"/>
                <a:gd name="T37" fmla="*/ 26 h 80"/>
                <a:gd name="T38" fmla="*/ 126 w 154"/>
                <a:gd name="T39" fmla="*/ 28 h 80"/>
                <a:gd name="T40" fmla="*/ 140 w 154"/>
                <a:gd name="T41" fmla="*/ 38 h 80"/>
                <a:gd name="T42" fmla="*/ 152 w 154"/>
                <a:gd name="T43" fmla="*/ 40 h 80"/>
                <a:gd name="T44" fmla="*/ 154 w 154"/>
                <a:gd name="T45" fmla="*/ 45 h 80"/>
                <a:gd name="T46" fmla="*/ 154 w 154"/>
                <a:gd name="T47" fmla="*/ 52 h 80"/>
                <a:gd name="T48" fmla="*/ 90 w 154"/>
                <a:gd name="T49" fmla="*/ 68 h 80"/>
                <a:gd name="T50" fmla="*/ 79 w 154"/>
                <a:gd name="T51" fmla="*/ 73 h 80"/>
                <a:gd name="T52" fmla="*/ 74 w 154"/>
                <a:gd name="T53" fmla="*/ 80 h 80"/>
                <a:gd name="T54" fmla="*/ 79 w 154"/>
                <a:gd name="T55" fmla="*/ 80 h 80"/>
                <a:gd name="T56" fmla="*/ 93 w 154"/>
                <a:gd name="T57" fmla="*/ 78 h 80"/>
                <a:gd name="T58" fmla="*/ 93 w 154"/>
                <a:gd name="T59" fmla="*/ 71 h 80"/>
                <a:gd name="T60" fmla="*/ 90 w 154"/>
                <a:gd name="T61" fmla="*/ 68 h 80"/>
                <a:gd name="T62" fmla="*/ 50 w 154"/>
                <a:gd name="T63" fmla="*/ 33 h 80"/>
                <a:gd name="T64" fmla="*/ 36 w 154"/>
                <a:gd name="T65" fmla="*/ 33 h 80"/>
                <a:gd name="T66" fmla="*/ 31 w 154"/>
                <a:gd name="T67" fmla="*/ 35 h 80"/>
                <a:gd name="T68" fmla="*/ 31 w 154"/>
                <a:gd name="T69" fmla="*/ 38 h 80"/>
                <a:gd name="T70" fmla="*/ 38 w 154"/>
                <a:gd name="T71" fmla="*/ 45 h 80"/>
                <a:gd name="T72" fmla="*/ 41 w 154"/>
                <a:gd name="T73" fmla="*/ 50 h 80"/>
                <a:gd name="T74" fmla="*/ 43 w 154"/>
                <a:gd name="T75" fmla="*/ 57 h 80"/>
                <a:gd name="T76" fmla="*/ 57 w 154"/>
                <a:gd name="T77" fmla="*/ 52 h 80"/>
                <a:gd name="T78" fmla="*/ 60 w 154"/>
                <a:gd name="T79" fmla="*/ 45 h 80"/>
                <a:gd name="T80" fmla="*/ 57 w 154"/>
                <a:gd name="T81" fmla="*/ 38 h 80"/>
                <a:gd name="T82" fmla="*/ 50 w 154"/>
                <a:gd name="T83" fmla="*/ 33 h 80"/>
                <a:gd name="T84" fmla="*/ 45 w 154"/>
                <a:gd name="T85" fmla="*/ 2 h 80"/>
                <a:gd name="T86" fmla="*/ 34 w 154"/>
                <a:gd name="T87" fmla="*/ 0 h 80"/>
                <a:gd name="T88" fmla="*/ 8 w 154"/>
                <a:gd name="T89" fmla="*/ 0 h 80"/>
                <a:gd name="T90" fmla="*/ 5 w 154"/>
                <a:gd name="T91" fmla="*/ 0 h 80"/>
                <a:gd name="T92" fmla="*/ 0 w 154"/>
                <a:gd name="T93" fmla="*/ 14 h 80"/>
                <a:gd name="T94" fmla="*/ 3 w 154"/>
                <a:gd name="T95" fmla="*/ 14 h 80"/>
                <a:gd name="T96" fmla="*/ 29 w 154"/>
                <a:gd name="T97" fmla="*/ 12 h 80"/>
                <a:gd name="T98" fmla="*/ 50 w 154"/>
                <a:gd name="T99" fmla="*/ 14 h 80"/>
                <a:gd name="T100" fmla="*/ 55 w 154"/>
                <a:gd name="T101" fmla="*/ 14 h 80"/>
                <a:gd name="T102" fmla="*/ 64 w 154"/>
                <a:gd name="T103" fmla="*/ 7 h 80"/>
                <a:gd name="T104" fmla="*/ 69 w 154"/>
                <a:gd name="T105" fmla="*/ 0 h 80"/>
                <a:gd name="T106" fmla="*/ 62 w 154"/>
                <a:gd name="T107" fmla="*/ 0 h 80"/>
                <a:gd name="T108" fmla="*/ 45 w 154"/>
                <a:gd name="T109" fmla="*/ 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4" h="80">
                  <a:moveTo>
                    <a:pt x="154" y="52"/>
                  </a:moveTo>
                  <a:lnTo>
                    <a:pt x="147" y="59"/>
                  </a:lnTo>
                  <a:lnTo>
                    <a:pt x="138" y="61"/>
                  </a:lnTo>
                  <a:lnTo>
                    <a:pt x="121" y="68"/>
                  </a:lnTo>
                  <a:lnTo>
                    <a:pt x="107" y="68"/>
                  </a:lnTo>
                  <a:lnTo>
                    <a:pt x="105" y="66"/>
                  </a:lnTo>
                  <a:lnTo>
                    <a:pt x="100" y="45"/>
                  </a:lnTo>
                  <a:lnTo>
                    <a:pt x="95" y="45"/>
                  </a:lnTo>
                  <a:lnTo>
                    <a:pt x="93" y="47"/>
                  </a:lnTo>
                  <a:lnTo>
                    <a:pt x="81" y="42"/>
                  </a:lnTo>
                  <a:lnTo>
                    <a:pt x="74" y="35"/>
                  </a:lnTo>
                  <a:lnTo>
                    <a:pt x="71" y="28"/>
                  </a:lnTo>
                  <a:lnTo>
                    <a:pt x="76" y="21"/>
                  </a:lnTo>
                  <a:lnTo>
                    <a:pt x="79" y="16"/>
                  </a:lnTo>
                  <a:lnTo>
                    <a:pt x="83" y="16"/>
                  </a:lnTo>
                  <a:lnTo>
                    <a:pt x="88" y="19"/>
                  </a:lnTo>
                  <a:lnTo>
                    <a:pt x="97" y="33"/>
                  </a:lnTo>
                  <a:lnTo>
                    <a:pt x="114" y="23"/>
                  </a:lnTo>
                  <a:lnTo>
                    <a:pt x="126" y="26"/>
                  </a:lnTo>
                  <a:lnTo>
                    <a:pt x="126" y="28"/>
                  </a:lnTo>
                  <a:lnTo>
                    <a:pt x="140" y="38"/>
                  </a:lnTo>
                  <a:lnTo>
                    <a:pt x="152" y="40"/>
                  </a:lnTo>
                  <a:lnTo>
                    <a:pt x="154" y="45"/>
                  </a:lnTo>
                  <a:lnTo>
                    <a:pt x="154" y="52"/>
                  </a:lnTo>
                  <a:close/>
                  <a:moveTo>
                    <a:pt x="90" y="68"/>
                  </a:moveTo>
                  <a:lnTo>
                    <a:pt x="79" y="73"/>
                  </a:lnTo>
                  <a:lnTo>
                    <a:pt x="74" y="80"/>
                  </a:lnTo>
                  <a:lnTo>
                    <a:pt x="79" y="80"/>
                  </a:lnTo>
                  <a:lnTo>
                    <a:pt x="93" y="78"/>
                  </a:lnTo>
                  <a:lnTo>
                    <a:pt x="93" y="71"/>
                  </a:lnTo>
                  <a:lnTo>
                    <a:pt x="90" y="68"/>
                  </a:lnTo>
                  <a:close/>
                  <a:moveTo>
                    <a:pt x="50" y="33"/>
                  </a:moveTo>
                  <a:lnTo>
                    <a:pt x="36" y="33"/>
                  </a:lnTo>
                  <a:lnTo>
                    <a:pt x="31" y="35"/>
                  </a:lnTo>
                  <a:lnTo>
                    <a:pt x="31" y="38"/>
                  </a:lnTo>
                  <a:lnTo>
                    <a:pt x="38" y="45"/>
                  </a:lnTo>
                  <a:lnTo>
                    <a:pt x="41" y="50"/>
                  </a:lnTo>
                  <a:lnTo>
                    <a:pt x="43" y="57"/>
                  </a:lnTo>
                  <a:lnTo>
                    <a:pt x="57" y="52"/>
                  </a:lnTo>
                  <a:lnTo>
                    <a:pt x="60" y="45"/>
                  </a:lnTo>
                  <a:lnTo>
                    <a:pt x="57" y="38"/>
                  </a:lnTo>
                  <a:lnTo>
                    <a:pt x="50" y="33"/>
                  </a:lnTo>
                  <a:close/>
                  <a:moveTo>
                    <a:pt x="45" y="2"/>
                  </a:moveTo>
                  <a:lnTo>
                    <a:pt x="34" y="0"/>
                  </a:lnTo>
                  <a:lnTo>
                    <a:pt x="8" y="0"/>
                  </a:lnTo>
                  <a:lnTo>
                    <a:pt x="5" y="0"/>
                  </a:lnTo>
                  <a:lnTo>
                    <a:pt x="0" y="14"/>
                  </a:lnTo>
                  <a:lnTo>
                    <a:pt x="3" y="14"/>
                  </a:lnTo>
                  <a:lnTo>
                    <a:pt x="29" y="12"/>
                  </a:lnTo>
                  <a:lnTo>
                    <a:pt x="50" y="14"/>
                  </a:lnTo>
                  <a:lnTo>
                    <a:pt x="55" y="14"/>
                  </a:lnTo>
                  <a:lnTo>
                    <a:pt x="64" y="7"/>
                  </a:lnTo>
                  <a:lnTo>
                    <a:pt x="69" y="0"/>
                  </a:lnTo>
                  <a:lnTo>
                    <a:pt x="62" y="0"/>
                  </a:lnTo>
                  <a:lnTo>
                    <a:pt x="45" y="2"/>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dirty="0">
                <a:solidFill>
                  <a:prstClr val="black"/>
                </a:solidFill>
                <a:latin typeface="Arial" charset="0"/>
              </a:endParaRPr>
            </a:p>
          </p:txBody>
        </p:sp>
        <p:sp>
          <p:nvSpPr>
            <p:cNvPr id="165" name="Missouri"/>
            <p:cNvSpPr>
              <a:spLocks/>
            </p:cNvSpPr>
            <p:nvPr/>
          </p:nvSpPr>
          <p:spPr bwMode="auto">
            <a:xfrm>
              <a:off x="4852739" y="2936975"/>
              <a:ext cx="1025525" cy="887413"/>
            </a:xfrm>
            <a:custGeom>
              <a:avLst/>
              <a:gdLst>
                <a:gd name="T0" fmla="*/ 381 w 646"/>
                <a:gd name="T1" fmla="*/ 7 h 559"/>
                <a:gd name="T2" fmla="*/ 350 w 646"/>
                <a:gd name="T3" fmla="*/ 0 h 559"/>
                <a:gd name="T4" fmla="*/ 279 w 646"/>
                <a:gd name="T5" fmla="*/ 5 h 559"/>
                <a:gd name="T6" fmla="*/ 182 w 646"/>
                <a:gd name="T7" fmla="*/ 7 h 559"/>
                <a:gd name="T8" fmla="*/ 104 w 646"/>
                <a:gd name="T9" fmla="*/ 10 h 559"/>
                <a:gd name="T10" fmla="*/ 0 w 646"/>
                <a:gd name="T11" fmla="*/ 10 h 559"/>
                <a:gd name="T12" fmla="*/ 7 w 646"/>
                <a:gd name="T13" fmla="*/ 22 h 559"/>
                <a:gd name="T14" fmla="*/ 19 w 646"/>
                <a:gd name="T15" fmla="*/ 45 h 559"/>
                <a:gd name="T16" fmla="*/ 19 w 646"/>
                <a:gd name="T17" fmla="*/ 50 h 559"/>
                <a:gd name="T18" fmla="*/ 43 w 646"/>
                <a:gd name="T19" fmla="*/ 83 h 559"/>
                <a:gd name="T20" fmla="*/ 62 w 646"/>
                <a:gd name="T21" fmla="*/ 97 h 559"/>
                <a:gd name="T22" fmla="*/ 67 w 646"/>
                <a:gd name="T23" fmla="*/ 97 h 559"/>
                <a:gd name="T24" fmla="*/ 78 w 646"/>
                <a:gd name="T25" fmla="*/ 102 h 559"/>
                <a:gd name="T26" fmla="*/ 76 w 646"/>
                <a:gd name="T27" fmla="*/ 114 h 559"/>
                <a:gd name="T28" fmla="*/ 64 w 646"/>
                <a:gd name="T29" fmla="*/ 128 h 559"/>
                <a:gd name="T30" fmla="*/ 109 w 646"/>
                <a:gd name="T31" fmla="*/ 185 h 559"/>
                <a:gd name="T32" fmla="*/ 109 w 646"/>
                <a:gd name="T33" fmla="*/ 237 h 559"/>
                <a:gd name="T34" fmla="*/ 109 w 646"/>
                <a:gd name="T35" fmla="*/ 322 h 559"/>
                <a:gd name="T36" fmla="*/ 111 w 646"/>
                <a:gd name="T37" fmla="*/ 407 h 559"/>
                <a:gd name="T38" fmla="*/ 111 w 646"/>
                <a:gd name="T39" fmla="*/ 490 h 559"/>
                <a:gd name="T40" fmla="*/ 213 w 646"/>
                <a:gd name="T41" fmla="*/ 509 h 559"/>
                <a:gd name="T42" fmla="*/ 291 w 646"/>
                <a:gd name="T43" fmla="*/ 507 h 559"/>
                <a:gd name="T44" fmla="*/ 400 w 646"/>
                <a:gd name="T45" fmla="*/ 502 h 559"/>
                <a:gd name="T46" fmla="*/ 485 w 646"/>
                <a:gd name="T47" fmla="*/ 500 h 559"/>
                <a:gd name="T48" fmla="*/ 547 w 646"/>
                <a:gd name="T49" fmla="*/ 495 h 559"/>
                <a:gd name="T50" fmla="*/ 556 w 646"/>
                <a:gd name="T51" fmla="*/ 521 h 559"/>
                <a:gd name="T52" fmla="*/ 537 w 646"/>
                <a:gd name="T53" fmla="*/ 557 h 559"/>
                <a:gd name="T54" fmla="*/ 608 w 646"/>
                <a:gd name="T55" fmla="*/ 512 h 559"/>
                <a:gd name="T56" fmla="*/ 604 w 646"/>
                <a:gd name="T57" fmla="*/ 486 h 559"/>
                <a:gd name="T58" fmla="*/ 604 w 646"/>
                <a:gd name="T59" fmla="*/ 483 h 559"/>
                <a:gd name="T60" fmla="*/ 606 w 646"/>
                <a:gd name="T61" fmla="*/ 481 h 559"/>
                <a:gd name="T62" fmla="*/ 611 w 646"/>
                <a:gd name="T63" fmla="*/ 483 h 559"/>
                <a:gd name="T64" fmla="*/ 613 w 646"/>
                <a:gd name="T65" fmla="*/ 483 h 559"/>
                <a:gd name="T66" fmla="*/ 613 w 646"/>
                <a:gd name="T67" fmla="*/ 488 h 559"/>
                <a:gd name="T68" fmla="*/ 613 w 646"/>
                <a:gd name="T69" fmla="*/ 490 h 559"/>
                <a:gd name="T70" fmla="*/ 641 w 646"/>
                <a:gd name="T71" fmla="*/ 469 h 559"/>
                <a:gd name="T72" fmla="*/ 641 w 646"/>
                <a:gd name="T73" fmla="*/ 445 h 559"/>
                <a:gd name="T74" fmla="*/ 618 w 646"/>
                <a:gd name="T75" fmla="*/ 422 h 559"/>
                <a:gd name="T76" fmla="*/ 604 w 646"/>
                <a:gd name="T77" fmla="*/ 388 h 559"/>
                <a:gd name="T78" fmla="*/ 608 w 646"/>
                <a:gd name="T79" fmla="*/ 386 h 559"/>
                <a:gd name="T80" fmla="*/ 611 w 646"/>
                <a:gd name="T81" fmla="*/ 381 h 559"/>
                <a:gd name="T82" fmla="*/ 611 w 646"/>
                <a:gd name="T83" fmla="*/ 379 h 559"/>
                <a:gd name="T84" fmla="*/ 604 w 646"/>
                <a:gd name="T85" fmla="*/ 370 h 559"/>
                <a:gd name="T86" fmla="*/ 599 w 646"/>
                <a:gd name="T87" fmla="*/ 360 h 559"/>
                <a:gd name="T88" fmla="*/ 530 w 646"/>
                <a:gd name="T89" fmla="*/ 301 h 559"/>
                <a:gd name="T90" fmla="*/ 516 w 646"/>
                <a:gd name="T91" fmla="*/ 289 h 559"/>
                <a:gd name="T92" fmla="*/ 511 w 646"/>
                <a:gd name="T93" fmla="*/ 272 h 559"/>
                <a:gd name="T94" fmla="*/ 514 w 646"/>
                <a:gd name="T95" fmla="*/ 265 h 559"/>
                <a:gd name="T96" fmla="*/ 528 w 646"/>
                <a:gd name="T97" fmla="*/ 230 h 559"/>
                <a:gd name="T98" fmla="*/ 533 w 646"/>
                <a:gd name="T99" fmla="*/ 209 h 559"/>
                <a:gd name="T100" fmla="*/ 521 w 646"/>
                <a:gd name="T101" fmla="*/ 199 h 559"/>
                <a:gd name="T102" fmla="*/ 481 w 646"/>
                <a:gd name="T103" fmla="*/ 199 h 559"/>
                <a:gd name="T104" fmla="*/ 476 w 646"/>
                <a:gd name="T105" fmla="*/ 185 h 559"/>
                <a:gd name="T106" fmla="*/ 450 w 646"/>
                <a:gd name="T107" fmla="*/ 142 h 559"/>
                <a:gd name="T108" fmla="*/ 400 w 646"/>
                <a:gd name="T109" fmla="*/ 78 h 559"/>
                <a:gd name="T110" fmla="*/ 395 w 646"/>
                <a:gd name="T111" fmla="*/ 2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6" h="559">
                  <a:moveTo>
                    <a:pt x="391" y="22"/>
                  </a:moveTo>
                  <a:lnTo>
                    <a:pt x="381" y="10"/>
                  </a:lnTo>
                  <a:lnTo>
                    <a:pt x="381" y="10"/>
                  </a:lnTo>
                  <a:lnTo>
                    <a:pt x="381" y="7"/>
                  </a:lnTo>
                  <a:lnTo>
                    <a:pt x="381" y="5"/>
                  </a:lnTo>
                  <a:lnTo>
                    <a:pt x="374" y="0"/>
                  </a:lnTo>
                  <a:lnTo>
                    <a:pt x="372" y="0"/>
                  </a:lnTo>
                  <a:lnTo>
                    <a:pt x="350" y="0"/>
                  </a:lnTo>
                  <a:lnTo>
                    <a:pt x="329" y="0"/>
                  </a:lnTo>
                  <a:lnTo>
                    <a:pt x="313" y="3"/>
                  </a:lnTo>
                  <a:lnTo>
                    <a:pt x="287" y="3"/>
                  </a:lnTo>
                  <a:lnTo>
                    <a:pt x="279" y="5"/>
                  </a:lnTo>
                  <a:lnTo>
                    <a:pt x="244" y="5"/>
                  </a:lnTo>
                  <a:lnTo>
                    <a:pt x="220" y="7"/>
                  </a:lnTo>
                  <a:lnTo>
                    <a:pt x="204" y="7"/>
                  </a:lnTo>
                  <a:lnTo>
                    <a:pt x="182" y="7"/>
                  </a:lnTo>
                  <a:lnTo>
                    <a:pt x="161" y="10"/>
                  </a:lnTo>
                  <a:lnTo>
                    <a:pt x="140" y="10"/>
                  </a:lnTo>
                  <a:lnTo>
                    <a:pt x="119" y="10"/>
                  </a:lnTo>
                  <a:lnTo>
                    <a:pt x="104" y="10"/>
                  </a:lnTo>
                  <a:lnTo>
                    <a:pt x="78" y="10"/>
                  </a:lnTo>
                  <a:lnTo>
                    <a:pt x="50" y="10"/>
                  </a:lnTo>
                  <a:lnTo>
                    <a:pt x="36" y="10"/>
                  </a:lnTo>
                  <a:lnTo>
                    <a:pt x="0" y="10"/>
                  </a:lnTo>
                  <a:lnTo>
                    <a:pt x="5" y="17"/>
                  </a:lnTo>
                  <a:lnTo>
                    <a:pt x="5" y="14"/>
                  </a:lnTo>
                  <a:lnTo>
                    <a:pt x="10" y="17"/>
                  </a:lnTo>
                  <a:lnTo>
                    <a:pt x="7" y="22"/>
                  </a:lnTo>
                  <a:lnTo>
                    <a:pt x="5" y="22"/>
                  </a:lnTo>
                  <a:lnTo>
                    <a:pt x="7" y="24"/>
                  </a:lnTo>
                  <a:lnTo>
                    <a:pt x="12" y="41"/>
                  </a:lnTo>
                  <a:lnTo>
                    <a:pt x="19" y="45"/>
                  </a:lnTo>
                  <a:lnTo>
                    <a:pt x="19" y="45"/>
                  </a:lnTo>
                  <a:lnTo>
                    <a:pt x="19" y="48"/>
                  </a:lnTo>
                  <a:lnTo>
                    <a:pt x="19" y="48"/>
                  </a:lnTo>
                  <a:lnTo>
                    <a:pt x="19" y="50"/>
                  </a:lnTo>
                  <a:lnTo>
                    <a:pt x="19" y="50"/>
                  </a:lnTo>
                  <a:lnTo>
                    <a:pt x="43" y="81"/>
                  </a:lnTo>
                  <a:lnTo>
                    <a:pt x="43" y="83"/>
                  </a:lnTo>
                  <a:lnTo>
                    <a:pt x="43" y="83"/>
                  </a:lnTo>
                  <a:lnTo>
                    <a:pt x="55" y="93"/>
                  </a:lnTo>
                  <a:lnTo>
                    <a:pt x="57" y="97"/>
                  </a:lnTo>
                  <a:lnTo>
                    <a:pt x="59" y="97"/>
                  </a:lnTo>
                  <a:lnTo>
                    <a:pt x="62" y="97"/>
                  </a:lnTo>
                  <a:lnTo>
                    <a:pt x="62" y="97"/>
                  </a:lnTo>
                  <a:lnTo>
                    <a:pt x="64" y="97"/>
                  </a:lnTo>
                  <a:lnTo>
                    <a:pt x="67" y="97"/>
                  </a:lnTo>
                  <a:lnTo>
                    <a:pt x="67" y="97"/>
                  </a:lnTo>
                  <a:lnTo>
                    <a:pt x="69" y="97"/>
                  </a:lnTo>
                  <a:lnTo>
                    <a:pt x="69" y="97"/>
                  </a:lnTo>
                  <a:lnTo>
                    <a:pt x="71" y="93"/>
                  </a:lnTo>
                  <a:lnTo>
                    <a:pt x="78" y="102"/>
                  </a:lnTo>
                  <a:lnTo>
                    <a:pt x="81" y="107"/>
                  </a:lnTo>
                  <a:lnTo>
                    <a:pt x="81" y="109"/>
                  </a:lnTo>
                  <a:lnTo>
                    <a:pt x="78" y="114"/>
                  </a:lnTo>
                  <a:lnTo>
                    <a:pt x="76" y="114"/>
                  </a:lnTo>
                  <a:lnTo>
                    <a:pt x="69" y="121"/>
                  </a:lnTo>
                  <a:lnTo>
                    <a:pt x="69" y="121"/>
                  </a:lnTo>
                  <a:lnTo>
                    <a:pt x="67" y="126"/>
                  </a:lnTo>
                  <a:lnTo>
                    <a:pt x="64" y="128"/>
                  </a:lnTo>
                  <a:lnTo>
                    <a:pt x="62" y="138"/>
                  </a:lnTo>
                  <a:lnTo>
                    <a:pt x="74" y="152"/>
                  </a:lnTo>
                  <a:lnTo>
                    <a:pt x="90" y="180"/>
                  </a:lnTo>
                  <a:lnTo>
                    <a:pt x="109" y="185"/>
                  </a:lnTo>
                  <a:lnTo>
                    <a:pt x="109" y="190"/>
                  </a:lnTo>
                  <a:lnTo>
                    <a:pt x="109" y="199"/>
                  </a:lnTo>
                  <a:lnTo>
                    <a:pt x="109" y="223"/>
                  </a:lnTo>
                  <a:lnTo>
                    <a:pt x="109" y="237"/>
                  </a:lnTo>
                  <a:lnTo>
                    <a:pt x="109" y="268"/>
                  </a:lnTo>
                  <a:lnTo>
                    <a:pt x="109" y="280"/>
                  </a:lnTo>
                  <a:lnTo>
                    <a:pt x="109" y="320"/>
                  </a:lnTo>
                  <a:lnTo>
                    <a:pt x="109" y="322"/>
                  </a:lnTo>
                  <a:lnTo>
                    <a:pt x="109" y="367"/>
                  </a:lnTo>
                  <a:lnTo>
                    <a:pt x="109" y="370"/>
                  </a:lnTo>
                  <a:lnTo>
                    <a:pt x="111" y="405"/>
                  </a:lnTo>
                  <a:lnTo>
                    <a:pt x="111" y="407"/>
                  </a:lnTo>
                  <a:lnTo>
                    <a:pt x="111" y="443"/>
                  </a:lnTo>
                  <a:lnTo>
                    <a:pt x="111" y="450"/>
                  </a:lnTo>
                  <a:lnTo>
                    <a:pt x="111" y="478"/>
                  </a:lnTo>
                  <a:lnTo>
                    <a:pt x="111" y="490"/>
                  </a:lnTo>
                  <a:lnTo>
                    <a:pt x="111" y="512"/>
                  </a:lnTo>
                  <a:lnTo>
                    <a:pt x="166" y="512"/>
                  </a:lnTo>
                  <a:lnTo>
                    <a:pt x="185" y="509"/>
                  </a:lnTo>
                  <a:lnTo>
                    <a:pt x="213" y="509"/>
                  </a:lnTo>
                  <a:lnTo>
                    <a:pt x="239" y="509"/>
                  </a:lnTo>
                  <a:lnTo>
                    <a:pt x="242" y="509"/>
                  </a:lnTo>
                  <a:lnTo>
                    <a:pt x="284" y="507"/>
                  </a:lnTo>
                  <a:lnTo>
                    <a:pt x="291" y="507"/>
                  </a:lnTo>
                  <a:lnTo>
                    <a:pt x="315" y="507"/>
                  </a:lnTo>
                  <a:lnTo>
                    <a:pt x="353" y="504"/>
                  </a:lnTo>
                  <a:lnTo>
                    <a:pt x="355" y="504"/>
                  </a:lnTo>
                  <a:lnTo>
                    <a:pt x="400" y="502"/>
                  </a:lnTo>
                  <a:lnTo>
                    <a:pt x="421" y="502"/>
                  </a:lnTo>
                  <a:lnTo>
                    <a:pt x="424" y="502"/>
                  </a:lnTo>
                  <a:lnTo>
                    <a:pt x="452" y="500"/>
                  </a:lnTo>
                  <a:lnTo>
                    <a:pt x="485" y="500"/>
                  </a:lnTo>
                  <a:lnTo>
                    <a:pt x="507" y="497"/>
                  </a:lnTo>
                  <a:lnTo>
                    <a:pt x="540" y="495"/>
                  </a:lnTo>
                  <a:lnTo>
                    <a:pt x="542" y="495"/>
                  </a:lnTo>
                  <a:lnTo>
                    <a:pt x="547" y="495"/>
                  </a:lnTo>
                  <a:lnTo>
                    <a:pt x="556" y="507"/>
                  </a:lnTo>
                  <a:lnTo>
                    <a:pt x="556" y="509"/>
                  </a:lnTo>
                  <a:lnTo>
                    <a:pt x="556" y="519"/>
                  </a:lnTo>
                  <a:lnTo>
                    <a:pt x="556" y="521"/>
                  </a:lnTo>
                  <a:lnTo>
                    <a:pt x="556" y="523"/>
                  </a:lnTo>
                  <a:lnTo>
                    <a:pt x="544" y="533"/>
                  </a:lnTo>
                  <a:lnTo>
                    <a:pt x="530" y="559"/>
                  </a:lnTo>
                  <a:lnTo>
                    <a:pt x="537" y="557"/>
                  </a:lnTo>
                  <a:lnTo>
                    <a:pt x="570" y="554"/>
                  </a:lnTo>
                  <a:lnTo>
                    <a:pt x="592" y="554"/>
                  </a:lnTo>
                  <a:lnTo>
                    <a:pt x="601" y="530"/>
                  </a:lnTo>
                  <a:lnTo>
                    <a:pt x="608" y="512"/>
                  </a:lnTo>
                  <a:lnTo>
                    <a:pt x="606" y="490"/>
                  </a:lnTo>
                  <a:lnTo>
                    <a:pt x="604" y="488"/>
                  </a:lnTo>
                  <a:lnTo>
                    <a:pt x="604" y="486"/>
                  </a:lnTo>
                  <a:lnTo>
                    <a:pt x="604" y="486"/>
                  </a:lnTo>
                  <a:lnTo>
                    <a:pt x="604" y="486"/>
                  </a:lnTo>
                  <a:lnTo>
                    <a:pt x="604" y="486"/>
                  </a:lnTo>
                  <a:lnTo>
                    <a:pt x="604" y="486"/>
                  </a:lnTo>
                  <a:lnTo>
                    <a:pt x="604" y="483"/>
                  </a:lnTo>
                  <a:lnTo>
                    <a:pt x="604" y="483"/>
                  </a:lnTo>
                  <a:lnTo>
                    <a:pt x="604" y="483"/>
                  </a:lnTo>
                  <a:lnTo>
                    <a:pt x="604" y="481"/>
                  </a:lnTo>
                  <a:lnTo>
                    <a:pt x="606" y="481"/>
                  </a:lnTo>
                  <a:lnTo>
                    <a:pt x="606" y="481"/>
                  </a:lnTo>
                  <a:lnTo>
                    <a:pt x="611" y="481"/>
                  </a:lnTo>
                  <a:lnTo>
                    <a:pt x="611" y="481"/>
                  </a:lnTo>
                  <a:lnTo>
                    <a:pt x="611" y="483"/>
                  </a:lnTo>
                  <a:lnTo>
                    <a:pt x="611" y="483"/>
                  </a:lnTo>
                  <a:lnTo>
                    <a:pt x="611" y="483"/>
                  </a:lnTo>
                  <a:lnTo>
                    <a:pt x="613" y="483"/>
                  </a:lnTo>
                  <a:lnTo>
                    <a:pt x="613" y="483"/>
                  </a:lnTo>
                  <a:lnTo>
                    <a:pt x="613" y="486"/>
                  </a:lnTo>
                  <a:lnTo>
                    <a:pt x="613" y="486"/>
                  </a:lnTo>
                  <a:lnTo>
                    <a:pt x="613" y="486"/>
                  </a:lnTo>
                  <a:lnTo>
                    <a:pt x="613" y="488"/>
                  </a:lnTo>
                  <a:lnTo>
                    <a:pt x="613" y="488"/>
                  </a:lnTo>
                  <a:lnTo>
                    <a:pt x="613" y="488"/>
                  </a:lnTo>
                  <a:lnTo>
                    <a:pt x="613" y="488"/>
                  </a:lnTo>
                  <a:lnTo>
                    <a:pt x="613" y="490"/>
                  </a:lnTo>
                  <a:lnTo>
                    <a:pt x="611" y="490"/>
                  </a:lnTo>
                  <a:lnTo>
                    <a:pt x="618" y="490"/>
                  </a:lnTo>
                  <a:lnTo>
                    <a:pt x="625" y="474"/>
                  </a:lnTo>
                  <a:lnTo>
                    <a:pt x="641" y="469"/>
                  </a:lnTo>
                  <a:lnTo>
                    <a:pt x="644" y="452"/>
                  </a:lnTo>
                  <a:lnTo>
                    <a:pt x="639" y="450"/>
                  </a:lnTo>
                  <a:lnTo>
                    <a:pt x="639" y="448"/>
                  </a:lnTo>
                  <a:lnTo>
                    <a:pt x="641" y="445"/>
                  </a:lnTo>
                  <a:lnTo>
                    <a:pt x="646" y="433"/>
                  </a:lnTo>
                  <a:lnTo>
                    <a:pt x="641" y="429"/>
                  </a:lnTo>
                  <a:lnTo>
                    <a:pt x="623" y="426"/>
                  </a:lnTo>
                  <a:lnTo>
                    <a:pt x="618" y="422"/>
                  </a:lnTo>
                  <a:lnTo>
                    <a:pt x="613" y="415"/>
                  </a:lnTo>
                  <a:lnTo>
                    <a:pt x="608" y="403"/>
                  </a:lnTo>
                  <a:lnTo>
                    <a:pt x="606" y="398"/>
                  </a:lnTo>
                  <a:lnTo>
                    <a:pt x="604" y="388"/>
                  </a:lnTo>
                  <a:lnTo>
                    <a:pt x="608" y="386"/>
                  </a:lnTo>
                  <a:lnTo>
                    <a:pt x="608" y="386"/>
                  </a:lnTo>
                  <a:lnTo>
                    <a:pt x="608" y="386"/>
                  </a:lnTo>
                  <a:lnTo>
                    <a:pt x="608" y="386"/>
                  </a:lnTo>
                  <a:lnTo>
                    <a:pt x="611" y="386"/>
                  </a:lnTo>
                  <a:lnTo>
                    <a:pt x="611" y="386"/>
                  </a:lnTo>
                  <a:lnTo>
                    <a:pt x="611" y="381"/>
                  </a:lnTo>
                  <a:lnTo>
                    <a:pt x="611" y="381"/>
                  </a:lnTo>
                  <a:lnTo>
                    <a:pt x="611" y="381"/>
                  </a:lnTo>
                  <a:lnTo>
                    <a:pt x="611" y="379"/>
                  </a:lnTo>
                  <a:lnTo>
                    <a:pt x="611" y="379"/>
                  </a:lnTo>
                  <a:lnTo>
                    <a:pt x="611" y="379"/>
                  </a:lnTo>
                  <a:lnTo>
                    <a:pt x="608" y="374"/>
                  </a:lnTo>
                  <a:lnTo>
                    <a:pt x="606" y="374"/>
                  </a:lnTo>
                  <a:lnTo>
                    <a:pt x="604" y="372"/>
                  </a:lnTo>
                  <a:lnTo>
                    <a:pt x="604" y="370"/>
                  </a:lnTo>
                  <a:lnTo>
                    <a:pt x="599" y="362"/>
                  </a:lnTo>
                  <a:lnTo>
                    <a:pt x="599" y="362"/>
                  </a:lnTo>
                  <a:lnTo>
                    <a:pt x="599" y="360"/>
                  </a:lnTo>
                  <a:lnTo>
                    <a:pt x="599" y="360"/>
                  </a:lnTo>
                  <a:lnTo>
                    <a:pt x="599" y="360"/>
                  </a:lnTo>
                  <a:lnTo>
                    <a:pt x="582" y="332"/>
                  </a:lnTo>
                  <a:lnTo>
                    <a:pt x="556" y="325"/>
                  </a:lnTo>
                  <a:lnTo>
                    <a:pt x="530" y="301"/>
                  </a:lnTo>
                  <a:lnTo>
                    <a:pt x="526" y="296"/>
                  </a:lnTo>
                  <a:lnTo>
                    <a:pt x="516" y="289"/>
                  </a:lnTo>
                  <a:lnTo>
                    <a:pt x="516" y="289"/>
                  </a:lnTo>
                  <a:lnTo>
                    <a:pt x="516" y="289"/>
                  </a:lnTo>
                  <a:lnTo>
                    <a:pt x="514" y="287"/>
                  </a:lnTo>
                  <a:lnTo>
                    <a:pt x="514" y="282"/>
                  </a:lnTo>
                  <a:lnTo>
                    <a:pt x="511" y="277"/>
                  </a:lnTo>
                  <a:lnTo>
                    <a:pt x="511" y="272"/>
                  </a:lnTo>
                  <a:lnTo>
                    <a:pt x="511" y="270"/>
                  </a:lnTo>
                  <a:lnTo>
                    <a:pt x="511" y="270"/>
                  </a:lnTo>
                  <a:lnTo>
                    <a:pt x="514" y="265"/>
                  </a:lnTo>
                  <a:lnTo>
                    <a:pt x="514" y="265"/>
                  </a:lnTo>
                  <a:lnTo>
                    <a:pt x="514" y="265"/>
                  </a:lnTo>
                  <a:lnTo>
                    <a:pt x="521" y="246"/>
                  </a:lnTo>
                  <a:lnTo>
                    <a:pt x="521" y="246"/>
                  </a:lnTo>
                  <a:lnTo>
                    <a:pt x="528" y="230"/>
                  </a:lnTo>
                  <a:lnTo>
                    <a:pt x="526" y="220"/>
                  </a:lnTo>
                  <a:lnTo>
                    <a:pt x="533" y="211"/>
                  </a:lnTo>
                  <a:lnTo>
                    <a:pt x="533" y="211"/>
                  </a:lnTo>
                  <a:lnTo>
                    <a:pt x="533" y="209"/>
                  </a:lnTo>
                  <a:lnTo>
                    <a:pt x="533" y="206"/>
                  </a:lnTo>
                  <a:lnTo>
                    <a:pt x="533" y="206"/>
                  </a:lnTo>
                  <a:lnTo>
                    <a:pt x="523" y="201"/>
                  </a:lnTo>
                  <a:lnTo>
                    <a:pt x="521" y="199"/>
                  </a:lnTo>
                  <a:lnTo>
                    <a:pt x="518" y="199"/>
                  </a:lnTo>
                  <a:lnTo>
                    <a:pt x="516" y="197"/>
                  </a:lnTo>
                  <a:lnTo>
                    <a:pt x="499" y="194"/>
                  </a:lnTo>
                  <a:lnTo>
                    <a:pt x="481" y="199"/>
                  </a:lnTo>
                  <a:lnTo>
                    <a:pt x="476" y="185"/>
                  </a:lnTo>
                  <a:lnTo>
                    <a:pt x="476" y="185"/>
                  </a:lnTo>
                  <a:lnTo>
                    <a:pt x="476" y="185"/>
                  </a:lnTo>
                  <a:lnTo>
                    <a:pt x="476" y="185"/>
                  </a:lnTo>
                  <a:lnTo>
                    <a:pt x="478" y="180"/>
                  </a:lnTo>
                  <a:lnTo>
                    <a:pt x="478" y="178"/>
                  </a:lnTo>
                  <a:lnTo>
                    <a:pt x="473" y="164"/>
                  </a:lnTo>
                  <a:lnTo>
                    <a:pt x="450" y="142"/>
                  </a:lnTo>
                  <a:lnTo>
                    <a:pt x="429" y="119"/>
                  </a:lnTo>
                  <a:lnTo>
                    <a:pt x="414" y="109"/>
                  </a:lnTo>
                  <a:lnTo>
                    <a:pt x="410" y="100"/>
                  </a:lnTo>
                  <a:lnTo>
                    <a:pt x="400" y="78"/>
                  </a:lnTo>
                  <a:lnTo>
                    <a:pt x="393" y="48"/>
                  </a:lnTo>
                  <a:lnTo>
                    <a:pt x="393" y="41"/>
                  </a:lnTo>
                  <a:lnTo>
                    <a:pt x="400" y="24"/>
                  </a:lnTo>
                  <a:lnTo>
                    <a:pt x="395" y="24"/>
                  </a:lnTo>
                  <a:lnTo>
                    <a:pt x="391" y="22"/>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4" name="Mississippi"/>
            <p:cNvSpPr>
              <a:spLocks/>
            </p:cNvSpPr>
            <p:nvPr/>
          </p:nvSpPr>
          <p:spPr bwMode="auto">
            <a:xfrm>
              <a:off x="5540127" y="3992662"/>
              <a:ext cx="549275" cy="950913"/>
            </a:xfrm>
            <a:custGeom>
              <a:avLst/>
              <a:gdLst>
                <a:gd name="T0" fmla="*/ 329 w 346"/>
                <a:gd name="T1" fmla="*/ 438 h 599"/>
                <a:gd name="T2" fmla="*/ 322 w 346"/>
                <a:gd name="T3" fmla="*/ 341 h 599"/>
                <a:gd name="T4" fmla="*/ 324 w 346"/>
                <a:gd name="T5" fmla="*/ 254 h 599"/>
                <a:gd name="T6" fmla="*/ 327 w 346"/>
                <a:gd name="T7" fmla="*/ 180 h 599"/>
                <a:gd name="T8" fmla="*/ 327 w 346"/>
                <a:gd name="T9" fmla="*/ 112 h 599"/>
                <a:gd name="T10" fmla="*/ 329 w 346"/>
                <a:gd name="T11" fmla="*/ 50 h 599"/>
                <a:gd name="T12" fmla="*/ 303 w 346"/>
                <a:gd name="T13" fmla="*/ 3 h 599"/>
                <a:gd name="T14" fmla="*/ 258 w 346"/>
                <a:gd name="T15" fmla="*/ 5 h 599"/>
                <a:gd name="T16" fmla="*/ 204 w 346"/>
                <a:gd name="T17" fmla="*/ 10 h 599"/>
                <a:gd name="T18" fmla="*/ 109 w 346"/>
                <a:gd name="T19" fmla="*/ 15 h 599"/>
                <a:gd name="T20" fmla="*/ 85 w 346"/>
                <a:gd name="T21" fmla="*/ 60 h 599"/>
                <a:gd name="T22" fmla="*/ 88 w 346"/>
                <a:gd name="T23" fmla="*/ 88 h 599"/>
                <a:gd name="T24" fmla="*/ 83 w 346"/>
                <a:gd name="T25" fmla="*/ 90 h 599"/>
                <a:gd name="T26" fmla="*/ 69 w 346"/>
                <a:gd name="T27" fmla="*/ 95 h 599"/>
                <a:gd name="T28" fmla="*/ 52 w 346"/>
                <a:gd name="T29" fmla="*/ 126 h 599"/>
                <a:gd name="T30" fmla="*/ 59 w 346"/>
                <a:gd name="T31" fmla="*/ 133 h 599"/>
                <a:gd name="T32" fmla="*/ 31 w 346"/>
                <a:gd name="T33" fmla="*/ 183 h 599"/>
                <a:gd name="T34" fmla="*/ 31 w 346"/>
                <a:gd name="T35" fmla="*/ 185 h 599"/>
                <a:gd name="T36" fmla="*/ 36 w 346"/>
                <a:gd name="T37" fmla="*/ 190 h 599"/>
                <a:gd name="T38" fmla="*/ 26 w 346"/>
                <a:gd name="T39" fmla="*/ 197 h 599"/>
                <a:gd name="T40" fmla="*/ 33 w 346"/>
                <a:gd name="T41" fmla="*/ 204 h 599"/>
                <a:gd name="T42" fmla="*/ 38 w 346"/>
                <a:gd name="T43" fmla="*/ 211 h 599"/>
                <a:gd name="T44" fmla="*/ 40 w 346"/>
                <a:gd name="T45" fmla="*/ 235 h 599"/>
                <a:gd name="T46" fmla="*/ 40 w 346"/>
                <a:gd name="T47" fmla="*/ 261 h 599"/>
                <a:gd name="T48" fmla="*/ 33 w 346"/>
                <a:gd name="T49" fmla="*/ 270 h 599"/>
                <a:gd name="T50" fmla="*/ 40 w 346"/>
                <a:gd name="T51" fmla="*/ 313 h 599"/>
                <a:gd name="T52" fmla="*/ 43 w 346"/>
                <a:gd name="T53" fmla="*/ 313 h 599"/>
                <a:gd name="T54" fmla="*/ 43 w 346"/>
                <a:gd name="T55" fmla="*/ 315 h 599"/>
                <a:gd name="T56" fmla="*/ 48 w 346"/>
                <a:gd name="T57" fmla="*/ 318 h 599"/>
                <a:gd name="T58" fmla="*/ 45 w 346"/>
                <a:gd name="T59" fmla="*/ 327 h 599"/>
                <a:gd name="T60" fmla="*/ 45 w 346"/>
                <a:gd name="T61" fmla="*/ 329 h 599"/>
                <a:gd name="T62" fmla="*/ 48 w 346"/>
                <a:gd name="T63" fmla="*/ 360 h 599"/>
                <a:gd name="T64" fmla="*/ 24 w 346"/>
                <a:gd name="T65" fmla="*/ 419 h 599"/>
                <a:gd name="T66" fmla="*/ 22 w 346"/>
                <a:gd name="T67" fmla="*/ 424 h 599"/>
                <a:gd name="T68" fmla="*/ 10 w 346"/>
                <a:gd name="T69" fmla="*/ 448 h 599"/>
                <a:gd name="T70" fmla="*/ 3 w 346"/>
                <a:gd name="T71" fmla="*/ 493 h 599"/>
                <a:gd name="T72" fmla="*/ 59 w 346"/>
                <a:gd name="T73" fmla="*/ 509 h 599"/>
                <a:gd name="T74" fmla="*/ 114 w 346"/>
                <a:gd name="T75" fmla="*/ 505 h 599"/>
                <a:gd name="T76" fmla="*/ 187 w 346"/>
                <a:gd name="T77" fmla="*/ 500 h 599"/>
                <a:gd name="T78" fmla="*/ 199 w 346"/>
                <a:gd name="T79" fmla="*/ 509 h 599"/>
                <a:gd name="T80" fmla="*/ 197 w 346"/>
                <a:gd name="T81" fmla="*/ 514 h 599"/>
                <a:gd name="T82" fmla="*/ 192 w 346"/>
                <a:gd name="T83" fmla="*/ 526 h 599"/>
                <a:gd name="T84" fmla="*/ 208 w 346"/>
                <a:gd name="T85" fmla="*/ 566 h 599"/>
                <a:gd name="T86" fmla="*/ 216 w 346"/>
                <a:gd name="T87" fmla="*/ 580 h 599"/>
                <a:gd name="T88" fmla="*/ 213 w 346"/>
                <a:gd name="T89" fmla="*/ 585 h 599"/>
                <a:gd name="T90" fmla="*/ 218 w 346"/>
                <a:gd name="T91" fmla="*/ 595 h 599"/>
                <a:gd name="T92" fmla="*/ 223 w 346"/>
                <a:gd name="T93" fmla="*/ 599 h 599"/>
                <a:gd name="T94" fmla="*/ 223 w 346"/>
                <a:gd name="T95" fmla="*/ 599 h 599"/>
                <a:gd name="T96" fmla="*/ 251 w 346"/>
                <a:gd name="T97" fmla="*/ 578 h 599"/>
                <a:gd name="T98" fmla="*/ 296 w 346"/>
                <a:gd name="T99" fmla="*/ 566 h 599"/>
                <a:gd name="T100" fmla="*/ 310 w 346"/>
                <a:gd name="T101" fmla="*/ 573 h 599"/>
                <a:gd name="T102" fmla="*/ 346 w 346"/>
                <a:gd name="T103" fmla="*/ 569 h 599"/>
                <a:gd name="T104" fmla="*/ 336 w 346"/>
                <a:gd name="T105" fmla="*/ 49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6" h="599">
                  <a:moveTo>
                    <a:pt x="336" y="490"/>
                  </a:moveTo>
                  <a:lnTo>
                    <a:pt x="334" y="476"/>
                  </a:lnTo>
                  <a:lnTo>
                    <a:pt x="329" y="438"/>
                  </a:lnTo>
                  <a:lnTo>
                    <a:pt x="324" y="405"/>
                  </a:lnTo>
                  <a:lnTo>
                    <a:pt x="322" y="382"/>
                  </a:lnTo>
                  <a:lnTo>
                    <a:pt x="322" y="341"/>
                  </a:lnTo>
                  <a:lnTo>
                    <a:pt x="322" y="332"/>
                  </a:lnTo>
                  <a:lnTo>
                    <a:pt x="324" y="299"/>
                  </a:lnTo>
                  <a:lnTo>
                    <a:pt x="324" y="254"/>
                  </a:lnTo>
                  <a:lnTo>
                    <a:pt x="324" y="247"/>
                  </a:lnTo>
                  <a:lnTo>
                    <a:pt x="324" y="211"/>
                  </a:lnTo>
                  <a:lnTo>
                    <a:pt x="327" y="180"/>
                  </a:lnTo>
                  <a:lnTo>
                    <a:pt x="327" y="154"/>
                  </a:lnTo>
                  <a:lnTo>
                    <a:pt x="327" y="116"/>
                  </a:lnTo>
                  <a:lnTo>
                    <a:pt x="327" y="112"/>
                  </a:lnTo>
                  <a:lnTo>
                    <a:pt x="329" y="83"/>
                  </a:lnTo>
                  <a:lnTo>
                    <a:pt x="329" y="64"/>
                  </a:lnTo>
                  <a:lnTo>
                    <a:pt x="329" y="50"/>
                  </a:lnTo>
                  <a:lnTo>
                    <a:pt x="329" y="12"/>
                  </a:lnTo>
                  <a:lnTo>
                    <a:pt x="320" y="0"/>
                  </a:lnTo>
                  <a:lnTo>
                    <a:pt x="303" y="3"/>
                  </a:lnTo>
                  <a:lnTo>
                    <a:pt x="301" y="3"/>
                  </a:lnTo>
                  <a:lnTo>
                    <a:pt x="260" y="5"/>
                  </a:lnTo>
                  <a:lnTo>
                    <a:pt x="258" y="5"/>
                  </a:lnTo>
                  <a:lnTo>
                    <a:pt x="237" y="8"/>
                  </a:lnTo>
                  <a:lnTo>
                    <a:pt x="220" y="8"/>
                  </a:lnTo>
                  <a:lnTo>
                    <a:pt x="204" y="10"/>
                  </a:lnTo>
                  <a:lnTo>
                    <a:pt x="175" y="12"/>
                  </a:lnTo>
                  <a:lnTo>
                    <a:pt x="168" y="12"/>
                  </a:lnTo>
                  <a:lnTo>
                    <a:pt x="109" y="15"/>
                  </a:lnTo>
                  <a:lnTo>
                    <a:pt x="111" y="31"/>
                  </a:lnTo>
                  <a:lnTo>
                    <a:pt x="102" y="36"/>
                  </a:lnTo>
                  <a:lnTo>
                    <a:pt x="85" y="60"/>
                  </a:lnTo>
                  <a:lnTo>
                    <a:pt x="88" y="74"/>
                  </a:lnTo>
                  <a:lnTo>
                    <a:pt x="88" y="86"/>
                  </a:lnTo>
                  <a:lnTo>
                    <a:pt x="88" y="88"/>
                  </a:lnTo>
                  <a:lnTo>
                    <a:pt x="88" y="88"/>
                  </a:lnTo>
                  <a:lnTo>
                    <a:pt x="88" y="88"/>
                  </a:lnTo>
                  <a:lnTo>
                    <a:pt x="83" y="90"/>
                  </a:lnTo>
                  <a:lnTo>
                    <a:pt x="78" y="93"/>
                  </a:lnTo>
                  <a:lnTo>
                    <a:pt x="74" y="95"/>
                  </a:lnTo>
                  <a:lnTo>
                    <a:pt x="69" y="95"/>
                  </a:lnTo>
                  <a:lnTo>
                    <a:pt x="59" y="112"/>
                  </a:lnTo>
                  <a:lnTo>
                    <a:pt x="55" y="121"/>
                  </a:lnTo>
                  <a:lnTo>
                    <a:pt x="52" y="126"/>
                  </a:lnTo>
                  <a:lnTo>
                    <a:pt x="55" y="126"/>
                  </a:lnTo>
                  <a:lnTo>
                    <a:pt x="57" y="131"/>
                  </a:lnTo>
                  <a:lnTo>
                    <a:pt x="59" y="133"/>
                  </a:lnTo>
                  <a:lnTo>
                    <a:pt x="59" y="138"/>
                  </a:lnTo>
                  <a:lnTo>
                    <a:pt x="38" y="147"/>
                  </a:lnTo>
                  <a:lnTo>
                    <a:pt x="31" y="183"/>
                  </a:lnTo>
                  <a:lnTo>
                    <a:pt x="31" y="185"/>
                  </a:lnTo>
                  <a:lnTo>
                    <a:pt x="31" y="185"/>
                  </a:lnTo>
                  <a:lnTo>
                    <a:pt x="31" y="185"/>
                  </a:lnTo>
                  <a:lnTo>
                    <a:pt x="33" y="187"/>
                  </a:lnTo>
                  <a:lnTo>
                    <a:pt x="36" y="190"/>
                  </a:lnTo>
                  <a:lnTo>
                    <a:pt x="36" y="190"/>
                  </a:lnTo>
                  <a:lnTo>
                    <a:pt x="36" y="192"/>
                  </a:lnTo>
                  <a:lnTo>
                    <a:pt x="36" y="195"/>
                  </a:lnTo>
                  <a:lnTo>
                    <a:pt x="26" y="197"/>
                  </a:lnTo>
                  <a:lnTo>
                    <a:pt x="29" y="199"/>
                  </a:lnTo>
                  <a:lnTo>
                    <a:pt x="29" y="199"/>
                  </a:lnTo>
                  <a:lnTo>
                    <a:pt x="33" y="204"/>
                  </a:lnTo>
                  <a:lnTo>
                    <a:pt x="38" y="206"/>
                  </a:lnTo>
                  <a:lnTo>
                    <a:pt x="38" y="209"/>
                  </a:lnTo>
                  <a:lnTo>
                    <a:pt x="38" y="211"/>
                  </a:lnTo>
                  <a:lnTo>
                    <a:pt x="33" y="213"/>
                  </a:lnTo>
                  <a:lnTo>
                    <a:pt x="38" y="228"/>
                  </a:lnTo>
                  <a:lnTo>
                    <a:pt x="40" y="235"/>
                  </a:lnTo>
                  <a:lnTo>
                    <a:pt x="43" y="237"/>
                  </a:lnTo>
                  <a:lnTo>
                    <a:pt x="45" y="247"/>
                  </a:lnTo>
                  <a:lnTo>
                    <a:pt x="40" y="261"/>
                  </a:lnTo>
                  <a:lnTo>
                    <a:pt x="38" y="263"/>
                  </a:lnTo>
                  <a:lnTo>
                    <a:pt x="38" y="263"/>
                  </a:lnTo>
                  <a:lnTo>
                    <a:pt x="33" y="270"/>
                  </a:lnTo>
                  <a:lnTo>
                    <a:pt x="33" y="273"/>
                  </a:lnTo>
                  <a:lnTo>
                    <a:pt x="33" y="275"/>
                  </a:lnTo>
                  <a:lnTo>
                    <a:pt x="40" y="313"/>
                  </a:lnTo>
                  <a:lnTo>
                    <a:pt x="40" y="313"/>
                  </a:lnTo>
                  <a:lnTo>
                    <a:pt x="43" y="313"/>
                  </a:lnTo>
                  <a:lnTo>
                    <a:pt x="43" y="313"/>
                  </a:lnTo>
                  <a:lnTo>
                    <a:pt x="43" y="313"/>
                  </a:lnTo>
                  <a:lnTo>
                    <a:pt x="43" y="315"/>
                  </a:lnTo>
                  <a:lnTo>
                    <a:pt x="43" y="315"/>
                  </a:lnTo>
                  <a:lnTo>
                    <a:pt x="43" y="315"/>
                  </a:lnTo>
                  <a:lnTo>
                    <a:pt x="48" y="315"/>
                  </a:lnTo>
                  <a:lnTo>
                    <a:pt x="48" y="318"/>
                  </a:lnTo>
                  <a:lnTo>
                    <a:pt x="45" y="325"/>
                  </a:lnTo>
                  <a:lnTo>
                    <a:pt x="45" y="327"/>
                  </a:lnTo>
                  <a:lnTo>
                    <a:pt x="45" y="327"/>
                  </a:lnTo>
                  <a:lnTo>
                    <a:pt x="45" y="327"/>
                  </a:lnTo>
                  <a:lnTo>
                    <a:pt x="45" y="329"/>
                  </a:lnTo>
                  <a:lnTo>
                    <a:pt x="45" y="329"/>
                  </a:lnTo>
                  <a:lnTo>
                    <a:pt x="57" y="341"/>
                  </a:lnTo>
                  <a:lnTo>
                    <a:pt x="59" y="358"/>
                  </a:lnTo>
                  <a:lnTo>
                    <a:pt x="48" y="360"/>
                  </a:lnTo>
                  <a:lnTo>
                    <a:pt x="57" y="372"/>
                  </a:lnTo>
                  <a:lnTo>
                    <a:pt x="36" y="403"/>
                  </a:lnTo>
                  <a:lnTo>
                    <a:pt x="24" y="419"/>
                  </a:lnTo>
                  <a:lnTo>
                    <a:pt x="24" y="422"/>
                  </a:lnTo>
                  <a:lnTo>
                    <a:pt x="22" y="424"/>
                  </a:lnTo>
                  <a:lnTo>
                    <a:pt x="22" y="424"/>
                  </a:lnTo>
                  <a:lnTo>
                    <a:pt x="10" y="445"/>
                  </a:lnTo>
                  <a:lnTo>
                    <a:pt x="10" y="448"/>
                  </a:lnTo>
                  <a:lnTo>
                    <a:pt x="10" y="448"/>
                  </a:lnTo>
                  <a:lnTo>
                    <a:pt x="10" y="448"/>
                  </a:lnTo>
                  <a:lnTo>
                    <a:pt x="5" y="479"/>
                  </a:lnTo>
                  <a:lnTo>
                    <a:pt x="3" y="493"/>
                  </a:lnTo>
                  <a:lnTo>
                    <a:pt x="0" y="512"/>
                  </a:lnTo>
                  <a:lnTo>
                    <a:pt x="48" y="509"/>
                  </a:lnTo>
                  <a:lnTo>
                    <a:pt x="59" y="509"/>
                  </a:lnTo>
                  <a:lnTo>
                    <a:pt x="85" y="507"/>
                  </a:lnTo>
                  <a:lnTo>
                    <a:pt x="111" y="507"/>
                  </a:lnTo>
                  <a:lnTo>
                    <a:pt x="114" y="505"/>
                  </a:lnTo>
                  <a:lnTo>
                    <a:pt x="135" y="505"/>
                  </a:lnTo>
                  <a:lnTo>
                    <a:pt x="145" y="505"/>
                  </a:lnTo>
                  <a:lnTo>
                    <a:pt x="187" y="500"/>
                  </a:lnTo>
                  <a:lnTo>
                    <a:pt x="199" y="500"/>
                  </a:lnTo>
                  <a:lnTo>
                    <a:pt x="199" y="505"/>
                  </a:lnTo>
                  <a:lnTo>
                    <a:pt x="199" y="509"/>
                  </a:lnTo>
                  <a:lnTo>
                    <a:pt x="197" y="512"/>
                  </a:lnTo>
                  <a:lnTo>
                    <a:pt x="197" y="512"/>
                  </a:lnTo>
                  <a:lnTo>
                    <a:pt x="197" y="514"/>
                  </a:lnTo>
                  <a:lnTo>
                    <a:pt x="197" y="514"/>
                  </a:lnTo>
                  <a:lnTo>
                    <a:pt x="194" y="519"/>
                  </a:lnTo>
                  <a:lnTo>
                    <a:pt x="192" y="526"/>
                  </a:lnTo>
                  <a:lnTo>
                    <a:pt x="192" y="533"/>
                  </a:lnTo>
                  <a:lnTo>
                    <a:pt x="190" y="542"/>
                  </a:lnTo>
                  <a:lnTo>
                    <a:pt x="208" y="566"/>
                  </a:lnTo>
                  <a:lnTo>
                    <a:pt x="208" y="566"/>
                  </a:lnTo>
                  <a:lnTo>
                    <a:pt x="208" y="566"/>
                  </a:lnTo>
                  <a:lnTo>
                    <a:pt x="216" y="580"/>
                  </a:lnTo>
                  <a:lnTo>
                    <a:pt x="216" y="583"/>
                  </a:lnTo>
                  <a:lnTo>
                    <a:pt x="216" y="585"/>
                  </a:lnTo>
                  <a:lnTo>
                    <a:pt x="213" y="585"/>
                  </a:lnTo>
                  <a:lnTo>
                    <a:pt x="213" y="587"/>
                  </a:lnTo>
                  <a:lnTo>
                    <a:pt x="218" y="592"/>
                  </a:lnTo>
                  <a:lnTo>
                    <a:pt x="218" y="595"/>
                  </a:lnTo>
                  <a:lnTo>
                    <a:pt x="220" y="597"/>
                  </a:lnTo>
                  <a:lnTo>
                    <a:pt x="223" y="599"/>
                  </a:lnTo>
                  <a:lnTo>
                    <a:pt x="223" y="599"/>
                  </a:lnTo>
                  <a:lnTo>
                    <a:pt x="223" y="599"/>
                  </a:lnTo>
                  <a:lnTo>
                    <a:pt x="223" y="599"/>
                  </a:lnTo>
                  <a:lnTo>
                    <a:pt x="223" y="599"/>
                  </a:lnTo>
                  <a:lnTo>
                    <a:pt x="227" y="599"/>
                  </a:lnTo>
                  <a:lnTo>
                    <a:pt x="246" y="573"/>
                  </a:lnTo>
                  <a:lnTo>
                    <a:pt x="251" y="578"/>
                  </a:lnTo>
                  <a:lnTo>
                    <a:pt x="272" y="573"/>
                  </a:lnTo>
                  <a:lnTo>
                    <a:pt x="289" y="569"/>
                  </a:lnTo>
                  <a:lnTo>
                    <a:pt x="296" y="566"/>
                  </a:lnTo>
                  <a:lnTo>
                    <a:pt x="301" y="569"/>
                  </a:lnTo>
                  <a:lnTo>
                    <a:pt x="308" y="573"/>
                  </a:lnTo>
                  <a:lnTo>
                    <a:pt x="310" y="573"/>
                  </a:lnTo>
                  <a:lnTo>
                    <a:pt x="336" y="573"/>
                  </a:lnTo>
                  <a:lnTo>
                    <a:pt x="336" y="573"/>
                  </a:lnTo>
                  <a:lnTo>
                    <a:pt x="346" y="569"/>
                  </a:lnTo>
                  <a:lnTo>
                    <a:pt x="346" y="566"/>
                  </a:lnTo>
                  <a:lnTo>
                    <a:pt x="339" y="524"/>
                  </a:lnTo>
                  <a:lnTo>
                    <a:pt x="336" y="490"/>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8" name="Minnesota"/>
            <p:cNvSpPr>
              <a:spLocks/>
            </p:cNvSpPr>
            <p:nvPr/>
          </p:nvSpPr>
          <p:spPr bwMode="auto">
            <a:xfrm>
              <a:off x="4657477" y="1246287"/>
              <a:ext cx="1011238" cy="1138238"/>
            </a:xfrm>
            <a:custGeom>
              <a:avLst/>
              <a:gdLst>
                <a:gd name="T0" fmla="*/ 7 w 637"/>
                <a:gd name="T1" fmla="*/ 76 h 717"/>
                <a:gd name="T2" fmla="*/ 5 w 637"/>
                <a:gd name="T3" fmla="*/ 144 h 717"/>
                <a:gd name="T4" fmla="*/ 29 w 637"/>
                <a:gd name="T5" fmla="*/ 227 h 717"/>
                <a:gd name="T6" fmla="*/ 36 w 637"/>
                <a:gd name="T7" fmla="*/ 301 h 717"/>
                <a:gd name="T8" fmla="*/ 52 w 637"/>
                <a:gd name="T9" fmla="*/ 398 h 717"/>
                <a:gd name="T10" fmla="*/ 52 w 637"/>
                <a:gd name="T11" fmla="*/ 419 h 717"/>
                <a:gd name="T12" fmla="*/ 52 w 637"/>
                <a:gd name="T13" fmla="*/ 431 h 717"/>
                <a:gd name="T14" fmla="*/ 50 w 637"/>
                <a:gd name="T15" fmla="*/ 433 h 717"/>
                <a:gd name="T16" fmla="*/ 29 w 637"/>
                <a:gd name="T17" fmla="*/ 455 h 717"/>
                <a:gd name="T18" fmla="*/ 26 w 637"/>
                <a:gd name="T19" fmla="*/ 459 h 717"/>
                <a:gd name="T20" fmla="*/ 55 w 637"/>
                <a:gd name="T21" fmla="*/ 488 h 717"/>
                <a:gd name="T22" fmla="*/ 62 w 637"/>
                <a:gd name="T23" fmla="*/ 578 h 717"/>
                <a:gd name="T24" fmla="*/ 95 w 637"/>
                <a:gd name="T25" fmla="*/ 717 h 717"/>
                <a:gd name="T26" fmla="*/ 201 w 637"/>
                <a:gd name="T27" fmla="*/ 715 h 717"/>
                <a:gd name="T28" fmla="*/ 322 w 637"/>
                <a:gd name="T29" fmla="*/ 715 h 717"/>
                <a:gd name="T30" fmla="*/ 447 w 637"/>
                <a:gd name="T31" fmla="*/ 710 h 717"/>
                <a:gd name="T32" fmla="*/ 516 w 637"/>
                <a:gd name="T33" fmla="*/ 663 h 717"/>
                <a:gd name="T34" fmla="*/ 428 w 637"/>
                <a:gd name="T35" fmla="*/ 594 h 717"/>
                <a:gd name="T36" fmla="*/ 417 w 637"/>
                <a:gd name="T37" fmla="*/ 580 h 717"/>
                <a:gd name="T38" fmla="*/ 393 w 637"/>
                <a:gd name="T39" fmla="*/ 573 h 717"/>
                <a:gd name="T40" fmla="*/ 381 w 637"/>
                <a:gd name="T41" fmla="*/ 535 h 717"/>
                <a:gd name="T42" fmla="*/ 381 w 637"/>
                <a:gd name="T43" fmla="*/ 492 h 717"/>
                <a:gd name="T44" fmla="*/ 386 w 637"/>
                <a:gd name="T45" fmla="*/ 471 h 717"/>
                <a:gd name="T46" fmla="*/ 367 w 637"/>
                <a:gd name="T47" fmla="*/ 459 h 717"/>
                <a:gd name="T48" fmla="*/ 372 w 637"/>
                <a:gd name="T49" fmla="*/ 440 h 717"/>
                <a:gd name="T50" fmla="*/ 402 w 637"/>
                <a:gd name="T51" fmla="*/ 402 h 717"/>
                <a:gd name="T52" fmla="*/ 412 w 637"/>
                <a:gd name="T53" fmla="*/ 324 h 717"/>
                <a:gd name="T54" fmla="*/ 421 w 637"/>
                <a:gd name="T55" fmla="*/ 324 h 717"/>
                <a:gd name="T56" fmla="*/ 421 w 637"/>
                <a:gd name="T57" fmla="*/ 320 h 717"/>
                <a:gd name="T58" fmla="*/ 436 w 637"/>
                <a:gd name="T59" fmla="*/ 317 h 717"/>
                <a:gd name="T60" fmla="*/ 428 w 637"/>
                <a:gd name="T61" fmla="*/ 310 h 717"/>
                <a:gd name="T62" fmla="*/ 450 w 637"/>
                <a:gd name="T63" fmla="*/ 291 h 717"/>
                <a:gd name="T64" fmla="*/ 476 w 637"/>
                <a:gd name="T65" fmla="*/ 268 h 717"/>
                <a:gd name="T66" fmla="*/ 507 w 637"/>
                <a:gd name="T67" fmla="*/ 230 h 717"/>
                <a:gd name="T68" fmla="*/ 554 w 637"/>
                <a:gd name="T69" fmla="*/ 192 h 717"/>
                <a:gd name="T70" fmla="*/ 596 w 637"/>
                <a:gd name="T71" fmla="*/ 173 h 717"/>
                <a:gd name="T72" fmla="*/ 637 w 637"/>
                <a:gd name="T73" fmla="*/ 149 h 717"/>
                <a:gd name="T74" fmla="*/ 606 w 637"/>
                <a:gd name="T75" fmla="*/ 154 h 717"/>
                <a:gd name="T76" fmla="*/ 596 w 637"/>
                <a:gd name="T77" fmla="*/ 147 h 717"/>
                <a:gd name="T78" fmla="*/ 585 w 637"/>
                <a:gd name="T79" fmla="*/ 140 h 717"/>
                <a:gd name="T80" fmla="*/ 530 w 637"/>
                <a:gd name="T81" fmla="*/ 140 h 717"/>
                <a:gd name="T82" fmla="*/ 523 w 637"/>
                <a:gd name="T83" fmla="*/ 128 h 717"/>
                <a:gd name="T84" fmla="*/ 492 w 637"/>
                <a:gd name="T85" fmla="*/ 147 h 717"/>
                <a:gd name="T86" fmla="*/ 459 w 637"/>
                <a:gd name="T87" fmla="*/ 147 h 717"/>
                <a:gd name="T88" fmla="*/ 454 w 637"/>
                <a:gd name="T89" fmla="*/ 137 h 717"/>
                <a:gd name="T90" fmla="*/ 431 w 637"/>
                <a:gd name="T91" fmla="*/ 130 h 717"/>
                <a:gd name="T92" fmla="*/ 407 w 637"/>
                <a:gd name="T93" fmla="*/ 118 h 717"/>
                <a:gd name="T94" fmla="*/ 334 w 637"/>
                <a:gd name="T95" fmla="*/ 88 h 717"/>
                <a:gd name="T96" fmla="*/ 308 w 637"/>
                <a:gd name="T97" fmla="*/ 92 h 717"/>
                <a:gd name="T98" fmla="*/ 308 w 637"/>
                <a:gd name="T99" fmla="*/ 100 h 717"/>
                <a:gd name="T100" fmla="*/ 282 w 637"/>
                <a:gd name="T101" fmla="*/ 104 h 717"/>
                <a:gd name="T102" fmla="*/ 279 w 637"/>
                <a:gd name="T103" fmla="*/ 97 h 717"/>
                <a:gd name="T104" fmla="*/ 260 w 637"/>
                <a:gd name="T105" fmla="*/ 88 h 717"/>
                <a:gd name="T106" fmla="*/ 244 w 637"/>
                <a:gd name="T107" fmla="*/ 88 h 717"/>
                <a:gd name="T108" fmla="*/ 239 w 637"/>
                <a:gd name="T109" fmla="*/ 81 h 717"/>
                <a:gd name="T110" fmla="*/ 223 w 637"/>
                <a:gd name="T111" fmla="*/ 83 h 717"/>
                <a:gd name="T112" fmla="*/ 211 w 637"/>
                <a:gd name="T113" fmla="*/ 76 h 717"/>
                <a:gd name="T114" fmla="*/ 190 w 637"/>
                <a:gd name="T115" fmla="*/ 5 h 717"/>
                <a:gd name="T116" fmla="*/ 168 w 637"/>
                <a:gd name="T117" fmla="*/ 17 h 717"/>
                <a:gd name="T118" fmla="*/ 0 w 637"/>
                <a:gd name="T119" fmla="*/ 47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7" h="717">
                  <a:moveTo>
                    <a:pt x="0" y="47"/>
                  </a:moveTo>
                  <a:lnTo>
                    <a:pt x="0" y="50"/>
                  </a:lnTo>
                  <a:lnTo>
                    <a:pt x="0" y="52"/>
                  </a:lnTo>
                  <a:lnTo>
                    <a:pt x="5" y="71"/>
                  </a:lnTo>
                  <a:lnTo>
                    <a:pt x="7" y="76"/>
                  </a:lnTo>
                  <a:lnTo>
                    <a:pt x="12" y="85"/>
                  </a:lnTo>
                  <a:lnTo>
                    <a:pt x="5" y="102"/>
                  </a:lnTo>
                  <a:lnTo>
                    <a:pt x="7" y="104"/>
                  </a:lnTo>
                  <a:lnTo>
                    <a:pt x="10" y="133"/>
                  </a:lnTo>
                  <a:lnTo>
                    <a:pt x="5" y="144"/>
                  </a:lnTo>
                  <a:lnTo>
                    <a:pt x="5" y="147"/>
                  </a:lnTo>
                  <a:lnTo>
                    <a:pt x="7" y="154"/>
                  </a:lnTo>
                  <a:lnTo>
                    <a:pt x="17" y="182"/>
                  </a:lnTo>
                  <a:lnTo>
                    <a:pt x="26" y="208"/>
                  </a:lnTo>
                  <a:lnTo>
                    <a:pt x="29" y="227"/>
                  </a:lnTo>
                  <a:lnTo>
                    <a:pt x="31" y="260"/>
                  </a:lnTo>
                  <a:lnTo>
                    <a:pt x="31" y="270"/>
                  </a:lnTo>
                  <a:lnTo>
                    <a:pt x="31" y="287"/>
                  </a:lnTo>
                  <a:lnTo>
                    <a:pt x="36" y="298"/>
                  </a:lnTo>
                  <a:lnTo>
                    <a:pt x="36" y="301"/>
                  </a:lnTo>
                  <a:lnTo>
                    <a:pt x="33" y="327"/>
                  </a:lnTo>
                  <a:lnTo>
                    <a:pt x="33" y="334"/>
                  </a:lnTo>
                  <a:lnTo>
                    <a:pt x="38" y="343"/>
                  </a:lnTo>
                  <a:lnTo>
                    <a:pt x="50" y="372"/>
                  </a:lnTo>
                  <a:lnTo>
                    <a:pt x="52" y="398"/>
                  </a:lnTo>
                  <a:lnTo>
                    <a:pt x="52" y="400"/>
                  </a:lnTo>
                  <a:lnTo>
                    <a:pt x="52" y="402"/>
                  </a:lnTo>
                  <a:lnTo>
                    <a:pt x="52" y="405"/>
                  </a:lnTo>
                  <a:lnTo>
                    <a:pt x="52" y="407"/>
                  </a:lnTo>
                  <a:lnTo>
                    <a:pt x="52" y="419"/>
                  </a:lnTo>
                  <a:lnTo>
                    <a:pt x="52" y="424"/>
                  </a:lnTo>
                  <a:lnTo>
                    <a:pt x="52" y="424"/>
                  </a:lnTo>
                  <a:lnTo>
                    <a:pt x="52" y="424"/>
                  </a:lnTo>
                  <a:lnTo>
                    <a:pt x="52" y="429"/>
                  </a:lnTo>
                  <a:lnTo>
                    <a:pt x="52" y="431"/>
                  </a:lnTo>
                  <a:lnTo>
                    <a:pt x="50" y="431"/>
                  </a:lnTo>
                  <a:lnTo>
                    <a:pt x="50" y="431"/>
                  </a:lnTo>
                  <a:lnTo>
                    <a:pt x="50" y="433"/>
                  </a:lnTo>
                  <a:lnTo>
                    <a:pt x="50" y="433"/>
                  </a:lnTo>
                  <a:lnTo>
                    <a:pt x="50" y="433"/>
                  </a:lnTo>
                  <a:lnTo>
                    <a:pt x="45" y="443"/>
                  </a:lnTo>
                  <a:lnTo>
                    <a:pt x="43" y="443"/>
                  </a:lnTo>
                  <a:lnTo>
                    <a:pt x="40" y="445"/>
                  </a:lnTo>
                  <a:lnTo>
                    <a:pt x="36" y="447"/>
                  </a:lnTo>
                  <a:lnTo>
                    <a:pt x="29" y="455"/>
                  </a:lnTo>
                  <a:lnTo>
                    <a:pt x="29" y="455"/>
                  </a:lnTo>
                  <a:lnTo>
                    <a:pt x="29" y="455"/>
                  </a:lnTo>
                  <a:lnTo>
                    <a:pt x="29" y="455"/>
                  </a:lnTo>
                  <a:lnTo>
                    <a:pt x="29" y="455"/>
                  </a:lnTo>
                  <a:lnTo>
                    <a:pt x="26" y="459"/>
                  </a:lnTo>
                  <a:lnTo>
                    <a:pt x="26" y="459"/>
                  </a:lnTo>
                  <a:lnTo>
                    <a:pt x="29" y="462"/>
                  </a:lnTo>
                  <a:lnTo>
                    <a:pt x="36" y="469"/>
                  </a:lnTo>
                  <a:lnTo>
                    <a:pt x="48" y="483"/>
                  </a:lnTo>
                  <a:lnTo>
                    <a:pt x="55" y="488"/>
                  </a:lnTo>
                  <a:lnTo>
                    <a:pt x="59" y="490"/>
                  </a:lnTo>
                  <a:lnTo>
                    <a:pt x="59" y="492"/>
                  </a:lnTo>
                  <a:lnTo>
                    <a:pt x="62" y="500"/>
                  </a:lnTo>
                  <a:lnTo>
                    <a:pt x="62" y="535"/>
                  </a:lnTo>
                  <a:lnTo>
                    <a:pt x="62" y="578"/>
                  </a:lnTo>
                  <a:lnTo>
                    <a:pt x="62" y="589"/>
                  </a:lnTo>
                  <a:lnTo>
                    <a:pt x="62" y="632"/>
                  </a:lnTo>
                  <a:lnTo>
                    <a:pt x="62" y="675"/>
                  </a:lnTo>
                  <a:lnTo>
                    <a:pt x="59" y="717"/>
                  </a:lnTo>
                  <a:lnTo>
                    <a:pt x="95" y="717"/>
                  </a:lnTo>
                  <a:lnTo>
                    <a:pt x="114" y="717"/>
                  </a:lnTo>
                  <a:lnTo>
                    <a:pt x="149" y="717"/>
                  </a:lnTo>
                  <a:lnTo>
                    <a:pt x="154" y="717"/>
                  </a:lnTo>
                  <a:lnTo>
                    <a:pt x="197" y="715"/>
                  </a:lnTo>
                  <a:lnTo>
                    <a:pt x="201" y="715"/>
                  </a:lnTo>
                  <a:lnTo>
                    <a:pt x="239" y="715"/>
                  </a:lnTo>
                  <a:lnTo>
                    <a:pt x="256" y="715"/>
                  </a:lnTo>
                  <a:lnTo>
                    <a:pt x="279" y="715"/>
                  </a:lnTo>
                  <a:lnTo>
                    <a:pt x="308" y="715"/>
                  </a:lnTo>
                  <a:lnTo>
                    <a:pt x="322" y="715"/>
                  </a:lnTo>
                  <a:lnTo>
                    <a:pt x="362" y="713"/>
                  </a:lnTo>
                  <a:lnTo>
                    <a:pt x="362" y="713"/>
                  </a:lnTo>
                  <a:lnTo>
                    <a:pt x="405" y="710"/>
                  </a:lnTo>
                  <a:lnTo>
                    <a:pt x="414" y="710"/>
                  </a:lnTo>
                  <a:lnTo>
                    <a:pt x="447" y="710"/>
                  </a:lnTo>
                  <a:lnTo>
                    <a:pt x="478" y="708"/>
                  </a:lnTo>
                  <a:lnTo>
                    <a:pt x="488" y="708"/>
                  </a:lnTo>
                  <a:lnTo>
                    <a:pt x="523" y="705"/>
                  </a:lnTo>
                  <a:lnTo>
                    <a:pt x="516" y="679"/>
                  </a:lnTo>
                  <a:lnTo>
                    <a:pt x="516" y="663"/>
                  </a:lnTo>
                  <a:lnTo>
                    <a:pt x="502" y="649"/>
                  </a:lnTo>
                  <a:lnTo>
                    <a:pt x="490" y="644"/>
                  </a:lnTo>
                  <a:lnTo>
                    <a:pt x="462" y="625"/>
                  </a:lnTo>
                  <a:lnTo>
                    <a:pt x="443" y="599"/>
                  </a:lnTo>
                  <a:lnTo>
                    <a:pt x="428" y="594"/>
                  </a:lnTo>
                  <a:lnTo>
                    <a:pt x="421" y="582"/>
                  </a:lnTo>
                  <a:lnTo>
                    <a:pt x="421" y="582"/>
                  </a:lnTo>
                  <a:lnTo>
                    <a:pt x="419" y="582"/>
                  </a:lnTo>
                  <a:lnTo>
                    <a:pt x="419" y="582"/>
                  </a:lnTo>
                  <a:lnTo>
                    <a:pt x="417" y="580"/>
                  </a:lnTo>
                  <a:lnTo>
                    <a:pt x="405" y="580"/>
                  </a:lnTo>
                  <a:lnTo>
                    <a:pt x="402" y="580"/>
                  </a:lnTo>
                  <a:lnTo>
                    <a:pt x="400" y="580"/>
                  </a:lnTo>
                  <a:lnTo>
                    <a:pt x="395" y="573"/>
                  </a:lnTo>
                  <a:lnTo>
                    <a:pt x="393" y="573"/>
                  </a:lnTo>
                  <a:lnTo>
                    <a:pt x="393" y="571"/>
                  </a:lnTo>
                  <a:lnTo>
                    <a:pt x="384" y="563"/>
                  </a:lnTo>
                  <a:lnTo>
                    <a:pt x="379" y="559"/>
                  </a:lnTo>
                  <a:lnTo>
                    <a:pt x="381" y="545"/>
                  </a:lnTo>
                  <a:lnTo>
                    <a:pt x="381" y="535"/>
                  </a:lnTo>
                  <a:lnTo>
                    <a:pt x="379" y="528"/>
                  </a:lnTo>
                  <a:lnTo>
                    <a:pt x="376" y="523"/>
                  </a:lnTo>
                  <a:lnTo>
                    <a:pt x="376" y="518"/>
                  </a:lnTo>
                  <a:lnTo>
                    <a:pt x="379" y="502"/>
                  </a:lnTo>
                  <a:lnTo>
                    <a:pt x="381" y="492"/>
                  </a:lnTo>
                  <a:lnTo>
                    <a:pt x="381" y="490"/>
                  </a:lnTo>
                  <a:lnTo>
                    <a:pt x="381" y="490"/>
                  </a:lnTo>
                  <a:lnTo>
                    <a:pt x="384" y="488"/>
                  </a:lnTo>
                  <a:lnTo>
                    <a:pt x="388" y="481"/>
                  </a:lnTo>
                  <a:lnTo>
                    <a:pt x="386" y="471"/>
                  </a:lnTo>
                  <a:lnTo>
                    <a:pt x="381" y="464"/>
                  </a:lnTo>
                  <a:lnTo>
                    <a:pt x="374" y="459"/>
                  </a:lnTo>
                  <a:lnTo>
                    <a:pt x="372" y="459"/>
                  </a:lnTo>
                  <a:lnTo>
                    <a:pt x="369" y="459"/>
                  </a:lnTo>
                  <a:lnTo>
                    <a:pt x="367" y="459"/>
                  </a:lnTo>
                  <a:lnTo>
                    <a:pt x="367" y="457"/>
                  </a:lnTo>
                  <a:lnTo>
                    <a:pt x="367" y="452"/>
                  </a:lnTo>
                  <a:lnTo>
                    <a:pt x="367" y="452"/>
                  </a:lnTo>
                  <a:lnTo>
                    <a:pt x="367" y="450"/>
                  </a:lnTo>
                  <a:lnTo>
                    <a:pt x="372" y="440"/>
                  </a:lnTo>
                  <a:lnTo>
                    <a:pt x="379" y="421"/>
                  </a:lnTo>
                  <a:lnTo>
                    <a:pt x="381" y="421"/>
                  </a:lnTo>
                  <a:lnTo>
                    <a:pt x="381" y="419"/>
                  </a:lnTo>
                  <a:lnTo>
                    <a:pt x="386" y="414"/>
                  </a:lnTo>
                  <a:lnTo>
                    <a:pt x="402" y="402"/>
                  </a:lnTo>
                  <a:lnTo>
                    <a:pt x="417" y="395"/>
                  </a:lnTo>
                  <a:lnTo>
                    <a:pt x="417" y="391"/>
                  </a:lnTo>
                  <a:lnTo>
                    <a:pt x="414" y="386"/>
                  </a:lnTo>
                  <a:lnTo>
                    <a:pt x="414" y="355"/>
                  </a:lnTo>
                  <a:lnTo>
                    <a:pt x="412" y="324"/>
                  </a:lnTo>
                  <a:lnTo>
                    <a:pt x="414" y="324"/>
                  </a:lnTo>
                  <a:lnTo>
                    <a:pt x="417" y="327"/>
                  </a:lnTo>
                  <a:lnTo>
                    <a:pt x="419" y="324"/>
                  </a:lnTo>
                  <a:lnTo>
                    <a:pt x="421" y="324"/>
                  </a:lnTo>
                  <a:lnTo>
                    <a:pt x="421" y="324"/>
                  </a:lnTo>
                  <a:lnTo>
                    <a:pt x="421" y="322"/>
                  </a:lnTo>
                  <a:lnTo>
                    <a:pt x="421" y="320"/>
                  </a:lnTo>
                  <a:lnTo>
                    <a:pt x="421" y="320"/>
                  </a:lnTo>
                  <a:lnTo>
                    <a:pt x="421" y="320"/>
                  </a:lnTo>
                  <a:lnTo>
                    <a:pt x="421" y="320"/>
                  </a:lnTo>
                  <a:lnTo>
                    <a:pt x="421" y="317"/>
                  </a:lnTo>
                  <a:lnTo>
                    <a:pt x="421" y="317"/>
                  </a:lnTo>
                  <a:lnTo>
                    <a:pt x="428" y="313"/>
                  </a:lnTo>
                  <a:lnTo>
                    <a:pt x="428" y="313"/>
                  </a:lnTo>
                  <a:lnTo>
                    <a:pt x="436" y="317"/>
                  </a:lnTo>
                  <a:lnTo>
                    <a:pt x="436" y="317"/>
                  </a:lnTo>
                  <a:lnTo>
                    <a:pt x="436" y="317"/>
                  </a:lnTo>
                  <a:lnTo>
                    <a:pt x="436" y="317"/>
                  </a:lnTo>
                  <a:lnTo>
                    <a:pt x="431" y="313"/>
                  </a:lnTo>
                  <a:lnTo>
                    <a:pt x="428" y="310"/>
                  </a:lnTo>
                  <a:lnTo>
                    <a:pt x="428" y="308"/>
                  </a:lnTo>
                  <a:lnTo>
                    <a:pt x="431" y="308"/>
                  </a:lnTo>
                  <a:lnTo>
                    <a:pt x="431" y="305"/>
                  </a:lnTo>
                  <a:lnTo>
                    <a:pt x="445" y="294"/>
                  </a:lnTo>
                  <a:lnTo>
                    <a:pt x="450" y="291"/>
                  </a:lnTo>
                  <a:lnTo>
                    <a:pt x="454" y="289"/>
                  </a:lnTo>
                  <a:lnTo>
                    <a:pt x="457" y="284"/>
                  </a:lnTo>
                  <a:lnTo>
                    <a:pt x="462" y="279"/>
                  </a:lnTo>
                  <a:lnTo>
                    <a:pt x="471" y="270"/>
                  </a:lnTo>
                  <a:lnTo>
                    <a:pt x="476" y="268"/>
                  </a:lnTo>
                  <a:lnTo>
                    <a:pt x="478" y="265"/>
                  </a:lnTo>
                  <a:lnTo>
                    <a:pt x="481" y="263"/>
                  </a:lnTo>
                  <a:lnTo>
                    <a:pt x="495" y="246"/>
                  </a:lnTo>
                  <a:lnTo>
                    <a:pt x="504" y="232"/>
                  </a:lnTo>
                  <a:lnTo>
                    <a:pt x="507" y="230"/>
                  </a:lnTo>
                  <a:lnTo>
                    <a:pt x="514" y="223"/>
                  </a:lnTo>
                  <a:lnTo>
                    <a:pt x="514" y="223"/>
                  </a:lnTo>
                  <a:lnTo>
                    <a:pt x="528" y="211"/>
                  </a:lnTo>
                  <a:lnTo>
                    <a:pt x="537" y="201"/>
                  </a:lnTo>
                  <a:lnTo>
                    <a:pt x="554" y="192"/>
                  </a:lnTo>
                  <a:lnTo>
                    <a:pt x="561" y="187"/>
                  </a:lnTo>
                  <a:lnTo>
                    <a:pt x="578" y="180"/>
                  </a:lnTo>
                  <a:lnTo>
                    <a:pt x="582" y="180"/>
                  </a:lnTo>
                  <a:lnTo>
                    <a:pt x="589" y="178"/>
                  </a:lnTo>
                  <a:lnTo>
                    <a:pt x="596" y="173"/>
                  </a:lnTo>
                  <a:lnTo>
                    <a:pt x="604" y="171"/>
                  </a:lnTo>
                  <a:lnTo>
                    <a:pt x="613" y="163"/>
                  </a:lnTo>
                  <a:lnTo>
                    <a:pt x="632" y="154"/>
                  </a:lnTo>
                  <a:lnTo>
                    <a:pt x="632" y="154"/>
                  </a:lnTo>
                  <a:lnTo>
                    <a:pt x="637" y="149"/>
                  </a:lnTo>
                  <a:lnTo>
                    <a:pt x="637" y="149"/>
                  </a:lnTo>
                  <a:lnTo>
                    <a:pt x="637" y="147"/>
                  </a:lnTo>
                  <a:lnTo>
                    <a:pt x="625" y="149"/>
                  </a:lnTo>
                  <a:lnTo>
                    <a:pt x="608" y="152"/>
                  </a:lnTo>
                  <a:lnTo>
                    <a:pt x="606" y="154"/>
                  </a:lnTo>
                  <a:lnTo>
                    <a:pt x="604" y="154"/>
                  </a:lnTo>
                  <a:lnTo>
                    <a:pt x="599" y="149"/>
                  </a:lnTo>
                  <a:lnTo>
                    <a:pt x="596" y="149"/>
                  </a:lnTo>
                  <a:lnTo>
                    <a:pt x="596" y="147"/>
                  </a:lnTo>
                  <a:lnTo>
                    <a:pt x="596" y="147"/>
                  </a:lnTo>
                  <a:lnTo>
                    <a:pt x="596" y="144"/>
                  </a:lnTo>
                  <a:lnTo>
                    <a:pt x="594" y="142"/>
                  </a:lnTo>
                  <a:lnTo>
                    <a:pt x="589" y="140"/>
                  </a:lnTo>
                  <a:lnTo>
                    <a:pt x="587" y="140"/>
                  </a:lnTo>
                  <a:lnTo>
                    <a:pt x="585" y="140"/>
                  </a:lnTo>
                  <a:lnTo>
                    <a:pt x="580" y="140"/>
                  </a:lnTo>
                  <a:lnTo>
                    <a:pt x="549" y="142"/>
                  </a:lnTo>
                  <a:lnTo>
                    <a:pt x="533" y="144"/>
                  </a:lnTo>
                  <a:lnTo>
                    <a:pt x="533" y="144"/>
                  </a:lnTo>
                  <a:lnTo>
                    <a:pt x="530" y="140"/>
                  </a:lnTo>
                  <a:lnTo>
                    <a:pt x="530" y="140"/>
                  </a:lnTo>
                  <a:lnTo>
                    <a:pt x="528" y="135"/>
                  </a:lnTo>
                  <a:lnTo>
                    <a:pt x="525" y="128"/>
                  </a:lnTo>
                  <a:lnTo>
                    <a:pt x="525" y="128"/>
                  </a:lnTo>
                  <a:lnTo>
                    <a:pt x="523" y="128"/>
                  </a:lnTo>
                  <a:lnTo>
                    <a:pt x="521" y="128"/>
                  </a:lnTo>
                  <a:lnTo>
                    <a:pt x="514" y="130"/>
                  </a:lnTo>
                  <a:lnTo>
                    <a:pt x="509" y="135"/>
                  </a:lnTo>
                  <a:lnTo>
                    <a:pt x="492" y="147"/>
                  </a:lnTo>
                  <a:lnTo>
                    <a:pt x="492" y="147"/>
                  </a:lnTo>
                  <a:lnTo>
                    <a:pt x="490" y="149"/>
                  </a:lnTo>
                  <a:lnTo>
                    <a:pt x="490" y="149"/>
                  </a:lnTo>
                  <a:lnTo>
                    <a:pt x="485" y="149"/>
                  </a:lnTo>
                  <a:lnTo>
                    <a:pt x="473" y="152"/>
                  </a:lnTo>
                  <a:lnTo>
                    <a:pt x="459" y="147"/>
                  </a:lnTo>
                  <a:lnTo>
                    <a:pt x="454" y="147"/>
                  </a:lnTo>
                  <a:lnTo>
                    <a:pt x="454" y="147"/>
                  </a:lnTo>
                  <a:lnTo>
                    <a:pt x="454" y="144"/>
                  </a:lnTo>
                  <a:lnTo>
                    <a:pt x="454" y="142"/>
                  </a:lnTo>
                  <a:lnTo>
                    <a:pt x="454" y="137"/>
                  </a:lnTo>
                  <a:lnTo>
                    <a:pt x="452" y="135"/>
                  </a:lnTo>
                  <a:lnTo>
                    <a:pt x="452" y="135"/>
                  </a:lnTo>
                  <a:lnTo>
                    <a:pt x="452" y="135"/>
                  </a:lnTo>
                  <a:lnTo>
                    <a:pt x="447" y="135"/>
                  </a:lnTo>
                  <a:lnTo>
                    <a:pt x="431" y="130"/>
                  </a:lnTo>
                  <a:lnTo>
                    <a:pt x="431" y="130"/>
                  </a:lnTo>
                  <a:lnTo>
                    <a:pt x="431" y="130"/>
                  </a:lnTo>
                  <a:lnTo>
                    <a:pt x="426" y="121"/>
                  </a:lnTo>
                  <a:lnTo>
                    <a:pt x="424" y="118"/>
                  </a:lnTo>
                  <a:lnTo>
                    <a:pt x="407" y="118"/>
                  </a:lnTo>
                  <a:lnTo>
                    <a:pt x="405" y="121"/>
                  </a:lnTo>
                  <a:lnTo>
                    <a:pt x="348" y="88"/>
                  </a:lnTo>
                  <a:lnTo>
                    <a:pt x="339" y="88"/>
                  </a:lnTo>
                  <a:lnTo>
                    <a:pt x="334" y="88"/>
                  </a:lnTo>
                  <a:lnTo>
                    <a:pt x="334" y="88"/>
                  </a:lnTo>
                  <a:lnTo>
                    <a:pt x="331" y="90"/>
                  </a:lnTo>
                  <a:lnTo>
                    <a:pt x="329" y="88"/>
                  </a:lnTo>
                  <a:lnTo>
                    <a:pt x="324" y="88"/>
                  </a:lnTo>
                  <a:lnTo>
                    <a:pt x="317" y="90"/>
                  </a:lnTo>
                  <a:lnTo>
                    <a:pt x="308" y="92"/>
                  </a:lnTo>
                  <a:lnTo>
                    <a:pt x="308" y="95"/>
                  </a:lnTo>
                  <a:lnTo>
                    <a:pt x="308" y="95"/>
                  </a:lnTo>
                  <a:lnTo>
                    <a:pt x="308" y="97"/>
                  </a:lnTo>
                  <a:lnTo>
                    <a:pt x="308" y="97"/>
                  </a:lnTo>
                  <a:lnTo>
                    <a:pt x="308" y="100"/>
                  </a:lnTo>
                  <a:lnTo>
                    <a:pt x="308" y="100"/>
                  </a:lnTo>
                  <a:lnTo>
                    <a:pt x="301" y="102"/>
                  </a:lnTo>
                  <a:lnTo>
                    <a:pt x="291" y="104"/>
                  </a:lnTo>
                  <a:lnTo>
                    <a:pt x="284" y="104"/>
                  </a:lnTo>
                  <a:lnTo>
                    <a:pt x="282" y="104"/>
                  </a:lnTo>
                  <a:lnTo>
                    <a:pt x="279" y="102"/>
                  </a:lnTo>
                  <a:lnTo>
                    <a:pt x="279" y="102"/>
                  </a:lnTo>
                  <a:lnTo>
                    <a:pt x="279" y="102"/>
                  </a:lnTo>
                  <a:lnTo>
                    <a:pt x="279" y="100"/>
                  </a:lnTo>
                  <a:lnTo>
                    <a:pt x="279" y="97"/>
                  </a:lnTo>
                  <a:lnTo>
                    <a:pt x="279" y="97"/>
                  </a:lnTo>
                  <a:lnTo>
                    <a:pt x="279" y="92"/>
                  </a:lnTo>
                  <a:lnTo>
                    <a:pt x="277" y="90"/>
                  </a:lnTo>
                  <a:lnTo>
                    <a:pt x="277" y="90"/>
                  </a:lnTo>
                  <a:lnTo>
                    <a:pt x="260" y="88"/>
                  </a:lnTo>
                  <a:lnTo>
                    <a:pt x="253" y="88"/>
                  </a:lnTo>
                  <a:lnTo>
                    <a:pt x="246" y="88"/>
                  </a:lnTo>
                  <a:lnTo>
                    <a:pt x="244" y="88"/>
                  </a:lnTo>
                  <a:lnTo>
                    <a:pt x="244" y="88"/>
                  </a:lnTo>
                  <a:lnTo>
                    <a:pt x="244" y="88"/>
                  </a:lnTo>
                  <a:lnTo>
                    <a:pt x="244" y="85"/>
                  </a:lnTo>
                  <a:lnTo>
                    <a:pt x="244" y="83"/>
                  </a:lnTo>
                  <a:lnTo>
                    <a:pt x="242" y="83"/>
                  </a:lnTo>
                  <a:lnTo>
                    <a:pt x="239" y="81"/>
                  </a:lnTo>
                  <a:lnTo>
                    <a:pt x="239" y="81"/>
                  </a:lnTo>
                  <a:lnTo>
                    <a:pt x="232" y="81"/>
                  </a:lnTo>
                  <a:lnTo>
                    <a:pt x="230" y="81"/>
                  </a:lnTo>
                  <a:lnTo>
                    <a:pt x="230" y="81"/>
                  </a:lnTo>
                  <a:lnTo>
                    <a:pt x="225" y="83"/>
                  </a:lnTo>
                  <a:lnTo>
                    <a:pt x="223" y="83"/>
                  </a:lnTo>
                  <a:lnTo>
                    <a:pt x="220" y="83"/>
                  </a:lnTo>
                  <a:lnTo>
                    <a:pt x="220" y="83"/>
                  </a:lnTo>
                  <a:lnTo>
                    <a:pt x="218" y="81"/>
                  </a:lnTo>
                  <a:lnTo>
                    <a:pt x="213" y="78"/>
                  </a:lnTo>
                  <a:lnTo>
                    <a:pt x="211" y="76"/>
                  </a:lnTo>
                  <a:lnTo>
                    <a:pt x="208" y="73"/>
                  </a:lnTo>
                  <a:lnTo>
                    <a:pt x="201" y="47"/>
                  </a:lnTo>
                  <a:lnTo>
                    <a:pt x="199" y="31"/>
                  </a:lnTo>
                  <a:lnTo>
                    <a:pt x="197" y="10"/>
                  </a:lnTo>
                  <a:lnTo>
                    <a:pt x="190" y="5"/>
                  </a:lnTo>
                  <a:lnTo>
                    <a:pt x="185" y="2"/>
                  </a:lnTo>
                  <a:lnTo>
                    <a:pt x="168" y="0"/>
                  </a:lnTo>
                  <a:lnTo>
                    <a:pt x="168" y="0"/>
                  </a:lnTo>
                  <a:lnTo>
                    <a:pt x="168" y="5"/>
                  </a:lnTo>
                  <a:lnTo>
                    <a:pt x="168" y="17"/>
                  </a:lnTo>
                  <a:lnTo>
                    <a:pt x="168" y="24"/>
                  </a:lnTo>
                  <a:lnTo>
                    <a:pt x="168" y="47"/>
                  </a:lnTo>
                  <a:lnTo>
                    <a:pt x="156" y="47"/>
                  </a:lnTo>
                  <a:lnTo>
                    <a:pt x="66" y="47"/>
                  </a:lnTo>
                  <a:lnTo>
                    <a:pt x="0" y="47"/>
                  </a:lnTo>
                  <a:lnTo>
                    <a:pt x="0" y="47"/>
                  </a:lnTo>
                  <a:lnTo>
                    <a:pt x="0" y="47"/>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219" name="Michigan"/>
            <p:cNvSpPr>
              <a:spLocks noEditPoints="1"/>
            </p:cNvSpPr>
            <p:nvPr/>
          </p:nvSpPr>
          <p:spPr bwMode="auto">
            <a:xfrm>
              <a:off x="5562352" y="1447375"/>
              <a:ext cx="1162050" cy="1217613"/>
            </a:xfrm>
            <a:custGeom>
              <a:avLst/>
              <a:gdLst>
                <a:gd name="T0" fmla="*/ 721 w 732"/>
                <a:gd name="T1" fmla="*/ 628 h 767"/>
                <a:gd name="T2" fmla="*/ 721 w 732"/>
                <a:gd name="T3" fmla="*/ 614 h 767"/>
                <a:gd name="T4" fmla="*/ 702 w 732"/>
                <a:gd name="T5" fmla="*/ 649 h 767"/>
                <a:gd name="T6" fmla="*/ 685 w 732"/>
                <a:gd name="T7" fmla="*/ 666 h 767"/>
                <a:gd name="T8" fmla="*/ 664 w 732"/>
                <a:gd name="T9" fmla="*/ 725 h 767"/>
                <a:gd name="T10" fmla="*/ 539 w 732"/>
                <a:gd name="T11" fmla="*/ 749 h 767"/>
                <a:gd name="T12" fmla="*/ 359 w 732"/>
                <a:gd name="T13" fmla="*/ 767 h 767"/>
                <a:gd name="T14" fmla="*/ 388 w 732"/>
                <a:gd name="T15" fmla="*/ 720 h 767"/>
                <a:gd name="T16" fmla="*/ 376 w 732"/>
                <a:gd name="T17" fmla="*/ 564 h 767"/>
                <a:gd name="T18" fmla="*/ 364 w 732"/>
                <a:gd name="T19" fmla="*/ 531 h 767"/>
                <a:gd name="T20" fmla="*/ 366 w 732"/>
                <a:gd name="T21" fmla="*/ 477 h 767"/>
                <a:gd name="T22" fmla="*/ 378 w 732"/>
                <a:gd name="T23" fmla="*/ 416 h 767"/>
                <a:gd name="T24" fmla="*/ 388 w 732"/>
                <a:gd name="T25" fmla="*/ 399 h 767"/>
                <a:gd name="T26" fmla="*/ 423 w 732"/>
                <a:gd name="T27" fmla="*/ 340 h 767"/>
                <a:gd name="T28" fmla="*/ 425 w 732"/>
                <a:gd name="T29" fmla="*/ 385 h 767"/>
                <a:gd name="T30" fmla="*/ 442 w 732"/>
                <a:gd name="T31" fmla="*/ 335 h 767"/>
                <a:gd name="T32" fmla="*/ 468 w 732"/>
                <a:gd name="T33" fmla="*/ 314 h 767"/>
                <a:gd name="T34" fmla="*/ 473 w 732"/>
                <a:gd name="T35" fmla="*/ 305 h 767"/>
                <a:gd name="T36" fmla="*/ 463 w 732"/>
                <a:gd name="T37" fmla="*/ 281 h 767"/>
                <a:gd name="T38" fmla="*/ 525 w 732"/>
                <a:gd name="T39" fmla="*/ 269 h 767"/>
                <a:gd name="T40" fmla="*/ 603 w 732"/>
                <a:gd name="T41" fmla="*/ 298 h 767"/>
                <a:gd name="T42" fmla="*/ 617 w 732"/>
                <a:gd name="T43" fmla="*/ 333 h 767"/>
                <a:gd name="T44" fmla="*/ 614 w 732"/>
                <a:gd name="T45" fmla="*/ 350 h 767"/>
                <a:gd name="T46" fmla="*/ 631 w 732"/>
                <a:gd name="T47" fmla="*/ 411 h 767"/>
                <a:gd name="T48" fmla="*/ 614 w 732"/>
                <a:gd name="T49" fmla="*/ 435 h 767"/>
                <a:gd name="T50" fmla="*/ 593 w 732"/>
                <a:gd name="T51" fmla="*/ 468 h 767"/>
                <a:gd name="T52" fmla="*/ 631 w 732"/>
                <a:gd name="T53" fmla="*/ 494 h 767"/>
                <a:gd name="T54" fmla="*/ 692 w 732"/>
                <a:gd name="T55" fmla="*/ 458 h 767"/>
                <a:gd name="T56" fmla="*/ 721 w 732"/>
                <a:gd name="T57" fmla="*/ 543 h 767"/>
                <a:gd name="T58" fmla="*/ 567 w 732"/>
                <a:gd name="T59" fmla="*/ 220 h 767"/>
                <a:gd name="T60" fmla="*/ 586 w 732"/>
                <a:gd name="T61" fmla="*/ 231 h 767"/>
                <a:gd name="T62" fmla="*/ 577 w 732"/>
                <a:gd name="T63" fmla="*/ 210 h 767"/>
                <a:gd name="T64" fmla="*/ 116 w 732"/>
                <a:gd name="T65" fmla="*/ 40 h 767"/>
                <a:gd name="T66" fmla="*/ 133 w 732"/>
                <a:gd name="T67" fmla="*/ 10 h 767"/>
                <a:gd name="T68" fmla="*/ 88 w 732"/>
                <a:gd name="T69" fmla="*/ 43 h 767"/>
                <a:gd name="T70" fmla="*/ 409 w 732"/>
                <a:gd name="T71" fmla="*/ 246 h 767"/>
                <a:gd name="T72" fmla="*/ 428 w 732"/>
                <a:gd name="T73" fmla="*/ 229 h 767"/>
                <a:gd name="T74" fmla="*/ 541 w 732"/>
                <a:gd name="T75" fmla="*/ 231 h 767"/>
                <a:gd name="T76" fmla="*/ 532 w 732"/>
                <a:gd name="T77" fmla="*/ 206 h 767"/>
                <a:gd name="T78" fmla="*/ 492 w 732"/>
                <a:gd name="T79" fmla="*/ 177 h 767"/>
                <a:gd name="T80" fmla="*/ 451 w 732"/>
                <a:gd name="T81" fmla="*/ 154 h 767"/>
                <a:gd name="T82" fmla="*/ 409 w 732"/>
                <a:gd name="T83" fmla="*/ 161 h 767"/>
                <a:gd name="T84" fmla="*/ 303 w 732"/>
                <a:gd name="T85" fmla="*/ 201 h 767"/>
                <a:gd name="T86" fmla="*/ 279 w 732"/>
                <a:gd name="T87" fmla="*/ 196 h 767"/>
                <a:gd name="T88" fmla="*/ 237 w 732"/>
                <a:gd name="T89" fmla="*/ 168 h 767"/>
                <a:gd name="T90" fmla="*/ 187 w 732"/>
                <a:gd name="T91" fmla="*/ 146 h 767"/>
                <a:gd name="T92" fmla="*/ 161 w 732"/>
                <a:gd name="T93" fmla="*/ 165 h 767"/>
                <a:gd name="T94" fmla="*/ 220 w 732"/>
                <a:gd name="T95" fmla="*/ 90 h 767"/>
                <a:gd name="T96" fmla="*/ 180 w 732"/>
                <a:gd name="T97" fmla="*/ 87 h 767"/>
                <a:gd name="T98" fmla="*/ 126 w 732"/>
                <a:gd name="T99" fmla="*/ 135 h 767"/>
                <a:gd name="T100" fmla="*/ 62 w 732"/>
                <a:gd name="T101" fmla="*/ 172 h 767"/>
                <a:gd name="T102" fmla="*/ 31 w 732"/>
                <a:gd name="T103" fmla="*/ 194 h 767"/>
                <a:gd name="T104" fmla="*/ 45 w 732"/>
                <a:gd name="T105" fmla="*/ 239 h 767"/>
                <a:gd name="T106" fmla="*/ 168 w 732"/>
                <a:gd name="T107" fmla="*/ 267 h 767"/>
                <a:gd name="T108" fmla="*/ 206 w 732"/>
                <a:gd name="T109" fmla="*/ 279 h 767"/>
                <a:gd name="T110" fmla="*/ 206 w 732"/>
                <a:gd name="T111" fmla="*/ 288 h 767"/>
                <a:gd name="T112" fmla="*/ 232 w 732"/>
                <a:gd name="T113" fmla="*/ 300 h 767"/>
                <a:gd name="T114" fmla="*/ 255 w 732"/>
                <a:gd name="T115" fmla="*/ 368 h 767"/>
                <a:gd name="T116" fmla="*/ 293 w 732"/>
                <a:gd name="T117" fmla="*/ 274 h 767"/>
                <a:gd name="T118" fmla="*/ 338 w 732"/>
                <a:gd name="T119" fmla="*/ 281 h 767"/>
                <a:gd name="T120" fmla="*/ 357 w 732"/>
                <a:gd name="T121" fmla="*/ 255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2" h="767">
                  <a:moveTo>
                    <a:pt x="732" y="569"/>
                  </a:moveTo>
                  <a:lnTo>
                    <a:pt x="732" y="605"/>
                  </a:lnTo>
                  <a:lnTo>
                    <a:pt x="732" y="616"/>
                  </a:lnTo>
                  <a:lnTo>
                    <a:pt x="732" y="619"/>
                  </a:lnTo>
                  <a:lnTo>
                    <a:pt x="732" y="619"/>
                  </a:lnTo>
                  <a:lnTo>
                    <a:pt x="728" y="626"/>
                  </a:lnTo>
                  <a:lnTo>
                    <a:pt x="728" y="626"/>
                  </a:lnTo>
                  <a:lnTo>
                    <a:pt x="725" y="628"/>
                  </a:lnTo>
                  <a:lnTo>
                    <a:pt x="721" y="628"/>
                  </a:lnTo>
                  <a:lnTo>
                    <a:pt x="716" y="623"/>
                  </a:lnTo>
                  <a:lnTo>
                    <a:pt x="716" y="623"/>
                  </a:lnTo>
                  <a:lnTo>
                    <a:pt x="716" y="619"/>
                  </a:lnTo>
                  <a:lnTo>
                    <a:pt x="718" y="616"/>
                  </a:lnTo>
                  <a:lnTo>
                    <a:pt x="721" y="619"/>
                  </a:lnTo>
                  <a:lnTo>
                    <a:pt x="721" y="616"/>
                  </a:lnTo>
                  <a:lnTo>
                    <a:pt x="721" y="616"/>
                  </a:lnTo>
                  <a:lnTo>
                    <a:pt x="721" y="614"/>
                  </a:lnTo>
                  <a:lnTo>
                    <a:pt x="721" y="614"/>
                  </a:lnTo>
                  <a:lnTo>
                    <a:pt x="721" y="612"/>
                  </a:lnTo>
                  <a:lnTo>
                    <a:pt x="721" y="612"/>
                  </a:lnTo>
                  <a:lnTo>
                    <a:pt x="716" y="612"/>
                  </a:lnTo>
                  <a:lnTo>
                    <a:pt x="716" y="612"/>
                  </a:lnTo>
                  <a:lnTo>
                    <a:pt x="714" y="612"/>
                  </a:lnTo>
                  <a:lnTo>
                    <a:pt x="711" y="612"/>
                  </a:lnTo>
                  <a:lnTo>
                    <a:pt x="711" y="612"/>
                  </a:lnTo>
                  <a:lnTo>
                    <a:pt x="704" y="642"/>
                  </a:lnTo>
                  <a:lnTo>
                    <a:pt x="702" y="649"/>
                  </a:lnTo>
                  <a:lnTo>
                    <a:pt x="702" y="649"/>
                  </a:lnTo>
                  <a:lnTo>
                    <a:pt x="699" y="654"/>
                  </a:lnTo>
                  <a:lnTo>
                    <a:pt x="697" y="656"/>
                  </a:lnTo>
                  <a:lnTo>
                    <a:pt x="695" y="659"/>
                  </a:lnTo>
                  <a:lnTo>
                    <a:pt x="692" y="659"/>
                  </a:lnTo>
                  <a:lnTo>
                    <a:pt x="692" y="659"/>
                  </a:lnTo>
                  <a:lnTo>
                    <a:pt x="688" y="661"/>
                  </a:lnTo>
                  <a:lnTo>
                    <a:pt x="688" y="661"/>
                  </a:lnTo>
                  <a:lnTo>
                    <a:pt x="685" y="666"/>
                  </a:lnTo>
                  <a:lnTo>
                    <a:pt x="685" y="671"/>
                  </a:lnTo>
                  <a:lnTo>
                    <a:pt x="685" y="673"/>
                  </a:lnTo>
                  <a:lnTo>
                    <a:pt x="685" y="673"/>
                  </a:lnTo>
                  <a:lnTo>
                    <a:pt x="685" y="680"/>
                  </a:lnTo>
                  <a:lnTo>
                    <a:pt x="683" y="690"/>
                  </a:lnTo>
                  <a:lnTo>
                    <a:pt x="683" y="697"/>
                  </a:lnTo>
                  <a:lnTo>
                    <a:pt x="673" y="711"/>
                  </a:lnTo>
                  <a:lnTo>
                    <a:pt x="666" y="720"/>
                  </a:lnTo>
                  <a:lnTo>
                    <a:pt x="664" y="725"/>
                  </a:lnTo>
                  <a:lnTo>
                    <a:pt x="664" y="727"/>
                  </a:lnTo>
                  <a:lnTo>
                    <a:pt x="664" y="727"/>
                  </a:lnTo>
                  <a:lnTo>
                    <a:pt x="664" y="737"/>
                  </a:lnTo>
                  <a:lnTo>
                    <a:pt x="636" y="741"/>
                  </a:lnTo>
                  <a:lnTo>
                    <a:pt x="626" y="744"/>
                  </a:lnTo>
                  <a:lnTo>
                    <a:pt x="581" y="751"/>
                  </a:lnTo>
                  <a:lnTo>
                    <a:pt x="579" y="751"/>
                  </a:lnTo>
                  <a:lnTo>
                    <a:pt x="544" y="756"/>
                  </a:lnTo>
                  <a:lnTo>
                    <a:pt x="539" y="749"/>
                  </a:lnTo>
                  <a:lnTo>
                    <a:pt x="506" y="753"/>
                  </a:lnTo>
                  <a:lnTo>
                    <a:pt x="499" y="753"/>
                  </a:lnTo>
                  <a:lnTo>
                    <a:pt x="466" y="758"/>
                  </a:lnTo>
                  <a:lnTo>
                    <a:pt x="454" y="758"/>
                  </a:lnTo>
                  <a:lnTo>
                    <a:pt x="428" y="760"/>
                  </a:lnTo>
                  <a:lnTo>
                    <a:pt x="414" y="763"/>
                  </a:lnTo>
                  <a:lnTo>
                    <a:pt x="388" y="765"/>
                  </a:lnTo>
                  <a:lnTo>
                    <a:pt x="359" y="767"/>
                  </a:lnTo>
                  <a:lnTo>
                    <a:pt x="359" y="767"/>
                  </a:lnTo>
                  <a:lnTo>
                    <a:pt x="364" y="765"/>
                  </a:lnTo>
                  <a:lnTo>
                    <a:pt x="369" y="760"/>
                  </a:lnTo>
                  <a:lnTo>
                    <a:pt x="371" y="756"/>
                  </a:lnTo>
                  <a:lnTo>
                    <a:pt x="376" y="751"/>
                  </a:lnTo>
                  <a:lnTo>
                    <a:pt x="378" y="746"/>
                  </a:lnTo>
                  <a:lnTo>
                    <a:pt x="381" y="744"/>
                  </a:lnTo>
                  <a:lnTo>
                    <a:pt x="381" y="737"/>
                  </a:lnTo>
                  <a:lnTo>
                    <a:pt x="385" y="723"/>
                  </a:lnTo>
                  <a:lnTo>
                    <a:pt x="388" y="720"/>
                  </a:lnTo>
                  <a:lnTo>
                    <a:pt x="395" y="706"/>
                  </a:lnTo>
                  <a:lnTo>
                    <a:pt x="402" y="682"/>
                  </a:lnTo>
                  <a:lnTo>
                    <a:pt x="402" y="640"/>
                  </a:lnTo>
                  <a:lnTo>
                    <a:pt x="392" y="597"/>
                  </a:lnTo>
                  <a:lnTo>
                    <a:pt x="392" y="595"/>
                  </a:lnTo>
                  <a:lnTo>
                    <a:pt x="388" y="588"/>
                  </a:lnTo>
                  <a:lnTo>
                    <a:pt x="378" y="574"/>
                  </a:lnTo>
                  <a:lnTo>
                    <a:pt x="378" y="571"/>
                  </a:lnTo>
                  <a:lnTo>
                    <a:pt x="376" y="564"/>
                  </a:lnTo>
                  <a:lnTo>
                    <a:pt x="374" y="562"/>
                  </a:lnTo>
                  <a:lnTo>
                    <a:pt x="371" y="557"/>
                  </a:lnTo>
                  <a:lnTo>
                    <a:pt x="364" y="543"/>
                  </a:lnTo>
                  <a:lnTo>
                    <a:pt x="364" y="543"/>
                  </a:lnTo>
                  <a:lnTo>
                    <a:pt x="364" y="538"/>
                  </a:lnTo>
                  <a:lnTo>
                    <a:pt x="362" y="538"/>
                  </a:lnTo>
                  <a:lnTo>
                    <a:pt x="362" y="536"/>
                  </a:lnTo>
                  <a:lnTo>
                    <a:pt x="362" y="534"/>
                  </a:lnTo>
                  <a:lnTo>
                    <a:pt x="364" y="531"/>
                  </a:lnTo>
                  <a:lnTo>
                    <a:pt x="364" y="529"/>
                  </a:lnTo>
                  <a:lnTo>
                    <a:pt x="366" y="527"/>
                  </a:lnTo>
                  <a:lnTo>
                    <a:pt x="369" y="522"/>
                  </a:lnTo>
                  <a:lnTo>
                    <a:pt x="369" y="520"/>
                  </a:lnTo>
                  <a:lnTo>
                    <a:pt x="369" y="517"/>
                  </a:lnTo>
                  <a:lnTo>
                    <a:pt x="371" y="515"/>
                  </a:lnTo>
                  <a:lnTo>
                    <a:pt x="371" y="515"/>
                  </a:lnTo>
                  <a:lnTo>
                    <a:pt x="366" y="496"/>
                  </a:lnTo>
                  <a:lnTo>
                    <a:pt x="366" y="477"/>
                  </a:lnTo>
                  <a:lnTo>
                    <a:pt x="369" y="470"/>
                  </a:lnTo>
                  <a:lnTo>
                    <a:pt x="378" y="449"/>
                  </a:lnTo>
                  <a:lnTo>
                    <a:pt x="378" y="442"/>
                  </a:lnTo>
                  <a:lnTo>
                    <a:pt x="378" y="439"/>
                  </a:lnTo>
                  <a:lnTo>
                    <a:pt x="378" y="427"/>
                  </a:lnTo>
                  <a:lnTo>
                    <a:pt x="378" y="423"/>
                  </a:lnTo>
                  <a:lnTo>
                    <a:pt x="378" y="420"/>
                  </a:lnTo>
                  <a:lnTo>
                    <a:pt x="378" y="418"/>
                  </a:lnTo>
                  <a:lnTo>
                    <a:pt x="378" y="416"/>
                  </a:lnTo>
                  <a:lnTo>
                    <a:pt x="376" y="411"/>
                  </a:lnTo>
                  <a:lnTo>
                    <a:pt x="374" y="411"/>
                  </a:lnTo>
                  <a:lnTo>
                    <a:pt x="374" y="406"/>
                  </a:lnTo>
                  <a:lnTo>
                    <a:pt x="374" y="406"/>
                  </a:lnTo>
                  <a:lnTo>
                    <a:pt x="376" y="406"/>
                  </a:lnTo>
                  <a:lnTo>
                    <a:pt x="376" y="404"/>
                  </a:lnTo>
                  <a:lnTo>
                    <a:pt x="381" y="401"/>
                  </a:lnTo>
                  <a:lnTo>
                    <a:pt x="388" y="401"/>
                  </a:lnTo>
                  <a:lnTo>
                    <a:pt x="388" y="399"/>
                  </a:lnTo>
                  <a:lnTo>
                    <a:pt x="390" y="397"/>
                  </a:lnTo>
                  <a:lnTo>
                    <a:pt x="390" y="394"/>
                  </a:lnTo>
                  <a:lnTo>
                    <a:pt x="390" y="394"/>
                  </a:lnTo>
                  <a:lnTo>
                    <a:pt x="388" y="383"/>
                  </a:lnTo>
                  <a:lnTo>
                    <a:pt x="390" y="378"/>
                  </a:lnTo>
                  <a:lnTo>
                    <a:pt x="397" y="371"/>
                  </a:lnTo>
                  <a:lnTo>
                    <a:pt x="411" y="364"/>
                  </a:lnTo>
                  <a:lnTo>
                    <a:pt x="414" y="359"/>
                  </a:lnTo>
                  <a:lnTo>
                    <a:pt x="423" y="340"/>
                  </a:lnTo>
                  <a:lnTo>
                    <a:pt x="428" y="338"/>
                  </a:lnTo>
                  <a:lnTo>
                    <a:pt x="430" y="338"/>
                  </a:lnTo>
                  <a:lnTo>
                    <a:pt x="430" y="340"/>
                  </a:lnTo>
                  <a:lnTo>
                    <a:pt x="425" y="373"/>
                  </a:lnTo>
                  <a:lnTo>
                    <a:pt x="425" y="373"/>
                  </a:lnTo>
                  <a:lnTo>
                    <a:pt x="425" y="378"/>
                  </a:lnTo>
                  <a:lnTo>
                    <a:pt x="423" y="378"/>
                  </a:lnTo>
                  <a:lnTo>
                    <a:pt x="425" y="383"/>
                  </a:lnTo>
                  <a:lnTo>
                    <a:pt x="425" y="385"/>
                  </a:lnTo>
                  <a:lnTo>
                    <a:pt x="425" y="390"/>
                  </a:lnTo>
                  <a:lnTo>
                    <a:pt x="442" y="378"/>
                  </a:lnTo>
                  <a:lnTo>
                    <a:pt x="444" y="376"/>
                  </a:lnTo>
                  <a:lnTo>
                    <a:pt x="444" y="371"/>
                  </a:lnTo>
                  <a:lnTo>
                    <a:pt x="444" y="368"/>
                  </a:lnTo>
                  <a:lnTo>
                    <a:pt x="447" y="361"/>
                  </a:lnTo>
                  <a:lnTo>
                    <a:pt x="447" y="352"/>
                  </a:lnTo>
                  <a:lnTo>
                    <a:pt x="444" y="347"/>
                  </a:lnTo>
                  <a:lnTo>
                    <a:pt x="442" y="335"/>
                  </a:lnTo>
                  <a:lnTo>
                    <a:pt x="442" y="333"/>
                  </a:lnTo>
                  <a:lnTo>
                    <a:pt x="442" y="328"/>
                  </a:lnTo>
                  <a:lnTo>
                    <a:pt x="444" y="326"/>
                  </a:lnTo>
                  <a:lnTo>
                    <a:pt x="447" y="324"/>
                  </a:lnTo>
                  <a:lnTo>
                    <a:pt x="447" y="321"/>
                  </a:lnTo>
                  <a:lnTo>
                    <a:pt x="456" y="316"/>
                  </a:lnTo>
                  <a:lnTo>
                    <a:pt x="456" y="316"/>
                  </a:lnTo>
                  <a:lnTo>
                    <a:pt x="461" y="314"/>
                  </a:lnTo>
                  <a:lnTo>
                    <a:pt x="468" y="314"/>
                  </a:lnTo>
                  <a:lnTo>
                    <a:pt x="470" y="314"/>
                  </a:lnTo>
                  <a:lnTo>
                    <a:pt x="477" y="312"/>
                  </a:lnTo>
                  <a:lnTo>
                    <a:pt x="480" y="309"/>
                  </a:lnTo>
                  <a:lnTo>
                    <a:pt x="480" y="307"/>
                  </a:lnTo>
                  <a:lnTo>
                    <a:pt x="480" y="307"/>
                  </a:lnTo>
                  <a:lnTo>
                    <a:pt x="480" y="305"/>
                  </a:lnTo>
                  <a:lnTo>
                    <a:pt x="480" y="305"/>
                  </a:lnTo>
                  <a:lnTo>
                    <a:pt x="473" y="305"/>
                  </a:lnTo>
                  <a:lnTo>
                    <a:pt x="473" y="305"/>
                  </a:lnTo>
                  <a:lnTo>
                    <a:pt x="468" y="305"/>
                  </a:lnTo>
                  <a:lnTo>
                    <a:pt x="466" y="302"/>
                  </a:lnTo>
                  <a:lnTo>
                    <a:pt x="463" y="300"/>
                  </a:lnTo>
                  <a:lnTo>
                    <a:pt x="461" y="295"/>
                  </a:lnTo>
                  <a:lnTo>
                    <a:pt x="461" y="293"/>
                  </a:lnTo>
                  <a:lnTo>
                    <a:pt x="461" y="291"/>
                  </a:lnTo>
                  <a:lnTo>
                    <a:pt x="461" y="288"/>
                  </a:lnTo>
                  <a:lnTo>
                    <a:pt x="461" y="288"/>
                  </a:lnTo>
                  <a:lnTo>
                    <a:pt x="463" y="281"/>
                  </a:lnTo>
                  <a:lnTo>
                    <a:pt x="463" y="281"/>
                  </a:lnTo>
                  <a:lnTo>
                    <a:pt x="473" y="272"/>
                  </a:lnTo>
                  <a:lnTo>
                    <a:pt x="485" y="265"/>
                  </a:lnTo>
                  <a:lnTo>
                    <a:pt x="485" y="265"/>
                  </a:lnTo>
                  <a:lnTo>
                    <a:pt x="489" y="260"/>
                  </a:lnTo>
                  <a:lnTo>
                    <a:pt x="492" y="262"/>
                  </a:lnTo>
                  <a:lnTo>
                    <a:pt x="515" y="274"/>
                  </a:lnTo>
                  <a:lnTo>
                    <a:pt x="522" y="272"/>
                  </a:lnTo>
                  <a:lnTo>
                    <a:pt x="525" y="269"/>
                  </a:lnTo>
                  <a:lnTo>
                    <a:pt x="536" y="272"/>
                  </a:lnTo>
                  <a:lnTo>
                    <a:pt x="536" y="274"/>
                  </a:lnTo>
                  <a:lnTo>
                    <a:pt x="546" y="283"/>
                  </a:lnTo>
                  <a:lnTo>
                    <a:pt x="574" y="293"/>
                  </a:lnTo>
                  <a:lnTo>
                    <a:pt x="593" y="300"/>
                  </a:lnTo>
                  <a:lnTo>
                    <a:pt x="595" y="300"/>
                  </a:lnTo>
                  <a:lnTo>
                    <a:pt x="600" y="300"/>
                  </a:lnTo>
                  <a:lnTo>
                    <a:pt x="600" y="298"/>
                  </a:lnTo>
                  <a:lnTo>
                    <a:pt x="603" y="298"/>
                  </a:lnTo>
                  <a:lnTo>
                    <a:pt x="607" y="302"/>
                  </a:lnTo>
                  <a:lnTo>
                    <a:pt x="612" y="314"/>
                  </a:lnTo>
                  <a:lnTo>
                    <a:pt x="619" y="324"/>
                  </a:lnTo>
                  <a:lnTo>
                    <a:pt x="626" y="335"/>
                  </a:lnTo>
                  <a:lnTo>
                    <a:pt x="626" y="335"/>
                  </a:lnTo>
                  <a:lnTo>
                    <a:pt x="624" y="335"/>
                  </a:lnTo>
                  <a:lnTo>
                    <a:pt x="619" y="335"/>
                  </a:lnTo>
                  <a:lnTo>
                    <a:pt x="619" y="333"/>
                  </a:lnTo>
                  <a:lnTo>
                    <a:pt x="617" y="333"/>
                  </a:lnTo>
                  <a:lnTo>
                    <a:pt x="614" y="331"/>
                  </a:lnTo>
                  <a:lnTo>
                    <a:pt x="612" y="333"/>
                  </a:lnTo>
                  <a:lnTo>
                    <a:pt x="610" y="335"/>
                  </a:lnTo>
                  <a:lnTo>
                    <a:pt x="610" y="335"/>
                  </a:lnTo>
                  <a:lnTo>
                    <a:pt x="610" y="338"/>
                  </a:lnTo>
                  <a:lnTo>
                    <a:pt x="612" y="342"/>
                  </a:lnTo>
                  <a:lnTo>
                    <a:pt x="612" y="347"/>
                  </a:lnTo>
                  <a:lnTo>
                    <a:pt x="612" y="347"/>
                  </a:lnTo>
                  <a:lnTo>
                    <a:pt x="614" y="350"/>
                  </a:lnTo>
                  <a:lnTo>
                    <a:pt x="614" y="350"/>
                  </a:lnTo>
                  <a:lnTo>
                    <a:pt x="617" y="352"/>
                  </a:lnTo>
                  <a:lnTo>
                    <a:pt x="624" y="357"/>
                  </a:lnTo>
                  <a:lnTo>
                    <a:pt x="626" y="359"/>
                  </a:lnTo>
                  <a:lnTo>
                    <a:pt x="631" y="373"/>
                  </a:lnTo>
                  <a:lnTo>
                    <a:pt x="631" y="376"/>
                  </a:lnTo>
                  <a:lnTo>
                    <a:pt x="631" y="399"/>
                  </a:lnTo>
                  <a:lnTo>
                    <a:pt x="631" y="401"/>
                  </a:lnTo>
                  <a:lnTo>
                    <a:pt x="631" y="411"/>
                  </a:lnTo>
                  <a:lnTo>
                    <a:pt x="631" y="420"/>
                  </a:lnTo>
                  <a:lnTo>
                    <a:pt x="624" y="427"/>
                  </a:lnTo>
                  <a:lnTo>
                    <a:pt x="621" y="427"/>
                  </a:lnTo>
                  <a:lnTo>
                    <a:pt x="619" y="427"/>
                  </a:lnTo>
                  <a:lnTo>
                    <a:pt x="619" y="430"/>
                  </a:lnTo>
                  <a:lnTo>
                    <a:pt x="617" y="430"/>
                  </a:lnTo>
                  <a:lnTo>
                    <a:pt x="617" y="430"/>
                  </a:lnTo>
                  <a:lnTo>
                    <a:pt x="614" y="432"/>
                  </a:lnTo>
                  <a:lnTo>
                    <a:pt x="614" y="435"/>
                  </a:lnTo>
                  <a:lnTo>
                    <a:pt x="614" y="444"/>
                  </a:lnTo>
                  <a:lnTo>
                    <a:pt x="614" y="449"/>
                  </a:lnTo>
                  <a:lnTo>
                    <a:pt x="614" y="451"/>
                  </a:lnTo>
                  <a:lnTo>
                    <a:pt x="614" y="456"/>
                  </a:lnTo>
                  <a:lnTo>
                    <a:pt x="607" y="465"/>
                  </a:lnTo>
                  <a:lnTo>
                    <a:pt x="600" y="468"/>
                  </a:lnTo>
                  <a:lnTo>
                    <a:pt x="598" y="468"/>
                  </a:lnTo>
                  <a:lnTo>
                    <a:pt x="593" y="468"/>
                  </a:lnTo>
                  <a:lnTo>
                    <a:pt x="593" y="468"/>
                  </a:lnTo>
                  <a:lnTo>
                    <a:pt x="593" y="470"/>
                  </a:lnTo>
                  <a:lnTo>
                    <a:pt x="591" y="472"/>
                  </a:lnTo>
                  <a:lnTo>
                    <a:pt x="588" y="477"/>
                  </a:lnTo>
                  <a:lnTo>
                    <a:pt x="588" y="477"/>
                  </a:lnTo>
                  <a:lnTo>
                    <a:pt x="588" y="496"/>
                  </a:lnTo>
                  <a:lnTo>
                    <a:pt x="600" y="510"/>
                  </a:lnTo>
                  <a:lnTo>
                    <a:pt x="612" y="512"/>
                  </a:lnTo>
                  <a:lnTo>
                    <a:pt x="631" y="494"/>
                  </a:lnTo>
                  <a:lnTo>
                    <a:pt x="631" y="494"/>
                  </a:lnTo>
                  <a:lnTo>
                    <a:pt x="631" y="489"/>
                  </a:lnTo>
                  <a:lnTo>
                    <a:pt x="633" y="482"/>
                  </a:lnTo>
                  <a:lnTo>
                    <a:pt x="643" y="463"/>
                  </a:lnTo>
                  <a:lnTo>
                    <a:pt x="669" y="449"/>
                  </a:lnTo>
                  <a:lnTo>
                    <a:pt x="671" y="446"/>
                  </a:lnTo>
                  <a:lnTo>
                    <a:pt x="683" y="451"/>
                  </a:lnTo>
                  <a:lnTo>
                    <a:pt x="688" y="453"/>
                  </a:lnTo>
                  <a:lnTo>
                    <a:pt x="690" y="453"/>
                  </a:lnTo>
                  <a:lnTo>
                    <a:pt x="692" y="458"/>
                  </a:lnTo>
                  <a:lnTo>
                    <a:pt x="699" y="470"/>
                  </a:lnTo>
                  <a:lnTo>
                    <a:pt x="702" y="472"/>
                  </a:lnTo>
                  <a:lnTo>
                    <a:pt x="704" y="479"/>
                  </a:lnTo>
                  <a:lnTo>
                    <a:pt x="704" y="484"/>
                  </a:lnTo>
                  <a:lnTo>
                    <a:pt x="706" y="489"/>
                  </a:lnTo>
                  <a:lnTo>
                    <a:pt x="706" y="491"/>
                  </a:lnTo>
                  <a:lnTo>
                    <a:pt x="706" y="501"/>
                  </a:lnTo>
                  <a:lnTo>
                    <a:pt x="709" y="501"/>
                  </a:lnTo>
                  <a:lnTo>
                    <a:pt x="721" y="543"/>
                  </a:lnTo>
                  <a:lnTo>
                    <a:pt x="721" y="546"/>
                  </a:lnTo>
                  <a:lnTo>
                    <a:pt x="723" y="550"/>
                  </a:lnTo>
                  <a:lnTo>
                    <a:pt x="723" y="553"/>
                  </a:lnTo>
                  <a:lnTo>
                    <a:pt x="725" y="557"/>
                  </a:lnTo>
                  <a:lnTo>
                    <a:pt x="725" y="560"/>
                  </a:lnTo>
                  <a:lnTo>
                    <a:pt x="732" y="569"/>
                  </a:lnTo>
                  <a:close/>
                  <a:moveTo>
                    <a:pt x="565" y="217"/>
                  </a:moveTo>
                  <a:lnTo>
                    <a:pt x="567" y="217"/>
                  </a:lnTo>
                  <a:lnTo>
                    <a:pt x="567" y="220"/>
                  </a:lnTo>
                  <a:lnTo>
                    <a:pt x="567" y="222"/>
                  </a:lnTo>
                  <a:lnTo>
                    <a:pt x="567" y="222"/>
                  </a:lnTo>
                  <a:lnTo>
                    <a:pt x="567" y="224"/>
                  </a:lnTo>
                  <a:lnTo>
                    <a:pt x="567" y="224"/>
                  </a:lnTo>
                  <a:lnTo>
                    <a:pt x="567" y="227"/>
                  </a:lnTo>
                  <a:lnTo>
                    <a:pt x="570" y="229"/>
                  </a:lnTo>
                  <a:lnTo>
                    <a:pt x="570" y="229"/>
                  </a:lnTo>
                  <a:lnTo>
                    <a:pt x="572" y="231"/>
                  </a:lnTo>
                  <a:lnTo>
                    <a:pt x="586" y="231"/>
                  </a:lnTo>
                  <a:lnTo>
                    <a:pt x="591" y="231"/>
                  </a:lnTo>
                  <a:lnTo>
                    <a:pt x="591" y="229"/>
                  </a:lnTo>
                  <a:lnTo>
                    <a:pt x="591" y="229"/>
                  </a:lnTo>
                  <a:lnTo>
                    <a:pt x="593" y="222"/>
                  </a:lnTo>
                  <a:lnTo>
                    <a:pt x="593" y="222"/>
                  </a:lnTo>
                  <a:lnTo>
                    <a:pt x="593" y="220"/>
                  </a:lnTo>
                  <a:lnTo>
                    <a:pt x="581" y="210"/>
                  </a:lnTo>
                  <a:lnTo>
                    <a:pt x="579" y="210"/>
                  </a:lnTo>
                  <a:lnTo>
                    <a:pt x="577" y="210"/>
                  </a:lnTo>
                  <a:lnTo>
                    <a:pt x="562" y="210"/>
                  </a:lnTo>
                  <a:lnTo>
                    <a:pt x="562" y="210"/>
                  </a:lnTo>
                  <a:lnTo>
                    <a:pt x="562" y="213"/>
                  </a:lnTo>
                  <a:lnTo>
                    <a:pt x="562" y="215"/>
                  </a:lnTo>
                  <a:lnTo>
                    <a:pt x="565" y="217"/>
                  </a:lnTo>
                  <a:close/>
                  <a:moveTo>
                    <a:pt x="95" y="47"/>
                  </a:moveTo>
                  <a:lnTo>
                    <a:pt x="97" y="50"/>
                  </a:lnTo>
                  <a:lnTo>
                    <a:pt x="100" y="47"/>
                  </a:lnTo>
                  <a:lnTo>
                    <a:pt x="116" y="40"/>
                  </a:lnTo>
                  <a:lnTo>
                    <a:pt x="135" y="24"/>
                  </a:lnTo>
                  <a:lnTo>
                    <a:pt x="142" y="17"/>
                  </a:lnTo>
                  <a:lnTo>
                    <a:pt x="154" y="2"/>
                  </a:lnTo>
                  <a:lnTo>
                    <a:pt x="154" y="0"/>
                  </a:lnTo>
                  <a:lnTo>
                    <a:pt x="154" y="0"/>
                  </a:lnTo>
                  <a:lnTo>
                    <a:pt x="145" y="2"/>
                  </a:lnTo>
                  <a:lnTo>
                    <a:pt x="137" y="5"/>
                  </a:lnTo>
                  <a:lnTo>
                    <a:pt x="135" y="7"/>
                  </a:lnTo>
                  <a:lnTo>
                    <a:pt x="133" y="10"/>
                  </a:lnTo>
                  <a:lnTo>
                    <a:pt x="133" y="10"/>
                  </a:lnTo>
                  <a:lnTo>
                    <a:pt x="133" y="12"/>
                  </a:lnTo>
                  <a:lnTo>
                    <a:pt x="126" y="14"/>
                  </a:lnTo>
                  <a:lnTo>
                    <a:pt x="109" y="26"/>
                  </a:lnTo>
                  <a:lnTo>
                    <a:pt x="100" y="31"/>
                  </a:lnTo>
                  <a:lnTo>
                    <a:pt x="95" y="36"/>
                  </a:lnTo>
                  <a:lnTo>
                    <a:pt x="90" y="38"/>
                  </a:lnTo>
                  <a:lnTo>
                    <a:pt x="88" y="43"/>
                  </a:lnTo>
                  <a:lnTo>
                    <a:pt x="88" y="43"/>
                  </a:lnTo>
                  <a:lnTo>
                    <a:pt x="90" y="45"/>
                  </a:lnTo>
                  <a:lnTo>
                    <a:pt x="95" y="47"/>
                  </a:lnTo>
                  <a:close/>
                  <a:moveTo>
                    <a:pt x="364" y="253"/>
                  </a:moveTo>
                  <a:lnTo>
                    <a:pt x="371" y="250"/>
                  </a:lnTo>
                  <a:lnTo>
                    <a:pt x="374" y="250"/>
                  </a:lnTo>
                  <a:lnTo>
                    <a:pt x="388" y="250"/>
                  </a:lnTo>
                  <a:lnTo>
                    <a:pt x="392" y="248"/>
                  </a:lnTo>
                  <a:lnTo>
                    <a:pt x="407" y="248"/>
                  </a:lnTo>
                  <a:lnTo>
                    <a:pt x="409" y="246"/>
                  </a:lnTo>
                  <a:lnTo>
                    <a:pt x="409" y="246"/>
                  </a:lnTo>
                  <a:lnTo>
                    <a:pt x="411" y="241"/>
                  </a:lnTo>
                  <a:lnTo>
                    <a:pt x="414" y="239"/>
                  </a:lnTo>
                  <a:lnTo>
                    <a:pt x="418" y="231"/>
                  </a:lnTo>
                  <a:lnTo>
                    <a:pt x="418" y="229"/>
                  </a:lnTo>
                  <a:lnTo>
                    <a:pt x="421" y="229"/>
                  </a:lnTo>
                  <a:lnTo>
                    <a:pt x="421" y="229"/>
                  </a:lnTo>
                  <a:lnTo>
                    <a:pt x="428" y="229"/>
                  </a:lnTo>
                  <a:lnTo>
                    <a:pt x="428" y="229"/>
                  </a:lnTo>
                  <a:lnTo>
                    <a:pt x="435" y="229"/>
                  </a:lnTo>
                  <a:lnTo>
                    <a:pt x="451" y="231"/>
                  </a:lnTo>
                  <a:lnTo>
                    <a:pt x="463" y="236"/>
                  </a:lnTo>
                  <a:lnTo>
                    <a:pt x="487" y="241"/>
                  </a:lnTo>
                  <a:lnTo>
                    <a:pt x="503" y="231"/>
                  </a:lnTo>
                  <a:lnTo>
                    <a:pt x="522" y="234"/>
                  </a:lnTo>
                  <a:lnTo>
                    <a:pt x="539" y="229"/>
                  </a:lnTo>
                  <a:lnTo>
                    <a:pt x="541" y="231"/>
                  </a:lnTo>
                  <a:lnTo>
                    <a:pt x="541" y="231"/>
                  </a:lnTo>
                  <a:lnTo>
                    <a:pt x="548" y="231"/>
                  </a:lnTo>
                  <a:lnTo>
                    <a:pt x="560" y="231"/>
                  </a:lnTo>
                  <a:lnTo>
                    <a:pt x="560" y="229"/>
                  </a:lnTo>
                  <a:lnTo>
                    <a:pt x="560" y="224"/>
                  </a:lnTo>
                  <a:lnTo>
                    <a:pt x="558" y="224"/>
                  </a:lnTo>
                  <a:lnTo>
                    <a:pt x="548" y="222"/>
                  </a:lnTo>
                  <a:lnTo>
                    <a:pt x="546" y="220"/>
                  </a:lnTo>
                  <a:lnTo>
                    <a:pt x="541" y="217"/>
                  </a:lnTo>
                  <a:lnTo>
                    <a:pt x="532" y="206"/>
                  </a:lnTo>
                  <a:lnTo>
                    <a:pt x="532" y="182"/>
                  </a:lnTo>
                  <a:lnTo>
                    <a:pt x="532" y="165"/>
                  </a:lnTo>
                  <a:lnTo>
                    <a:pt x="532" y="165"/>
                  </a:lnTo>
                  <a:lnTo>
                    <a:pt x="529" y="163"/>
                  </a:lnTo>
                  <a:lnTo>
                    <a:pt x="529" y="163"/>
                  </a:lnTo>
                  <a:lnTo>
                    <a:pt x="525" y="163"/>
                  </a:lnTo>
                  <a:lnTo>
                    <a:pt x="506" y="170"/>
                  </a:lnTo>
                  <a:lnTo>
                    <a:pt x="503" y="172"/>
                  </a:lnTo>
                  <a:lnTo>
                    <a:pt x="492" y="177"/>
                  </a:lnTo>
                  <a:lnTo>
                    <a:pt x="473" y="182"/>
                  </a:lnTo>
                  <a:lnTo>
                    <a:pt x="456" y="180"/>
                  </a:lnTo>
                  <a:lnTo>
                    <a:pt x="456" y="177"/>
                  </a:lnTo>
                  <a:lnTo>
                    <a:pt x="454" y="177"/>
                  </a:lnTo>
                  <a:lnTo>
                    <a:pt x="454" y="175"/>
                  </a:lnTo>
                  <a:lnTo>
                    <a:pt x="451" y="175"/>
                  </a:lnTo>
                  <a:lnTo>
                    <a:pt x="451" y="172"/>
                  </a:lnTo>
                  <a:lnTo>
                    <a:pt x="451" y="154"/>
                  </a:lnTo>
                  <a:lnTo>
                    <a:pt x="451" y="154"/>
                  </a:lnTo>
                  <a:lnTo>
                    <a:pt x="451" y="151"/>
                  </a:lnTo>
                  <a:lnTo>
                    <a:pt x="454" y="149"/>
                  </a:lnTo>
                  <a:lnTo>
                    <a:pt x="451" y="144"/>
                  </a:lnTo>
                  <a:lnTo>
                    <a:pt x="440" y="146"/>
                  </a:lnTo>
                  <a:lnTo>
                    <a:pt x="435" y="146"/>
                  </a:lnTo>
                  <a:lnTo>
                    <a:pt x="423" y="154"/>
                  </a:lnTo>
                  <a:lnTo>
                    <a:pt x="414" y="158"/>
                  </a:lnTo>
                  <a:lnTo>
                    <a:pt x="411" y="161"/>
                  </a:lnTo>
                  <a:lnTo>
                    <a:pt x="409" y="161"/>
                  </a:lnTo>
                  <a:lnTo>
                    <a:pt x="407" y="161"/>
                  </a:lnTo>
                  <a:lnTo>
                    <a:pt x="392" y="161"/>
                  </a:lnTo>
                  <a:lnTo>
                    <a:pt x="388" y="161"/>
                  </a:lnTo>
                  <a:lnTo>
                    <a:pt x="383" y="161"/>
                  </a:lnTo>
                  <a:lnTo>
                    <a:pt x="378" y="163"/>
                  </a:lnTo>
                  <a:lnTo>
                    <a:pt x="355" y="168"/>
                  </a:lnTo>
                  <a:lnTo>
                    <a:pt x="340" y="182"/>
                  </a:lnTo>
                  <a:lnTo>
                    <a:pt x="324" y="194"/>
                  </a:lnTo>
                  <a:lnTo>
                    <a:pt x="303" y="201"/>
                  </a:lnTo>
                  <a:lnTo>
                    <a:pt x="300" y="201"/>
                  </a:lnTo>
                  <a:lnTo>
                    <a:pt x="300" y="201"/>
                  </a:lnTo>
                  <a:lnTo>
                    <a:pt x="293" y="196"/>
                  </a:lnTo>
                  <a:lnTo>
                    <a:pt x="293" y="191"/>
                  </a:lnTo>
                  <a:lnTo>
                    <a:pt x="291" y="191"/>
                  </a:lnTo>
                  <a:lnTo>
                    <a:pt x="289" y="189"/>
                  </a:lnTo>
                  <a:lnTo>
                    <a:pt x="289" y="189"/>
                  </a:lnTo>
                  <a:lnTo>
                    <a:pt x="284" y="191"/>
                  </a:lnTo>
                  <a:lnTo>
                    <a:pt x="279" y="196"/>
                  </a:lnTo>
                  <a:lnTo>
                    <a:pt x="279" y="196"/>
                  </a:lnTo>
                  <a:lnTo>
                    <a:pt x="267" y="196"/>
                  </a:lnTo>
                  <a:lnTo>
                    <a:pt x="263" y="196"/>
                  </a:lnTo>
                  <a:lnTo>
                    <a:pt x="260" y="196"/>
                  </a:lnTo>
                  <a:lnTo>
                    <a:pt x="258" y="196"/>
                  </a:lnTo>
                  <a:lnTo>
                    <a:pt x="258" y="194"/>
                  </a:lnTo>
                  <a:lnTo>
                    <a:pt x="255" y="194"/>
                  </a:lnTo>
                  <a:lnTo>
                    <a:pt x="239" y="170"/>
                  </a:lnTo>
                  <a:lnTo>
                    <a:pt x="237" y="168"/>
                  </a:lnTo>
                  <a:lnTo>
                    <a:pt x="237" y="163"/>
                  </a:lnTo>
                  <a:lnTo>
                    <a:pt x="232" y="161"/>
                  </a:lnTo>
                  <a:lnTo>
                    <a:pt x="220" y="154"/>
                  </a:lnTo>
                  <a:lnTo>
                    <a:pt x="218" y="154"/>
                  </a:lnTo>
                  <a:lnTo>
                    <a:pt x="211" y="151"/>
                  </a:lnTo>
                  <a:lnTo>
                    <a:pt x="196" y="151"/>
                  </a:lnTo>
                  <a:lnTo>
                    <a:pt x="189" y="146"/>
                  </a:lnTo>
                  <a:lnTo>
                    <a:pt x="189" y="146"/>
                  </a:lnTo>
                  <a:lnTo>
                    <a:pt x="187" y="146"/>
                  </a:lnTo>
                  <a:lnTo>
                    <a:pt x="180" y="151"/>
                  </a:lnTo>
                  <a:lnTo>
                    <a:pt x="170" y="161"/>
                  </a:lnTo>
                  <a:lnTo>
                    <a:pt x="168" y="165"/>
                  </a:lnTo>
                  <a:lnTo>
                    <a:pt x="166" y="168"/>
                  </a:lnTo>
                  <a:lnTo>
                    <a:pt x="166" y="170"/>
                  </a:lnTo>
                  <a:lnTo>
                    <a:pt x="163" y="170"/>
                  </a:lnTo>
                  <a:lnTo>
                    <a:pt x="163" y="168"/>
                  </a:lnTo>
                  <a:lnTo>
                    <a:pt x="161" y="165"/>
                  </a:lnTo>
                  <a:lnTo>
                    <a:pt x="161" y="165"/>
                  </a:lnTo>
                  <a:lnTo>
                    <a:pt x="161" y="158"/>
                  </a:lnTo>
                  <a:lnTo>
                    <a:pt x="163" y="151"/>
                  </a:lnTo>
                  <a:lnTo>
                    <a:pt x="180" y="118"/>
                  </a:lnTo>
                  <a:lnTo>
                    <a:pt x="185" y="116"/>
                  </a:lnTo>
                  <a:lnTo>
                    <a:pt x="187" y="113"/>
                  </a:lnTo>
                  <a:lnTo>
                    <a:pt x="199" y="95"/>
                  </a:lnTo>
                  <a:lnTo>
                    <a:pt x="211" y="92"/>
                  </a:lnTo>
                  <a:lnTo>
                    <a:pt x="211" y="92"/>
                  </a:lnTo>
                  <a:lnTo>
                    <a:pt x="220" y="90"/>
                  </a:lnTo>
                  <a:lnTo>
                    <a:pt x="220" y="90"/>
                  </a:lnTo>
                  <a:lnTo>
                    <a:pt x="220" y="85"/>
                  </a:lnTo>
                  <a:lnTo>
                    <a:pt x="218" y="85"/>
                  </a:lnTo>
                  <a:lnTo>
                    <a:pt x="215" y="83"/>
                  </a:lnTo>
                  <a:lnTo>
                    <a:pt x="213" y="83"/>
                  </a:lnTo>
                  <a:lnTo>
                    <a:pt x="201" y="83"/>
                  </a:lnTo>
                  <a:lnTo>
                    <a:pt x="196" y="83"/>
                  </a:lnTo>
                  <a:lnTo>
                    <a:pt x="192" y="83"/>
                  </a:lnTo>
                  <a:lnTo>
                    <a:pt x="180" y="87"/>
                  </a:lnTo>
                  <a:lnTo>
                    <a:pt x="178" y="87"/>
                  </a:lnTo>
                  <a:lnTo>
                    <a:pt x="163" y="97"/>
                  </a:lnTo>
                  <a:lnTo>
                    <a:pt x="161" y="99"/>
                  </a:lnTo>
                  <a:lnTo>
                    <a:pt x="159" y="104"/>
                  </a:lnTo>
                  <a:lnTo>
                    <a:pt x="154" y="109"/>
                  </a:lnTo>
                  <a:lnTo>
                    <a:pt x="142" y="118"/>
                  </a:lnTo>
                  <a:lnTo>
                    <a:pt x="140" y="121"/>
                  </a:lnTo>
                  <a:lnTo>
                    <a:pt x="130" y="130"/>
                  </a:lnTo>
                  <a:lnTo>
                    <a:pt x="126" y="135"/>
                  </a:lnTo>
                  <a:lnTo>
                    <a:pt x="123" y="137"/>
                  </a:lnTo>
                  <a:lnTo>
                    <a:pt x="123" y="144"/>
                  </a:lnTo>
                  <a:lnTo>
                    <a:pt x="116" y="149"/>
                  </a:lnTo>
                  <a:lnTo>
                    <a:pt x="88" y="168"/>
                  </a:lnTo>
                  <a:lnTo>
                    <a:pt x="83" y="168"/>
                  </a:lnTo>
                  <a:lnTo>
                    <a:pt x="81" y="170"/>
                  </a:lnTo>
                  <a:lnTo>
                    <a:pt x="64" y="172"/>
                  </a:lnTo>
                  <a:lnTo>
                    <a:pt x="64" y="172"/>
                  </a:lnTo>
                  <a:lnTo>
                    <a:pt x="62" y="172"/>
                  </a:lnTo>
                  <a:lnTo>
                    <a:pt x="57" y="172"/>
                  </a:lnTo>
                  <a:lnTo>
                    <a:pt x="52" y="175"/>
                  </a:lnTo>
                  <a:lnTo>
                    <a:pt x="50" y="175"/>
                  </a:lnTo>
                  <a:lnTo>
                    <a:pt x="48" y="177"/>
                  </a:lnTo>
                  <a:lnTo>
                    <a:pt x="45" y="182"/>
                  </a:lnTo>
                  <a:lnTo>
                    <a:pt x="43" y="184"/>
                  </a:lnTo>
                  <a:lnTo>
                    <a:pt x="36" y="191"/>
                  </a:lnTo>
                  <a:lnTo>
                    <a:pt x="34" y="194"/>
                  </a:lnTo>
                  <a:lnTo>
                    <a:pt x="31" y="194"/>
                  </a:lnTo>
                  <a:lnTo>
                    <a:pt x="26" y="196"/>
                  </a:lnTo>
                  <a:lnTo>
                    <a:pt x="22" y="196"/>
                  </a:lnTo>
                  <a:lnTo>
                    <a:pt x="10" y="203"/>
                  </a:lnTo>
                  <a:lnTo>
                    <a:pt x="8" y="203"/>
                  </a:lnTo>
                  <a:lnTo>
                    <a:pt x="0" y="208"/>
                  </a:lnTo>
                  <a:lnTo>
                    <a:pt x="12" y="213"/>
                  </a:lnTo>
                  <a:lnTo>
                    <a:pt x="29" y="234"/>
                  </a:lnTo>
                  <a:lnTo>
                    <a:pt x="36" y="236"/>
                  </a:lnTo>
                  <a:lnTo>
                    <a:pt x="45" y="239"/>
                  </a:lnTo>
                  <a:lnTo>
                    <a:pt x="107" y="250"/>
                  </a:lnTo>
                  <a:lnTo>
                    <a:pt x="111" y="250"/>
                  </a:lnTo>
                  <a:lnTo>
                    <a:pt x="114" y="253"/>
                  </a:lnTo>
                  <a:lnTo>
                    <a:pt x="121" y="253"/>
                  </a:lnTo>
                  <a:lnTo>
                    <a:pt x="126" y="257"/>
                  </a:lnTo>
                  <a:lnTo>
                    <a:pt x="130" y="260"/>
                  </a:lnTo>
                  <a:lnTo>
                    <a:pt x="152" y="265"/>
                  </a:lnTo>
                  <a:lnTo>
                    <a:pt x="154" y="267"/>
                  </a:lnTo>
                  <a:lnTo>
                    <a:pt x="168" y="267"/>
                  </a:lnTo>
                  <a:lnTo>
                    <a:pt x="194" y="269"/>
                  </a:lnTo>
                  <a:lnTo>
                    <a:pt x="194" y="269"/>
                  </a:lnTo>
                  <a:lnTo>
                    <a:pt x="196" y="269"/>
                  </a:lnTo>
                  <a:lnTo>
                    <a:pt x="199" y="272"/>
                  </a:lnTo>
                  <a:lnTo>
                    <a:pt x="201" y="272"/>
                  </a:lnTo>
                  <a:lnTo>
                    <a:pt x="204" y="274"/>
                  </a:lnTo>
                  <a:lnTo>
                    <a:pt x="206" y="276"/>
                  </a:lnTo>
                  <a:lnTo>
                    <a:pt x="206" y="276"/>
                  </a:lnTo>
                  <a:lnTo>
                    <a:pt x="206" y="279"/>
                  </a:lnTo>
                  <a:lnTo>
                    <a:pt x="204" y="279"/>
                  </a:lnTo>
                  <a:lnTo>
                    <a:pt x="204" y="281"/>
                  </a:lnTo>
                  <a:lnTo>
                    <a:pt x="204" y="281"/>
                  </a:lnTo>
                  <a:lnTo>
                    <a:pt x="201" y="283"/>
                  </a:lnTo>
                  <a:lnTo>
                    <a:pt x="201" y="283"/>
                  </a:lnTo>
                  <a:lnTo>
                    <a:pt x="201" y="286"/>
                  </a:lnTo>
                  <a:lnTo>
                    <a:pt x="201" y="286"/>
                  </a:lnTo>
                  <a:lnTo>
                    <a:pt x="201" y="286"/>
                  </a:lnTo>
                  <a:lnTo>
                    <a:pt x="206" y="288"/>
                  </a:lnTo>
                  <a:lnTo>
                    <a:pt x="206" y="288"/>
                  </a:lnTo>
                  <a:lnTo>
                    <a:pt x="206" y="288"/>
                  </a:lnTo>
                  <a:lnTo>
                    <a:pt x="206" y="288"/>
                  </a:lnTo>
                  <a:lnTo>
                    <a:pt x="208" y="288"/>
                  </a:lnTo>
                  <a:lnTo>
                    <a:pt x="227" y="295"/>
                  </a:lnTo>
                  <a:lnTo>
                    <a:pt x="230" y="295"/>
                  </a:lnTo>
                  <a:lnTo>
                    <a:pt x="230" y="295"/>
                  </a:lnTo>
                  <a:lnTo>
                    <a:pt x="230" y="295"/>
                  </a:lnTo>
                  <a:lnTo>
                    <a:pt x="232" y="300"/>
                  </a:lnTo>
                  <a:lnTo>
                    <a:pt x="234" y="321"/>
                  </a:lnTo>
                  <a:lnTo>
                    <a:pt x="241" y="357"/>
                  </a:lnTo>
                  <a:lnTo>
                    <a:pt x="241" y="357"/>
                  </a:lnTo>
                  <a:lnTo>
                    <a:pt x="241" y="359"/>
                  </a:lnTo>
                  <a:lnTo>
                    <a:pt x="241" y="361"/>
                  </a:lnTo>
                  <a:lnTo>
                    <a:pt x="248" y="368"/>
                  </a:lnTo>
                  <a:lnTo>
                    <a:pt x="248" y="368"/>
                  </a:lnTo>
                  <a:lnTo>
                    <a:pt x="251" y="368"/>
                  </a:lnTo>
                  <a:lnTo>
                    <a:pt x="255" y="368"/>
                  </a:lnTo>
                  <a:lnTo>
                    <a:pt x="260" y="352"/>
                  </a:lnTo>
                  <a:lnTo>
                    <a:pt x="265" y="342"/>
                  </a:lnTo>
                  <a:lnTo>
                    <a:pt x="274" y="326"/>
                  </a:lnTo>
                  <a:lnTo>
                    <a:pt x="277" y="316"/>
                  </a:lnTo>
                  <a:lnTo>
                    <a:pt x="277" y="312"/>
                  </a:lnTo>
                  <a:lnTo>
                    <a:pt x="277" y="309"/>
                  </a:lnTo>
                  <a:lnTo>
                    <a:pt x="279" y="305"/>
                  </a:lnTo>
                  <a:lnTo>
                    <a:pt x="293" y="276"/>
                  </a:lnTo>
                  <a:lnTo>
                    <a:pt x="293" y="274"/>
                  </a:lnTo>
                  <a:lnTo>
                    <a:pt x="293" y="274"/>
                  </a:lnTo>
                  <a:lnTo>
                    <a:pt x="296" y="274"/>
                  </a:lnTo>
                  <a:lnTo>
                    <a:pt x="296" y="274"/>
                  </a:lnTo>
                  <a:lnTo>
                    <a:pt x="298" y="276"/>
                  </a:lnTo>
                  <a:lnTo>
                    <a:pt x="298" y="279"/>
                  </a:lnTo>
                  <a:lnTo>
                    <a:pt x="300" y="283"/>
                  </a:lnTo>
                  <a:lnTo>
                    <a:pt x="317" y="276"/>
                  </a:lnTo>
                  <a:lnTo>
                    <a:pt x="336" y="267"/>
                  </a:lnTo>
                  <a:lnTo>
                    <a:pt x="338" y="281"/>
                  </a:lnTo>
                  <a:lnTo>
                    <a:pt x="343" y="279"/>
                  </a:lnTo>
                  <a:lnTo>
                    <a:pt x="345" y="279"/>
                  </a:lnTo>
                  <a:lnTo>
                    <a:pt x="345" y="279"/>
                  </a:lnTo>
                  <a:lnTo>
                    <a:pt x="352" y="274"/>
                  </a:lnTo>
                  <a:lnTo>
                    <a:pt x="352" y="274"/>
                  </a:lnTo>
                  <a:lnTo>
                    <a:pt x="352" y="267"/>
                  </a:lnTo>
                  <a:lnTo>
                    <a:pt x="355" y="260"/>
                  </a:lnTo>
                  <a:lnTo>
                    <a:pt x="355" y="260"/>
                  </a:lnTo>
                  <a:lnTo>
                    <a:pt x="357" y="255"/>
                  </a:lnTo>
                  <a:lnTo>
                    <a:pt x="362" y="253"/>
                  </a:lnTo>
                  <a:lnTo>
                    <a:pt x="364" y="253"/>
                  </a:lnTo>
                  <a:close/>
                </a:path>
              </a:pathLst>
            </a:custGeom>
            <a:solidFill>
              <a:schemeClr val="accent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de-DE" sz="1350">
                <a:solidFill>
                  <a:prstClr val="black"/>
                </a:solidFill>
                <a:latin typeface="Arial" charset="0"/>
              </a:endParaRPr>
            </a:p>
          </p:txBody>
        </p:sp>
        <p:sp>
          <p:nvSpPr>
            <p:cNvPr id="183" name="Massachusetts"/>
            <p:cNvSpPr>
              <a:spLocks/>
            </p:cNvSpPr>
            <p:nvPr/>
          </p:nvSpPr>
          <p:spPr bwMode="auto">
            <a:xfrm>
              <a:off x="8008689" y="2035275"/>
              <a:ext cx="517525" cy="277813"/>
            </a:xfrm>
            <a:custGeom>
              <a:avLst/>
              <a:gdLst>
                <a:gd name="T0" fmla="*/ 198 w 326"/>
                <a:gd name="T1" fmla="*/ 3 h 175"/>
                <a:gd name="T2" fmla="*/ 182 w 326"/>
                <a:gd name="T3" fmla="*/ 14 h 175"/>
                <a:gd name="T4" fmla="*/ 175 w 326"/>
                <a:gd name="T5" fmla="*/ 26 h 175"/>
                <a:gd name="T6" fmla="*/ 144 w 326"/>
                <a:gd name="T7" fmla="*/ 40 h 175"/>
                <a:gd name="T8" fmla="*/ 118 w 326"/>
                <a:gd name="T9" fmla="*/ 45 h 175"/>
                <a:gd name="T10" fmla="*/ 30 w 326"/>
                <a:gd name="T11" fmla="*/ 64 h 175"/>
                <a:gd name="T12" fmla="*/ 0 w 326"/>
                <a:gd name="T13" fmla="*/ 100 h 175"/>
                <a:gd name="T14" fmla="*/ 2 w 326"/>
                <a:gd name="T15" fmla="*/ 159 h 175"/>
                <a:gd name="T16" fmla="*/ 87 w 326"/>
                <a:gd name="T17" fmla="*/ 137 h 175"/>
                <a:gd name="T18" fmla="*/ 127 w 326"/>
                <a:gd name="T19" fmla="*/ 130 h 175"/>
                <a:gd name="T20" fmla="*/ 177 w 326"/>
                <a:gd name="T21" fmla="*/ 119 h 175"/>
                <a:gd name="T22" fmla="*/ 210 w 326"/>
                <a:gd name="T23" fmla="*/ 147 h 175"/>
                <a:gd name="T24" fmla="*/ 234 w 326"/>
                <a:gd name="T25" fmla="*/ 168 h 175"/>
                <a:gd name="T26" fmla="*/ 241 w 326"/>
                <a:gd name="T27" fmla="*/ 156 h 175"/>
                <a:gd name="T28" fmla="*/ 241 w 326"/>
                <a:gd name="T29" fmla="*/ 152 h 175"/>
                <a:gd name="T30" fmla="*/ 248 w 326"/>
                <a:gd name="T31" fmla="*/ 149 h 175"/>
                <a:gd name="T32" fmla="*/ 260 w 326"/>
                <a:gd name="T33" fmla="*/ 161 h 175"/>
                <a:gd name="T34" fmla="*/ 248 w 326"/>
                <a:gd name="T35" fmla="*/ 175 h 175"/>
                <a:gd name="T36" fmla="*/ 260 w 326"/>
                <a:gd name="T37" fmla="*/ 166 h 175"/>
                <a:gd name="T38" fmla="*/ 291 w 326"/>
                <a:gd name="T39" fmla="*/ 135 h 175"/>
                <a:gd name="T40" fmla="*/ 319 w 326"/>
                <a:gd name="T41" fmla="*/ 123 h 175"/>
                <a:gd name="T42" fmla="*/ 321 w 326"/>
                <a:gd name="T43" fmla="*/ 126 h 175"/>
                <a:gd name="T44" fmla="*/ 324 w 326"/>
                <a:gd name="T45" fmla="*/ 133 h 175"/>
                <a:gd name="T46" fmla="*/ 324 w 326"/>
                <a:gd name="T47" fmla="*/ 114 h 175"/>
                <a:gd name="T48" fmla="*/ 314 w 326"/>
                <a:gd name="T49" fmla="*/ 95 h 175"/>
                <a:gd name="T50" fmla="*/ 305 w 326"/>
                <a:gd name="T51" fmla="*/ 83 h 175"/>
                <a:gd name="T52" fmla="*/ 295 w 326"/>
                <a:gd name="T53" fmla="*/ 78 h 175"/>
                <a:gd name="T54" fmla="*/ 288 w 326"/>
                <a:gd name="T55" fmla="*/ 81 h 175"/>
                <a:gd name="T56" fmla="*/ 286 w 326"/>
                <a:gd name="T57" fmla="*/ 83 h 175"/>
                <a:gd name="T58" fmla="*/ 291 w 326"/>
                <a:gd name="T59" fmla="*/ 85 h 175"/>
                <a:gd name="T60" fmla="*/ 291 w 326"/>
                <a:gd name="T61" fmla="*/ 81 h 175"/>
                <a:gd name="T62" fmla="*/ 295 w 326"/>
                <a:gd name="T63" fmla="*/ 81 h 175"/>
                <a:gd name="T64" fmla="*/ 307 w 326"/>
                <a:gd name="T65" fmla="*/ 92 h 175"/>
                <a:gd name="T66" fmla="*/ 314 w 326"/>
                <a:gd name="T67" fmla="*/ 104 h 175"/>
                <a:gd name="T68" fmla="*/ 314 w 326"/>
                <a:gd name="T69" fmla="*/ 109 h 175"/>
                <a:gd name="T70" fmla="*/ 293 w 326"/>
                <a:gd name="T71" fmla="*/ 123 h 175"/>
                <a:gd name="T72" fmla="*/ 274 w 326"/>
                <a:gd name="T73" fmla="*/ 123 h 175"/>
                <a:gd name="T74" fmla="*/ 269 w 326"/>
                <a:gd name="T75" fmla="*/ 121 h 175"/>
                <a:gd name="T76" fmla="*/ 265 w 326"/>
                <a:gd name="T77" fmla="*/ 111 h 175"/>
                <a:gd name="T78" fmla="*/ 234 w 326"/>
                <a:gd name="T79" fmla="*/ 74 h 175"/>
                <a:gd name="T80" fmla="*/ 227 w 326"/>
                <a:gd name="T81" fmla="*/ 74 h 175"/>
                <a:gd name="T82" fmla="*/ 210 w 326"/>
                <a:gd name="T83" fmla="*/ 57 h 175"/>
                <a:gd name="T84" fmla="*/ 217 w 326"/>
                <a:gd name="T85" fmla="*/ 21 h 175"/>
                <a:gd name="T86" fmla="*/ 210 w 326"/>
                <a:gd name="T87"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6" h="175">
                  <a:moveTo>
                    <a:pt x="201" y="0"/>
                  </a:moveTo>
                  <a:lnTo>
                    <a:pt x="201" y="3"/>
                  </a:lnTo>
                  <a:lnTo>
                    <a:pt x="198" y="3"/>
                  </a:lnTo>
                  <a:lnTo>
                    <a:pt x="191" y="7"/>
                  </a:lnTo>
                  <a:lnTo>
                    <a:pt x="184" y="14"/>
                  </a:lnTo>
                  <a:lnTo>
                    <a:pt x="182" y="14"/>
                  </a:lnTo>
                  <a:lnTo>
                    <a:pt x="182" y="17"/>
                  </a:lnTo>
                  <a:lnTo>
                    <a:pt x="177" y="26"/>
                  </a:lnTo>
                  <a:lnTo>
                    <a:pt x="175" y="26"/>
                  </a:lnTo>
                  <a:lnTo>
                    <a:pt x="172" y="33"/>
                  </a:lnTo>
                  <a:lnTo>
                    <a:pt x="144" y="40"/>
                  </a:lnTo>
                  <a:lnTo>
                    <a:pt x="144" y="40"/>
                  </a:lnTo>
                  <a:lnTo>
                    <a:pt x="142" y="40"/>
                  </a:lnTo>
                  <a:lnTo>
                    <a:pt x="120" y="45"/>
                  </a:lnTo>
                  <a:lnTo>
                    <a:pt x="118" y="45"/>
                  </a:lnTo>
                  <a:lnTo>
                    <a:pt x="87" y="52"/>
                  </a:lnTo>
                  <a:lnTo>
                    <a:pt x="73" y="55"/>
                  </a:lnTo>
                  <a:lnTo>
                    <a:pt x="30" y="64"/>
                  </a:lnTo>
                  <a:lnTo>
                    <a:pt x="23" y="66"/>
                  </a:lnTo>
                  <a:lnTo>
                    <a:pt x="2" y="71"/>
                  </a:lnTo>
                  <a:lnTo>
                    <a:pt x="0" y="100"/>
                  </a:lnTo>
                  <a:lnTo>
                    <a:pt x="0" y="154"/>
                  </a:lnTo>
                  <a:lnTo>
                    <a:pt x="2" y="159"/>
                  </a:lnTo>
                  <a:lnTo>
                    <a:pt x="2" y="159"/>
                  </a:lnTo>
                  <a:lnTo>
                    <a:pt x="40" y="149"/>
                  </a:lnTo>
                  <a:lnTo>
                    <a:pt x="45" y="149"/>
                  </a:lnTo>
                  <a:lnTo>
                    <a:pt x="87" y="137"/>
                  </a:lnTo>
                  <a:lnTo>
                    <a:pt x="120" y="130"/>
                  </a:lnTo>
                  <a:lnTo>
                    <a:pt x="125" y="130"/>
                  </a:lnTo>
                  <a:lnTo>
                    <a:pt x="127" y="130"/>
                  </a:lnTo>
                  <a:lnTo>
                    <a:pt x="151" y="123"/>
                  </a:lnTo>
                  <a:lnTo>
                    <a:pt x="151" y="126"/>
                  </a:lnTo>
                  <a:lnTo>
                    <a:pt x="177" y="119"/>
                  </a:lnTo>
                  <a:lnTo>
                    <a:pt x="189" y="119"/>
                  </a:lnTo>
                  <a:lnTo>
                    <a:pt x="201" y="142"/>
                  </a:lnTo>
                  <a:lnTo>
                    <a:pt x="210" y="147"/>
                  </a:lnTo>
                  <a:lnTo>
                    <a:pt x="215" y="152"/>
                  </a:lnTo>
                  <a:lnTo>
                    <a:pt x="227" y="171"/>
                  </a:lnTo>
                  <a:lnTo>
                    <a:pt x="234" y="168"/>
                  </a:lnTo>
                  <a:lnTo>
                    <a:pt x="241" y="161"/>
                  </a:lnTo>
                  <a:lnTo>
                    <a:pt x="241" y="159"/>
                  </a:lnTo>
                  <a:lnTo>
                    <a:pt x="241" y="156"/>
                  </a:lnTo>
                  <a:lnTo>
                    <a:pt x="239" y="154"/>
                  </a:lnTo>
                  <a:lnTo>
                    <a:pt x="241" y="152"/>
                  </a:lnTo>
                  <a:lnTo>
                    <a:pt x="241" y="152"/>
                  </a:lnTo>
                  <a:lnTo>
                    <a:pt x="243" y="149"/>
                  </a:lnTo>
                  <a:lnTo>
                    <a:pt x="246" y="149"/>
                  </a:lnTo>
                  <a:lnTo>
                    <a:pt x="248" y="149"/>
                  </a:lnTo>
                  <a:lnTo>
                    <a:pt x="262" y="133"/>
                  </a:lnTo>
                  <a:lnTo>
                    <a:pt x="262" y="156"/>
                  </a:lnTo>
                  <a:lnTo>
                    <a:pt x="260" y="161"/>
                  </a:lnTo>
                  <a:lnTo>
                    <a:pt x="250" y="171"/>
                  </a:lnTo>
                  <a:lnTo>
                    <a:pt x="248" y="175"/>
                  </a:lnTo>
                  <a:lnTo>
                    <a:pt x="248" y="175"/>
                  </a:lnTo>
                  <a:lnTo>
                    <a:pt x="250" y="173"/>
                  </a:lnTo>
                  <a:lnTo>
                    <a:pt x="258" y="168"/>
                  </a:lnTo>
                  <a:lnTo>
                    <a:pt x="260" y="166"/>
                  </a:lnTo>
                  <a:lnTo>
                    <a:pt x="267" y="156"/>
                  </a:lnTo>
                  <a:lnTo>
                    <a:pt x="269" y="154"/>
                  </a:lnTo>
                  <a:lnTo>
                    <a:pt x="291" y="135"/>
                  </a:lnTo>
                  <a:lnTo>
                    <a:pt x="291" y="135"/>
                  </a:lnTo>
                  <a:lnTo>
                    <a:pt x="319" y="123"/>
                  </a:lnTo>
                  <a:lnTo>
                    <a:pt x="319" y="123"/>
                  </a:lnTo>
                  <a:lnTo>
                    <a:pt x="319" y="123"/>
                  </a:lnTo>
                  <a:lnTo>
                    <a:pt x="321" y="126"/>
                  </a:lnTo>
                  <a:lnTo>
                    <a:pt x="321" y="126"/>
                  </a:lnTo>
                  <a:lnTo>
                    <a:pt x="321" y="126"/>
                  </a:lnTo>
                  <a:lnTo>
                    <a:pt x="324" y="135"/>
                  </a:lnTo>
                  <a:lnTo>
                    <a:pt x="324" y="133"/>
                  </a:lnTo>
                  <a:lnTo>
                    <a:pt x="326" y="121"/>
                  </a:lnTo>
                  <a:lnTo>
                    <a:pt x="324" y="119"/>
                  </a:lnTo>
                  <a:lnTo>
                    <a:pt x="324" y="114"/>
                  </a:lnTo>
                  <a:lnTo>
                    <a:pt x="319" y="104"/>
                  </a:lnTo>
                  <a:lnTo>
                    <a:pt x="319" y="102"/>
                  </a:lnTo>
                  <a:lnTo>
                    <a:pt x="314" y="95"/>
                  </a:lnTo>
                  <a:lnTo>
                    <a:pt x="312" y="90"/>
                  </a:lnTo>
                  <a:lnTo>
                    <a:pt x="307" y="85"/>
                  </a:lnTo>
                  <a:lnTo>
                    <a:pt x="305" y="83"/>
                  </a:lnTo>
                  <a:lnTo>
                    <a:pt x="302" y="81"/>
                  </a:lnTo>
                  <a:lnTo>
                    <a:pt x="300" y="81"/>
                  </a:lnTo>
                  <a:lnTo>
                    <a:pt x="295" y="78"/>
                  </a:lnTo>
                  <a:lnTo>
                    <a:pt x="291" y="78"/>
                  </a:lnTo>
                  <a:lnTo>
                    <a:pt x="288" y="78"/>
                  </a:lnTo>
                  <a:lnTo>
                    <a:pt x="288" y="81"/>
                  </a:lnTo>
                  <a:lnTo>
                    <a:pt x="286" y="81"/>
                  </a:lnTo>
                  <a:lnTo>
                    <a:pt x="286" y="81"/>
                  </a:lnTo>
                  <a:lnTo>
                    <a:pt x="286" y="83"/>
                  </a:lnTo>
                  <a:lnTo>
                    <a:pt x="286" y="83"/>
                  </a:lnTo>
                  <a:lnTo>
                    <a:pt x="291" y="85"/>
                  </a:lnTo>
                  <a:lnTo>
                    <a:pt x="291" y="85"/>
                  </a:lnTo>
                  <a:lnTo>
                    <a:pt x="291" y="83"/>
                  </a:lnTo>
                  <a:lnTo>
                    <a:pt x="291" y="83"/>
                  </a:lnTo>
                  <a:lnTo>
                    <a:pt x="291" y="81"/>
                  </a:lnTo>
                  <a:lnTo>
                    <a:pt x="293" y="81"/>
                  </a:lnTo>
                  <a:lnTo>
                    <a:pt x="293" y="81"/>
                  </a:lnTo>
                  <a:lnTo>
                    <a:pt x="295" y="81"/>
                  </a:lnTo>
                  <a:lnTo>
                    <a:pt x="298" y="83"/>
                  </a:lnTo>
                  <a:lnTo>
                    <a:pt x="298" y="83"/>
                  </a:lnTo>
                  <a:lnTo>
                    <a:pt x="307" y="92"/>
                  </a:lnTo>
                  <a:lnTo>
                    <a:pt x="310" y="97"/>
                  </a:lnTo>
                  <a:lnTo>
                    <a:pt x="312" y="100"/>
                  </a:lnTo>
                  <a:lnTo>
                    <a:pt x="314" y="104"/>
                  </a:lnTo>
                  <a:lnTo>
                    <a:pt x="314" y="107"/>
                  </a:lnTo>
                  <a:lnTo>
                    <a:pt x="314" y="109"/>
                  </a:lnTo>
                  <a:lnTo>
                    <a:pt x="314" y="109"/>
                  </a:lnTo>
                  <a:lnTo>
                    <a:pt x="310" y="114"/>
                  </a:lnTo>
                  <a:lnTo>
                    <a:pt x="305" y="116"/>
                  </a:lnTo>
                  <a:lnTo>
                    <a:pt x="293" y="123"/>
                  </a:lnTo>
                  <a:lnTo>
                    <a:pt x="284" y="126"/>
                  </a:lnTo>
                  <a:lnTo>
                    <a:pt x="281" y="126"/>
                  </a:lnTo>
                  <a:lnTo>
                    <a:pt x="274" y="123"/>
                  </a:lnTo>
                  <a:lnTo>
                    <a:pt x="272" y="123"/>
                  </a:lnTo>
                  <a:lnTo>
                    <a:pt x="269" y="121"/>
                  </a:lnTo>
                  <a:lnTo>
                    <a:pt x="269" y="121"/>
                  </a:lnTo>
                  <a:lnTo>
                    <a:pt x="267" y="121"/>
                  </a:lnTo>
                  <a:lnTo>
                    <a:pt x="267" y="114"/>
                  </a:lnTo>
                  <a:lnTo>
                    <a:pt x="265" y="111"/>
                  </a:lnTo>
                  <a:lnTo>
                    <a:pt x="250" y="90"/>
                  </a:lnTo>
                  <a:lnTo>
                    <a:pt x="239" y="78"/>
                  </a:lnTo>
                  <a:lnTo>
                    <a:pt x="234" y="74"/>
                  </a:lnTo>
                  <a:lnTo>
                    <a:pt x="234" y="74"/>
                  </a:lnTo>
                  <a:lnTo>
                    <a:pt x="231" y="74"/>
                  </a:lnTo>
                  <a:lnTo>
                    <a:pt x="227" y="74"/>
                  </a:lnTo>
                  <a:lnTo>
                    <a:pt x="220" y="76"/>
                  </a:lnTo>
                  <a:lnTo>
                    <a:pt x="210" y="71"/>
                  </a:lnTo>
                  <a:lnTo>
                    <a:pt x="210" y="57"/>
                  </a:lnTo>
                  <a:lnTo>
                    <a:pt x="215" y="40"/>
                  </a:lnTo>
                  <a:lnTo>
                    <a:pt x="224" y="24"/>
                  </a:lnTo>
                  <a:lnTo>
                    <a:pt x="217" y="21"/>
                  </a:lnTo>
                  <a:lnTo>
                    <a:pt x="213" y="12"/>
                  </a:lnTo>
                  <a:lnTo>
                    <a:pt x="210" y="3"/>
                  </a:lnTo>
                  <a:lnTo>
                    <a:pt x="210" y="0"/>
                  </a:lnTo>
                  <a:lnTo>
                    <a:pt x="203" y="0"/>
                  </a:lnTo>
                  <a:lnTo>
                    <a:pt x="201" y="0"/>
                  </a:lnTo>
                  <a:close/>
                </a:path>
              </a:pathLst>
            </a:custGeom>
            <a:solidFill>
              <a:schemeClr val="accent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4" name="Maryland"/>
            <p:cNvSpPr>
              <a:spLocks/>
            </p:cNvSpPr>
            <p:nvPr/>
          </p:nvSpPr>
          <p:spPr bwMode="auto">
            <a:xfrm>
              <a:off x="7249864" y="2802037"/>
              <a:ext cx="698500" cy="334963"/>
            </a:xfrm>
            <a:custGeom>
              <a:avLst/>
              <a:gdLst>
                <a:gd name="T0" fmla="*/ 404 w 440"/>
                <a:gd name="T1" fmla="*/ 147 h 211"/>
                <a:gd name="T2" fmla="*/ 392 w 440"/>
                <a:gd name="T3" fmla="*/ 149 h 211"/>
                <a:gd name="T4" fmla="*/ 381 w 440"/>
                <a:gd name="T5" fmla="*/ 152 h 211"/>
                <a:gd name="T6" fmla="*/ 374 w 440"/>
                <a:gd name="T7" fmla="*/ 130 h 211"/>
                <a:gd name="T8" fmla="*/ 352 w 440"/>
                <a:gd name="T9" fmla="*/ 52 h 211"/>
                <a:gd name="T10" fmla="*/ 298 w 440"/>
                <a:gd name="T11" fmla="*/ 10 h 211"/>
                <a:gd name="T12" fmla="*/ 227 w 440"/>
                <a:gd name="T13" fmla="*/ 24 h 211"/>
                <a:gd name="T14" fmla="*/ 127 w 440"/>
                <a:gd name="T15" fmla="*/ 45 h 211"/>
                <a:gd name="T16" fmla="*/ 52 w 440"/>
                <a:gd name="T17" fmla="*/ 59 h 211"/>
                <a:gd name="T18" fmla="*/ 26 w 440"/>
                <a:gd name="T19" fmla="*/ 111 h 211"/>
                <a:gd name="T20" fmla="*/ 80 w 440"/>
                <a:gd name="T21" fmla="*/ 76 h 211"/>
                <a:gd name="T22" fmla="*/ 113 w 440"/>
                <a:gd name="T23" fmla="*/ 59 h 211"/>
                <a:gd name="T24" fmla="*/ 120 w 440"/>
                <a:gd name="T25" fmla="*/ 47 h 211"/>
                <a:gd name="T26" fmla="*/ 135 w 440"/>
                <a:gd name="T27" fmla="*/ 55 h 211"/>
                <a:gd name="T28" fmla="*/ 175 w 440"/>
                <a:gd name="T29" fmla="*/ 85 h 211"/>
                <a:gd name="T30" fmla="*/ 194 w 440"/>
                <a:gd name="T31" fmla="*/ 102 h 211"/>
                <a:gd name="T32" fmla="*/ 194 w 440"/>
                <a:gd name="T33" fmla="*/ 107 h 211"/>
                <a:gd name="T34" fmla="*/ 201 w 440"/>
                <a:gd name="T35" fmla="*/ 111 h 211"/>
                <a:gd name="T36" fmla="*/ 236 w 440"/>
                <a:gd name="T37" fmla="*/ 121 h 211"/>
                <a:gd name="T38" fmla="*/ 246 w 440"/>
                <a:gd name="T39" fmla="*/ 137 h 211"/>
                <a:gd name="T40" fmla="*/ 239 w 440"/>
                <a:gd name="T41" fmla="*/ 163 h 211"/>
                <a:gd name="T42" fmla="*/ 234 w 440"/>
                <a:gd name="T43" fmla="*/ 187 h 211"/>
                <a:gd name="T44" fmla="*/ 279 w 440"/>
                <a:gd name="T45" fmla="*/ 199 h 211"/>
                <a:gd name="T46" fmla="*/ 281 w 440"/>
                <a:gd name="T47" fmla="*/ 199 h 211"/>
                <a:gd name="T48" fmla="*/ 317 w 440"/>
                <a:gd name="T49" fmla="*/ 178 h 211"/>
                <a:gd name="T50" fmla="*/ 305 w 440"/>
                <a:gd name="T51" fmla="*/ 163 h 211"/>
                <a:gd name="T52" fmla="*/ 295 w 440"/>
                <a:gd name="T53" fmla="*/ 142 h 211"/>
                <a:gd name="T54" fmla="*/ 293 w 440"/>
                <a:gd name="T55" fmla="*/ 133 h 211"/>
                <a:gd name="T56" fmla="*/ 300 w 440"/>
                <a:gd name="T57" fmla="*/ 99 h 211"/>
                <a:gd name="T58" fmla="*/ 286 w 440"/>
                <a:gd name="T59" fmla="*/ 76 h 211"/>
                <a:gd name="T60" fmla="*/ 295 w 440"/>
                <a:gd name="T61" fmla="*/ 71 h 211"/>
                <a:gd name="T62" fmla="*/ 295 w 440"/>
                <a:gd name="T63" fmla="*/ 64 h 211"/>
                <a:gd name="T64" fmla="*/ 300 w 440"/>
                <a:gd name="T65" fmla="*/ 57 h 211"/>
                <a:gd name="T66" fmla="*/ 319 w 440"/>
                <a:gd name="T67" fmla="*/ 40 h 211"/>
                <a:gd name="T68" fmla="*/ 317 w 440"/>
                <a:gd name="T69" fmla="*/ 50 h 211"/>
                <a:gd name="T70" fmla="*/ 307 w 440"/>
                <a:gd name="T71" fmla="*/ 78 h 211"/>
                <a:gd name="T72" fmla="*/ 321 w 440"/>
                <a:gd name="T73" fmla="*/ 83 h 211"/>
                <a:gd name="T74" fmla="*/ 314 w 440"/>
                <a:gd name="T75" fmla="*/ 118 h 211"/>
                <a:gd name="T76" fmla="*/ 314 w 440"/>
                <a:gd name="T77" fmla="*/ 137 h 211"/>
                <a:gd name="T78" fmla="*/ 314 w 440"/>
                <a:gd name="T79" fmla="*/ 133 h 211"/>
                <a:gd name="T80" fmla="*/ 321 w 440"/>
                <a:gd name="T81" fmla="*/ 128 h 211"/>
                <a:gd name="T82" fmla="*/ 324 w 440"/>
                <a:gd name="T83" fmla="*/ 142 h 211"/>
                <a:gd name="T84" fmla="*/ 321 w 440"/>
                <a:gd name="T85" fmla="*/ 159 h 211"/>
                <a:gd name="T86" fmla="*/ 331 w 440"/>
                <a:gd name="T87" fmla="*/ 180 h 211"/>
                <a:gd name="T88" fmla="*/ 364 w 440"/>
                <a:gd name="T89" fmla="*/ 180 h 211"/>
                <a:gd name="T90" fmla="*/ 395 w 440"/>
                <a:gd name="T91" fmla="*/ 211 h 211"/>
                <a:gd name="T92" fmla="*/ 435 w 440"/>
                <a:gd name="T93" fmla="*/ 187 h 211"/>
                <a:gd name="T94" fmla="*/ 440 w 440"/>
                <a:gd name="T95" fmla="*/ 154 h 211"/>
                <a:gd name="T96" fmla="*/ 440 w 440"/>
                <a:gd name="T97" fmla="*/ 14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0" h="211">
                  <a:moveTo>
                    <a:pt x="411" y="144"/>
                  </a:moveTo>
                  <a:lnTo>
                    <a:pt x="407" y="147"/>
                  </a:lnTo>
                  <a:lnTo>
                    <a:pt x="407" y="147"/>
                  </a:lnTo>
                  <a:lnTo>
                    <a:pt x="404" y="147"/>
                  </a:lnTo>
                  <a:lnTo>
                    <a:pt x="404" y="147"/>
                  </a:lnTo>
                  <a:lnTo>
                    <a:pt x="400" y="147"/>
                  </a:lnTo>
                  <a:lnTo>
                    <a:pt x="397" y="147"/>
                  </a:lnTo>
                  <a:lnTo>
                    <a:pt x="392" y="149"/>
                  </a:lnTo>
                  <a:lnTo>
                    <a:pt x="390" y="149"/>
                  </a:lnTo>
                  <a:lnTo>
                    <a:pt x="390" y="149"/>
                  </a:lnTo>
                  <a:lnTo>
                    <a:pt x="383" y="152"/>
                  </a:lnTo>
                  <a:lnTo>
                    <a:pt x="381" y="152"/>
                  </a:lnTo>
                  <a:lnTo>
                    <a:pt x="378" y="147"/>
                  </a:lnTo>
                  <a:lnTo>
                    <a:pt x="378" y="144"/>
                  </a:lnTo>
                  <a:lnTo>
                    <a:pt x="376" y="140"/>
                  </a:lnTo>
                  <a:lnTo>
                    <a:pt x="374" y="130"/>
                  </a:lnTo>
                  <a:lnTo>
                    <a:pt x="366" y="107"/>
                  </a:lnTo>
                  <a:lnTo>
                    <a:pt x="357" y="71"/>
                  </a:lnTo>
                  <a:lnTo>
                    <a:pt x="352" y="57"/>
                  </a:lnTo>
                  <a:lnTo>
                    <a:pt x="352" y="52"/>
                  </a:lnTo>
                  <a:lnTo>
                    <a:pt x="350" y="43"/>
                  </a:lnTo>
                  <a:lnTo>
                    <a:pt x="338" y="0"/>
                  </a:lnTo>
                  <a:lnTo>
                    <a:pt x="307" y="7"/>
                  </a:lnTo>
                  <a:lnTo>
                    <a:pt x="298" y="10"/>
                  </a:lnTo>
                  <a:lnTo>
                    <a:pt x="298" y="10"/>
                  </a:lnTo>
                  <a:lnTo>
                    <a:pt x="267" y="17"/>
                  </a:lnTo>
                  <a:lnTo>
                    <a:pt x="246" y="21"/>
                  </a:lnTo>
                  <a:lnTo>
                    <a:pt x="227" y="24"/>
                  </a:lnTo>
                  <a:lnTo>
                    <a:pt x="208" y="28"/>
                  </a:lnTo>
                  <a:lnTo>
                    <a:pt x="187" y="33"/>
                  </a:lnTo>
                  <a:lnTo>
                    <a:pt x="184" y="33"/>
                  </a:lnTo>
                  <a:lnTo>
                    <a:pt x="127" y="45"/>
                  </a:lnTo>
                  <a:lnTo>
                    <a:pt x="104" y="47"/>
                  </a:lnTo>
                  <a:lnTo>
                    <a:pt x="101" y="50"/>
                  </a:lnTo>
                  <a:lnTo>
                    <a:pt x="61" y="57"/>
                  </a:lnTo>
                  <a:lnTo>
                    <a:pt x="52" y="59"/>
                  </a:lnTo>
                  <a:lnTo>
                    <a:pt x="9" y="66"/>
                  </a:lnTo>
                  <a:lnTo>
                    <a:pt x="0" y="66"/>
                  </a:lnTo>
                  <a:lnTo>
                    <a:pt x="12" y="130"/>
                  </a:lnTo>
                  <a:lnTo>
                    <a:pt x="26" y="111"/>
                  </a:lnTo>
                  <a:lnTo>
                    <a:pt x="42" y="90"/>
                  </a:lnTo>
                  <a:lnTo>
                    <a:pt x="54" y="92"/>
                  </a:lnTo>
                  <a:lnTo>
                    <a:pt x="68" y="71"/>
                  </a:lnTo>
                  <a:lnTo>
                    <a:pt x="80" y="76"/>
                  </a:lnTo>
                  <a:lnTo>
                    <a:pt x="97" y="76"/>
                  </a:lnTo>
                  <a:lnTo>
                    <a:pt x="109" y="59"/>
                  </a:lnTo>
                  <a:lnTo>
                    <a:pt x="113" y="59"/>
                  </a:lnTo>
                  <a:lnTo>
                    <a:pt x="113" y="59"/>
                  </a:lnTo>
                  <a:lnTo>
                    <a:pt x="116" y="55"/>
                  </a:lnTo>
                  <a:lnTo>
                    <a:pt x="118" y="50"/>
                  </a:lnTo>
                  <a:lnTo>
                    <a:pt x="120" y="50"/>
                  </a:lnTo>
                  <a:lnTo>
                    <a:pt x="120" y="47"/>
                  </a:lnTo>
                  <a:lnTo>
                    <a:pt x="123" y="50"/>
                  </a:lnTo>
                  <a:lnTo>
                    <a:pt x="127" y="50"/>
                  </a:lnTo>
                  <a:lnTo>
                    <a:pt x="130" y="50"/>
                  </a:lnTo>
                  <a:lnTo>
                    <a:pt x="135" y="55"/>
                  </a:lnTo>
                  <a:lnTo>
                    <a:pt x="137" y="55"/>
                  </a:lnTo>
                  <a:lnTo>
                    <a:pt x="158" y="66"/>
                  </a:lnTo>
                  <a:lnTo>
                    <a:pt x="170" y="85"/>
                  </a:lnTo>
                  <a:lnTo>
                    <a:pt x="175" y="85"/>
                  </a:lnTo>
                  <a:lnTo>
                    <a:pt x="198" y="92"/>
                  </a:lnTo>
                  <a:lnTo>
                    <a:pt x="194" y="99"/>
                  </a:lnTo>
                  <a:lnTo>
                    <a:pt x="194" y="99"/>
                  </a:lnTo>
                  <a:lnTo>
                    <a:pt x="194" y="102"/>
                  </a:lnTo>
                  <a:lnTo>
                    <a:pt x="194" y="102"/>
                  </a:lnTo>
                  <a:lnTo>
                    <a:pt x="194" y="104"/>
                  </a:lnTo>
                  <a:lnTo>
                    <a:pt x="194" y="104"/>
                  </a:lnTo>
                  <a:lnTo>
                    <a:pt x="194" y="107"/>
                  </a:lnTo>
                  <a:lnTo>
                    <a:pt x="194" y="107"/>
                  </a:lnTo>
                  <a:lnTo>
                    <a:pt x="194" y="107"/>
                  </a:lnTo>
                  <a:lnTo>
                    <a:pt x="201" y="111"/>
                  </a:lnTo>
                  <a:lnTo>
                    <a:pt x="201" y="111"/>
                  </a:lnTo>
                  <a:lnTo>
                    <a:pt x="206" y="111"/>
                  </a:lnTo>
                  <a:lnTo>
                    <a:pt x="208" y="111"/>
                  </a:lnTo>
                  <a:lnTo>
                    <a:pt x="213" y="111"/>
                  </a:lnTo>
                  <a:lnTo>
                    <a:pt x="236" y="121"/>
                  </a:lnTo>
                  <a:lnTo>
                    <a:pt x="241" y="114"/>
                  </a:lnTo>
                  <a:lnTo>
                    <a:pt x="246" y="116"/>
                  </a:lnTo>
                  <a:lnTo>
                    <a:pt x="258" y="121"/>
                  </a:lnTo>
                  <a:lnTo>
                    <a:pt x="246" y="137"/>
                  </a:lnTo>
                  <a:lnTo>
                    <a:pt x="246" y="137"/>
                  </a:lnTo>
                  <a:lnTo>
                    <a:pt x="243" y="149"/>
                  </a:lnTo>
                  <a:lnTo>
                    <a:pt x="241" y="159"/>
                  </a:lnTo>
                  <a:lnTo>
                    <a:pt x="239" y="163"/>
                  </a:lnTo>
                  <a:lnTo>
                    <a:pt x="234" y="170"/>
                  </a:lnTo>
                  <a:lnTo>
                    <a:pt x="232" y="175"/>
                  </a:lnTo>
                  <a:lnTo>
                    <a:pt x="232" y="180"/>
                  </a:lnTo>
                  <a:lnTo>
                    <a:pt x="234" y="187"/>
                  </a:lnTo>
                  <a:lnTo>
                    <a:pt x="236" y="189"/>
                  </a:lnTo>
                  <a:lnTo>
                    <a:pt x="241" y="192"/>
                  </a:lnTo>
                  <a:lnTo>
                    <a:pt x="241" y="192"/>
                  </a:lnTo>
                  <a:lnTo>
                    <a:pt x="279" y="199"/>
                  </a:lnTo>
                  <a:lnTo>
                    <a:pt x="279" y="197"/>
                  </a:lnTo>
                  <a:lnTo>
                    <a:pt x="279" y="197"/>
                  </a:lnTo>
                  <a:lnTo>
                    <a:pt x="279" y="192"/>
                  </a:lnTo>
                  <a:lnTo>
                    <a:pt x="281" y="199"/>
                  </a:lnTo>
                  <a:lnTo>
                    <a:pt x="317" y="204"/>
                  </a:lnTo>
                  <a:lnTo>
                    <a:pt x="321" y="194"/>
                  </a:lnTo>
                  <a:lnTo>
                    <a:pt x="317" y="182"/>
                  </a:lnTo>
                  <a:lnTo>
                    <a:pt x="317" y="178"/>
                  </a:lnTo>
                  <a:lnTo>
                    <a:pt x="317" y="175"/>
                  </a:lnTo>
                  <a:lnTo>
                    <a:pt x="317" y="173"/>
                  </a:lnTo>
                  <a:lnTo>
                    <a:pt x="310" y="168"/>
                  </a:lnTo>
                  <a:lnTo>
                    <a:pt x="305" y="163"/>
                  </a:lnTo>
                  <a:lnTo>
                    <a:pt x="303" y="161"/>
                  </a:lnTo>
                  <a:lnTo>
                    <a:pt x="303" y="159"/>
                  </a:lnTo>
                  <a:lnTo>
                    <a:pt x="300" y="159"/>
                  </a:lnTo>
                  <a:lnTo>
                    <a:pt x="295" y="142"/>
                  </a:lnTo>
                  <a:lnTo>
                    <a:pt x="295" y="140"/>
                  </a:lnTo>
                  <a:lnTo>
                    <a:pt x="295" y="137"/>
                  </a:lnTo>
                  <a:lnTo>
                    <a:pt x="293" y="135"/>
                  </a:lnTo>
                  <a:lnTo>
                    <a:pt x="293" y="133"/>
                  </a:lnTo>
                  <a:lnTo>
                    <a:pt x="291" y="130"/>
                  </a:lnTo>
                  <a:lnTo>
                    <a:pt x="295" y="116"/>
                  </a:lnTo>
                  <a:lnTo>
                    <a:pt x="298" y="109"/>
                  </a:lnTo>
                  <a:lnTo>
                    <a:pt x="300" y="99"/>
                  </a:lnTo>
                  <a:lnTo>
                    <a:pt x="300" y="97"/>
                  </a:lnTo>
                  <a:lnTo>
                    <a:pt x="295" y="88"/>
                  </a:lnTo>
                  <a:lnTo>
                    <a:pt x="284" y="76"/>
                  </a:lnTo>
                  <a:lnTo>
                    <a:pt x="286" y="76"/>
                  </a:lnTo>
                  <a:lnTo>
                    <a:pt x="291" y="78"/>
                  </a:lnTo>
                  <a:lnTo>
                    <a:pt x="293" y="76"/>
                  </a:lnTo>
                  <a:lnTo>
                    <a:pt x="295" y="71"/>
                  </a:lnTo>
                  <a:lnTo>
                    <a:pt x="295" y="71"/>
                  </a:lnTo>
                  <a:lnTo>
                    <a:pt x="295" y="69"/>
                  </a:lnTo>
                  <a:lnTo>
                    <a:pt x="295" y="69"/>
                  </a:lnTo>
                  <a:lnTo>
                    <a:pt x="293" y="69"/>
                  </a:lnTo>
                  <a:lnTo>
                    <a:pt x="295" y="64"/>
                  </a:lnTo>
                  <a:lnTo>
                    <a:pt x="298" y="57"/>
                  </a:lnTo>
                  <a:lnTo>
                    <a:pt x="298" y="55"/>
                  </a:lnTo>
                  <a:lnTo>
                    <a:pt x="298" y="55"/>
                  </a:lnTo>
                  <a:lnTo>
                    <a:pt x="300" y="57"/>
                  </a:lnTo>
                  <a:lnTo>
                    <a:pt x="303" y="59"/>
                  </a:lnTo>
                  <a:lnTo>
                    <a:pt x="307" y="55"/>
                  </a:lnTo>
                  <a:lnTo>
                    <a:pt x="312" y="50"/>
                  </a:lnTo>
                  <a:lnTo>
                    <a:pt x="319" y="40"/>
                  </a:lnTo>
                  <a:lnTo>
                    <a:pt x="319" y="38"/>
                  </a:lnTo>
                  <a:lnTo>
                    <a:pt x="317" y="28"/>
                  </a:lnTo>
                  <a:lnTo>
                    <a:pt x="329" y="47"/>
                  </a:lnTo>
                  <a:lnTo>
                    <a:pt x="317" y="50"/>
                  </a:lnTo>
                  <a:lnTo>
                    <a:pt x="312" y="55"/>
                  </a:lnTo>
                  <a:lnTo>
                    <a:pt x="312" y="57"/>
                  </a:lnTo>
                  <a:lnTo>
                    <a:pt x="307" y="76"/>
                  </a:lnTo>
                  <a:lnTo>
                    <a:pt x="307" y="78"/>
                  </a:lnTo>
                  <a:lnTo>
                    <a:pt x="307" y="81"/>
                  </a:lnTo>
                  <a:lnTo>
                    <a:pt x="314" y="85"/>
                  </a:lnTo>
                  <a:lnTo>
                    <a:pt x="317" y="85"/>
                  </a:lnTo>
                  <a:lnTo>
                    <a:pt x="321" y="83"/>
                  </a:lnTo>
                  <a:lnTo>
                    <a:pt x="324" y="116"/>
                  </a:lnTo>
                  <a:lnTo>
                    <a:pt x="317" y="116"/>
                  </a:lnTo>
                  <a:lnTo>
                    <a:pt x="314" y="118"/>
                  </a:lnTo>
                  <a:lnTo>
                    <a:pt x="314" y="118"/>
                  </a:lnTo>
                  <a:lnTo>
                    <a:pt x="312" y="126"/>
                  </a:lnTo>
                  <a:lnTo>
                    <a:pt x="312" y="128"/>
                  </a:lnTo>
                  <a:lnTo>
                    <a:pt x="312" y="137"/>
                  </a:lnTo>
                  <a:lnTo>
                    <a:pt x="314" y="137"/>
                  </a:lnTo>
                  <a:lnTo>
                    <a:pt x="317" y="137"/>
                  </a:lnTo>
                  <a:lnTo>
                    <a:pt x="314" y="135"/>
                  </a:lnTo>
                  <a:lnTo>
                    <a:pt x="314" y="135"/>
                  </a:lnTo>
                  <a:lnTo>
                    <a:pt x="314" y="133"/>
                  </a:lnTo>
                  <a:lnTo>
                    <a:pt x="314" y="130"/>
                  </a:lnTo>
                  <a:lnTo>
                    <a:pt x="314" y="130"/>
                  </a:lnTo>
                  <a:lnTo>
                    <a:pt x="321" y="128"/>
                  </a:lnTo>
                  <a:lnTo>
                    <a:pt x="321" y="128"/>
                  </a:lnTo>
                  <a:lnTo>
                    <a:pt x="331" y="137"/>
                  </a:lnTo>
                  <a:lnTo>
                    <a:pt x="333" y="140"/>
                  </a:lnTo>
                  <a:lnTo>
                    <a:pt x="333" y="140"/>
                  </a:lnTo>
                  <a:lnTo>
                    <a:pt x="324" y="142"/>
                  </a:lnTo>
                  <a:lnTo>
                    <a:pt x="324" y="142"/>
                  </a:lnTo>
                  <a:lnTo>
                    <a:pt x="321" y="144"/>
                  </a:lnTo>
                  <a:lnTo>
                    <a:pt x="321" y="144"/>
                  </a:lnTo>
                  <a:lnTo>
                    <a:pt x="321" y="159"/>
                  </a:lnTo>
                  <a:lnTo>
                    <a:pt x="324" y="166"/>
                  </a:lnTo>
                  <a:lnTo>
                    <a:pt x="329" y="178"/>
                  </a:lnTo>
                  <a:lnTo>
                    <a:pt x="331" y="180"/>
                  </a:lnTo>
                  <a:lnTo>
                    <a:pt x="331" y="180"/>
                  </a:lnTo>
                  <a:lnTo>
                    <a:pt x="338" y="185"/>
                  </a:lnTo>
                  <a:lnTo>
                    <a:pt x="340" y="185"/>
                  </a:lnTo>
                  <a:lnTo>
                    <a:pt x="352" y="182"/>
                  </a:lnTo>
                  <a:lnTo>
                    <a:pt x="364" y="180"/>
                  </a:lnTo>
                  <a:lnTo>
                    <a:pt x="369" y="182"/>
                  </a:lnTo>
                  <a:lnTo>
                    <a:pt x="376" y="194"/>
                  </a:lnTo>
                  <a:lnTo>
                    <a:pt x="383" y="211"/>
                  </a:lnTo>
                  <a:lnTo>
                    <a:pt x="395" y="211"/>
                  </a:lnTo>
                  <a:lnTo>
                    <a:pt x="397" y="206"/>
                  </a:lnTo>
                  <a:lnTo>
                    <a:pt x="433" y="194"/>
                  </a:lnTo>
                  <a:lnTo>
                    <a:pt x="435" y="189"/>
                  </a:lnTo>
                  <a:lnTo>
                    <a:pt x="435" y="187"/>
                  </a:lnTo>
                  <a:lnTo>
                    <a:pt x="435" y="185"/>
                  </a:lnTo>
                  <a:lnTo>
                    <a:pt x="435" y="185"/>
                  </a:lnTo>
                  <a:lnTo>
                    <a:pt x="435" y="182"/>
                  </a:lnTo>
                  <a:lnTo>
                    <a:pt x="440" y="154"/>
                  </a:lnTo>
                  <a:lnTo>
                    <a:pt x="440" y="152"/>
                  </a:lnTo>
                  <a:lnTo>
                    <a:pt x="440" y="147"/>
                  </a:lnTo>
                  <a:lnTo>
                    <a:pt x="440" y="144"/>
                  </a:lnTo>
                  <a:lnTo>
                    <a:pt x="440" y="140"/>
                  </a:lnTo>
                  <a:lnTo>
                    <a:pt x="411" y="144"/>
                  </a:lnTo>
                  <a:lnTo>
                    <a:pt x="411" y="144"/>
                  </a:lnTo>
                  <a:close/>
                </a:path>
              </a:pathLst>
            </a:custGeom>
            <a:solidFill>
              <a:schemeClr val="accent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9" name="Maine"/>
            <p:cNvSpPr>
              <a:spLocks/>
            </p:cNvSpPr>
            <p:nvPr/>
          </p:nvSpPr>
          <p:spPr bwMode="auto">
            <a:xfrm>
              <a:off x="8180139" y="1103412"/>
              <a:ext cx="568325" cy="895350"/>
            </a:xfrm>
            <a:custGeom>
              <a:avLst/>
              <a:gdLst>
                <a:gd name="T0" fmla="*/ 334 w 358"/>
                <a:gd name="T1" fmla="*/ 232 h 564"/>
                <a:gd name="T2" fmla="*/ 317 w 358"/>
                <a:gd name="T3" fmla="*/ 230 h 564"/>
                <a:gd name="T4" fmla="*/ 315 w 358"/>
                <a:gd name="T5" fmla="*/ 237 h 564"/>
                <a:gd name="T6" fmla="*/ 299 w 358"/>
                <a:gd name="T7" fmla="*/ 223 h 564"/>
                <a:gd name="T8" fmla="*/ 301 w 358"/>
                <a:gd name="T9" fmla="*/ 211 h 564"/>
                <a:gd name="T10" fmla="*/ 289 w 358"/>
                <a:gd name="T11" fmla="*/ 185 h 564"/>
                <a:gd name="T12" fmla="*/ 254 w 358"/>
                <a:gd name="T13" fmla="*/ 171 h 564"/>
                <a:gd name="T14" fmla="*/ 192 w 358"/>
                <a:gd name="T15" fmla="*/ 12 h 564"/>
                <a:gd name="T16" fmla="*/ 157 w 358"/>
                <a:gd name="T17" fmla="*/ 3 h 564"/>
                <a:gd name="T18" fmla="*/ 119 w 358"/>
                <a:gd name="T19" fmla="*/ 36 h 564"/>
                <a:gd name="T20" fmla="*/ 100 w 358"/>
                <a:gd name="T21" fmla="*/ 14 h 564"/>
                <a:gd name="T22" fmla="*/ 97 w 358"/>
                <a:gd name="T23" fmla="*/ 10 h 564"/>
                <a:gd name="T24" fmla="*/ 48 w 358"/>
                <a:gd name="T25" fmla="*/ 111 h 564"/>
                <a:gd name="T26" fmla="*/ 48 w 358"/>
                <a:gd name="T27" fmla="*/ 145 h 564"/>
                <a:gd name="T28" fmla="*/ 43 w 358"/>
                <a:gd name="T29" fmla="*/ 161 h 564"/>
                <a:gd name="T30" fmla="*/ 38 w 358"/>
                <a:gd name="T31" fmla="*/ 185 h 564"/>
                <a:gd name="T32" fmla="*/ 48 w 358"/>
                <a:gd name="T33" fmla="*/ 211 h 564"/>
                <a:gd name="T34" fmla="*/ 34 w 358"/>
                <a:gd name="T35" fmla="*/ 251 h 564"/>
                <a:gd name="T36" fmla="*/ 26 w 358"/>
                <a:gd name="T37" fmla="*/ 263 h 564"/>
                <a:gd name="T38" fmla="*/ 24 w 358"/>
                <a:gd name="T39" fmla="*/ 301 h 564"/>
                <a:gd name="T40" fmla="*/ 22 w 358"/>
                <a:gd name="T41" fmla="*/ 310 h 564"/>
                <a:gd name="T42" fmla="*/ 5 w 358"/>
                <a:gd name="T43" fmla="*/ 315 h 564"/>
                <a:gd name="T44" fmla="*/ 67 w 358"/>
                <a:gd name="T45" fmla="*/ 511 h 564"/>
                <a:gd name="T46" fmla="*/ 74 w 358"/>
                <a:gd name="T47" fmla="*/ 535 h 564"/>
                <a:gd name="T48" fmla="*/ 105 w 358"/>
                <a:gd name="T49" fmla="*/ 564 h 564"/>
                <a:gd name="T50" fmla="*/ 119 w 358"/>
                <a:gd name="T51" fmla="*/ 497 h 564"/>
                <a:gd name="T52" fmla="*/ 126 w 358"/>
                <a:gd name="T53" fmla="*/ 469 h 564"/>
                <a:gd name="T54" fmla="*/ 140 w 358"/>
                <a:gd name="T55" fmla="*/ 459 h 564"/>
                <a:gd name="T56" fmla="*/ 168 w 358"/>
                <a:gd name="T57" fmla="*/ 448 h 564"/>
                <a:gd name="T58" fmla="*/ 183 w 358"/>
                <a:gd name="T59" fmla="*/ 426 h 564"/>
                <a:gd name="T60" fmla="*/ 197 w 358"/>
                <a:gd name="T61" fmla="*/ 424 h 564"/>
                <a:gd name="T62" fmla="*/ 206 w 358"/>
                <a:gd name="T63" fmla="*/ 395 h 564"/>
                <a:gd name="T64" fmla="*/ 211 w 358"/>
                <a:gd name="T65" fmla="*/ 372 h 564"/>
                <a:gd name="T66" fmla="*/ 206 w 358"/>
                <a:gd name="T67" fmla="*/ 365 h 564"/>
                <a:gd name="T68" fmla="*/ 218 w 358"/>
                <a:gd name="T69" fmla="*/ 350 h 564"/>
                <a:gd name="T70" fmla="*/ 218 w 358"/>
                <a:gd name="T71" fmla="*/ 355 h 564"/>
                <a:gd name="T72" fmla="*/ 228 w 358"/>
                <a:gd name="T73" fmla="*/ 367 h 564"/>
                <a:gd name="T74" fmla="*/ 249 w 358"/>
                <a:gd name="T75" fmla="*/ 372 h 564"/>
                <a:gd name="T76" fmla="*/ 249 w 358"/>
                <a:gd name="T77" fmla="*/ 369 h 564"/>
                <a:gd name="T78" fmla="*/ 244 w 358"/>
                <a:gd name="T79" fmla="*/ 365 h 564"/>
                <a:gd name="T80" fmla="*/ 247 w 358"/>
                <a:gd name="T81" fmla="*/ 350 h 564"/>
                <a:gd name="T82" fmla="*/ 251 w 358"/>
                <a:gd name="T83" fmla="*/ 353 h 564"/>
                <a:gd name="T84" fmla="*/ 249 w 358"/>
                <a:gd name="T85" fmla="*/ 346 h 564"/>
                <a:gd name="T86" fmla="*/ 254 w 358"/>
                <a:gd name="T87" fmla="*/ 350 h 564"/>
                <a:gd name="T88" fmla="*/ 261 w 358"/>
                <a:gd name="T89" fmla="*/ 343 h 564"/>
                <a:gd name="T90" fmla="*/ 273 w 358"/>
                <a:gd name="T91" fmla="*/ 334 h 564"/>
                <a:gd name="T92" fmla="*/ 277 w 358"/>
                <a:gd name="T93" fmla="*/ 336 h 564"/>
                <a:gd name="T94" fmla="*/ 284 w 358"/>
                <a:gd name="T95" fmla="*/ 348 h 564"/>
                <a:gd name="T96" fmla="*/ 287 w 358"/>
                <a:gd name="T97" fmla="*/ 343 h 564"/>
                <a:gd name="T98" fmla="*/ 291 w 358"/>
                <a:gd name="T99" fmla="*/ 341 h 564"/>
                <a:gd name="T100" fmla="*/ 299 w 358"/>
                <a:gd name="T101" fmla="*/ 334 h 564"/>
                <a:gd name="T102" fmla="*/ 348 w 358"/>
                <a:gd name="T103" fmla="*/ 287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8" h="564">
                  <a:moveTo>
                    <a:pt x="358" y="265"/>
                  </a:moveTo>
                  <a:lnTo>
                    <a:pt x="355" y="258"/>
                  </a:lnTo>
                  <a:lnTo>
                    <a:pt x="353" y="256"/>
                  </a:lnTo>
                  <a:lnTo>
                    <a:pt x="336" y="232"/>
                  </a:lnTo>
                  <a:lnTo>
                    <a:pt x="334" y="232"/>
                  </a:lnTo>
                  <a:lnTo>
                    <a:pt x="329" y="227"/>
                  </a:lnTo>
                  <a:lnTo>
                    <a:pt x="329" y="227"/>
                  </a:lnTo>
                  <a:lnTo>
                    <a:pt x="320" y="227"/>
                  </a:lnTo>
                  <a:lnTo>
                    <a:pt x="320" y="227"/>
                  </a:lnTo>
                  <a:lnTo>
                    <a:pt x="317" y="230"/>
                  </a:lnTo>
                  <a:lnTo>
                    <a:pt x="317" y="232"/>
                  </a:lnTo>
                  <a:lnTo>
                    <a:pt x="320" y="234"/>
                  </a:lnTo>
                  <a:lnTo>
                    <a:pt x="317" y="237"/>
                  </a:lnTo>
                  <a:lnTo>
                    <a:pt x="317" y="237"/>
                  </a:lnTo>
                  <a:lnTo>
                    <a:pt x="315" y="237"/>
                  </a:lnTo>
                  <a:lnTo>
                    <a:pt x="315" y="237"/>
                  </a:lnTo>
                  <a:lnTo>
                    <a:pt x="315" y="237"/>
                  </a:lnTo>
                  <a:lnTo>
                    <a:pt x="310" y="234"/>
                  </a:lnTo>
                  <a:lnTo>
                    <a:pt x="303" y="227"/>
                  </a:lnTo>
                  <a:lnTo>
                    <a:pt x="299" y="223"/>
                  </a:lnTo>
                  <a:lnTo>
                    <a:pt x="299" y="223"/>
                  </a:lnTo>
                  <a:lnTo>
                    <a:pt x="301" y="220"/>
                  </a:lnTo>
                  <a:lnTo>
                    <a:pt x="301" y="220"/>
                  </a:lnTo>
                  <a:lnTo>
                    <a:pt x="301" y="213"/>
                  </a:lnTo>
                  <a:lnTo>
                    <a:pt x="301" y="211"/>
                  </a:lnTo>
                  <a:lnTo>
                    <a:pt x="294" y="187"/>
                  </a:lnTo>
                  <a:lnTo>
                    <a:pt x="294" y="187"/>
                  </a:lnTo>
                  <a:lnTo>
                    <a:pt x="291" y="185"/>
                  </a:lnTo>
                  <a:lnTo>
                    <a:pt x="289" y="185"/>
                  </a:lnTo>
                  <a:lnTo>
                    <a:pt x="289" y="185"/>
                  </a:lnTo>
                  <a:lnTo>
                    <a:pt x="287" y="185"/>
                  </a:lnTo>
                  <a:lnTo>
                    <a:pt x="258" y="185"/>
                  </a:lnTo>
                  <a:lnTo>
                    <a:pt x="256" y="182"/>
                  </a:lnTo>
                  <a:lnTo>
                    <a:pt x="254" y="171"/>
                  </a:lnTo>
                  <a:lnTo>
                    <a:pt x="254" y="171"/>
                  </a:lnTo>
                  <a:lnTo>
                    <a:pt x="256" y="168"/>
                  </a:lnTo>
                  <a:lnTo>
                    <a:pt x="239" y="114"/>
                  </a:lnTo>
                  <a:lnTo>
                    <a:pt x="211" y="24"/>
                  </a:lnTo>
                  <a:lnTo>
                    <a:pt x="211" y="21"/>
                  </a:lnTo>
                  <a:lnTo>
                    <a:pt x="192" y="12"/>
                  </a:lnTo>
                  <a:lnTo>
                    <a:pt x="173" y="3"/>
                  </a:lnTo>
                  <a:lnTo>
                    <a:pt x="166" y="0"/>
                  </a:lnTo>
                  <a:lnTo>
                    <a:pt x="164" y="0"/>
                  </a:lnTo>
                  <a:lnTo>
                    <a:pt x="161" y="0"/>
                  </a:lnTo>
                  <a:lnTo>
                    <a:pt x="157" y="3"/>
                  </a:lnTo>
                  <a:lnTo>
                    <a:pt x="154" y="3"/>
                  </a:lnTo>
                  <a:lnTo>
                    <a:pt x="140" y="17"/>
                  </a:lnTo>
                  <a:lnTo>
                    <a:pt x="131" y="26"/>
                  </a:lnTo>
                  <a:lnTo>
                    <a:pt x="121" y="33"/>
                  </a:lnTo>
                  <a:lnTo>
                    <a:pt x="119" y="36"/>
                  </a:lnTo>
                  <a:lnTo>
                    <a:pt x="105" y="33"/>
                  </a:lnTo>
                  <a:lnTo>
                    <a:pt x="105" y="31"/>
                  </a:lnTo>
                  <a:lnTo>
                    <a:pt x="102" y="31"/>
                  </a:lnTo>
                  <a:lnTo>
                    <a:pt x="100" y="17"/>
                  </a:lnTo>
                  <a:lnTo>
                    <a:pt x="100" y="14"/>
                  </a:lnTo>
                  <a:lnTo>
                    <a:pt x="100" y="14"/>
                  </a:lnTo>
                  <a:lnTo>
                    <a:pt x="100" y="14"/>
                  </a:lnTo>
                  <a:lnTo>
                    <a:pt x="100" y="12"/>
                  </a:lnTo>
                  <a:lnTo>
                    <a:pt x="97" y="12"/>
                  </a:lnTo>
                  <a:lnTo>
                    <a:pt x="97" y="10"/>
                  </a:lnTo>
                  <a:lnTo>
                    <a:pt x="88" y="10"/>
                  </a:lnTo>
                  <a:lnTo>
                    <a:pt x="83" y="12"/>
                  </a:lnTo>
                  <a:lnTo>
                    <a:pt x="67" y="59"/>
                  </a:lnTo>
                  <a:lnTo>
                    <a:pt x="55" y="92"/>
                  </a:lnTo>
                  <a:lnTo>
                    <a:pt x="48" y="111"/>
                  </a:lnTo>
                  <a:lnTo>
                    <a:pt x="45" y="118"/>
                  </a:lnTo>
                  <a:lnTo>
                    <a:pt x="45" y="118"/>
                  </a:lnTo>
                  <a:lnTo>
                    <a:pt x="45" y="118"/>
                  </a:lnTo>
                  <a:lnTo>
                    <a:pt x="48" y="133"/>
                  </a:lnTo>
                  <a:lnTo>
                    <a:pt x="48" y="145"/>
                  </a:lnTo>
                  <a:lnTo>
                    <a:pt x="50" y="152"/>
                  </a:lnTo>
                  <a:lnTo>
                    <a:pt x="45" y="159"/>
                  </a:lnTo>
                  <a:lnTo>
                    <a:pt x="43" y="161"/>
                  </a:lnTo>
                  <a:lnTo>
                    <a:pt x="43" y="161"/>
                  </a:lnTo>
                  <a:lnTo>
                    <a:pt x="43" y="161"/>
                  </a:lnTo>
                  <a:lnTo>
                    <a:pt x="41" y="163"/>
                  </a:lnTo>
                  <a:lnTo>
                    <a:pt x="41" y="166"/>
                  </a:lnTo>
                  <a:lnTo>
                    <a:pt x="41" y="166"/>
                  </a:lnTo>
                  <a:lnTo>
                    <a:pt x="38" y="175"/>
                  </a:lnTo>
                  <a:lnTo>
                    <a:pt x="38" y="185"/>
                  </a:lnTo>
                  <a:lnTo>
                    <a:pt x="41" y="199"/>
                  </a:lnTo>
                  <a:lnTo>
                    <a:pt x="41" y="206"/>
                  </a:lnTo>
                  <a:lnTo>
                    <a:pt x="43" y="211"/>
                  </a:lnTo>
                  <a:lnTo>
                    <a:pt x="48" y="211"/>
                  </a:lnTo>
                  <a:lnTo>
                    <a:pt x="48" y="211"/>
                  </a:lnTo>
                  <a:lnTo>
                    <a:pt x="50" y="211"/>
                  </a:lnTo>
                  <a:lnTo>
                    <a:pt x="50" y="218"/>
                  </a:lnTo>
                  <a:lnTo>
                    <a:pt x="50" y="218"/>
                  </a:lnTo>
                  <a:lnTo>
                    <a:pt x="38" y="246"/>
                  </a:lnTo>
                  <a:lnTo>
                    <a:pt x="34" y="251"/>
                  </a:lnTo>
                  <a:lnTo>
                    <a:pt x="34" y="251"/>
                  </a:lnTo>
                  <a:lnTo>
                    <a:pt x="34" y="253"/>
                  </a:lnTo>
                  <a:lnTo>
                    <a:pt x="34" y="253"/>
                  </a:lnTo>
                  <a:lnTo>
                    <a:pt x="29" y="261"/>
                  </a:lnTo>
                  <a:lnTo>
                    <a:pt x="26" y="263"/>
                  </a:lnTo>
                  <a:lnTo>
                    <a:pt x="26" y="265"/>
                  </a:lnTo>
                  <a:lnTo>
                    <a:pt x="26" y="268"/>
                  </a:lnTo>
                  <a:lnTo>
                    <a:pt x="24" y="272"/>
                  </a:lnTo>
                  <a:lnTo>
                    <a:pt x="24" y="298"/>
                  </a:lnTo>
                  <a:lnTo>
                    <a:pt x="24" y="301"/>
                  </a:lnTo>
                  <a:lnTo>
                    <a:pt x="24" y="305"/>
                  </a:lnTo>
                  <a:lnTo>
                    <a:pt x="24" y="308"/>
                  </a:lnTo>
                  <a:lnTo>
                    <a:pt x="24" y="310"/>
                  </a:lnTo>
                  <a:lnTo>
                    <a:pt x="22" y="310"/>
                  </a:lnTo>
                  <a:lnTo>
                    <a:pt x="22" y="310"/>
                  </a:lnTo>
                  <a:lnTo>
                    <a:pt x="19" y="310"/>
                  </a:lnTo>
                  <a:lnTo>
                    <a:pt x="19" y="310"/>
                  </a:lnTo>
                  <a:lnTo>
                    <a:pt x="8" y="303"/>
                  </a:lnTo>
                  <a:lnTo>
                    <a:pt x="0" y="305"/>
                  </a:lnTo>
                  <a:lnTo>
                    <a:pt x="5" y="315"/>
                  </a:lnTo>
                  <a:lnTo>
                    <a:pt x="22" y="369"/>
                  </a:lnTo>
                  <a:lnTo>
                    <a:pt x="24" y="374"/>
                  </a:lnTo>
                  <a:lnTo>
                    <a:pt x="38" y="424"/>
                  </a:lnTo>
                  <a:lnTo>
                    <a:pt x="57" y="483"/>
                  </a:lnTo>
                  <a:lnTo>
                    <a:pt x="67" y="511"/>
                  </a:lnTo>
                  <a:lnTo>
                    <a:pt x="69" y="528"/>
                  </a:lnTo>
                  <a:lnTo>
                    <a:pt x="69" y="530"/>
                  </a:lnTo>
                  <a:lnTo>
                    <a:pt x="71" y="533"/>
                  </a:lnTo>
                  <a:lnTo>
                    <a:pt x="74" y="535"/>
                  </a:lnTo>
                  <a:lnTo>
                    <a:pt x="74" y="535"/>
                  </a:lnTo>
                  <a:lnTo>
                    <a:pt x="79" y="537"/>
                  </a:lnTo>
                  <a:lnTo>
                    <a:pt x="90" y="545"/>
                  </a:lnTo>
                  <a:lnTo>
                    <a:pt x="90" y="545"/>
                  </a:lnTo>
                  <a:lnTo>
                    <a:pt x="93" y="559"/>
                  </a:lnTo>
                  <a:lnTo>
                    <a:pt x="105" y="564"/>
                  </a:lnTo>
                  <a:lnTo>
                    <a:pt x="107" y="561"/>
                  </a:lnTo>
                  <a:lnTo>
                    <a:pt x="107" y="561"/>
                  </a:lnTo>
                  <a:lnTo>
                    <a:pt x="109" y="554"/>
                  </a:lnTo>
                  <a:lnTo>
                    <a:pt x="119" y="507"/>
                  </a:lnTo>
                  <a:lnTo>
                    <a:pt x="119" y="497"/>
                  </a:lnTo>
                  <a:lnTo>
                    <a:pt x="126" y="492"/>
                  </a:lnTo>
                  <a:lnTo>
                    <a:pt x="126" y="481"/>
                  </a:lnTo>
                  <a:lnTo>
                    <a:pt x="123" y="478"/>
                  </a:lnTo>
                  <a:lnTo>
                    <a:pt x="123" y="478"/>
                  </a:lnTo>
                  <a:lnTo>
                    <a:pt x="126" y="469"/>
                  </a:lnTo>
                  <a:lnTo>
                    <a:pt x="128" y="464"/>
                  </a:lnTo>
                  <a:lnTo>
                    <a:pt x="138" y="452"/>
                  </a:lnTo>
                  <a:lnTo>
                    <a:pt x="138" y="452"/>
                  </a:lnTo>
                  <a:lnTo>
                    <a:pt x="138" y="452"/>
                  </a:lnTo>
                  <a:lnTo>
                    <a:pt x="140" y="459"/>
                  </a:lnTo>
                  <a:lnTo>
                    <a:pt x="145" y="462"/>
                  </a:lnTo>
                  <a:lnTo>
                    <a:pt x="152" y="459"/>
                  </a:lnTo>
                  <a:lnTo>
                    <a:pt x="164" y="450"/>
                  </a:lnTo>
                  <a:lnTo>
                    <a:pt x="166" y="450"/>
                  </a:lnTo>
                  <a:lnTo>
                    <a:pt x="168" y="448"/>
                  </a:lnTo>
                  <a:lnTo>
                    <a:pt x="180" y="443"/>
                  </a:lnTo>
                  <a:lnTo>
                    <a:pt x="180" y="443"/>
                  </a:lnTo>
                  <a:lnTo>
                    <a:pt x="183" y="433"/>
                  </a:lnTo>
                  <a:lnTo>
                    <a:pt x="183" y="429"/>
                  </a:lnTo>
                  <a:lnTo>
                    <a:pt x="183" y="426"/>
                  </a:lnTo>
                  <a:lnTo>
                    <a:pt x="183" y="426"/>
                  </a:lnTo>
                  <a:lnTo>
                    <a:pt x="185" y="424"/>
                  </a:lnTo>
                  <a:lnTo>
                    <a:pt x="185" y="424"/>
                  </a:lnTo>
                  <a:lnTo>
                    <a:pt x="187" y="424"/>
                  </a:lnTo>
                  <a:lnTo>
                    <a:pt x="197" y="424"/>
                  </a:lnTo>
                  <a:lnTo>
                    <a:pt x="204" y="419"/>
                  </a:lnTo>
                  <a:lnTo>
                    <a:pt x="211" y="405"/>
                  </a:lnTo>
                  <a:lnTo>
                    <a:pt x="209" y="403"/>
                  </a:lnTo>
                  <a:lnTo>
                    <a:pt x="206" y="400"/>
                  </a:lnTo>
                  <a:lnTo>
                    <a:pt x="206" y="395"/>
                  </a:lnTo>
                  <a:lnTo>
                    <a:pt x="206" y="393"/>
                  </a:lnTo>
                  <a:lnTo>
                    <a:pt x="206" y="393"/>
                  </a:lnTo>
                  <a:lnTo>
                    <a:pt x="206" y="386"/>
                  </a:lnTo>
                  <a:lnTo>
                    <a:pt x="211" y="374"/>
                  </a:lnTo>
                  <a:lnTo>
                    <a:pt x="211" y="372"/>
                  </a:lnTo>
                  <a:lnTo>
                    <a:pt x="211" y="367"/>
                  </a:lnTo>
                  <a:lnTo>
                    <a:pt x="209" y="367"/>
                  </a:lnTo>
                  <a:lnTo>
                    <a:pt x="209" y="365"/>
                  </a:lnTo>
                  <a:lnTo>
                    <a:pt x="206" y="365"/>
                  </a:lnTo>
                  <a:lnTo>
                    <a:pt x="206" y="365"/>
                  </a:lnTo>
                  <a:lnTo>
                    <a:pt x="204" y="362"/>
                  </a:lnTo>
                  <a:lnTo>
                    <a:pt x="206" y="360"/>
                  </a:lnTo>
                  <a:lnTo>
                    <a:pt x="209" y="358"/>
                  </a:lnTo>
                  <a:lnTo>
                    <a:pt x="218" y="350"/>
                  </a:lnTo>
                  <a:lnTo>
                    <a:pt x="218" y="350"/>
                  </a:lnTo>
                  <a:lnTo>
                    <a:pt x="220" y="350"/>
                  </a:lnTo>
                  <a:lnTo>
                    <a:pt x="220" y="350"/>
                  </a:lnTo>
                  <a:lnTo>
                    <a:pt x="220" y="355"/>
                  </a:lnTo>
                  <a:lnTo>
                    <a:pt x="218" y="355"/>
                  </a:lnTo>
                  <a:lnTo>
                    <a:pt x="218" y="355"/>
                  </a:lnTo>
                  <a:lnTo>
                    <a:pt x="218" y="358"/>
                  </a:lnTo>
                  <a:lnTo>
                    <a:pt x="223" y="369"/>
                  </a:lnTo>
                  <a:lnTo>
                    <a:pt x="223" y="369"/>
                  </a:lnTo>
                  <a:lnTo>
                    <a:pt x="225" y="369"/>
                  </a:lnTo>
                  <a:lnTo>
                    <a:pt x="228" y="367"/>
                  </a:lnTo>
                  <a:lnTo>
                    <a:pt x="230" y="367"/>
                  </a:lnTo>
                  <a:lnTo>
                    <a:pt x="239" y="369"/>
                  </a:lnTo>
                  <a:lnTo>
                    <a:pt x="242" y="369"/>
                  </a:lnTo>
                  <a:lnTo>
                    <a:pt x="247" y="372"/>
                  </a:lnTo>
                  <a:lnTo>
                    <a:pt x="249" y="372"/>
                  </a:lnTo>
                  <a:lnTo>
                    <a:pt x="249" y="372"/>
                  </a:lnTo>
                  <a:lnTo>
                    <a:pt x="249" y="372"/>
                  </a:lnTo>
                  <a:lnTo>
                    <a:pt x="251" y="372"/>
                  </a:lnTo>
                  <a:lnTo>
                    <a:pt x="251" y="372"/>
                  </a:lnTo>
                  <a:lnTo>
                    <a:pt x="249" y="369"/>
                  </a:lnTo>
                  <a:lnTo>
                    <a:pt x="249" y="367"/>
                  </a:lnTo>
                  <a:lnTo>
                    <a:pt x="247" y="365"/>
                  </a:lnTo>
                  <a:lnTo>
                    <a:pt x="247" y="365"/>
                  </a:lnTo>
                  <a:lnTo>
                    <a:pt x="244" y="365"/>
                  </a:lnTo>
                  <a:lnTo>
                    <a:pt x="244" y="365"/>
                  </a:lnTo>
                  <a:lnTo>
                    <a:pt x="244" y="365"/>
                  </a:lnTo>
                  <a:lnTo>
                    <a:pt x="244" y="362"/>
                  </a:lnTo>
                  <a:lnTo>
                    <a:pt x="242" y="355"/>
                  </a:lnTo>
                  <a:lnTo>
                    <a:pt x="244" y="353"/>
                  </a:lnTo>
                  <a:lnTo>
                    <a:pt x="247" y="350"/>
                  </a:lnTo>
                  <a:lnTo>
                    <a:pt x="249" y="350"/>
                  </a:lnTo>
                  <a:lnTo>
                    <a:pt x="249" y="353"/>
                  </a:lnTo>
                  <a:lnTo>
                    <a:pt x="249" y="353"/>
                  </a:lnTo>
                  <a:lnTo>
                    <a:pt x="249" y="353"/>
                  </a:lnTo>
                  <a:lnTo>
                    <a:pt x="251" y="353"/>
                  </a:lnTo>
                  <a:lnTo>
                    <a:pt x="249" y="350"/>
                  </a:lnTo>
                  <a:lnTo>
                    <a:pt x="249" y="346"/>
                  </a:lnTo>
                  <a:lnTo>
                    <a:pt x="249" y="346"/>
                  </a:lnTo>
                  <a:lnTo>
                    <a:pt x="249" y="346"/>
                  </a:lnTo>
                  <a:lnTo>
                    <a:pt x="249" y="346"/>
                  </a:lnTo>
                  <a:lnTo>
                    <a:pt x="249" y="343"/>
                  </a:lnTo>
                  <a:lnTo>
                    <a:pt x="251" y="346"/>
                  </a:lnTo>
                  <a:lnTo>
                    <a:pt x="251" y="346"/>
                  </a:lnTo>
                  <a:lnTo>
                    <a:pt x="251" y="350"/>
                  </a:lnTo>
                  <a:lnTo>
                    <a:pt x="254" y="350"/>
                  </a:lnTo>
                  <a:lnTo>
                    <a:pt x="254" y="350"/>
                  </a:lnTo>
                  <a:lnTo>
                    <a:pt x="254" y="350"/>
                  </a:lnTo>
                  <a:lnTo>
                    <a:pt x="256" y="348"/>
                  </a:lnTo>
                  <a:lnTo>
                    <a:pt x="256" y="346"/>
                  </a:lnTo>
                  <a:lnTo>
                    <a:pt x="261" y="343"/>
                  </a:lnTo>
                  <a:lnTo>
                    <a:pt x="263" y="341"/>
                  </a:lnTo>
                  <a:lnTo>
                    <a:pt x="263" y="336"/>
                  </a:lnTo>
                  <a:lnTo>
                    <a:pt x="265" y="334"/>
                  </a:lnTo>
                  <a:lnTo>
                    <a:pt x="270" y="334"/>
                  </a:lnTo>
                  <a:lnTo>
                    <a:pt x="273" y="334"/>
                  </a:lnTo>
                  <a:lnTo>
                    <a:pt x="275" y="334"/>
                  </a:lnTo>
                  <a:lnTo>
                    <a:pt x="275" y="334"/>
                  </a:lnTo>
                  <a:lnTo>
                    <a:pt x="277" y="334"/>
                  </a:lnTo>
                  <a:lnTo>
                    <a:pt x="275" y="336"/>
                  </a:lnTo>
                  <a:lnTo>
                    <a:pt x="277" y="336"/>
                  </a:lnTo>
                  <a:lnTo>
                    <a:pt x="280" y="341"/>
                  </a:lnTo>
                  <a:lnTo>
                    <a:pt x="280" y="343"/>
                  </a:lnTo>
                  <a:lnTo>
                    <a:pt x="284" y="348"/>
                  </a:lnTo>
                  <a:lnTo>
                    <a:pt x="284" y="348"/>
                  </a:lnTo>
                  <a:lnTo>
                    <a:pt x="284" y="348"/>
                  </a:lnTo>
                  <a:lnTo>
                    <a:pt x="287" y="348"/>
                  </a:lnTo>
                  <a:lnTo>
                    <a:pt x="287" y="348"/>
                  </a:lnTo>
                  <a:lnTo>
                    <a:pt x="287" y="346"/>
                  </a:lnTo>
                  <a:lnTo>
                    <a:pt x="287" y="346"/>
                  </a:lnTo>
                  <a:lnTo>
                    <a:pt x="287" y="343"/>
                  </a:lnTo>
                  <a:lnTo>
                    <a:pt x="287" y="341"/>
                  </a:lnTo>
                  <a:lnTo>
                    <a:pt x="289" y="339"/>
                  </a:lnTo>
                  <a:lnTo>
                    <a:pt x="289" y="341"/>
                  </a:lnTo>
                  <a:lnTo>
                    <a:pt x="289" y="341"/>
                  </a:lnTo>
                  <a:lnTo>
                    <a:pt x="291" y="341"/>
                  </a:lnTo>
                  <a:lnTo>
                    <a:pt x="291" y="339"/>
                  </a:lnTo>
                  <a:lnTo>
                    <a:pt x="291" y="336"/>
                  </a:lnTo>
                  <a:lnTo>
                    <a:pt x="291" y="336"/>
                  </a:lnTo>
                  <a:lnTo>
                    <a:pt x="294" y="334"/>
                  </a:lnTo>
                  <a:lnTo>
                    <a:pt x="299" y="334"/>
                  </a:lnTo>
                  <a:lnTo>
                    <a:pt x="327" y="303"/>
                  </a:lnTo>
                  <a:lnTo>
                    <a:pt x="339" y="296"/>
                  </a:lnTo>
                  <a:lnTo>
                    <a:pt x="341" y="296"/>
                  </a:lnTo>
                  <a:lnTo>
                    <a:pt x="346" y="289"/>
                  </a:lnTo>
                  <a:lnTo>
                    <a:pt x="348" y="287"/>
                  </a:lnTo>
                  <a:lnTo>
                    <a:pt x="355" y="270"/>
                  </a:lnTo>
                  <a:lnTo>
                    <a:pt x="358" y="265"/>
                  </a:lnTo>
                  <a:lnTo>
                    <a:pt x="358" y="265"/>
                  </a:lnTo>
                  <a:close/>
                </a:path>
              </a:pathLst>
            </a:custGeom>
            <a:solidFill>
              <a:schemeClr val="accent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5" name="Louisiana"/>
            <p:cNvSpPr>
              <a:spLocks/>
            </p:cNvSpPr>
            <p:nvPr/>
          </p:nvSpPr>
          <p:spPr bwMode="auto">
            <a:xfrm>
              <a:off x="5135314" y="4410175"/>
              <a:ext cx="866775" cy="766763"/>
            </a:xfrm>
            <a:custGeom>
              <a:avLst/>
              <a:gdLst>
                <a:gd name="T0" fmla="*/ 473 w 546"/>
                <a:gd name="T1" fmla="*/ 332 h 483"/>
                <a:gd name="T2" fmla="*/ 471 w 546"/>
                <a:gd name="T3" fmla="*/ 317 h 483"/>
                <a:gd name="T4" fmla="*/ 447 w 546"/>
                <a:gd name="T5" fmla="*/ 263 h 483"/>
                <a:gd name="T6" fmla="*/ 454 w 546"/>
                <a:gd name="T7" fmla="*/ 246 h 483"/>
                <a:gd name="T8" fmla="*/ 369 w 546"/>
                <a:gd name="T9" fmla="*/ 242 h 483"/>
                <a:gd name="T10" fmla="*/ 258 w 546"/>
                <a:gd name="T11" fmla="*/ 230 h 483"/>
                <a:gd name="T12" fmla="*/ 277 w 546"/>
                <a:gd name="T13" fmla="*/ 161 h 483"/>
                <a:gd name="T14" fmla="*/ 303 w 546"/>
                <a:gd name="T15" fmla="*/ 97 h 483"/>
                <a:gd name="T16" fmla="*/ 300 w 546"/>
                <a:gd name="T17" fmla="*/ 64 h 483"/>
                <a:gd name="T18" fmla="*/ 298 w 546"/>
                <a:gd name="T19" fmla="*/ 52 h 483"/>
                <a:gd name="T20" fmla="*/ 295 w 546"/>
                <a:gd name="T21" fmla="*/ 50 h 483"/>
                <a:gd name="T22" fmla="*/ 265 w 546"/>
                <a:gd name="T23" fmla="*/ 3 h 483"/>
                <a:gd name="T24" fmla="*/ 54 w 546"/>
                <a:gd name="T25" fmla="*/ 10 h 483"/>
                <a:gd name="T26" fmla="*/ 0 w 546"/>
                <a:gd name="T27" fmla="*/ 50 h 483"/>
                <a:gd name="T28" fmla="*/ 35 w 546"/>
                <a:gd name="T29" fmla="*/ 197 h 483"/>
                <a:gd name="T30" fmla="*/ 54 w 546"/>
                <a:gd name="T31" fmla="*/ 272 h 483"/>
                <a:gd name="T32" fmla="*/ 40 w 546"/>
                <a:gd name="T33" fmla="*/ 317 h 483"/>
                <a:gd name="T34" fmla="*/ 40 w 546"/>
                <a:gd name="T35" fmla="*/ 372 h 483"/>
                <a:gd name="T36" fmla="*/ 38 w 546"/>
                <a:gd name="T37" fmla="*/ 410 h 483"/>
                <a:gd name="T38" fmla="*/ 68 w 546"/>
                <a:gd name="T39" fmla="*/ 405 h 483"/>
                <a:gd name="T40" fmla="*/ 120 w 546"/>
                <a:gd name="T41" fmla="*/ 410 h 483"/>
                <a:gd name="T42" fmla="*/ 158 w 546"/>
                <a:gd name="T43" fmla="*/ 426 h 483"/>
                <a:gd name="T44" fmla="*/ 196 w 546"/>
                <a:gd name="T45" fmla="*/ 431 h 483"/>
                <a:gd name="T46" fmla="*/ 213 w 546"/>
                <a:gd name="T47" fmla="*/ 424 h 483"/>
                <a:gd name="T48" fmla="*/ 248 w 546"/>
                <a:gd name="T49" fmla="*/ 433 h 483"/>
                <a:gd name="T50" fmla="*/ 236 w 546"/>
                <a:gd name="T51" fmla="*/ 417 h 483"/>
                <a:gd name="T52" fmla="*/ 208 w 546"/>
                <a:gd name="T53" fmla="*/ 410 h 483"/>
                <a:gd name="T54" fmla="*/ 236 w 546"/>
                <a:gd name="T55" fmla="*/ 405 h 483"/>
                <a:gd name="T56" fmla="*/ 274 w 546"/>
                <a:gd name="T57" fmla="*/ 419 h 483"/>
                <a:gd name="T58" fmla="*/ 307 w 546"/>
                <a:gd name="T59" fmla="*/ 438 h 483"/>
                <a:gd name="T60" fmla="*/ 303 w 546"/>
                <a:gd name="T61" fmla="*/ 450 h 483"/>
                <a:gd name="T62" fmla="*/ 374 w 546"/>
                <a:gd name="T63" fmla="*/ 478 h 483"/>
                <a:gd name="T64" fmla="*/ 404 w 546"/>
                <a:gd name="T65" fmla="*/ 450 h 483"/>
                <a:gd name="T66" fmla="*/ 414 w 546"/>
                <a:gd name="T67" fmla="*/ 474 h 483"/>
                <a:gd name="T68" fmla="*/ 404 w 546"/>
                <a:gd name="T69" fmla="*/ 476 h 483"/>
                <a:gd name="T70" fmla="*/ 423 w 546"/>
                <a:gd name="T71" fmla="*/ 471 h 483"/>
                <a:gd name="T72" fmla="*/ 433 w 546"/>
                <a:gd name="T73" fmla="*/ 462 h 483"/>
                <a:gd name="T74" fmla="*/ 445 w 546"/>
                <a:gd name="T75" fmla="*/ 450 h 483"/>
                <a:gd name="T76" fmla="*/ 435 w 546"/>
                <a:gd name="T77" fmla="*/ 443 h 483"/>
                <a:gd name="T78" fmla="*/ 447 w 546"/>
                <a:gd name="T79" fmla="*/ 429 h 483"/>
                <a:gd name="T80" fmla="*/ 456 w 546"/>
                <a:gd name="T81" fmla="*/ 424 h 483"/>
                <a:gd name="T82" fmla="*/ 456 w 546"/>
                <a:gd name="T83" fmla="*/ 438 h 483"/>
                <a:gd name="T84" fmla="*/ 468 w 546"/>
                <a:gd name="T85" fmla="*/ 443 h 483"/>
                <a:gd name="T86" fmla="*/ 494 w 546"/>
                <a:gd name="T87" fmla="*/ 452 h 483"/>
                <a:gd name="T88" fmla="*/ 499 w 546"/>
                <a:gd name="T89" fmla="*/ 455 h 483"/>
                <a:gd name="T90" fmla="*/ 546 w 546"/>
                <a:gd name="T91" fmla="*/ 455 h 483"/>
                <a:gd name="T92" fmla="*/ 544 w 546"/>
                <a:gd name="T93" fmla="*/ 448 h 483"/>
                <a:gd name="T94" fmla="*/ 497 w 546"/>
                <a:gd name="T95" fmla="*/ 431 h 483"/>
                <a:gd name="T96" fmla="*/ 471 w 546"/>
                <a:gd name="T97" fmla="*/ 407 h 483"/>
                <a:gd name="T98" fmla="*/ 492 w 546"/>
                <a:gd name="T99" fmla="*/ 403 h 483"/>
                <a:gd name="T100" fmla="*/ 480 w 546"/>
                <a:gd name="T101" fmla="*/ 395 h 483"/>
                <a:gd name="T102" fmla="*/ 489 w 546"/>
                <a:gd name="T103" fmla="*/ 391 h 483"/>
                <a:gd name="T104" fmla="*/ 501 w 546"/>
                <a:gd name="T105" fmla="*/ 367 h 483"/>
                <a:gd name="T106" fmla="*/ 497 w 546"/>
                <a:gd name="T107" fmla="*/ 353 h 483"/>
                <a:gd name="T108" fmla="*/ 478 w 546"/>
                <a:gd name="T109" fmla="*/ 372 h 483"/>
                <a:gd name="T110" fmla="*/ 452 w 546"/>
                <a:gd name="T111" fmla="*/ 367 h 483"/>
                <a:gd name="T112" fmla="*/ 468 w 546"/>
                <a:gd name="T113" fmla="*/ 346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6" h="483">
                  <a:moveTo>
                    <a:pt x="478" y="336"/>
                  </a:moveTo>
                  <a:lnTo>
                    <a:pt x="478" y="336"/>
                  </a:lnTo>
                  <a:lnTo>
                    <a:pt x="478" y="336"/>
                  </a:lnTo>
                  <a:lnTo>
                    <a:pt x="478" y="336"/>
                  </a:lnTo>
                  <a:lnTo>
                    <a:pt x="475" y="334"/>
                  </a:lnTo>
                  <a:lnTo>
                    <a:pt x="473" y="332"/>
                  </a:lnTo>
                  <a:lnTo>
                    <a:pt x="473" y="329"/>
                  </a:lnTo>
                  <a:lnTo>
                    <a:pt x="468" y="324"/>
                  </a:lnTo>
                  <a:lnTo>
                    <a:pt x="468" y="322"/>
                  </a:lnTo>
                  <a:lnTo>
                    <a:pt x="471" y="322"/>
                  </a:lnTo>
                  <a:lnTo>
                    <a:pt x="471" y="320"/>
                  </a:lnTo>
                  <a:lnTo>
                    <a:pt x="471" y="317"/>
                  </a:lnTo>
                  <a:lnTo>
                    <a:pt x="463" y="303"/>
                  </a:lnTo>
                  <a:lnTo>
                    <a:pt x="463" y="303"/>
                  </a:lnTo>
                  <a:lnTo>
                    <a:pt x="463" y="303"/>
                  </a:lnTo>
                  <a:lnTo>
                    <a:pt x="445" y="279"/>
                  </a:lnTo>
                  <a:lnTo>
                    <a:pt x="447" y="270"/>
                  </a:lnTo>
                  <a:lnTo>
                    <a:pt x="447" y="263"/>
                  </a:lnTo>
                  <a:lnTo>
                    <a:pt x="449" y="256"/>
                  </a:lnTo>
                  <a:lnTo>
                    <a:pt x="452" y="251"/>
                  </a:lnTo>
                  <a:lnTo>
                    <a:pt x="452" y="251"/>
                  </a:lnTo>
                  <a:lnTo>
                    <a:pt x="452" y="249"/>
                  </a:lnTo>
                  <a:lnTo>
                    <a:pt x="452" y="249"/>
                  </a:lnTo>
                  <a:lnTo>
                    <a:pt x="454" y="246"/>
                  </a:lnTo>
                  <a:lnTo>
                    <a:pt x="454" y="242"/>
                  </a:lnTo>
                  <a:lnTo>
                    <a:pt x="454" y="237"/>
                  </a:lnTo>
                  <a:lnTo>
                    <a:pt x="442" y="237"/>
                  </a:lnTo>
                  <a:lnTo>
                    <a:pt x="400" y="242"/>
                  </a:lnTo>
                  <a:lnTo>
                    <a:pt x="390" y="242"/>
                  </a:lnTo>
                  <a:lnTo>
                    <a:pt x="369" y="242"/>
                  </a:lnTo>
                  <a:lnTo>
                    <a:pt x="366" y="244"/>
                  </a:lnTo>
                  <a:lnTo>
                    <a:pt x="340" y="244"/>
                  </a:lnTo>
                  <a:lnTo>
                    <a:pt x="314" y="246"/>
                  </a:lnTo>
                  <a:lnTo>
                    <a:pt x="303" y="246"/>
                  </a:lnTo>
                  <a:lnTo>
                    <a:pt x="255" y="249"/>
                  </a:lnTo>
                  <a:lnTo>
                    <a:pt x="258" y="230"/>
                  </a:lnTo>
                  <a:lnTo>
                    <a:pt x="260" y="216"/>
                  </a:lnTo>
                  <a:lnTo>
                    <a:pt x="265" y="185"/>
                  </a:lnTo>
                  <a:lnTo>
                    <a:pt x="265" y="185"/>
                  </a:lnTo>
                  <a:lnTo>
                    <a:pt x="265" y="185"/>
                  </a:lnTo>
                  <a:lnTo>
                    <a:pt x="265" y="182"/>
                  </a:lnTo>
                  <a:lnTo>
                    <a:pt x="277" y="161"/>
                  </a:lnTo>
                  <a:lnTo>
                    <a:pt x="277" y="161"/>
                  </a:lnTo>
                  <a:lnTo>
                    <a:pt x="279" y="159"/>
                  </a:lnTo>
                  <a:lnTo>
                    <a:pt x="279" y="156"/>
                  </a:lnTo>
                  <a:lnTo>
                    <a:pt x="291" y="140"/>
                  </a:lnTo>
                  <a:lnTo>
                    <a:pt x="312" y="109"/>
                  </a:lnTo>
                  <a:lnTo>
                    <a:pt x="303" y="97"/>
                  </a:lnTo>
                  <a:lnTo>
                    <a:pt x="314" y="95"/>
                  </a:lnTo>
                  <a:lnTo>
                    <a:pt x="312" y="78"/>
                  </a:lnTo>
                  <a:lnTo>
                    <a:pt x="300" y="66"/>
                  </a:lnTo>
                  <a:lnTo>
                    <a:pt x="300" y="66"/>
                  </a:lnTo>
                  <a:lnTo>
                    <a:pt x="300" y="64"/>
                  </a:lnTo>
                  <a:lnTo>
                    <a:pt x="300" y="64"/>
                  </a:lnTo>
                  <a:lnTo>
                    <a:pt x="300" y="64"/>
                  </a:lnTo>
                  <a:lnTo>
                    <a:pt x="300" y="62"/>
                  </a:lnTo>
                  <a:lnTo>
                    <a:pt x="303" y="55"/>
                  </a:lnTo>
                  <a:lnTo>
                    <a:pt x="303" y="52"/>
                  </a:lnTo>
                  <a:lnTo>
                    <a:pt x="298" y="52"/>
                  </a:lnTo>
                  <a:lnTo>
                    <a:pt x="298" y="52"/>
                  </a:lnTo>
                  <a:lnTo>
                    <a:pt x="298" y="52"/>
                  </a:lnTo>
                  <a:lnTo>
                    <a:pt x="298" y="50"/>
                  </a:lnTo>
                  <a:lnTo>
                    <a:pt x="298" y="50"/>
                  </a:lnTo>
                  <a:lnTo>
                    <a:pt x="298" y="50"/>
                  </a:lnTo>
                  <a:lnTo>
                    <a:pt x="295" y="50"/>
                  </a:lnTo>
                  <a:lnTo>
                    <a:pt x="295" y="50"/>
                  </a:lnTo>
                  <a:lnTo>
                    <a:pt x="288" y="12"/>
                  </a:lnTo>
                  <a:lnTo>
                    <a:pt x="288" y="10"/>
                  </a:lnTo>
                  <a:lnTo>
                    <a:pt x="288" y="7"/>
                  </a:lnTo>
                  <a:lnTo>
                    <a:pt x="293" y="0"/>
                  </a:lnTo>
                  <a:lnTo>
                    <a:pt x="281" y="3"/>
                  </a:lnTo>
                  <a:lnTo>
                    <a:pt x="265" y="3"/>
                  </a:lnTo>
                  <a:lnTo>
                    <a:pt x="262" y="3"/>
                  </a:lnTo>
                  <a:lnTo>
                    <a:pt x="201" y="5"/>
                  </a:lnTo>
                  <a:lnTo>
                    <a:pt x="132" y="7"/>
                  </a:lnTo>
                  <a:lnTo>
                    <a:pt x="106" y="7"/>
                  </a:lnTo>
                  <a:lnTo>
                    <a:pt x="80" y="7"/>
                  </a:lnTo>
                  <a:lnTo>
                    <a:pt x="54" y="10"/>
                  </a:lnTo>
                  <a:lnTo>
                    <a:pt x="52" y="10"/>
                  </a:lnTo>
                  <a:lnTo>
                    <a:pt x="23" y="10"/>
                  </a:lnTo>
                  <a:lnTo>
                    <a:pt x="23" y="10"/>
                  </a:lnTo>
                  <a:lnTo>
                    <a:pt x="0" y="10"/>
                  </a:lnTo>
                  <a:lnTo>
                    <a:pt x="0" y="26"/>
                  </a:lnTo>
                  <a:lnTo>
                    <a:pt x="0" y="50"/>
                  </a:lnTo>
                  <a:lnTo>
                    <a:pt x="0" y="88"/>
                  </a:lnTo>
                  <a:lnTo>
                    <a:pt x="2" y="111"/>
                  </a:lnTo>
                  <a:lnTo>
                    <a:pt x="4" y="137"/>
                  </a:lnTo>
                  <a:lnTo>
                    <a:pt x="19" y="154"/>
                  </a:lnTo>
                  <a:lnTo>
                    <a:pt x="23" y="185"/>
                  </a:lnTo>
                  <a:lnTo>
                    <a:pt x="35" y="197"/>
                  </a:lnTo>
                  <a:lnTo>
                    <a:pt x="45" y="211"/>
                  </a:lnTo>
                  <a:lnTo>
                    <a:pt x="47" y="225"/>
                  </a:lnTo>
                  <a:lnTo>
                    <a:pt x="49" y="227"/>
                  </a:lnTo>
                  <a:lnTo>
                    <a:pt x="49" y="235"/>
                  </a:lnTo>
                  <a:lnTo>
                    <a:pt x="54" y="232"/>
                  </a:lnTo>
                  <a:lnTo>
                    <a:pt x="54" y="272"/>
                  </a:lnTo>
                  <a:lnTo>
                    <a:pt x="54" y="279"/>
                  </a:lnTo>
                  <a:lnTo>
                    <a:pt x="38" y="308"/>
                  </a:lnTo>
                  <a:lnTo>
                    <a:pt x="38" y="313"/>
                  </a:lnTo>
                  <a:lnTo>
                    <a:pt x="38" y="313"/>
                  </a:lnTo>
                  <a:lnTo>
                    <a:pt x="38" y="313"/>
                  </a:lnTo>
                  <a:lnTo>
                    <a:pt x="40" y="317"/>
                  </a:lnTo>
                  <a:lnTo>
                    <a:pt x="42" y="324"/>
                  </a:lnTo>
                  <a:lnTo>
                    <a:pt x="42" y="324"/>
                  </a:lnTo>
                  <a:lnTo>
                    <a:pt x="42" y="327"/>
                  </a:lnTo>
                  <a:lnTo>
                    <a:pt x="38" y="329"/>
                  </a:lnTo>
                  <a:lnTo>
                    <a:pt x="40" y="348"/>
                  </a:lnTo>
                  <a:lnTo>
                    <a:pt x="40" y="372"/>
                  </a:lnTo>
                  <a:lnTo>
                    <a:pt x="28" y="388"/>
                  </a:lnTo>
                  <a:lnTo>
                    <a:pt x="28" y="417"/>
                  </a:lnTo>
                  <a:lnTo>
                    <a:pt x="30" y="414"/>
                  </a:lnTo>
                  <a:lnTo>
                    <a:pt x="33" y="412"/>
                  </a:lnTo>
                  <a:lnTo>
                    <a:pt x="38" y="412"/>
                  </a:lnTo>
                  <a:lnTo>
                    <a:pt x="38" y="410"/>
                  </a:lnTo>
                  <a:lnTo>
                    <a:pt x="40" y="410"/>
                  </a:lnTo>
                  <a:lnTo>
                    <a:pt x="40" y="410"/>
                  </a:lnTo>
                  <a:lnTo>
                    <a:pt x="45" y="410"/>
                  </a:lnTo>
                  <a:lnTo>
                    <a:pt x="49" y="407"/>
                  </a:lnTo>
                  <a:lnTo>
                    <a:pt x="61" y="407"/>
                  </a:lnTo>
                  <a:lnTo>
                    <a:pt x="68" y="405"/>
                  </a:lnTo>
                  <a:lnTo>
                    <a:pt x="90" y="405"/>
                  </a:lnTo>
                  <a:lnTo>
                    <a:pt x="94" y="405"/>
                  </a:lnTo>
                  <a:lnTo>
                    <a:pt x="99" y="405"/>
                  </a:lnTo>
                  <a:lnTo>
                    <a:pt x="109" y="407"/>
                  </a:lnTo>
                  <a:lnTo>
                    <a:pt x="120" y="410"/>
                  </a:lnTo>
                  <a:lnTo>
                    <a:pt x="120" y="410"/>
                  </a:lnTo>
                  <a:lnTo>
                    <a:pt x="125" y="412"/>
                  </a:lnTo>
                  <a:lnTo>
                    <a:pt x="132" y="417"/>
                  </a:lnTo>
                  <a:lnTo>
                    <a:pt x="137" y="417"/>
                  </a:lnTo>
                  <a:lnTo>
                    <a:pt x="146" y="422"/>
                  </a:lnTo>
                  <a:lnTo>
                    <a:pt x="156" y="424"/>
                  </a:lnTo>
                  <a:lnTo>
                    <a:pt x="158" y="426"/>
                  </a:lnTo>
                  <a:lnTo>
                    <a:pt x="158" y="426"/>
                  </a:lnTo>
                  <a:lnTo>
                    <a:pt x="165" y="426"/>
                  </a:lnTo>
                  <a:lnTo>
                    <a:pt x="191" y="431"/>
                  </a:lnTo>
                  <a:lnTo>
                    <a:pt x="194" y="431"/>
                  </a:lnTo>
                  <a:lnTo>
                    <a:pt x="194" y="431"/>
                  </a:lnTo>
                  <a:lnTo>
                    <a:pt x="196" y="431"/>
                  </a:lnTo>
                  <a:lnTo>
                    <a:pt x="196" y="431"/>
                  </a:lnTo>
                  <a:lnTo>
                    <a:pt x="198" y="429"/>
                  </a:lnTo>
                  <a:lnTo>
                    <a:pt x="203" y="426"/>
                  </a:lnTo>
                  <a:lnTo>
                    <a:pt x="208" y="424"/>
                  </a:lnTo>
                  <a:lnTo>
                    <a:pt x="208" y="424"/>
                  </a:lnTo>
                  <a:lnTo>
                    <a:pt x="213" y="424"/>
                  </a:lnTo>
                  <a:lnTo>
                    <a:pt x="220" y="424"/>
                  </a:lnTo>
                  <a:lnTo>
                    <a:pt x="220" y="424"/>
                  </a:lnTo>
                  <a:lnTo>
                    <a:pt x="222" y="424"/>
                  </a:lnTo>
                  <a:lnTo>
                    <a:pt x="243" y="436"/>
                  </a:lnTo>
                  <a:lnTo>
                    <a:pt x="243" y="436"/>
                  </a:lnTo>
                  <a:lnTo>
                    <a:pt x="248" y="433"/>
                  </a:lnTo>
                  <a:lnTo>
                    <a:pt x="251" y="433"/>
                  </a:lnTo>
                  <a:lnTo>
                    <a:pt x="255" y="424"/>
                  </a:lnTo>
                  <a:lnTo>
                    <a:pt x="255" y="424"/>
                  </a:lnTo>
                  <a:lnTo>
                    <a:pt x="255" y="424"/>
                  </a:lnTo>
                  <a:lnTo>
                    <a:pt x="239" y="417"/>
                  </a:lnTo>
                  <a:lnTo>
                    <a:pt x="236" y="417"/>
                  </a:lnTo>
                  <a:lnTo>
                    <a:pt x="232" y="417"/>
                  </a:lnTo>
                  <a:lnTo>
                    <a:pt x="224" y="419"/>
                  </a:lnTo>
                  <a:lnTo>
                    <a:pt x="215" y="419"/>
                  </a:lnTo>
                  <a:lnTo>
                    <a:pt x="213" y="419"/>
                  </a:lnTo>
                  <a:lnTo>
                    <a:pt x="210" y="414"/>
                  </a:lnTo>
                  <a:lnTo>
                    <a:pt x="208" y="410"/>
                  </a:lnTo>
                  <a:lnTo>
                    <a:pt x="208" y="407"/>
                  </a:lnTo>
                  <a:lnTo>
                    <a:pt x="213" y="403"/>
                  </a:lnTo>
                  <a:lnTo>
                    <a:pt x="217" y="400"/>
                  </a:lnTo>
                  <a:lnTo>
                    <a:pt x="220" y="398"/>
                  </a:lnTo>
                  <a:lnTo>
                    <a:pt x="227" y="395"/>
                  </a:lnTo>
                  <a:lnTo>
                    <a:pt x="236" y="405"/>
                  </a:lnTo>
                  <a:lnTo>
                    <a:pt x="251" y="403"/>
                  </a:lnTo>
                  <a:lnTo>
                    <a:pt x="253" y="403"/>
                  </a:lnTo>
                  <a:lnTo>
                    <a:pt x="262" y="403"/>
                  </a:lnTo>
                  <a:lnTo>
                    <a:pt x="265" y="403"/>
                  </a:lnTo>
                  <a:lnTo>
                    <a:pt x="272" y="414"/>
                  </a:lnTo>
                  <a:lnTo>
                    <a:pt x="274" y="419"/>
                  </a:lnTo>
                  <a:lnTo>
                    <a:pt x="274" y="424"/>
                  </a:lnTo>
                  <a:lnTo>
                    <a:pt x="274" y="426"/>
                  </a:lnTo>
                  <a:lnTo>
                    <a:pt x="295" y="431"/>
                  </a:lnTo>
                  <a:lnTo>
                    <a:pt x="300" y="433"/>
                  </a:lnTo>
                  <a:lnTo>
                    <a:pt x="303" y="433"/>
                  </a:lnTo>
                  <a:lnTo>
                    <a:pt x="307" y="438"/>
                  </a:lnTo>
                  <a:lnTo>
                    <a:pt x="310" y="438"/>
                  </a:lnTo>
                  <a:lnTo>
                    <a:pt x="310" y="438"/>
                  </a:lnTo>
                  <a:lnTo>
                    <a:pt x="312" y="443"/>
                  </a:lnTo>
                  <a:lnTo>
                    <a:pt x="312" y="445"/>
                  </a:lnTo>
                  <a:lnTo>
                    <a:pt x="310" y="445"/>
                  </a:lnTo>
                  <a:lnTo>
                    <a:pt x="303" y="450"/>
                  </a:lnTo>
                  <a:lnTo>
                    <a:pt x="298" y="452"/>
                  </a:lnTo>
                  <a:lnTo>
                    <a:pt x="298" y="455"/>
                  </a:lnTo>
                  <a:lnTo>
                    <a:pt x="300" y="457"/>
                  </a:lnTo>
                  <a:lnTo>
                    <a:pt x="303" y="459"/>
                  </a:lnTo>
                  <a:lnTo>
                    <a:pt x="352" y="483"/>
                  </a:lnTo>
                  <a:lnTo>
                    <a:pt x="374" y="478"/>
                  </a:lnTo>
                  <a:lnTo>
                    <a:pt x="371" y="471"/>
                  </a:lnTo>
                  <a:lnTo>
                    <a:pt x="381" y="462"/>
                  </a:lnTo>
                  <a:lnTo>
                    <a:pt x="397" y="462"/>
                  </a:lnTo>
                  <a:lnTo>
                    <a:pt x="397" y="455"/>
                  </a:lnTo>
                  <a:lnTo>
                    <a:pt x="400" y="452"/>
                  </a:lnTo>
                  <a:lnTo>
                    <a:pt x="404" y="450"/>
                  </a:lnTo>
                  <a:lnTo>
                    <a:pt x="407" y="452"/>
                  </a:lnTo>
                  <a:lnTo>
                    <a:pt x="409" y="457"/>
                  </a:lnTo>
                  <a:lnTo>
                    <a:pt x="411" y="459"/>
                  </a:lnTo>
                  <a:lnTo>
                    <a:pt x="416" y="469"/>
                  </a:lnTo>
                  <a:lnTo>
                    <a:pt x="416" y="471"/>
                  </a:lnTo>
                  <a:lnTo>
                    <a:pt x="414" y="474"/>
                  </a:lnTo>
                  <a:lnTo>
                    <a:pt x="414" y="474"/>
                  </a:lnTo>
                  <a:lnTo>
                    <a:pt x="411" y="474"/>
                  </a:lnTo>
                  <a:lnTo>
                    <a:pt x="409" y="476"/>
                  </a:lnTo>
                  <a:lnTo>
                    <a:pt x="409" y="476"/>
                  </a:lnTo>
                  <a:lnTo>
                    <a:pt x="407" y="476"/>
                  </a:lnTo>
                  <a:lnTo>
                    <a:pt x="404" y="476"/>
                  </a:lnTo>
                  <a:lnTo>
                    <a:pt x="404" y="478"/>
                  </a:lnTo>
                  <a:lnTo>
                    <a:pt x="404" y="478"/>
                  </a:lnTo>
                  <a:lnTo>
                    <a:pt x="404" y="478"/>
                  </a:lnTo>
                  <a:lnTo>
                    <a:pt x="416" y="474"/>
                  </a:lnTo>
                  <a:lnTo>
                    <a:pt x="421" y="471"/>
                  </a:lnTo>
                  <a:lnTo>
                    <a:pt x="423" y="471"/>
                  </a:lnTo>
                  <a:lnTo>
                    <a:pt x="423" y="471"/>
                  </a:lnTo>
                  <a:lnTo>
                    <a:pt x="430" y="464"/>
                  </a:lnTo>
                  <a:lnTo>
                    <a:pt x="430" y="464"/>
                  </a:lnTo>
                  <a:lnTo>
                    <a:pt x="430" y="464"/>
                  </a:lnTo>
                  <a:lnTo>
                    <a:pt x="430" y="464"/>
                  </a:lnTo>
                  <a:lnTo>
                    <a:pt x="433" y="462"/>
                  </a:lnTo>
                  <a:lnTo>
                    <a:pt x="437" y="457"/>
                  </a:lnTo>
                  <a:lnTo>
                    <a:pt x="445" y="452"/>
                  </a:lnTo>
                  <a:lnTo>
                    <a:pt x="445" y="450"/>
                  </a:lnTo>
                  <a:lnTo>
                    <a:pt x="445" y="450"/>
                  </a:lnTo>
                  <a:lnTo>
                    <a:pt x="445" y="450"/>
                  </a:lnTo>
                  <a:lnTo>
                    <a:pt x="445" y="450"/>
                  </a:lnTo>
                  <a:lnTo>
                    <a:pt x="437" y="455"/>
                  </a:lnTo>
                  <a:lnTo>
                    <a:pt x="435" y="457"/>
                  </a:lnTo>
                  <a:lnTo>
                    <a:pt x="433" y="457"/>
                  </a:lnTo>
                  <a:lnTo>
                    <a:pt x="433" y="457"/>
                  </a:lnTo>
                  <a:lnTo>
                    <a:pt x="430" y="452"/>
                  </a:lnTo>
                  <a:lnTo>
                    <a:pt x="435" y="443"/>
                  </a:lnTo>
                  <a:lnTo>
                    <a:pt x="435" y="429"/>
                  </a:lnTo>
                  <a:lnTo>
                    <a:pt x="440" y="429"/>
                  </a:lnTo>
                  <a:lnTo>
                    <a:pt x="442" y="429"/>
                  </a:lnTo>
                  <a:lnTo>
                    <a:pt x="442" y="431"/>
                  </a:lnTo>
                  <a:lnTo>
                    <a:pt x="445" y="431"/>
                  </a:lnTo>
                  <a:lnTo>
                    <a:pt x="447" y="429"/>
                  </a:lnTo>
                  <a:lnTo>
                    <a:pt x="449" y="426"/>
                  </a:lnTo>
                  <a:lnTo>
                    <a:pt x="452" y="424"/>
                  </a:lnTo>
                  <a:lnTo>
                    <a:pt x="452" y="424"/>
                  </a:lnTo>
                  <a:lnTo>
                    <a:pt x="454" y="424"/>
                  </a:lnTo>
                  <a:lnTo>
                    <a:pt x="454" y="424"/>
                  </a:lnTo>
                  <a:lnTo>
                    <a:pt x="456" y="424"/>
                  </a:lnTo>
                  <a:lnTo>
                    <a:pt x="456" y="424"/>
                  </a:lnTo>
                  <a:lnTo>
                    <a:pt x="459" y="433"/>
                  </a:lnTo>
                  <a:lnTo>
                    <a:pt x="459" y="433"/>
                  </a:lnTo>
                  <a:lnTo>
                    <a:pt x="459" y="436"/>
                  </a:lnTo>
                  <a:lnTo>
                    <a:pt x="459" y="436"/>
                  </a:lnTo>
                  <a:lnTo>
                    <a:pt x="456" y="438"/>
                  </a:lnTo>
                  <a:lnTo>
                    <a:pt x="463" y="443"/>
                  </a:lnTo>
                  <a:lnTo>
                    <a:pt x="466" y="443"/>
                  </a:lnTo>
                  <a:lnTo>
                    <a:pt x="468" y="443"/>
                  </a:lnTo>
                  <a:lnTo>
                    <a:pt x="468" y="443"/>
                  </a:lnTo>
                  <a:lnTo>
                    <a:pt x="468" y="443"/>
                  </a:lnTo>
                  <a:lnTo>
                    <a:pt x="468" y="443"/>
                  </a:lnTo>
                  <a:lnTo>
                    <a:pt x="471" y="445"/>
                  </a:lnTo>
                  <a:lnTo>
                    <a:pt x="473" y="445"/>
                  </a:lnTo>
                  <a:lnTo>
                    <a:pt x="475" y="445"/>
                  </a:lnTo>
                  <a:lnTo>
                    <a:pt x="489" y="450"/>
                  </a:lnTo>
                  <a:lnTo>
                    <a:pt x="492" y="452"/>
                  </a:lnTo>
                  <a:lnTo>
                    <a:pt x="494" y="452"/>
                  </a:lnTo>
                  <a:lnTo>
                    <a:pt x="494" y="452"/>
                  </a:lnTo>
                  <a:lnTo>
                    <a:pt x="494" y="452"/>
                  </a:lnTo>
                  <a:lnTo>
                    <a:pt x="497" y="455"/>
                  </a:lnTo>
                  <a:lnTo>
                    <a:pt x="497" y="455"/>
                  </a:lnTo>
                  <a:lnTo>
                    <a:pt x="499" y="455"/>
                  </a:lnTo>
                  <a:lnTo>
                    <a:pt x="499" y="455"/>
                  </a:lnTo>
                  <a:lnTo>
                    <a:pt x="511" y="469"/>
                  </a:lnTo>
                  <a:lnTo>
                    <a:pt x="525" y="469"/>
                  </a:lnTo>
                  <a:lnTo>
                    <a:pt x="532" y="474"/>
                  </a:lnTo>
                  <a:lnTo>
                    <a:pt x="542" y="466"/>
                  </a:lnTo>
                  <a:lnTo>
                    <a:pt x="544" y="459"/>
                  </a:lnTo>
                  <a:lnTo>
                    <a:pt x="546" y="455"/>
                  </a:lnTo>
                  <a:lnTo>
                    <a:pt x="546" y="455"/>
                  </a:lnTo>
                  <a:lnTo>
                    <a:pt x="546" y="455"/>
                  </a:lnTo>
                  <a:lnTo>
                    <a:pt x="546" y="452"/>
                  </a:lnTo>
                  <a:lnTo>
                    <a:pt x="544" y="450"/>
                  </a:lnTo>
                  <a:lnTo>
                    <a:pt x="544" y="450"/>
                  </a:lnTo>
                  <a:lnTo>
                    <a:pt x="544" y="448"/>
                  </a:lnTo>
                  <a:lnTo>
                    <a:pt x="539" y="450"/>
                  </a:lnTo>
                  <a:lnTo>
                    <a:pt x="534" y="448"/>
                  </a:lnTo>
                  <a:lnTo>
                    <a:pt x="532" y="443"/>
                  </a:lnTo>
                  <a:lnTo>
                    <a:pt x="527" y="438"/>
                  </a:lnTo>
                  <a:lnTo>
                    <a:pt x="504" y="431"/>
                  </a:lnTo>
                  <a:lnTo>
                    <a:pt x="497" y="431"/>
                  </a:lnTo>
                  <a:lnTo>
                    <a:pt x="494" y="431"/>
                  </a:lnTo>
                  <a:lnTo>
                    <a:pt x="473" y="422"/>
                  </a:lnTo>
                  <a:lnTo>
                    <a:pt x="471" y="419"/>
                  </a:lnTo>
                  <a:lnTo>
                    <a:pt x="471" y="417"/>
                  </a:lnTo>
                  <a:lnTo>
                    <a:pt x="468" y="417"/>
                  </a:lnTo>
                  <a:lnTo>
                    <a:pt x="471" y="407"/>
                  </a:lnTo>
                  <a:lnTo>
                    <a:pt x="471" y="405"/>
                  </a:lnTo>
                  <a:lnTo>
                    <a:pt x="475" y="400"/>
                  </a:lnTo>
                  <a:lnTo>
                    <a:pt x="478" y="400"/>
                  </a:lnTo>
                  <a:lnTo>
                    <a:pt x="485" y="400"/>
                  </a:lnTo>
                  <a:lnTo>
                    <a:pt x="489" y="403"/>
                  </a:lnTo>
                  <a:lnTo>
                    <a:pt x="492" y="403"/>
                  </a:lnTo>
                  <a:lnTo>
                    <a:pt x="492" y="403"/>
                  </a:lnTo>
                  <a:lnTo>
                    <a:pt x="492" y="403"/>
                  </a:lnTo>
                  <a:lnTo>
                    <a:pt x="485" y="398"/>
                  </a:lnTo>
                  <a:lnTo>
                    <a:pt x="482" y="398"/>
                  </a:lnTo>
                  <a:lnTo>
                    <a:pt x="482" y="398"/>
                  </a:lnTo>
                  <a:lnTo>
                    <a:pt x="480" y="395"/>
                  </a:lnTo>
                  <a:lnTo>
                    <a:pt x="473" y="393"/>
                  </a:lnTo>
                  <a:lnTo>
                    <a:pt x="473" y="393"/>
                  </a:lnTo>
                  <a:lnTo>
                    <a:pt x="473" y="388"/>
                  </a:lnTo>
                  <a:lnTo>
                    <a:pt x="475" y="388"/>
                  </a:lnTo>
                  <a:lnTo>
                    <a:pt x="485" y="388"/>
                  </a:lnTo>
                  <a:lnTo>
                    <a:pt x="489" y="391"/>
                  </a:lnTo>
                  <a:lnTo>
                    <a:pt x="497" y="388"/>
                  </a:lnTo>
                  <a:lnTo>
                    <a:pt x="501" y="381"/>
                  </a:lnTo>
                  <a:lnTo>
                    <a:pt x="508" y="369"/>
                  </a:lnTo>
                  <a:lnTo>
                    <a:pt x="506" y="369"/>
                  </a:lnTo>
                  <a:lnTo>
                    <a:pt x="501" y="367"/>
                  </a:lnTo>
                  <a:lnTo>
                    <a:pt x="501" y="367"/>
                  </a:lnTo>
                  <a:lnTo>
                    <a:pt x="494" y="360"/>
                  </a:lnTo>
                  <a:lnTo>
                    <a:pt x="494" y="358"/>
                  </a:lnTo>
                  <a:lnTo>
                    <a:pt x="494" y="355"/>
                  </a:lnTo>
                  <a:lnTo>
                    <a:pt x="494" y="355"/>
                  </a:lnTo>
                  <a:lnTo>
                    <a:pt x="494" y="355"/>
                  </a:lnTo>
                  <a:lnTo>
                    <a:pt x="497" y="353"/>
                  </a:lnTo>
                  <a:lnTo>
                    <a:pt x="494" y="350"/>
                  </a:lnTo>
                  <a:lnTo>
                    <a:pt x="489" y="350"/>
                  </a:lnTo>
                  <a:lnTo>
                    <a:pt x="487" y="350"/>
                  </a:lnTo>
                  <a:lnTo>
                    <a:pt x="480" y="360"/>
                  </a:lnTo>
                  <a:lnTo>
                    <a:pt x="480" y="362"/>
                  </a:lnTo>
                  <a:lnTo>
                    <a:pt x="478" y="372"/>
                  </a:lnTo>
                  <a:lnTo>
                    <a:pt x="478" y="372"/>
                  </a:lnTo>
                  <a:lnTo>
                    <a:pt x="475" y="374"/>
                  </a:lnTo>
                  <a:lnTo>
                    <a:pt x="473" y="374"/>
                  </a:lnTo>
                  <a:lnTo>
                    <a:pt x="471" y="374"/>
                  </a:lnTo>
                  <a:lnTo>
                    <a:pt x="468" y="374"/>
                  </a:lnTo>
                  <a:lnTo>
                    <a:pt x="452" y="367"/>
                  </a:lnTo>
                  <a:lnTo>
                    <a:pt x="452" y="367"/>
                  </a:lnTo>
                  <a:lnTo>
                    <a:pt x="452" y="365"/>
                  </a:lnTo>
                  <a:lnTo>
                    <a:pt x="449" y="362"/>
                  </a:lnTo>
                  <a:lnTo>
                    <a:pt x="449" y="360"/>
                  </a:lnTo>
                  <a:lnTo>
                    <a:pt x="454" y="355"/>
                  </a:lnTo>
                  <a:lnTo>
                    <a:pt x="468" y="346"/>
                  </a:lnTo>
                  <a:lnTo>
                    <a:pt x="473" y="341"/>
                  </a:lnTo>
                  <a:lnTo>
                    <a:pt x="482" y="336"/>
                  </a:lnTo>
                  <a:lnTo>
                    <a:pt x="478" y="336"/>
                  </a:lnTo>
                  <a:lnTo>
                    <a:pt x="478" y="336"/>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1" name="Kentucky"/>
            <p:cNvSpPr>
              <a:spLocks/>
            </p:cNvSpPr>
            <p:nvPr/>
          </p:nvSpPr>
          <p:spPr bwMode="auto">
            <a:xfrm>
              <a:off x="5833814" y="3140175"/>
              <a:ext cx="1114425" cy="574675"/>
            </a:xfrm>
            <a:custGeom>
              <a:avLst/>
              <a:gdLst>
                <a:gd name="T0" fmla="*/ 665 w 702"/>
                <a:gd name="T1" fmla="*/ 137 h 362"/>
                <a:gd name="T2" fmla="*/ 648 w 702"/>
                <a:gd name="T3" fmla="*/ 111 h 362"/>
                <a:gd name="T4" fmla="*/ 631 w 702"/>
                <a:gd name="T5" fmla="*/ 95 h 362"/>
                <a:gd name="T6" fmla="*/ 629 w 702"/>
                <a:gd name="T7" fmla="*/ 92 h 362"/>
                <a:gd name="T8" fmla="*/ 629 w 702"/>
                <a:gd name="T9" fmla="*/ 59 h 362"/>
                <a:gd name="T10" fmla="*/ 603 w 702"/>
                <a:gd name="T11" fmla="*/ 40 h 362"/>
                <a:gd name="T12" fmla="*/ 601 w 702"/>
                <a:gd name="T13" fmla="*/ 38 h 362"/>
                <a:gd name="T14" fmla="*/ 596 w 702"/>
                <a:gd name="T15" fmla="*/ 26 h 362"/>
                <a:gd name="T16" fmla="*/ 596 w 702"/>
                <a:gd name="T17" fmla="*/ 24 h 362"/>
                <a:gd name="T18" fmla="*/ 596 w 702"/>
                <a:gd name="T19" fmla="*/ 21 h 362"/>
                <a:gd name="T20" fmla="*/ 594 w 702"/>
                <a:gd name="T21" fmla="*/ 21 h 362"/>
                <a:gd name="T22" fmla="*/ 560 w 702"/>
                <a:gd name="T23" fmla="*/ 45 h 362"/>
                <a:gd name="T24" fmla="*/ 542 w 702"/>
                <a:gd name="T25" fmla="*/ 38 h 362"/>
                <a:gd name="T26" fmla="*/ 534 w 702"/>
                <a:gd name="T27" fmla="*/ 36 h 362"/>
                <a:gd name="T28" fmla="*/ 525 w 702"/>
                <a:gd name="T29" fmla="*/ 45 h 362"/>
                <a:gd name="T30" fmla="*/ 504 w 702"/>
                <a:gd name="T31" fmla="*/ 33 h 362"/>
                <a:gd name="T32" fmla="*/ 468 w 702"/>
                <a:gd name="T33" fmla="*/ 28 h 362"/>
                <a:gd name="T34" fmla="*/ 428 w 702"/>
                <a:gd name="T35" fmla="*/ 2 h 362"/>
                <a:gd name="T36" fmla="*/ 414 w 702"/>
                <a:gd name="T37" fmla="*/ 33 h 362"/>
                <a:gd name="T38" fmla="*/ 359 w 702"/>
                <a:gd name="T39" fmla="*/ 71 h 362"/>
                <a:gd name="T40" fmla="*/ 319 w 702"/>
                <a:gd name="T41" fmla="*/ 128 h 362"/>
                <a:gd name="T42" fmla="*/ 296 w 702"/>
                <a:gd name="T43" fmla="*/ 149 h 362"/>
                <a:gd name="T44" fmla="*/ 286 w 702"/>
                <a:gd name="T45" fmla="*/ 144 h 362"/>
                <a:gd name="T46" fmla="*/ 286 w 702"/>
                <a:gd name="T47" fmla="*/ 142 h 362"/>
                <a:gd name="T48" fmla="*/ 286 w 702"/>
                <a:gd name="T49" fmla="*/ 137 h 362"/>
                <a:gd name="T50" fmla="*/ 262 w 702"/>
                <a:gd name="T51" fmla="*/ 149 h 362"/>
                <a:gd name="T52" fmla="*/ 258 w 702"/>
                <a:gd name="T53" fmla="*/ 173 h 362"/>
                <a:gd name="T54" fmla="*/ 236 w 702"/>
                <a:gd name="T55" fmla="*/ 159 h 362"/>
                <a:gd name="T56" fmla="*/ 194 w 702"/>
                <a:gd name="T57" fmla="*/ 178 h 362"/>
                <a:gd name="T58" fmla="*/ 130 w 702"/>
                <a:gd name="T59" fmla="*/ 180 h 362"/>
                <a:gd name="T60" fmla="*/ 120 w 702"/>
                <a:gd name="T61" fmla="*/ 199 h 362"/>
                <a:gd name="T62" fmla="*/ 113 w 702"/>
                <a:gd name="T63" fmla="*/ 206 h 362"/>
                <a:gd name="T64" fmla="*/ 111 w 702"/>
                <a:gd name="T65" fmla="*/ 211 h 362"/>
                <a:gd name="T66" fmla="*/ 113 w 702"/>
                <a:gd name="T67" fmla="*/ 220 h 362"/>
                <a:gd name="T68" fmla="*/ 120 w 702"/>
                <a:gd name="T69" fmla="*/ 232 h 362"/>
                <a:gd name="T70" fmla="*/ 102 w 702"/>
                <a:gd name="T71" fmla="*/ 237 h 362"/>
                <a:gd name="T72" fmla="*/ 99 w 702"/>
                <a:gd name="T73" fmla="*/ 239 h 362"/>
                <a:gd name="T74" fmla="*/ 90 w 702"/>
                <a:gd name="T75" fmla="*/ 242 h 362"/>
                <a:gd name="T76" fmla="*/ 85 w 702"/>
                <a:gd name="T77" fmla="*/ 244 h 362"/>
                <a:gd name="T78" fmla="*/ 80 w 702"/>
                <a:gd name="T79" fmla="*/ 260 h 362"/>
                <a:gd name="T80" fmla="*/ 87 w 702"/>
                <a:gd name="T81" fmla="*/ 270 h 362"/>
                <a:gd name="T82" fmla="*/ 85 w 702"/>
                <a:gd name="T83" fmla="*/ 287 h 362"/>
                <a:gd name="T84" fmla="*/ 40 w 702"/>
                <a:gd name="T85" fmla="*/ 270 h 362"/>
                <a:gd name="T86" fmla="*/ 23 w 702"/>
                <a:gd name="T87" fmla="*/ 317 h 362"/>
                <a:gd name="T88" fmla="*/ 23 w 702"/>
                <a:gd name="T89" fmla="*/ 341 h 362"/>
                <a:gd name="T90" fmla="*/ 57 w 702"/>
                <a:gd name="T91" fmla="*/ 358 h 362"/>
                <a:gd name="T92" fmla="*/ 90 w 702"/>
                <a:gd name="T93" fmla="*/ 355 h 362"/>
                <a:gd name="T94" fmla="*/ 151 w 702"/>
                <a:gd name="T95" fmla="*/ 331 h 362"/>
                <a:gd name="T96" fmla="*/ 201 w 702"/>
                <a:gd name="T97" fmla="*/ 329 h 362"/>
                <a:gd name="T98" fmla="*/ 277 w 702"/>
                <a:gd name="T99" fmla="*/ 322 h 362"/>
                <a:gd name="T100" fmla="*/ 350 w 702"/>
                <a:gd name="T101" fmla="*/ 317 h 362"/>
                <a:gd name="T102" fmla="*/ 430 w 702"/>
                <a:gd name="T103" fmla="*/ 308 h 362"/>
                <a:gd name="T104" fmla="*/ 501 w 702"/>
                <a:gd name="T105" fmla="*/ 303 h 362"/>
                <a:gd name="T106" fmla="*/ 575 w 702"/>
                <a:gd name="T107" fmla="*/ 284 h 362"/>
                <a:gd name="T108" fmla="*/ 627 w 702"/>
                <a:gd name="T109" fmla="*/ 249 h 362"/>
                <a:gd name="T110" fmla="*/ 657 w 702"/>
                <a:gd name="T111" fmla="*/ 204 h 362"/>
                <a:gd name="T112" fmla="*/ 700 w 702"/>
                <a:gd name="T113" fmla="*/ 159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 h="362">
                  <a:moveTo>
                    <a:pt x="695" y="159"/>
                  </a:moveTo>
                  <a:lnTo>
                    <a:pt x="688" y="156"/>
                  </a:lnTo>
                  <a:lnTo>
                    <a:pt x="669" y="144"/>
                  </a:lnTo>
                  <a:lnTo>
                    <a:pt x="665" y="137"/>
                  </a:lnTo>
                  <a:lnTo>
                    <a:pt x="665" y="137"/>
                  </a:lnTo>
                  <a:lnTo>
                    <a:pt x="655" y="123"/>
                  </a:lnTo>
                  <a:lnTo>
                    <a:pt x="646" y="116"/>
                  </a:lnTo>
                  <a:lnTo>
                    <a:pt x="648" y="111"/>
                  </a:lnTo>
                  <a:lnTo>
                    <a:pt x="648" y="109"/>
                  </a:lnTo>
                  <a:lnTo>
                    <a:pt x="648" y="109"/>
                  </a:lnTo>
                  <a:lnTo>
                    <a:pt x="648" y="109"/>
                  </a:lnTo>
                  <a:lnTo>
                    <a:pt x="631" y="95"/>
                  </a:lnTo>
                  <a:lnTo>
                    <a:pt x="631" y="95"/>
                  </a:lnTo>
                  <a:lnTo>
                    <a:pt x="631" y="95"/>
                  </a:lnTo>
                  <a:lnTo>
                    <a:pt x="629" y="92"/>
                  </a:lnTo>
                  <a:lnTo>
                    <a:pt x="629" y="92"/>
                  </a:lnTo>
                  <a:lnTo>
                    <a:pt x="629" y="90"/>
                  </a:lnTo>
                  <a:lnTo>
                    <a:pt x="627" y="90"/>
                  </a:lnTo>
                  <a:lnTo>
                    <a:pt x="629" y="81"/>
                  </a:lnTo>
                  <a:lnTo>
                    <a:pt x="629" y="59"/>
                  </a:lnTo>
                  <a:lnTo>
                    <a:pt x="620" y="50"/>
                  </a:lnTo>
                  <a:lnTo>
                    <a:pt x="605" y="43"/>
                  </a:lnTo>
                  <a:lnTo>
                    <a:pt x="603" y="43"/>
                  </a:lnTo>
                  <a:lnTo>
                    <a:pt x="603" y="40"/>
                  </a:lnTo>
                  <a:lnTo>
                    <a:pt x="603" y="40"/>
                  </a:lnTo>
                  <a:lnTo>
                    <a:pt x="601" y="40"/>
                  </a:lnTo>
                  <a:lnTo>
                    <a:pt x="601" y="38"/>
                  </a:lnTo>
                  <a:lnTo>
                    <a:pt x="601" y="38"/>
                  </a:lnTo>
                  <a:lnTo>
                    <a:pt x="598" y="31"/>
                  </a:lnTo>
                  <a:lnTo>
                    <a:pt x="596" y="26"/>
                  </a:lnTo>
                  <a:lnTo>
                    <a:pt x="596" y="26"/>
                  </a:lnTo>
                  <a:lnTo>
                    <a:pt x="596" y="26"/>
                  </a:lnTo>
                  <a:lnTo>
                    <a:pt x="596" y="26"/>
                  </a:lnTo>
                  <a:lnTo>
                    <a:pt x="596" y="24"/>
                  </a:lnTo>
                  <a:lnTo>
                    <a:pt x="596" y="24"/>
                  </a:lnTo>
                  <a:lnTo>
                    <a:pt x="596" y="24"/>
                  </a:lnTo>
                  <a:lnTo>
                    <a:pt x="596" y="24"/>
                  </a:lnTo>
                  <a:lnTo>
                    <a:pt x="596" y="24"/>
                  </a:lnTo>
                  <a:lnTo>
                    <a:pt x="596" y="21"/>
                  </a:lnTo>
                  <a:lnTo>
                    <a:pt x="596" y="21"/>
                  </a:lnTo>
                  <a:lnTo>
                    <a:pt x="596" y="21"/>
                  </a:lnTo>
                  <a:lnTo>
                    <a:pt x="594" y="21"/>
                  </a:lnTo>
                  <a:lnTo>
                    <a:pt x="594" y="21"/>
                  </a:lnTo>
                  <a:lnTo>
                    <a:pt x="594" y="21"/>
                  </a:lnTo>
                  <a:lnTo>
                    <a:pt x="591" y="21"/>
                  </a:lnTo>
                  <a:lnTo>
                    <a:pt x="584" y="26"/>
                  </a:lnTo>
                  <a:lnTo>
                    <a:pt x="582" y="26"/>
                  </a:lnTo>
                  <a:lnTo>
                    <a:pt x="560" y="45"/>
                  </a:lnTo>
                  <a:lnTo>
                    <a:pt x="556" y="40"/>
                  </a:lnTo>
                  <a:lnTo>
                    <a:pt x="551" y="40"/>
                  </a:lnTo>
                  <a:lnTo>
                    <a:pt x="551" y="40"/>
                  </a:lnTo>
                  <a:lnTo>
                    <a:pt x="542" y="38"/>
                  </a:lnTo>
                  <a:lnTo>
                    <a:pt x="537" y="36"/>
                  </a:lnTo>
                  <a:lnTo>
                    <a:pt x="537" y="36"/>
                  </a:lnTo>
                  <a:lnTo>
                    <a:pt x="537" y="36"/>
                  </a:lnTo>
                  <a:lnTo>
                    <a:pt x="534" y="36"/>
                  </a:lnTo>
                  <a:lnTo>
                    <a:pt x="527" y="40"/>
                  </a:lnTo>
                  <a:lnTo>
                    <a:pt x="527" y="40"/>
                  </a:lnTo>
                  <a:lnTo>
                    <a:pt x="525" y="40"/>
                  </a:lnTo>
                  <a:lnTo>
                    <a:pt x="525" y="45"/>
                  </a:lnTo>
                  <a:lnTo>
                    <a:pt x="520" y="45"/>
                  </a:lnTo>
                  <a:lnTo>
                    <a:pt x="513" y="43"/>
                  </a:lnTo>
                  <a:lnTo>
                    <a:pt x="504" y="33"/>
                  </a:lnTo>
                  <a:lnTo>
                    <a:pt x="504" y="33"/>
                  </a:lnTo>
                  <a:lnTo>
                    <a:pt x="504" y="33"/>
                  </a:lnTo>
                  <a:lnTo>
                    <a:pt x="499" y="33"/>
                  </a:lnTo>
                  <a:lnTo>
                    <a:pt x="485" y="33"/>
                  </a:lnTo>
                  <a:lnTo>
                    <a:pt x="468" y="28"/>
                  </a:lnTo>
                  <a:lnTo>
                    <a:pt x="466" y="24"/>
                  </a:lnTo>
                  <a:lnTo>
                    <a:pt x="456" y="7"/>
                  </a:lnTo>
                  <a:lnTo>
                    <a:pt x="437" y="0"/>
                  </a:lnTo>
                  <a:lnTo>
                    <a:pt x="428" y="2"/>
                  </a:lnTo>
                  <a:lnTo>
                    <a:pt x="409" y="2"/>
                  </a:lnTo>
                  <a:lnTo>
                    <a:pt x="404" y="12"/>
                  </a:lnTo>
                  <a:lnTo>
                    <a:pt x="414" y="26"/>
                  </a:lnTo>
                  <a:lnTo>
                    <a:pt x="414" y="33"/>
                  </a:lnTo>
                  <a:lnTo>
                    <a:pt x="395" y="45"/>
                  </a:lnTo>
                  <a:lnTo>
                    <a:pt x="378" y="57"/>
                  </a:lnTo>
                  <a:lnTo>
                    <a:pt x="366" y="52"/>
                  </a:lnTo>
                  <a:lnTo>
                    <a:pt x="359" y="71"/>
                  </a:lnTo>
                  <a:lnTo>
                    <a:pt x="359" y="81"/>
                  </a:lnTo>
                  <a:lnTo>
                    <a:pt x="343" y="100"/>
                  </a:lnTo>
                  <a:lnTo>
                    <a:pt x="329" y="111"/>
                  </a:lnTo>
                  <a:lnTo>
                    <a:pt x="319" y="128"/>
                  </a:lnTo>
                  <a:lnTo>
                    <a:pt x="317" y="149"/>
                  </a:lnTo>
                  <a:lnTo>
                    <a:pt x="312" y="149"/>
                  </a:lnTo>
                  <a:lnTo>
                    <a:pt x="310" y="152"/>
                  </a:lnTo>
                  <a:lnTo>
                    <a:pt x="296" y="149"/>
                  </a:lnTo>
                  <a:lnTo>
                    <a:pt x="296" y="149"/>
                  </a:lnTo>
                  <a:lnTo>
                    <a:pt x="291" y="149"/>
                  </a:lnTo>
                  <a:lnTo>
                    <a:pt x="286" y="144"/>
                  </a:lnTo>
                  <a:lnTo>
                    <a:pt x="286" y="144"/>
                  </a:lnTo>
                  <a:lnTo>
                    <a:pt x="286" y="144"/>
                  </a:lnTo>
                  <a:lnTo>
                    <a:pt x="286" y="144"/>
                  </a:lnTo>
                  <a:lnTo>
                    <a:pt x="286" y="142"/>
                  </a:lnTo>
                  <a:lnTo>
                    <a:pt x="286" y="142"/>
                  </a:lnTo>
                  <a:lnTo>
                    <a:pt x="286" y="140"/>
                  </a:lnTo>
                  <a:lnTo>
                    <a:pt x="284" y="140"/>
                  </a:lnTo>
                  <a:lnTo>
                    <a:pt x="284" y="140"/>
                  </a:lnTo>
                  <a:lnTo>
                    <a:pt x="286" y="137"/>
                  </a:lnTo>
                  <a:lnTo>
                    <a:pt x="265" y="149"/>
                  </a:lnTo>
                  <a:lnTo>
                    <a:pt x="265" y="149"/>
                  </a:lnTo>
                  <a:lnTo>
                    <a:pt x="262" y="149"/>
                  </a:lnTo>
                  <a:lnTo>
                    <a:pt x="262" y="149"/>
                  </a:lnTo>
                  <a:lnTo>
                    <a:pt x="262" y="149"/>
                  </a:lnTo>
                  <a:lnTo>
                    <a:pt x="262" y="152"/>
                  </a:lnTo>
                  <a:lnTo>
                    <a:pt x="262" y="159"/>
                  </a:lnTo>
                  <a:lnTo>
                    <a:pt x="258" y="173"/>
                  </a:lnTo>
                  <a:lnTo>
                    <a:pt x="255" y="175"/>
                  </a:lnTo>
                  <a:lnTo>
                    <a:pt x="253" y="175"/>
                  </a:lnTo>
                  <a:lnTo>
                    <a:pt x="253" y="175"/>
                  </a:lnTo>
                  <a:lnTo>
                    <a:pt x="236" y="159"/>
                  </a:lnTo>
                  <a:lnTo>
                    <a:pt x="220" y="168"/>
                  </a:lnTo>
                  <a:lnTo>
                    <a:pt x="215" y="173"/>
                  </a:lnTo>
                  <a:lnTo>
                    <a:pt x="208" y="187"/>
                  </a:lnTo>
                  <a:lnTo>
                    <a:pt x="194" y="178"/>
                  </a:lnTo>
                  <a:lnTo>
                    <a:pt x="189" y="175"/>
                  </a:lnTo>
                  <a:lnTo>
                    <a:pt x="175" y="171"/>
                  </a:lnTo>
                  <a:lnTo>
                    <a:pt x="151" y="178"/>
                  </a:lnTo>
                  <a:lnTo>
                    <a:pt x="130" y="180"/>
                  </a:lnTo>
                  <a:lnTo>
                    <a:pt x="123" y="192"/>
                  </a:lnTo>
                  <a:lnTo>
                    <a:pt x="120" y="197"/>
                  </a:lnTo>
                  <a:lnTo>
                    <a:pt x="120" y="199"/>
                  </a:lnTo>
                  <a:lnTo>
                    <a:pt x="120" y="199"/>
                  </a:lnTo>
                  <a:lnTo>
                    <a:pt x="118" y="201"/>
                  </a:lnTo>
                  <a:lnTo>
                    <a:pt x="113" y="204"/>
                  </a:lnTo>
                  <a:lnTo>
                    <a:pt x="113" y="204"/>
                  </a:lnTo>
                  <a:lnTo>
                    <a:pt x="113" y="206"/>
                  </a:lnTo>
                  <a:lnTo>
                    <a:pt x="111" y="208"/>
                  </a:lnTo>
                  <a:lnTo>
                    <a:pt x="111" y="208"/>
                  </a:lnTo>
                  <a:lnTo>
                    <a:pt x="111" y="211"/>
                  </a:lnTo>
                  <a:lnTo>
                    <a:pt x="111" y="211"/>
                  </a:lnTo>
                  <a:lnTo>
                    <a:pt x="111" y="211"/>
                  </a:lnTo>
                  <a:lnTo>
                    <a:pt x="111" y="213"/>
                  </a:lnTo>
                  <a:lnTo>
                    <a:pt x="111" y="213"/>
                  </a:lnTo>
                  <a:lnTo>
                    <a:pt x="113" y="220"/>
                  </a:lnTo>
                  <a:lnTo>
                    <a:pt x="113" y="220"/>
                  </a:lnTo>
                  <a:lnTo>
                    <a:pt x="123" y="230"/>
                  </a:lnTo>
                  <a:lnTo>
                    <a:pt x="123" y="230"/>
                  </a:lnTo>
                  <a:lnTo>
                    <a:pt x="120" y="232"/>
                  </a:lnTo>
                  <a:lnTo>
                    <a:pt x="118" y="232"/>
                  </a:lnTo>
                  <a:lnTo>
                    <a:pt x="106" y="237"/>
                  </a:lnTo>
                  <a:lnTo>
                    <a:pt x="104" y="237"/>
                  </a:lnTo>
                  <a:lnTo>
                    <a:pt x="102" y="237"/>
                  </a:lnTo>
                  <a:lnTo>
                    <a:pt x="102" y="237"/>
                  </a:lnTo>
                  <a:lnTo>
                    <a:pt x="102" y="237"/>
                  </a:lnTo>
                  <a:lnTo>
                    <a:pt x="99" y="239"/>
                  </a:lnTo>
                  <a:lnTo>
                    <a:pt x="99" y="239"/>
                  </a:lnTo>
                  <a:lnTo>
                    <a:pt x="99" y="239"/>
                  </a:lnTo>
                  <a:lnTo>
                    <a:pt x="97" y="239"/>
                  </a:lnTo>
                  <a:lnTo>
                    <a:pt x="94" y="244"/>
                  </a:lnTo>
                  <a:lnTo>
                    <a:pt x="90" y="242"/>
                  </a:lnTo>
                  <a:lnTo>
                    <a:pt x="87" y="242"/>
                  </a:lnTo>
                  <a:lnTo>
                    <a:pt x="87" y="242"/>
                  </a:lnTo>
                  <a:lnTo>
                    <a:pt x="85" y="244"/>
                  </a:lnTo>
                  <a:lnTo>
                    <a:pt x="85" y="244"/>
                  </a:lnTo>
                  <a:lnTo>
                    <a:pt x="83" y="246"/>
                  </a:lnTo>
                  <a:lnTo>
                    <a:pt x="83" y="246"/>
                  </a:lnTo>
                  <a:lnTo>
                    <a:pt x="80" y="258"/>
                  </a:lnTo>
                  <a:lnTo>
                    <a:pt x="80" y="260"/>
                  </a:lnTo>
                  <a:lnTo>
                    <a:pt x="80" y="263"/>
                  </a:lnTo>
                  <a:lnTo>
                    <a:pt x="85" y="268"/>
                  </a:lnTo>
                  <a:lnTo>
                    <a:pt x="87" y="268"/>
                  </a:lnTo>
                  <a:lnTo>
                    <a:pt x="87" y="270"/>
                  </a:lnTo>
                  <a:lnTo>
                    <a:pt x="90" y="275"/>
                  </a:lnTo>
                  <a:lnTo>
                    <a:pt x="90" y="282"/>
                  </a:lnTo>
                  <a:lnTo>
                    <a:pt x="87" y="284"/>
                  </a:lnTo>
                  <a:lnTo>
                    <a:pt x="85" y="287"/>
                  </a:lnTo>
                  <a:lnTo>
                    <a:pt x="85" y="287"/>
                  </a:lnTo>
                  <a:lnTo>
                    <a:pt x="78" y="284"/>
                  </a:lnTo>
                  <a:lnTo>
                    <a:pt x="40" y="270"/>
                  </a:lnTo>
                  <a:lnTo>
                    <a:pt x="40" y="270"/>
                  </a:lnTo>
                  <a:lnTo>
                    <a:pt x="19" y="291"/>
                  </a:lnTo>
                  <a:lnTo>
                    <a:pt x="23" y="301"/>
                  </a:lnTo>
                  <a:lnTo>
                    <a:pt x="28" y="305"/>
                  </a:lnTo>
                  <a:lnTo>
                    <a:pt x="23" y="317"/>
                  </a:lnTo>
                  <a:lnTo>
                    <a:pt x="21" y="320"/>
                  </a:lnTo>
                  <a:lnTo>
                    <a:pt x="21" y="322"/>
                  </a:lnTo>
                  <a:lnTo>
                    <a:pt x="26" y="324"/>
                  </a:lnTo>
                  <a:lnTo>
                    <a:pt x="23" y="341"/>
                  </a:lnTo>
                  <a:lnTo>
                    <a:pt x="7" y="346"/>
                  </a:lnTo>
                  <a:lnTo>
                    <a:pt x="0" y="362"/>
                  </a:lnTo>
                  <a:lnTo>
                    <a:pt x="7" y="362"/>
                  </a:lnTo>
                  <a:lnTo>
                    <a:pt x="57" y="358"/>
                  </a:lnTo>
                  <a:lnTo>
                    <a:pt x="57" y="358"/>
                  </a:lnTo>
                  <a:lnTo>
                    <a:pt x="59" y="358"/>
                  </a:lnTo>
                  <a:lnTo>
                    <a:pt x="87" y="355"/>
                  </a:lnTo>
                  <a:lnTo>
                    <a:pt x="90" y="355"/>
                  </a:lnTo>
                  <a:lnTo>
                    <a:pt x="132" y="353"/>
                  </a:lnTo>
                  <a:lnTo>
                    <a:pt x="130" y="331"/>
                  </a:lnTo>
                  <a:lnTo>
                    <a:pt x="135" y="329"/>
                  </a:lnTo>
                  <a:lnTo>
                    <a:pt x="151" y="331"/>
                  </a:lnTo>
                  <a:lnTo>
                    <a:pt x="151" y="334"/>
                  </a:lnTo>
                  <a:lnTo>
                    <a:pt x="165" y="331"/>
                  </a:lnTo>
                  <a:lnTo>
                    <a:pt x="172" y="331"/>
                  </a:lnTo>
                  <a:lnTo>
                    <a:pt x="201" y="329"/>
                  </a:lnTo>
                  <a:lnTo>
                    <a:pt x="222" y="327"/>
                  </a:lnTo>
                  <a:lnTo>
                    <a:pt x="227" y="327"/>
                  </a:lnTo>
                  <a:lnTo>
                    <a:pt x="255" y="322"/>
                  </a:lnTo>
                  <a:lnTo>
                    <a:pt x="277" y="322"/>
                  </a:lnTo>
                  <a:lnTo>
                    <a:pt x="291" y="320"/>
                  </a:lnTo>
                  <a:lnTo>
                    <a:pt x="310" y="317"/>
                  </a:lnTo>
                  <a:lnTo>
                    <a:pt x="333" y="317"/>
                  </a:lnTo>
                  <a:lnTo>
                    <a:pt x="350" y="317"/>
                  </a:lnTo>
                  <a:lnTo>
                    <a:pt x="385" y="313"/>
                  </a:lnTo>
                  <a:lnTo>
                    <a:pt x="397" y="310"/>
                  </a:lnTo>
                  <a:lnTo>
                    <a:pt x="400" y="310"/>
                  </a:lnTo>
                  <a:lnTo>
                    <a:pt x="430" y="308"/>
                  </a:lnTo>
                  <a:lnTo>
                    <a:pt x="447" y="308"/>
                  </a:lnTo>
                  <a:lnTo>
                    <a:pt x="449" y="308"/>
                  </a:lnTo>
                  <a:lnTo>
                    <a:pt x="499" y="303"/>
                  </a:lnTo>
                  <a:lnTo>
                    <a:pt x="501" y="303"/>
                  </a:lnTo>
                  <a:lnTo>
                    <a:pt x="525" y="301"/>
                  </a:lnTo>
                  <a:lnTo>
                    <a:pt x="530" y="298"/>
                  </a:lnTo>
                  <a:lnTo>
                    <a:pt x="556" y="294"/>
                  </a:lnTo>
                  <a:lnTo>
                    <a:pt x="575" y="284"/>
                  </a:lnTo>
                  <a:lnTo>
                    <a:pt x="584" y="279"/>
                  </a:lnTo>
                  <a:lnTo>
                    <a:pt x="605" y="268"/>
                  </a:lnTo>
                  <a:lnTo>
                    <a:pt x="624" y="251"/>
                  </a:lnTo>
                  <a:lnTo>
                    <a:pt x="627" y="249"/>
                  </a:lnTo>
                  <a:lnTo>
                    <a:pt x="627" y="239"/>
                  </a:lnTo>
                  <a:lnTo>
                    <a:pt x="653" y="208"/>
                  </a:lnTo>
                  <a:lnTo>
                    <a:pt x="653" y="206"/>
                  </a:lnTo>
                  <a:lnTo>
                    <a:pt x="657" y="204"/>
                  </a:lnTo>
                  <a:lnTo>
                    <a:pt x="672" y="197"/>
                  </a:lnTo>
                  <a:lnTo>
                    <a:pt x="674" y="192"/>
                  </a:lnTo>
                  <a:lnTo>
                    <a:pt x="702" y="156"/>
                  </a:lnTo>
                  <a:lnTo>
                    <a:pt x="700" y="159"/>
                  </a:lnTo>
                  <a:lnTo>
                    <a:pt x="695" y="159"/>
                  </a:lnTo>
                  <a:close/>
                </a:path>
              </a:pathLst>
            </a:custGeom>
            <a:solidFill>
              <a:schemeClr val="accent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7" name="Kauai"/>
            <p:cNvSpPr>
              <a:spLocks noEditPoints="1"/>
            </p:cNvSpPr>
            <p:nvPr/>
          </p:nvSpPr>
          <p:spPr bwMode="auto">
            <a:xfrm>
              <a:off x="2881064" y="5462687"/>
              <a:ext cx="169863" cy="90488"/>
            </a:xfrm>
            <a:custGeom>
              <a:avLst/>
              <a:gdLst>
                <a:gd name="T0" fmla="*/ 104 w 107"/>
                <a:gd name="T1" fmla="*/ 2 h 57"/>
                <a:gd name="T2" fmla="*/ 107 w 107"/>
                <a:gd name="T3" fmla="*/ 7 h 57"/>
                <a:gd name="T4" fmla="*/ 107 w 107"/>
                <a:gd name="T5" fmla="*/ 12 h 57"/>
                <a:gd name="T6" fmla="*/ 102 w 107"/>
                <a:gd name="T7" fmla="*/ 21 h 57"/>
                <a:gd name="T8" fmla="*/ 102 w 107"/>
                <a:gd name="T9" fmla="*/ 31 h 57"/>
                <a:gd name="T10" fmla="*/ 95 w 107"/>
                <a:gd name="T11" fmla="*/ 38 h 57"/>
                <a:gd name="T12" fmla="*/ 90 w 107"/>
                <a:gd name="T13" fmla="*/ 43 h 57"/>
                <a:gd name="T14" fmla="*/ 71 w 107"/>
                <a:gd name="T15" fmla="*/ 40 h 57"/>
                <a:gd name="T16" fmla="*/ 64 w 107"/>
                <a:gd name="T17" fmla="*/ 33 h 57"/>
                <a:gd name="T18" fmla="*/ 55 w 107"/>
                <a:gd name="T19" fmla="*/ 31 h 57"/>
                <a:gd name="T20" fmla="*/ 50 w 107"/>
                <a:gd name="T21" fmla="*/ 26 h 57"/>
                <a:gd name="T22" fmla="*/ 50 w 107"/>
                <a:gd name="T23" fmla="*/ 21 h 57"/>
                <a:gd name="T24" fmla="*/ 55 w 107"/>
                <a:gd name="T25" fmla="*/ 14 h 57"/>
                <a:gd name="T26" fmla="*/ 74 w 107"/>
                <a:gd name="T27" fmla="*/ 0 h 57"/>
                <a:gd name="T28" fmla="*/ 85 w 107"/>
                <a:gd name="T29" fmla="*/ 0 h 57"/>
                <a:gd name="T30" fmla="*/ 97 w 107"/>
                <a:gd name="T31" fmla="*/ 0 h 57"/>
                <a:gd name="T32" fmla="*/ 104 w 107"/>
                <a:gd name="T33" fmla="*/ 2 h 57"/>
                <a:gd name="T34" fmla="*/ 12 w 107"/>
                <a:gd name="T35" fmla="*/ 38 h 57"/>
                <a:gd name="T36" fmla="*/ 3 w 107"/>
                <a:gd name="T37" fmla="*/ 45 h 57"/>
                <a:gd name="T38" fmla="*/ 0 w 107"/>
                <a:gd name="T39" fmla="*/ 54 h 57"/>
                <a:gd name="T40" fmla="*/ 3 w 107"/>
                <a:gd name="T41" fmla="*/ 57 h 57"/>
                <a:gd name="T42" fmla="*/ 5 w 107"/>
                <a:gd name="T43" fmla="*/ 57 h 57"/>
                <a:gd name="T44" fmla="*/ 10 w 107"/>
                <a:gd name="T45" fmla="*/ 47 h 57"/>
                <a:gd name="T46" fmla="*/ 19 w 107"/>
                <a:gd name="T47" fmla="*/ 45 h 57"/>
                <a:gd name="T48" fmla="*/ 19 w 107"/>
                <a:gd name="T49" fmla="*/ 31 h 57"/>
                <a:gd name="T50" fmla="*/ 14 w 107"/>
                <a:gd name="T51" fmla="*/ 31 h 57"/>
                <a:gd name="T52" fmla="*/ 12 w 107"/>
                <a:gd name="T53" fmla="*/ 3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 h="57">
                  <a:moveTo>
                    <a:pt x="104" y="2"/>
                  </a:moveTo>
                  <a:lnTo>
                    <a:pt x="107" y="7"/>
                  </a:lnTo>
                  <a:lnTo>
                    <a:pt x="107" y="12"/>
                  </a:lnTo>
                  <a:lnTo>
                    <a:pt x="102" y="21"/>
                  </a:lnTo>
                  <a:lnTo>
                    <a:pt x="102" y="31"/>
                  </a:lnTo>
                  <a:lnTo>
                    <a:pt x="95" y="38"/>
                  </a:lnTo>
                  <a:lnTo>
                    <a:pt x="90" y="43"/>
                  </a:lnTo>
                  <a:lnTo>
                    <a:pt x="71" y="40"/>
                  </a:lnTo>
                  <a:lnTo>
                    <a:pt x="64" y="33"/>
                  </a:lnTo>
                  <a:lnTo>
                    <a:pt x="55" y="31"/>
                  </a:lnTo>
                  <a:lnTo>
                    <a:pt x="50" y="26"/>
                  </a:lnTo>
                  <a:lnTo>
                    <a:pt x="50" y="21"/>
                  </a:lnTo>
                  <a:lnTo>
                    <a:pt x="55" y="14"/>
                  </a:lnTo>
                  <a:lnTo>
                    <a:pt x="74" y="0"/>
                  </a:lnTo>
                  <a:lnTo>
                    <a:pt x="85" y="0"/>
                  </a:lnTo>
                  <a:lnTo>
                    <a:pt x="97" y="0"/>
                  </a:lnTo>
                  <a:lnTo>
                    <a:pt x="104" y="2"/>
                  </a:lnTo>
                  <a:close/>
                  <a:moveTo>
                    <a:pt x="12" y="38"/>
                  </a:moveTo>
                  <a:lnTo>
                    <a:pt x="3" y="45"/>
                  </a:lnTo>
                  <a:lnTo>
                    <a:pt x="0" y="54"/>
                  </a:lnTo>
                  <a:lnTo>
                    <a:pt x="3" y="57"/>
                  </a:lnTo>
                  <a:lnTo>
                    <a:pt x="5" y="57"/>
                  </a:lnTo>
                  <a:lnTo>
                    <a:pt x="10" y="47"/>
                  </a:lnTo>
                  <a:lnTo>
                    <a:pt x="19" y="45"/>
                  </a:lnTo>
                  <a:lnTo>
                    <a:pt x="19" y="31"/>
                  </a:lnTo>
                  <a:lnTo>
                    <a:pt x="14" y="31"/>
                  </a:lnTo>
                  <a:lnTo>
                    <a:pt x="12" y="38"/>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3" name="Kansas"/>
            <p:cNvSpPr>
              <a:spLocks/>
            </p:cNvSpPr>
            <p:nvPr/>
          </p:nvSpPr>
          <p:spPr bwMode="auto">
            <a:xfrm>
              <a:off x="3887539" y="3038575"/>
              <a:ext cx="1141413" cy="612775"/>
            </a:xfrm>
            <a:custGeom>
              <a:avLst/>
              <a:gdLst>
                <a:gd name="T0" fmla="*/ 719 w 719"/>
                <a:gd name="T1" fmla="*/ 341 h 386"/>
                <a:gd name="T2" fmla="*/ 717 w 719"/>
                <a:gd name="T3" fmla="*/ 303 h 386"/>
                <a:gd name="T4" fmla="*/ 717 w 719"/>
                <a:gd name="T5" fmla="*/ 256 h 386"/>
                <a:gd name="T6" fmla="*/ 717 w 719"/>
                <a:gd name="T7" fmla="*/ 204 h 386"/>
                <a:gd name="T8" fmla="*/ 717 w 719"/>
                <a:gd name="T9" fmla="*/ 159 h 386"/>
                <a:gd name="T10" fmla="*/ 717 w 719"/>
                <a:gd name="T11" fmla="*/ 126 h 386"/>
                <a:gd name="T12" fmla="*/ 698 w 719"/>
                <a:gd name="T13" fmla="*/ 116 h 386"/>
                <a:gd name="T14" fmla="*/ 670 w 719"/>
                <a:gd name="T15" fmla="*/ 74 h 386"/>
                <a:gd name="T16" fmla="*/ 675 w 719"/>
                <a:gd name="T17" fmla="*/ 62 h 386"/>
                <a:gd name="T18" fmla="*/ 677 w 719"/>
                <a:gd name="T19" fmla="*/ 57 h 386"/>
                <a:gd name="T20" fmla="*/ 686 w 719"/>
                <a:gd name="T21" fmla="*/ 50 h 386"/>
                <a:gd name="T22" fmla="*/ 689 w 719"/>
                <a:gd name="T23" fmla="*/ 43 h 386"/>
                <a:gd name="T24" fmla="*/ 679 w 719"/>
                <a:gd name="T25" fmla="*/ 29 h 386"/>
                <a:gd name="T26" fmla="*/ 677 w 719"/>
                <a:gd name="T27" fmla="*/ 33 h 386"/>
                <a:gd name="T28" fmla="*/ 675 w 719"/>
                <a:gd name="T29" fmla="*/ 33 h 386"/>
                <a:gd name="T30" fmla="*/ 670 w 719"/>
                <a:gd name="T31" fmla="*/ 33 h 386"/>
                <a:gd name="T32" fmla="*/ 667 w 719"/>
                <a:gd name="T33" fmla="*/ 33 h 386"/>
                <a:gd name="T34" fmla="*/ 663 w 719"/>
                <a:gd name="T35" fmla="*/ 29 h 386"/>
                <a:gd name="T36" fmla="*/ 651 w 719"/>
                <a:gd name="T37" fmla="*/ 19 h 386"/>
                <a:gd name="T38" fmla="*/ 646 w 719"/>
                <a:gd name="T39" fmla="*/ 17 h 386"/>
                <a:gd name="T40" fmla="*/ 585 w 719"/>
                <a:gd name="T41" fmla="*/ 17 h 386"/>
                <a:gd name="T42" fmla="*/ 542 w 719"/>
                <a:gd name="T43" fmla="*/ 17 h 386"/>
                <a:gd name="T44" fmla="*/ 499 w 719"/>
                <a:gd name="T45" fmla="*/ 17 h 386"/>
                <a:gd name="T46" fmla="*/ 417 w 719"/>
                <a:gd name="T47" fmla="*/ 17 h 386"/>
                <a:gd name="T48" fmla="*/ 374 w 719"/>
                <a:gd name="T49" fmla="*/ 14 h 386"/>
                <a:gd name="T50" fmla="*/ 331 w 719"/>
                <a:gd name="T51" fmla="*/ 14 h 386"/>
                <a:gd name="T52" fmla="*/ 291 w 719"/>
                <a:gd name="T53" fmla="*/ 12 h 386"/>
                <a:gd name="T54" fmla="*/ 197 w 719"/>
                <a:gd name="T55" fmla="*/ 10 h 386"/>
                <a:gd name="T56" fmla="*/ 145 w 719"/>
                <a:gd name="T57" fmla="*/ 7 h 386"/>
                <a:gd name="T58" fmla="*/ 90 w 719"/>
                <a:gd name="T59" fmla="*/ 3 h 386"/>
                <a:gd name="T60" fmla="*/ 24 w 719"/>
                <a:gd name="T61" fmla="*/ 0 h 386"/>
                <a:gd name="T62" fmla="*/ 22 w 719"/>
                <a:gd name="T63" fmla="*/ 52 h 386"/>
                <a:gd name="T64" fmla="*/ 17 w 719"/>
                <a:gd name="T65" fmla="*/ 116 h 386"/>
                <a:gd name="T66" fmla="*/ 14 w 719"/>
                <a:gd name="T67" fmla="*/ 171 h 386"/>
                <a:gd name="T68" fmla="*/ 10 w 719"/>
                <a:gd name="T69" fmla="*/ 213 h 386"/>
                <a:gd name="T70" fmla="*/ 7 w 719"/>
                <a:gd name="T71" fmla="*/ 289 h 386"/>
                <a:gd name="T72" fmla="*/ 0 w 719"/>
                <a:gd name="T73" fmla="*/ 369 h 386"/>
                <a:gd name="T74" fmla="*/ 48 w 719"/>
                <a:gd name="T75" fmla="*/ 372 h 386"/>
                <a:gd name="T76" fmla="*/ 107 w 719"/>
                <a:gd name="T77" fmla="*/ 374 h 386"/>
                <a:gd name="T78" fmla="*/ 190 w 719"/>
                <a:gd name="T79" fmla="*/ 379 h 386"/>
                <a:gd name="T80" fmla="*/ 244 w 719"/>
                <a:gd name="T81" fmla="*/ 381 h 386"/>
                <a:gd name="T82" fmla="*/ 296 w 719"/>
                <a:gd name="T83" fmla="*/ 381 h 386"/>
                <a:gd name="T84" fmla="*/ 357 w 719"/>
                <a:gd name="T85" fmla="*/ 384 h 386"/>
                <a:gd name="T86" fmla="*/ 412 w 719"/>
                <a:gd name="T87" fmla="*/ 386 h 386"/>
                <a:gd name="T88" fmla="*/ 473 w 719"/>
                <a:gd name="T89" fmla="*/ 386 h 386"/>
                <a:gd name="T90" fmla="*/ 535 w 719"/>
                <a:gd name="T91" fmla="*/ 386 h 386"/>
                <a:gd name="T92" fmla="*/ 606 w 719"/>
                <a:gd name="T93" fmla="*/ 386 h 386"/>
                <a:gd name="T94" fmla="*/ 644 w 719"/>
                <a:gd name="T95" fmla="*/ 386 h 386"/>
                <a:gd name="T96" fmla="*/ 682 w 719"/>
                <a:gd name="T97" fmla="*/ 386 h 386"/>
                <a:gd name="T98" fmla="*/ 719 w 719"/>
                <a:gd name="T99" fmla="*/ 379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19" h="386">
                  <a:moveTo>
                    <a:pt x="719" y="343"/>
                  </a:moveTo>
                  <a:lnTo>
                    <a:pt x="719" y="341"/>
                  </a:lnTo>
                  <a:lnTo>
                    <a:pt x="717" y="306"/>
                  </a:lnTo>
                  <a:lnTo>
                    <a:pt x="717" y="303"/>
                  </a:lnTo>
                  <a:lnTo>
                    <a:pt x="717" y="258"/>
                  </a:lnTo>
                  <a:lnTo>
                    <a:pt x="717" y="256"/>
                  </a:lnTo>
                  <a:lnTo>
                    <a:pt x="717" y="216"/>
                  </a:lnTo>
                  <a:lnTo>
                    <a:pt x="717" y="204"/>
                  </a:lnTo>
                  <a:lnTo>
                    <a:pt x="717" y="173"/>
                  </a:lnTo>
                  <a:lnTo>
                    <a:pt x="717" y="159"/>
                  </a:lnTo>
                  <a:lnTo>
                    <a:pt x="717" y="135"/>
                  </a:lnTo>
                  <a:lnTo>
                    <a:pt x="717" y="126"/>
                  </a:lnTo>
                  <a:lnTo>
                    <a:pt x="717" y="121"/>
                  </a:lnTo>
                  <a:lnTo>
                    <a:pt x="698" y="116"/>
                  </a:lnTo>
                  <a:lnTo>
                    <a:pt x="682" y="88"/>
                  </a:lnTo>
                  <a:lnTo>
                    <a:pt x="670" y="74"/>
                  </a:lnTo>
                  <a:lnTo>
                    <a:pt x="672" y="64"/>
                  </a:lnTo>
                  <a:lnTo>
                    <a:pt x="675" y="62"/>
                  </a:lnTo>
                  <a:lnTo>
                    <a:pt x="677" y="57"/>
                  </a:lnTo>
                  <a:lnTo>
                    <a:pt x="677" y="57"/>
                  </a:lnTo>
                  <a:lnTo>
                    <a:pt x="684" y="50"/>
                  </a:lnTo>
                  <a:lnTo>
                    <a:pt x="686" y="50"/>
                  </a:lnTo>
                  <a:lnTo>
                    <a:pt x="689" y="45"/>
                  </a:lnTo>
                  <a:lnTo>
                    <a:pt x="689" y="43"/>
                  </a:lnTo>
                  <a:lnTo>
                    <a:pt x="686" y="38"/>
                  </a:lnTo>
                  <a:lnTo>
                    <a:pt x="679" y="29"/>
                  </a:lnTo>
                  <a:lnTo>
                    <a:pt x="677" y="33"/>
                  </a:lnTo>
                  <a:lnTo>
                    <a:pt x="677" y="33"/>
                  </a:lnTo>
                  <a:lnTo>
                    <a:pt x="675" y="33"/>
                  </a:lnTo>
                  <a:lnTo>
                    <a:pt x="675" y="33"/>
                  </a:lnTo>
                  <a:lnTo>
                    <a:pt x="672" y="33"/>
                  </a:lnTo>
                  <a:lnTo>
                    <a:pt x="670" y="33"/>
                  </a:lnTo>
                  <a:lnTo>
                    <a:pt x="670" y="33"/>
                  </a:lnTo>
                  <a:lnTo>
                    <a:pt x="667" y="33"/>
                  </a:lnTo>
                  <a:lnTo>
                    <a:pt x="665" y="33"/>
                  </a:lnTo>
                  <a:lnTo>
                    <a:pt x="663" y="29"/>
                  </a:lnTo>
                  <a:lnTo>
                    <a:pt x="651" y="19"/>
                  </a:lnTo>
                  <a:lnTo>
                    <a:pt x="651" y="19"/>
                  </a:lnTo>
                  <a:lnTo>
                    <a:pt x="651" y="17"/>
                  </a:lnTo>
                  <a:lnTo>
                    <a:pt x="646" y="17"/>
                  </a:lnTo>
                  <a:lnTo>
                    <a:pt x="606" y="17"/>
                  </a:lnTo>
                  <a:lnTo>
                    <a:pt x="585" y="17"/>
                  </a:lnTo>
                  <a:lnTo>
                    <a:pt x="563" y="17"/>
                  </a:lnTo>
                  <a:lnTo>
                    <a:pt x="542" y="17"/>
                  </a:lnTo>
                  <a:lnTo>
                    <a:pt x="511" y="17"/>
                  </a:lnTo>
                  <a:lnTo>
                    <a:pt x="499" y="17"/>
                  </a:lnTo>
                  <a:lnTo>
                    <a:pt x="459" y="17"/>
                  </a:lnTo>
                  <a:lnTo>
                    <a:pt x="417" y="17"/>
                  </a:lnTo>
                  <a:lnTo>
                    <a:pt x="407" y="17"/>
                  </a:lnTo>
                  <a:lnTo>
                    <a:pt x="374" y="14"/>
                  </a:lnTo>
                  <a:lnTo>
                    <a:pt x="353" y="14"/>
                  </a:lnTo>
                  <a:lnTo>
                    <a:pt x="331" y="14"/>
                  </a:lnTo>
                  <a:lnTo>
                    <a:pt x="301" y="12"/>
                  </a:lnTo>
                  <a:lnTo>
                    <a:pt x="291" y="12"/>
                  </a:lnTo>
                  <a:lnTo>
                    <a:pt x="249" y="12"/>
                  </a:lnTo>
                  <a:lnTo>
                    <a:pt x="197" y="10"/>
                  </a:lnTo>
                  <a:lnTo>
                    <a:pt x="197" y="10"/>
                  </a:lnTo>
                  <a:lnTo>
                    <a:pt x="145" y="7"/>
                  </a:lnTo>
                  <a:lnTo>
                    <a:pt x="145" y="7"/>
                  </a:lnTo>
                  <a:lnTo>
                    <a:pt x="90" y="3"/>
                  </a:lnTo>
                  <a:lnTo>
                    <a:pt x="83" y="3"/>
                  </a:lnTo>
                  <a:lnTo>
                    <a:pt x="24" y="0"/>
                  </a:lnTo>
                  <a:lnTo>
                    <a:pt x="22" y="52"/>
                  </a:lnTo>
                  <a:lnTo>
                    <a:pt x="22" y="52"/>
                  </a:lnTo>
                  <a:lnTo>
                    <a:pt x="17" y="107"/>
                  </a:lnTo>
                  <a:lnTo>
                    <a:pt x="17" y="116"/>
                  </a:lnTo>
                  <a:lnTo>
                    <a:pt x="14" y="159"/>
                  </a:lnTo>
                  <a:lnTo>
                    <a:pt x="14" y="171"/>
                  </a:lnTo>
                  <a:lnTo>
                    <a:pt x="10" y="213"/>
                  </a:lnTo>
                  <a:lnTo>
                    <a:pt x="10" y="213"/>
                  </a:lnTo>
                  <a:lnTo>
                    <a:pt x="7" y="277"/>
                  </a:lnTo>
                  <a:lnTo>
                    <a:pt x="7" y="289"/>
                  </a:lnTo>
                  <a:lnTo>
                    <a:pt x="5" y="320"/>
                  </a:lnTo>
                  <a:lnTo>
                    <a:pt x="0" y="369"/>
                  </a:lnTo>
                  <a:lnTo>
                    <a:pt x="3" y="369"/>
                  </a:lnTo>
                  <a:lnTo>
                    <a:pt x="48" y="372"/>
                  </a:lnTo>
                  <a:lnTo>
                    <a:pt x="95" y="374"/>
                  </a:lnTo>
                  <a:lnTo>
                    <a:pt x="107" y="374"/>
                  </a:lnTo>
                  <a:lnTo>
                    <a:pt x="137" y="377"/>
                  </a:lnTo>
                  <a:lnTo>
                    <a:pt x="190" y="379"/>
                  </a:lnTo>
                  <a:lnTo>
                    <a:pt x="199" y="379"/>
                  </a:lnTo>
                  <a:lnTo>
                    <a:pt x="244" y="381"/>
                  </a:lnTo>
                  <a:lnTo>
                    <a:pt x="251" y="381"/>
                  </a:lnTo>
                  <a:lnTo>
                    <a:pt x="296" y="381"/>
                  </a:lnTo>
                  <a:lnTo>
                    <a:pt x="339" y="384"/>
                  </a:lnTo>
                  <a:lnTo>
                    <a:pt x="357" y="384"/>
                  </a:lnTo>
                  <a:lnTo>
                    <a:pt x="381" y="386"/>
                  </a:lnTo>
                  <a:lnTo>
                    <a:pt x="412" y="386"/>
                  </a:lnTo>
                  <a:lnTo>
                    <a:pt x="445" y="386"/>
                  </a:lnTo>
                  <a:lnTo>
                    <a:pt x="473" y="386"/>
                  </a:lnTo>
                  <a:lnTo>
                    <a:pt x="514" y="386"/>
                  </a:lnTo>
                  <a:lnTo>
                    <a:pt x="535" y="386"/>
                  </a:lnTo>
                  <a:lnTo>
                    <a:pt x="585" y="386"/>
                  </a:lnTo>
                  <a:lnTo>
                    <a:pt x="606" y="386"/>
                  </a:lnTo>
                  <a:lnTo>
                    <a:pt x="632" y="386"/>
                  </a:lnTo>
                  <a:lnTo>
                    <a:pt x="644" y="386"/>
                  </a:lnTo>
                  <a:lnTo>
                    <a:pt x="675" y="386"/>
                  </a:lnTo>
                  <a:lnTo>
                    <a:pt x="682" y="386"/>
                  </a:lnTo>
                  <a:lnTo>
                    <a:pt x="719" y="386"/>
                  </a:lnTo>
                  <a:lnTo>
                    <a:pt x="719" y="379"/>
                  </a:lnTo>
                  <a:lnTo>
                    <a:pt x="719" y="343"/>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9" name="Iowa"/>
            <p:cNvSpPr>
              <a:spLocks/>
            </p:cNvSpPr>
            <p:nvPr/>
          </p:nvSpPr>
          <p:spPr bwMode="auto">
            <a:xfrm>
              <a:off x="4733677" y="2365475"/>
              <a:ext cx="923925" cy="609600"/>
            </a:xfrm>
            <a:custGeom>
              <a:avLst/>
              <a:gdLst>
                <a:gd name="T0" fmla="*/ 9 w 582"/>
                <a:gd name="T1" fmla="*/ 45 h 384"/>
                <a:gd name="T2" fmla="*/ 14 w 582"/>
                <a:gd name="T3" fmla="*/ 60 h 384"/>
                <a:gd name="T4" fmla="*/ 2 w 582"/>
                <a:gd name="T5" fmla="*/ 93 h 384"/>
                <a:gd name="T6" fmla="*/ 4 w 582"/>
                <a:gd name="T7" fmla="*/ 114 h 384"/>
                <a:gd name="T8" fmla="*/ 14 w 582"/>
                <a:gd name="T9" fmla="*/ 135 h 384"/>
                <a:gd name="T10" fmla="*/ 18 w 582"/>
                <a:gd name="T11" fmla="*/ 138 h 384"/>
                <a:gd name="T12" fmla="*/ 18 w 582"/>
                <a:gd name="T13" fmla="*/ 143 h 384"/>
                <a:gd name="T14" fmla="*/ 21 w 582"/>
                <a:gd name="T15" fmla="*/ 169 h 384"/>
                <a:gd name="T16" fmla="*/ 42 w 582"/>
                <a:gd name="T17" fmla="*/ 235 h 384"/>
                <a:gd name="T18" fmla="*/ 59 w 582"/>
                <a:gd name="T19" fmla="*/ 294 h 384"/>
                <a:gd name="T20" fmla="*/ 68 w 582"/>
                <a:gd name="T21" fmla="*/ 332 h 384"/>
                <a:gd name="T22" fmla="*/ 111 w 582"/>
                <a:gd name="T23" fmla="*/ 370 h 384"/>
                <a:gd name="T24" fmla="*/ 179 w 582"/>
                <a:gd name="T25" fmla="*/ 370 h 384"/>
                <a:gd name="T26" fmla="*/ 236 w 582"/>
                <a:gd name="T27" fmla="*/ 370 h 384"/>
                <a:gd name="T28" fmla="*/ 295 w 582"/>
                <a:gd name="T29" fmla="*/ 367 h 384"/>
                <a:gd name="T30" fmla="*/ 362 w 582"/>
                <a:gd name="T31" fmla="*/ 363 h 384"/>
                <a:gd name="T32" fmla="*/ 425 w 582"/>
                <a:gd name="T33" fmla="*/ 360 h 384"/>
                <a:gd name="T34" fmla="*/ 456 w 582"/>
                <a:gd name="T35" fmla="*/ 365 h 384"/>
                <a:gd name="T36" fmla="*/ 456 w 582"/>
                <a:gd name="T37" fmla="*/ 370 h 384"/>
                <a:gd name="T38" fmla="*/ 475 w 582"/>
                <a:gd name="T39" fmla="*/ 384 h 384"/>
                <a:gd name="T40" fmla="*/ 480 w 582"/>
                <a:gd name="T41" fmla="*/ 382 h 384"/>
                <a:gd name="T42" fmla="*/ 480 w 582"/>
                <a:gd name="T43" fmla="*/ 367 h 384"/>
                <a:gd name="T44" fmla="*/ 475 w 582"/>
                <a:gd name="T45" fmla="*/ 365 h 384"/>
                <a:gd name="T46" fmla="*/ 480 w 582"/>
                <a:gd name="T47" fmla="*/ 358 h 384"/>
                <a:gd name="T48" fmla="*/ 482 w 582"/>
                <a:gd name="T49" fmla="*/ 356 h 384"/>
                <a:gd name="T50" fmla="*/ 489 w 582"/>
                <a:gd name="T51" fmla="*/ 353 h 384"/>
                <a:gd name="T52" fmla="*/ 496 w 582"/>
                <a:gd name="T53" fmla="*/ 351 h 384"/>
                <a:gd name="T54" fmla="*/ 504 w 582"/>
                <a:gd name="T55" fmla="*/ 330 h 384"/>
                <a:gd name="T56" fmla="*/ 513 w 582"/>
                <a:gd name="T57" fmla="*/ 315 h 384"/>
                <a:gd name="T58" fmla="*/ 515 w 582"/>
                <a:gd name="T59" fmla="*/ 301 h 384"/>
                <a:gd name="T60" fmla="*/ 515 w 582"/>
                <a:gd name="T61" fmla="*/ 296 h 384"/>
                <a:gd name="T62" fmla="*/ 511 w 582"/>
                <a:gd name="T63" fmla="*/ 287 h 384"/>
                <a:gd name="T64" fmla="*/ 504 w 582"/>
                <a:gd name="T65" fmla="*/ 285 h 384"/>
                <a:gd name="T66" fmla="*/ 501 w 582"/>
                <a:gd name="T67" fmla="*/ 266 h 384"/>
                <a:gd name="T68" fmla="*/ 504 w 582"/>
                <a:gd name="T69" fmla="*/ 256 h 384"/>
                <a:gd name="T70" fmla="*/ 504 w 582"/>
                <a:gd name="T71" fmla="*/ 256 h 384"/>
                <a:gd name="T72" fmla="*/ 520 w 582"/>
                <a:gd name="T73" fmla="*/ 249 h 384"/>
                <a:gd name="T74" fmla="*/ 532 w 582"/>
                <a:gd name="T75" fmla="*/ 249 h 384"/>
                <a:gd name="T76" fmla="*/ 560 w 582"/>
                <a:gd name="T77" fmla="*/ 232 h 384"/>
                <a:gd name="T78" fmla="*/ 574 w 582"/>
                <a:gd name="T79" fmla="*/ 206 h 384"/>
                <a:gd name="T80" fmla="*/ 565 w 582"/>
                <a:gd name="T81" fmla="*/ 157 h 384"/>
                <a:gd name="T82" fmla="*/ 558 w 582"/>
                <a:gd name="T83" fmla="*/ 152 h 384"/>
                <a:gd name="T84" fmla="*/ 553 w 582"/>
                <a:gd name="T85" fmla="*/ 150 h 384"/>
                <a:gd name="T86" fmla="*/ 553 w 582"/>
                <a:gd name="T87" fmla="*/ 145 h 384"/>
                <a:gd name="T88" fmla="*/ 553 w 582"/>
                <a:gd name="T89" fmla="*/ 140 h 384"/>
                <a:gd name="T90" fmla="*/ 548 w 582"/>
                <a:gd name="T91" fmla="*/ 133 h 384"/>
                <a:gd name="T92" fmla="*/ 532 w 582"/>
                <a:gd name="T93" fmla="*/ 124 h 384"/>
                <a:gd name="T94" fmla="*/ 532 w 582"/>
                <a:gd name="T95" fmla="*/ 121 h 384"/>
                <a:gd name="T96" fmla="*/ 532 w 582"/>
                <a:gd name="T97" fmla="*/ 119 h 384"/>
                <a:gd name="T98" fmla="*/ 527 w 582"/>
                <a:gd name="T99" fmla="*/ 105 h 384"/>
                <a:gd name="T100" fmla="*/ 520 w 582"/>
                <a:gd name="T101" fmla="*/ 102 h 384"/>
                <a:gd name="T102" fmla="*/ 501 w 582"/>
                <a:gd name="T103" fmla="*/ 98 h 384"/>
                <a:gd name="T104" fmla="*/ 485 w 582"/>
                <a:gd name="T105" fmla="*/ 74 h 384"/>
                <a:gd name="T106" fmla="*/ 485 w 582"/>
                <a:gd name="T107" fmla="*/ 43 h 384"/>
                <a:gd name="T108" fmla="*/ 487 w 582"/>
                <a:gd name="T109" fmla="*/ 27 h 384"/>
                <a:gd name="T110" fmla="*/ 477 w 582"/>
                <a:gd name="T111" fmla="*/ 10 h 384"/>
                <a:gd name="T112" fmla="*/ 430 w 582"/>
                <a:gd name="T113" fmla="*/ 3 h 384"/>
                <a:gd name="T114" fmla="*/ 357 w 582"/>
                <a:gd name="T115" fmla="*/ 5 h 384"/>
                <a:gd name="T116" fmla="*/ 274 w 582"/>
                <a:gd name="T117" fmla="*/ 10 h 384"/>
                <a:gd name="T118" fmla="*/ 208 w 582"/>
                <a:gd name="T119" fmla="*/ 10 h 384"/>
                <a:gd name="T120" fmla="*/ 149 w 582"/>
                <a:gd name="T121" fmla="*/ 10 h 384"/>
                <a:gd name="T122" fmla="*/ 66 w 582"/>
                <a:gd name="T123" fmla="*/ 12 h 384"/>
                <a:gd name="T124" fmla="*/ 0 w 582"/>
                <a:gd name="T125" fmla="*/ 1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2" h="384">
                  <a:moveTo>
                    <a:pt x="2" y="41"/>
                  </a:moveTo>
                  <a:lnTo>
                    <a:pt x="2" y="45"/>
                  </a:lnTo>
                  <a:lnTo>
                    <a:pt x="9" y="45"/>
                  </a:lnTo>
                  <a:lnTo>
                    <a:pt x="11" y="45"/>
                  </a:lnTo>
                  <a:lnTo>
                    <a:pt x="14" y="57"/>
                  </a:lnTo>
                  <a:lnTo>
                    <a:pt x="14" y="60"/>
                  </a:lnTo>
                  <a:lnTo>
                    <a:pt x="11" y="62"/>
                  </a:lnTo>
                  <a:lnTo>
                    <a:pt x="7" y="83"/>
                  </a:lnTo>
                  <a:lnTo>
                    <a:pt x="2" y="93"/>
                  </a:lnTo>
                  <a:lnTo>
                    <a:pt x="0" y="109"/>
                  </a:lnTo>
                  <a:lnTo>
                    <a:pt x="2" y="112"/>
                  </a:lnTo>
                  <a:lnTo>
                    <a:pt x="4" y="114"/>
                  </a:lnTo>
                  <a:lnTo>
                    <a:pt x="7" y="119"/>
                  </a:lnTo>
                  <a:lnTo>
                    <a:pt x="9" y="126"/>
                  </a:lnTo>
                  <a:lnTo>
                    <a:pt x="14" y="135"/>
                  </a:lnTo>
                  <a:lnTo>
                    <a:pt x="16" y="135"/>
                  </a:lnTo>
                  <a:lnTo>
                    <a:pt x="16" y="135"/>
                  </a:lnTo>
                  <a:lnTo>
                    <a:pt x="18" y="138"/>
                  </a:lnTo>
                  <a:lnTo>
                    <a:pt x="18" y="140"/>
                  </a:lnTo>
                  <a:lnTo>
                    <a:pt x="18" y="140"/>
                  </a:lnTo>
                  <a:lnTo>
                    <a:pt x="18" y="143"/>
                  </a:lnTo>
                  <a:lnTo>
                    <a:pt x="18" y="157"/>
                  </a:lnTo>
                  <a:lnTo>
                    <a:pt x="21" y="161"/>
                  </a:lnTo>
                  <a:lnTo>
                    <a:pt x="21" y="169"/>
                  </a:lnTo>
                  <a:lnTo>
                    <a:pt x="28" y="190"/>
                  </a:lnTo>
                  <a:lnTo>
                    <a:pt x="40" y="211"/>
                  </a:lnTo>
                  <a:lnTo>
                    <a:pt x="42" y="235"/>
                  </a:lnTo>
                  <a:lnTo>
                    <a:pt x="54" y="256"/>
                  </a:lnTo>
                  <a:lnTo>
                    <a:pt x="59" y="270"/>
                  </a:lnTo>
                  <a:lnTo>
                    <a:pt x="59" y="294"/>
                  </a:lnTo>
                  <a:lnTo>
                    <a:pt x="66" y="299"/>
                  </a:lnTo>
                  <a:lnTo>
                    <a:pt x="66" y="313"/>
                  </a:lnTo>
                  <a:lnTo>
                    <a:pt x="68" y="332"/>
                  </a:lnTo>
                  <a:lnTo>
                    <a:pt x="66" y="346"/>
                  </a:lnTo>
                  <a:lnTo>
                    <a:pt x="75" y="370"/>
                  </a:lnTo>
                  <a:lnTo>
                    <a:pt x="111" y="370"/>
                  </a:lnTo>
                  <a:lnTo>
                    <a:pt x="125" y="370"/>
                  </a:lnTo>
                  <a:lnTo>
                    <a:pt x="153" y="370"/>
                  </a:lnTo>
                  <a:lnTo>
                    <a:pt x="179" y="370"/>
                  </a:lnTo>
                  <a:lnTo>
                    <a:pt x="194" y="370"/>
                  </a:lnTo>
                  <a:lnTo>
                    <a:pt x="215" y="370"/>
                  </a:lnTo>
                  <a:lnTo>
                    <a:pt x="236" y="370"/>
                  </a:lnTo>
                  <a:lnTo>
                    <a:pt x="257" y="367"/>
                  </a:lnTo>
                  <a:lnTo>
                    <a:pt x="279" y="367"/>
                  </a:lnTo>
                  <a:lnTo>
                    <a:pt x="295" y="367"/>
                  </a:lnTo>
                  <a:lnTo>
                    <a:pt x="319" y="365"/>
                  </a:lnTo>
                  <a:lnTo>
                    <a:pt x="354" y="365"/>
                  </a:lnTo>
                  <a:lnTo>
                    <a:pt x="362" y="363"/>
                  </a:lnTo>
                  <a:lnTo>
                    <a:pt x="388" y="363"/>
                  </a:lnTo>
                  <a:lnTo>
                    <a:pt x="404" y="360"/>
                  </a:lnTo>
                  <a:lnTo>
                    <a:pt x="425" y="360"/>
                  </a:lnTo>
                  <a:lnTo>
                    <a:pt x="447" y="360"/>
                  </a:lnTo>
                  <a:lnTo>
                    <a:pt x="449" y="360"/>
                  </a:lnTo>
                  <a:lnTo>
                    <a:pt x="456" y="365"/>
                  </a:lnTo>
                  <a:lnTo>
                    <a:pt x="456" y="367"/>
                  </a:lnTo>
                  <a:lnTo>
                    <a:pt x="456" y="370"/>
                  </a:lnTo>
                  <a:lnTo>
                    <a:pt x="456" y="370"/>
                  </a:lnTo>
                  <a:lnTo>
                    <a:pt x="466" y="382"/>
                  </a:lnTo>
                  <a:lnTo>
                    <a:pt x="470" y="384"/>
                  </a:lnTo>
                  <a:lnTo>
                    <a:pt x="475" y="384"/>
                  </a:lnTo>
                  <a:lnTo>
                    <a:pt x="477" y="384"/>
                  </a:lnTo>
                  <a:lnTo>
                    <a:pt x="480" y="384"/>
                  </a:lnTo>
                  <a:lnTo>
                    <a:pt x="480" y="382"/>
                  </a:lnTo>
                  <a:lnTo>
                    <a:pt x="480" y="372"/>
                  </a:lnTo>
                  <a:lnTo>
                    <a:pt x="480" y="370"/>
                  </a:lnTo>
                  <a:lnTo>
                    <a:pt x="480" y="367"/>
                  </a:lnTo>
                  <a:lnTo>
                    <a:pt x="477" y="365"/>
                  </a:lnTo>
                  <a:lnTo>
                    <a:pt x="475" y="365"/>
                  </a:lnTo>
                  <a:lnTo>
                    <a:pt x="475" y="365"/>
                  </a:lnTo>
                  <a:lnTo>
                    <a:pt x="475" y="363"/>
                  </a:lnTo>
                  <a:lnTo>
                    <a:pt x="480" y="358"/>
                  </a:lnTo>
                  <a:lnTo>
                    <a:pt x="480" y="358"/>
                  </a:lnTo>
                  <a:lnTo>
                    <a:pt x="480" y="356"/>
                  </a:lnTo>
                  <a:lnTo>
                    <a:pt x="480" y="356"/>
                  </a:lnTo>
                  <a:lnTo>
                    <a:pt x="482" y="356"/>
                  </a:lnTo>
                  <a:lnTo>
                    <a:pt x="485" y="353"/>
                  </a:lnTo>
                  <a:lnTo>
                    <a:pt x="485" y="353"/>
                  </a:lnTo>
                  <a:lnTo>
                    <a:pt x="489" y="353"/>
                  </a:lnTo>
                  <a:lnTo>
                    <a:pt x="489" y="353"/>
                  </a:lnTo>
                  <a:lnTo>
                    <a:pt x="492" y="353"/>
                  </a:lnTo>
                  <a:lnTo>
                    <a:pt x="496" y="351"/>
                  </a:lnTo>
                  <a:lnTo>
                    <a:pt x="501" y="344"/>
                  </a:lnTo>
                  <a:lnTo>
                    <a:pt x="504" y="330"/>
                  </a:lnTo>
                  <a:lnTo>
                    <a:pt x="504" y="330"/>
                  </a:lnTo>
                  <a:lnTo>
                    <a:pt x="511" y="320"/>
                  </a:lnTo>
                  <a:lnTo>
                    <a:pt x="511" y="318"/>
                  </a:lnTo>
                  <a:lnTo>
                    <a:pt x="513" y="315"/>
                  </a:lnTo>
                  <a:lnTo>
                    <a:pt x="515" y="315"/>
                  </a:lnTo>
                  <a:lnTo>
                    <a:pt x="515" y="313"/>
                  </a:lnTo>
                  <a:lnTo>
                    <a:pt x="515" y="301"/>
                  </a:lnTo>
                  <a:lnTo>
                    <a:pt x="515" y="299"/>
                  </a:lnTo>
                  <a:lnTo>
                    <a:pt x="515" y="299"/>
                  </a:lnTo>
                  <a:lnTo>
                    <a:pt x="515" y="296"/>
                  </a:lnTo>
                  <a:lnTo>
                    <a:pt x="515" y="294"/>
                  </a:lnTo>
                  <a:lnTo>
                    <a:pt x="511" y="287"/>
                  </a:lnTo>
                  <a:lnTo>
                    <a:pt x="511" y="287"/>
                  </a:lnTo>
                  <a:lnTo>
                    <a:pt x="508" y="287"/>
                  </a:lnTo>
                  <a:lnTo>
                    <a:pt x="508" y="287"/>
                  </a:lnTo>
                  <a:lnTo>
                    <a:pt x="504" y="285"/>
                  </a:lnTo>
                  <a:lnTo>
                    <a:pt x="499" y="277"/>
                  </a:lnTo>
                  <a:lnTo>
                    <a:pt x="499" y="277"/>
                  </a:lnTo>
                  <a:lnTo>
                    <a:pt x="501" y="266"/>
                  </a:lnTo>
                  <a:lnTo>
                    <a:pt x="501" y="261"/>
                  </a:lnTo>
                  <a:lnTo>
                    <a:pt x="504" y="256"/>
                  </a:lnTo>
                  <a:lnTo>
                    <a:pt x="504" y="256"/>
                  </a:lnTo>
                  <a:lnTo>
                    <a:pt x="504" y="256"/>
                  </a:lnTo>
                  <a:lnTo>
                    <a:pt x="504" y="256"/>
                  </a:lnTo>
                  <a:lnTo>
                    <a:pt x="504" y="256"/>
                  </a:lnTo>
                  <a:lnTo>
                    <a:pt x="506" y="254"/>
                  </a:lnTo>
                  <a:lnTo>
                    <a:pt x="508" y="254"/>
                  </a:lnTo>
                  <a:lnTo>
                    <a:pt x="520" y="249"/>
                  </a:lnTo>
                  <a:lnTo>
                    <a:pt x="527" y="249"/>
                  </a:lnTo>
                  <a:lnTo>
                    <a:pt x="527" y="249"/>
                  </a:lnTo>
                  <a:lnTo>
                    <a:pt x="532" y="249"/>
                  </a:lnTo>
                  <a:lnTo>
                    <a:pt x="539" y="249"/>
                  </a:lnTo>
                  <a:lnTo>
                    <a:pt x="556" y="240"/>
                  </a:lnTo>
                  <a:lnTo>
                    <a:pt x="560" y="232"/>
                  </a:lnTo>
                  <a:lnTo>
                    <a:pt x="565" y="228"/>
                  </a:lnTo>
                  <a:lnTo>
                    <a:pt x="567" y="214"/>
                  </a:lnTo>
                  <a:lnTo>
                    <a:pt x="574" y="206"/>
                  </a:lnTo>
                  <a:lnTo>
                    <a:pt x="582" y="187"/>
                  </a:lnTo>
                  <a:lnTo>
                    <a:pt x="579" y="176"/>
                  </a:lnTo>
                  <a:lnTo>
                    <a:pt x="565" y="157"/>
                  </a:lnTo>
                  <a:lnTo>
                    <a:pt x="560" y="154"/>
                  </a:lnTo>
                  <a:lnTo>
                    <a:pt x="558" y="154"/>
                  </a:lnTo>
                  <a:lnTo>
                    <a:pt x="558" y="152"/>
                  </a:lnTo>
                  <a:lnTo>
                    <a:pt x="558" y="152"/>
                  </a:lnTo>
                  <a:lnTo>
                    <a:pt x="556" y="150"/>
                  </a:lnTo>
                  <a:lnTo>
                    <a:pt x="553" y="150"/>
                  </a:lnTo>
                  <a:lnTo>
                    <a:pt x="553" y="147"/>
                  </a:lnTo>
                  <a:lnTo>
                    <a:pt x="553" y="147"/>
                  </a:lnTo>
                  <a:lnTo>
                    <a:pt x="553" y="145"/>
                  </a:lnTo>
                  <a:lnTo>
                    <a:pt x="553" y="143"/>
                  </a:lnTo>
                  <a:lnTo>
                    <a:pt x="553" y="140"/>
                  </a:lnTo>
                  <a:lnTo>
                    <a:pt x="553" y="140"/>
                  </a:lnTo>
                  <a:lnTo>
                    <a:pt x="548" y="135"/>
                  </a:lnTo>
                  <a:lnTo>
                    <a:pt x="548" y="135"/>
                  </a:lnTo>
                  <a:lnTo>
                    <a:pt x="548" y="133"/>
                  </a:lnTo>
                  <a:lnTo>
                    <a:pt x="541" y="128"/>
                  </a:lnTo>
                  <a:lnTo>
                    <a:pt x="534" y="126"/>
                  </a:lnTo>
                  <a:lnTo>
                    <a:pt x="532" y="124"/>
                  </a:lnTo>
                  <a:lnTo>
                    <a:pt x="532" y="124"/>
                  </a:lnTo>
                  <a:lnTo>
                    <a:pt x="532" y="124"/>
                  </a:lnTo>
                  <a:lnTo>
                    <a:pt x="532" y="121"/>
                  </a:lnTo>
                  <a:lnTo>
                    <a:pt x="532" y="121"/>
                  </a:lnTo>
                  <a:lnTo>
                    <a:pt x="532" y="119"/>
                  </a:lnTo>
                  <a:lnTo>
                    <a:pt x="532" y="119"/>
                  </a:lnTo>
                  <a:lnTo>
                    <a:pt x="532" y="119"/>
                  </a:lnTo>
                  <a:lnTo>
                    <a:pt x="532" y="116"/>
                  </a:lnTo>
                  <a:lnTo>
                    <a:pt x="527" y="105"/>
                  </a:lnTo>
                  <a:lnTo>
                    <a:pt x="525" y="105"/>
                  </a:lnTo>
                  <a:lnTo>
                    <a:pt x="525" y="105"/>
                  </a:lnTo>
                  <a:lnTo>
                    <a:pt x="520" y="102"/>
                  </a:lnTo>
                  <a:lnTo>
                    <a:pt x="508" y="100"/>
                  </a:lnTo>
                  <a:lnTo>
                    <a:pt x="504" y="100"/>
                  </a:lnTo>
                  <a:lnTo>
                    <a:pt x="501" y="98"/>
                  </a:lnTo>
                  <a:lnTo>
                    <a:pt x="494" y="93"/>
                  </a:lnTo>
                  <a:lnTo>
                    <a:pt x="494" y="90"/>
                  </a:lnTo>
                  <a:lnTo>
                    <a:pt x="485" y="74"/>
                  </a:lnTo>
                  <a:lnTo>
                    <a:pt x="482" y="64"/>
                  </a:lnTo>
                  <a:lnTo>
                    <a:pt x="482" y="53"/>
                  </a:lnTo>
                  <a:lnTo>
                    <a:pt x="485" y="43"/>
                  </a:lnTo>
                  <a:lnTo>
                    <a:pt x="489" y="31"/>
                  </a:lnTo>
                  <a:lnTo>
                    <a:pt x="492" y="31"/>
                  </a:lnTo>
                  <a:lnTo>
                    <a:pt x="487" y="27"/>
                  </a:lnTo>
                  <a:lnTo>
                    <a:pt x="487" y="24"/>
                  </a:lnTo>
                  <a:lnTo>
                    <a:pt x="477" y="17"/>
                  </a:lnTo>
                  <a:lnTo>
                    <a:pt x="477" y="10"/>
                  </a:lnTo>
                  <a:lnTo>
                    <a:pt x="475" y="0"/>
                  </a:lnTo>
                  <a:lnTo>
                    <a:pt x="440" y="3"/>
                  </a:lnTo>
                  <a:lnTo>
                    <a:pt x="430" y="3"/>
                  </a:lnTo>
                  <a:lnTo>
                    <a:pt x="399" y="5"/>
                  </a:lnTo>
                  <a:lnTo>
                    <a:pt x="366" y="5"/>
                  </a:lnTo>
                  <a:lnTo>
                    <a:pt x="357" y="5"/>
                  </a:lnTo>
                  <a:lnTo>
                    <a:pt x="314" y="8"/>
                  </a:lnTo>
                  <a:lnTo>
                    <a:pt x="314" y="8"/>
                  </a:lnTo>
                  <a:lnTo>
                    <a:pt x="274" y="10"/>
                  </a:lnTo>
                  <a:lnTo>
                    <a:pt x="260" y="10"/>
                  </a:lnTo>
                  <a:lnTo>
                    <a:pt x="231" y="10"/>
                  </a:lnTo>
                  <a:lnTo>
                    <a:pt x="208" y="10"/>
                  </a:lnTo>
                  <a:lnTo>
                    <a:pt x="191" y="10"/>
                  </a:lnTo>
                  <a:lnTo>
                    <a:pt x="153" y="10"/>
                  </a:lnTo>
                  <a:lnTo>
                    <a:pt x="149" y="10"/>
                  </a:lnTo>
                  <a:lnTo>
                    <a:pt x="106" y="12"/>
                  </a:lnTo>
                  <a:lnTo>
                    <a:pt x="101" y="12"/>
                  </a:lnTo>
                  <a:lnTo>
                    <a:pt x="66" y="12"/>
                  </a:lnTo>
                  <a:lnTo>
                    <a:pt x="47" y="12"/>
                  </a:lnTo>
                  <a:lnTo>
                    <a:pt x="11" y="12"/>
                  </a:lnTo>
                  <a:lnTo>
                    <a:pt x="0" y="12"/>
                  </a:lnTo>
                  <a:lnTo>
                    <a:pt x="2" y="41"/>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9" name="Indiana"/>
            <p:cNvSpPr>
              <a:spLocks/>
            </p:cNvSpPr>
            <p:nvPr/>
          </p:nvSpPr>
          <p:spPr bwMode="auto">
            <a:xfrm>
              <a:off x="6021139" y="2629000"/>
              <a:ext cx="469900" cy="815975"/>
            </a:xfrm>
            <a:custGeom>
              <a:avLst/>
              <a:gdLst>
                <a:gd name="T0" fmla="*/ 14 w 296"/>
                <a:gd name="T1" fmla="*/ 97 h 514"/>
                <a:gd name="T2" fmla="*/ 19 w 296"/>
                <a:gd name="T3" fmla="*/ 149 h 514"/>
                <a:gd name="T4" fmla="*/ 21 w 296"/>
                <a:gd name="T5" fmla="*/ 182 h 514"/>
                <a:gd name="T6" fmla="*/ 28 w 296"/>
                <a:gd name="T7" fmla="*/ 256 h 514"/>
                <a:gd name="T8" fmla="*/ 33 w 296"/>
                <a:gd name="T9" fmla="*/ 306 h 514"/>
                <a:gd name="T10" fmla="*/ 26 w 296"/>
                <a:gd name="T11" fmla="*/ 346 h 514"/>
                <a:gd name="T12" fmla="*/ 33 w 296"/>
                <a:gd name="T13" fmla="*/ 358 h 514"/>
                <a:gd name="T14" fmla="*/ 40 w 296"/>
                <a:gd name="T15" fmla="*/ 372 h 514"/>
                <a:gd name="T16" fmla="*/ 38 w 296"/>
                <a:gd name="T17" fmla="*/ 374 h 514"/>
                <a:gd name="T18" fmla="*/ 40 w 296"/>
                <a:gd name="T19" fmla="*/ 381 h 514"/>
                <a:gd name="T20" fmla="*/ 43 w 296"/>
                <a:gd name="T21" fmla="*/ 388 h 514"/>
                <a:gd name="T22" fmla="*/ 43 w 296"/>
                <a:gd name="T23" fmla="*/ 400 h 514"/>
                <a:gd name="T24" fmla="*/ 40 w 296"/>
                <a:gd name="T25" fmla="*/ 403 h 514"/>
                <a:gd name="T26" fmla="*/ 31 w 296"/>
                <a:gd name="T27" fmla="*/ 417 h 514"/>
                <a:gd name="T28" fmla="*/ 7 w 296"/>
                <a:gd name="T29" fmla="*/ 462 h 514"/>
                <a:gd name="T30" fmla="*/ 5 w 296"/>
                <a:gd name="T31" fmla="*/ 474 h 514"/>
                <a:gd name="T32" fmla="*/ 5 w 296"/>
                <a:gd name="T33" fmla="*/ 504 h 514"/>
                <a:gd name="T34" fmla="*/ 5 w 296"/>
                <a:gd name="T35" fmla="*/ 504 h 514"/>
                <a:gd name="T36" fmla="*/ 0 w 296"/>
                <a:gd name="T37" fmla="*/ 504 h 514"/>
                <a:gd name="T38" fmla="*/ 12 w 296"/>
                <a:gd name="T39" fmla="*/ 502 h 514"/>
                <a:gd name="T40" fmla="*/ 57 w 296"/>
                <a:gd name="T41" fmla="*/ 493 h 514"/>
                <a:gd name="T42" fmla="*/ 76 w 296"/>
                <a:gd name="T43" fmla="*/ 500 h 514"/>
                <a:gd name="T44" fmla="*/ 97 w 296"/>
                <a:gd name="T45" fmla="*/ 495 h 514"/>
                <a:gd name="T46" fmla="*/ 118 w 296"/>
                <a:gd name="T47" fmla="*/ 481 h 514"/>
                <a:gd name="T48" fmla="*/ 135 w 296"/>
                <a:gd name="T49" fmla="*/ 497 h 514"/>
                <a:gd name="T50" fmla="*/ 140 w 296"/>
                <a:gd name="T51" fmla="*/ 495 h 514"/>
                <a:gd name="T52" fmla="*/ 144 w 296"/>
                <a:gd name="T53" fmla="*/ 474 h 514"/>
                <a:gd name="T54" fmla="*/ 144 w 296"/>
                <a:gd name="T55" fmla="*/ 471 h 514"/>
                <a:gd name="T56" fmla="*/ 147 w 296"/>
                <a:gd name="T57" fmla="*/ 471 h 514"/>
                <a:gd name="T58" fmla="*/ 168 w 296"/>
                <a:gd name="T59" fmla="*/ 459 h 514"/>
                <a:gd name="T60" fmla="*/ 166 w 296"/>
                <a:gd name="T61" fmla="*/ 462 h 514"/>
                <a:gd name="T62" fmla="*/ 168 w 296"/>
                <a:gd name="T63" fmla="*/ 464 h 514"/>
                <a:gd name="T64" fmla="*/ 168 w 296"/>
                <a:gd name="T65" fmla="*/ 466 h 514"/>
                <a:gd name="T66" fmla="*/ 168 w 296"/>
                <a:gd name="T67" fmla="*/ 466 h 514"/>
                <a:gd name="T68" fmla="*/ 173 w 296"/>
                <a:gd name="T69" fmla="*/ 471 h 514"/>
                <a:gd name="T70" fmla="*/ 178 w 296"/>
                <a:gd name="T71" fmla="*/ 471 h 514"/>
                <a:gd name="T72" fmla="*/ 194 w 296"/>
                <a:gd name="T73" fmla="*/ 471 h 514"/>
                <a:gd name="T74" fmla="*/ 201 w 296"/>
                <a:gd name="T75" fmla="*/ 450 h 514"/>
                <a:gd name="T76" fmla="*/ 225 w 296"/>
                <a:gd name="T77" fmla="*/ 422 h 514"/>
                <a:gd name="T78" fmla="*/ 241 w 296"/>
                <a:gd name="T79" fmla="*/ 393 h 514"/>
                <a:gd name="T80" fmla="*/ 260 w 296"/>
                <a:gd name="T81" fmla="*/ 379 h 514"/>
                <a:gd name="T82" fmla="*/ 296 w 296"/>
                <a:gd name="T83" fmla="*/ 355 h 514"/>
                <a:gd name="T84" fmla="*/ 286 w 296"/>
                <a:gd name="T85" fmla="*/ 334 h 514"/>
                <a:gd name="T86" fmla="*/ 289 w 296"/>
                <a:gd name="T87" fmla="*/ 298 h 514"/>
                <a:gd name="T88" fmla="*/ 284 w 296"/>
                <a:gd name="T89" fmla="*/ 268 h 514"/>
                <a:gd name="T90" fmla="*/ 279 w 296"/>
                <a:gd name="T91" fmla="*/ 225 h 514"/>
                <a:gd name="T92" fmla="*/ 275 w 296"/>
                <a:gd name="T93" fmla="*/ 178 h 514"/>
                <a:gd name="T94" fmla="*/ 272 w 296"/>
                <a:gd name="T95" fmla="*/ 145 h 514"/>
                <a:gd name="T96" fmla="*/ 265 w 296"/>
                <a:gd name="T97" fmla="*/ 102 h 514"/>
                <a:gd name="T98" fmla="*/ 260 w 296"/>
                <a:gd name="T99" fmla="*/ 62 h 514"/>
                <a:gd name="T100" fmla="*/ 258 w 296"/>
                <a:gd name="T101" fmla="*/ 40 h 514"/>
                <a:gd name="T102" fmla="*/ 256 w 296"/>
                <a:gd name="T103" fmla="*/ 7 h 514"/>
                <a:gd name="T104" fmla="*/ 218 w 296"/>
                <a:gd name="T105" fmla="*/ 3 h 514"/>
                <a:gd name="T106" fmla="*/ 178 w 296"/>
                <a:gd name="T107" fmla="*/ 7 h 514"/>
                <a:gd name="T108" fmla="*/ 140 w 296"/>
                <a:gd name="T109" fmla="*/ 12 h 514"/>
                <a:gd name="T110" fmla="*/ 99 w 296"/>
                <a:gd name="T111" fmla="*/ 17 h 514"/>
                <a:gd name="T112" fmla="*/ 62 w 296"/>
                <a:gd name="T113" fmla="*/ 26 h 514"/>
                <a:gd name="T114" fmla="*/ 10 w 296"/>
                <a:gd name="T115" fmla="*/ 31 h 514"/>
                <a:gd name="T116" fmla="*/ 14 w 296"/>
                <a:gd name="T117" fmla="*/ 81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6" h="514">
                  <a:moveTo>
                    <a:pt x="14" y="81"/>
                  </a:moveTo>
                  <a:lnTo>
                    <a:pt x="14" y="97"/>
                  </a:lnTo>
                  <a:lnTo>
                    <a:pt x="17" y="116"/>
                  </a:lnTo>
                  <a:lnTo>
                    <a:pt x="19" y="149"/>
                  </a:lnTo>
                  <a:lnTo>
                    <a:pt x="21" y="180"/>
                  </a:lnTo>
                  <a:lnTo>
                    <a:pt x="21" y="182"/>
                  </a:lnTo>
                  <a:lnTo>
                    <a:pt x="26" y="223"/>
                  </a:lnTo>
                  <a:lnTo>
                    <a:pt x="28" y="256"/>
                  </a:lnTo>
                  <a:lnTo>
                    <a:pt x="31" y="289"/>
                  </a:lnTo>
                  <a:lnTo>
                    <a:pt x="33" y="306"/>
                  </a:lnTo>
                  <a:lnTo>
                    <a:pt x="28" y="332"/>
                  </a:lnTo>
                  <a:lnTo>
                    <a:pt x="26" y="346"/>
                  </a:lnTo>
                  <a:lnTo>
                    <a:pt x="28" y="350"/>
                  </a:lnTo>
                  <a:lnTo>
                    <a:pt x="33" y="358"/>
                  </a:lnTo>
                  <a:lnTo>
                    <a:pt x="40" y="369"/>
                  </a:lnTo>
                  <a:lnTo>
                    <a:pt x="40" y="372"/>
                  </a:lnTo>
                  <a:lnTo>
                    <a:pt x="40" y="374"/>
                  </a:lnTo>
                  <a:lnTo>
                    <a:pt x="38" y="374"/>
                  </a:lnTo>
                  <a:lnTo>
                    <a:pt x="40" y="381"/>
                  </a:lnTo>
                  <a:lnTo>
                    <a:pt x="40" y="381"/>
                  </a:lnTo>
                  <a:lnTo>
                    <a:pt x="40" y="381"/>
                  </a:lnTo>
                  <a:lnTo>
                    <a:pt x="43" y="388"/>
                  </a:lnTo>
                  <a:lnTo>
                    <a:pt x="43" y="393"/>
                  </a:lnTo>
                  <a:lnTo>
                    <a:pt x="43" y="400"/>
                  </a:lnTo>
                  <a:lnTo>
                    <a:pt x="43" y="403"/>
                  </a:lnTo>
                  <a:lnTo>
                    <a:pt x="40" y="403"/>
                  </a:lnTo>
                  <a:lnTo>
                    <a:pt x="33" y="412"/>
                  </a:lnTo>
                  <a:lnTo>
                    <a:pt x="31" y="417"/>
                  </a:lnTo>
                  <a:lnTo>
                    <a:pt x="24" y="436"/>
                  </a:lnTo>
                  <a:lnTo>
                    <a:pt x="7" y="462"/>
                  </a:lnTo>
                  <a:lnTo>
                    <a:pt x="7" y="462"/>
                  </a:lnTo>
                  <a:lnTo>
                    <a:pt x="5" y="474"/>
                  </a:lnTo>
                  <a:lnTo>
                    <a:pt x="5" y="502"/>
                  </a:lnTo>
                  <a:lnTo>
                    <a:pt x="5" y="504"/>
                  </a:lnTo>
                  <a:lnTo>
                    <a:pt x="5" y="504"/>
                  </a:lnTo>
                  <a:lnTo>
                    <a:pt x="5" y="504"/>
                  </a:lnTo>
                  <a:lnTo>
                    <a:pt x="2" y="504"/>
                  </a:lnTo>
                  <a:lnTo>
                    <a:pt x="0" y="504"/>
                  </a:lnTo>
                  <a:lnTo>
                    <a:pt x="5" y="514"/>
                  </a:lnTo>
                  <a:lnTo>
                    <a:pt x="12" y="502"/>
                  </a:lnTo>
                  <a:lnTo>
                    <a:pt x="33" y="500"/>
                  </a:lnTo>
                  <a:lnTo>
                    <a:pt x="57" y="493"/>
                  </a:lnTo>
                  <a:lnTo>
                    <a:pt x="71" y="497"/>
                  </a:lnTo>
                  <a:lnTo>
                    <a:pt x="76" y="500"/>
                  </a:lnTo>
                  <a:lnTo>
                    <a:pt x="90" y="509"/>
                  </a:lnTo>
                  <a:lnTo>
                    <a:pt x="97" y="495"/>
                  </a:lnTo>
                  <a:lnTo>
                    <a:pt x="102" y="490"/>
                  </a:lnTo>
                  <a:lnTo>
                    <a:pt x="118" y="481"/>
                  </a:lnTo>
                  <a:lnTo>
                    <a:pt x="135" y="497"/>
                  </a:lnTo>
                  <a:lnTo>
                    <a:pt x="135" y="497"/>
                  </a:lnTo>
                  <a:lnTo>
                    <a:pt x="137" y="497"/>
                  </a:lnTo>
                  <a:lnTo>
                    <a:pt x="140" y="495"/>
                  </a:lnTo>
                  <a:lnTo>
                    <a:pt x="144" y="481"/>
                  </a:lnTo>
                  <a:lnTo>
                    <a:pt x="144" y="474"/>
                  </a:lnTo>
                  <a:lnTo>
                    <a:pt x="144" y="471"/>
                  </a:lnTo>
                  <a:lnTo>
                    <a:pt x="144" y="471"/>
                  </a:lnTo>
                  <a:lnTo>
                    <a:pt x="144" y="471"/>
                  </a:lnTo>
                  <a:lnTo>
                    <a:pt x="147" y="471"/>
                  </a:lnTo>
                  <a:lnTo>
                    <a:pt x="147" y="471"/>
                  </a:lnTo>
                  <a:lnTo>
                    <a:pt x="168" y="459"/>
                  </a:lnTo>
                  <a:lnTo>
                    <a:pt x="166" y="462"/>
                  </a:lnTo>
                  <a:lnTo>
                    <a:pt x="166" y="462"/>
                  </a:lnTo>
                  <a:lnTo>
                    <a:pt x="168" y="462"/>
                  </a:lnTo>
                  <a:lnTo>
                    <a:pt x="168" y="464"/>
                  </a:lnTo>
                  <a:lnTo>
                    <a:pt x="168" y="464"/>
                  </a:lnTo>
                  <a:lnTo>
                    <a:pt x="168" y="466"/>
                  </a:lnTo>
                  <a:lnTo>
                    <a:pt x="168" y="466"/>
                  </a:lnTo>
                  <a:lnTo>
                    <a:pt x="168" y="466"/>
                  </a:lnTo>
                  <a:lnTo>
                    <a:pt x="168" y="466"/>
                  </a:lnTo>
                  <a:lnTo>
                    <a:pt x="173" y="471"/>
                  </a:lnTo>
                  <a:lnTo>
                    <a:pt x="178" y="471"/>
                  </a:lnTo>
                  <a:lnTo>
                    <a:pt x="178" y="471"/>
                  </a:lnTo>
                  <a:lnTo>
                    <a:pt x="192" y="474"/>
                  </a:lnTo>
                  <a:lnTo>
                    <a:pt x="194" y="471"/>
                  </a:lnTo>
                  <a:lnTo>
                    <a:pt x="199" y="471"/>
                  </a:lnTo>
                  <a:lnTo>
                    <a:pt x="201" y="450"/>
                  </a:lnTo>
                  <a:lnTo>
                    <a:pt x="211" y="433"/>
                  </a:lnTo>
                  <a:lnTo>
                    <a:pt x="225" y="422"/>
                  </a:lnTo>
                  <a:lnTo>
                    <a:pt x="241" y="403"/>
                  </a:lnTo>
                  <a:lnTo>
                    <a:pt x="241" y="393"/>
                  </a:lnTo>
                  <a:lnTo>
                    <a:pt x="248" y="374"/>
                  </a:lnTo>
                  <a:lnTo>
                    <a:pt x="260" y="379"/>
                  </a:lnTo>
                  <a:lnTo>
                    <a:pt x="277" y="367"/>
                  </a:lnTo>
                  <a:lnTo>
                    <a:pt x="296" y="355"/>
                  </a:lnTo>
                  <a:lnTo>
                    <a:pt x="296" y="348"/>
                  </a:lnTo>
                  <a:lnTo>
                    <a:pt x="286" y="334"/>
                  </a:lnTo>
                  <a:lnTo>
                    <a:pt x="291" y="324"/>
                  </a:lnTo>
                  <a:lnTo>
                    <a:pt x="289" y="298"/>
                  </a:lnTo>
                  <a:lnTo>
                    <a:pt x="284" y="272"/>
                  </a:lnTo>
                  <a:lnTo>
                    <a:pt x="284" y="268"/>
                  </a:lnTo>
                  <a:lnTo>
                    <a:pt x="282" y="249"/>
                  </a:lnTo>
                  <a:lnTo>
                    <a:pt x="279" y="225"/>
                  </a:lnTo>
                  <a:lnTo>
                    <a:pt x="279" y="213"/>
                  </a:lnTo>
                  <a:lnTo>
                    <a:pt x="275" y="178"/>
                  </a:lnTo>
                  <a:lnTo>
                    <a:pt x="275" y="171"/>
                  </a:lnTo>
                  <a:lnTo>
                    <a:pt x="272" y="145"/>
                  </a:lnTo>
                  <a:lnTo>
                    <a:pt x="270" y="126"/>
                  </a:lnTo>
                  <a:lnTo>
                    <a:pt x="265" y="102"/>
                  </a:lnTo>
                  <a:lnTo>
                    <a:pt x="265" y="92"/>
                  </a:lnTo>
                  <a:lnTo>
                    <a:pt x="260" y="62"/>
                  </a:lnTo>
                  <a:lnTo>
                    <a:pt x="260" y="59"/>
                  </a:lnTo>
                  <a:lnTo>
                    <a:pt x="258" y="40"/>
                  </a:lnTo>
                  <a:lnTo>
                    <a:pt x="258" y="29"/>
                  </a:lnTo>
                  <a:lnTo>
                    <a:pt x="256" y="7"/>
                  </a:lnTo>
                  <a:lnTo>
                    <a:pt x="251" y="0"/>
                  </a:lnTo>
                  <a:lnTo>
                    <a:pt x="218" y="3"/>
                  </a:lnTo>
                  <a:lnTo>
                    <a:pt x="211" y="5"/>
                  </a:lnTo>
                  <a:lnTo>
                    <a:pt x="178" y="7"/>
                  </a:lnTo>
                  <a:lnTo>
                    <a:pt x="166" y="10"/>
                  </a:lnTo>
                  <a:lnTo>
                    <a:pt x="140" y="12"/>
                  </a:lnTo>
                  <a:lnTo>
                    <a:pt x="125" y="14"/>
                  </a:lnTo>
                  <a:lnTo>
                    <a:pt x="99" y="17"/>
                  </a:lnTo>
                  <a:lnTo>
                    <a:pt x="71" y="19"/>
                  </a:lnTo>
                  <a:lnTo>
                    <a:pt x="62" y="26"/>
                  </a:lnTo>
                  <a:lnTo>
                    <a:pt x="38" y="38"/>
                  </a:lnTo>
                  <a:lnTo>
                    <a:pt x="10" y="31"/>
                  </a:lnTo>
                  <a:lnTo>
                    <a:pt x="12" y="59"/>
                  </a:lnTo>
                  <a:lnTo>
                    <a:pt x="14" y="81"/>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7" name="Illinois"/>
            <p:cNvSpPr>
              <a:spLocks/>
            </p:cNvSpPr>
            <p:nvPr/>
          </p:nvSpPr>
          <p:spPr bwMode="auto">
            <a:xfrm>
              <a:off x="5476627" y="2532162"/>
              <a:ext cx="612775" cy="1085850"/>
            </a:xfrm>
            <a:custGeom>
              <a:avLst/>
              <a:gdLst>
                <a:gd name="T0" fmla="*/ 180 w 386"/>
                <a:gd name="T1" fmla="*/ 9 h 684"/>
                <a:gd name="T2" fmla="*/ 64 w 386"/>
                <a:gd name="T3" fmla="*/ 14 h 684"/>
                <a:gd name="T4" fmla="*/ 64 w 386"/>
                <a:gd name="T5" fmla="*/ 19 h 684"/>
                <a:gd name="T6" fmla="*/ 80 w 386"/>
                <a:gd name="T7" fmla="*/ 30 h 684"/>
                <a:gd name="T8" fmla="*/ 85 w 386"/>
                <a:gd name="T9" fmla="*/ 42 h 684"/>
                <a:gd name="T10" fmla="*/ 90 w 386"/>
                <a:gd name="T11" fmla="*/ 47 h 684"/>
                <a:gd name="T12" fmla="*/ 114 w 386"/>
                <a:gd name="T13" fmla="*/ 82 h 684"/>
                <a:gd name="T14" fmla="*/ 88 w 386"/>
                <a:gd name="T15" fmla="*/ 135 h 684"/>
                <a:gd name="T16" fmla="*/ 52 w 386"/>
                <a:gd name="T17" fmla="*/ 144 h 684"/>
                <a:gd name="T18" fmla="*/ 36 w 386"/>
                <a:gd name="T19" fmla="*/ 151 h 684"/>
                <a:gd name="T20" fmla="*/ 31 w 386"/>
                <a:gd name="T21" fmla="*/ 172 h 684"/>
                <a:gd name="T22" fmla="*/ 43 w 386"/>
                <a:gd name="T23" fmla="*/ 182 h 684"/>
                <a:gd name="T24" fmla="*/ 47 w 386"/>
                <a:gd name="T25" fmla="*/ 194 h 684"/>
                <a:gd name="T26" fmla="*/ 43 w 386"/>
                <a:gd name="T27" fmla="*/ 213 h 684"/>
                <a:gd name="T28" fmla="*/ 28 w 386"/>
                <a:gd name="T29" fmla="*/ 246 h 684"/>
                <a:gd name="T30" fmla="*/ 17 w 386"/>
                <a:gd name="T31" fmla="*/ 248 h 684"/>
                <a:gd name="T32" fmla="*/ 12 w 386"/>
                <a:gd name="T33" fmla="*/ 253 h 684"/>
                <a:gd name="T34" fmla="*/ 12 w 386"/>
                <a:gd name="T35" fmla="*/ 262 h 684"/>
                <a:gd name="T36" fmla="*/ 9 w 386"/>
                <a:gd name="T37" fmla="*/ 279 h 684"/>
                <a:gd name="T38" fmla="*/ 17 w 386"/>
                <a:gd name="T39" fmla="*/ 355 h 684"/>
                <a:gd name="T40" fmla="*/ 85 w 386"/>
                <a:gd name="T41" fmla="*/ 433 h 684"/>
                <a:gd name="T42" fmla="*/ 83 w 386"/>
                <a:gd name="T43" fmla="*/ 440 h 684"/>
                <a:gd name="T44" fmla="*/ 128 w 386"/>
                <a:gd name="T45" fmla="*/ 454 h 684"/>
                <a:gd name="T46" fmla="*/ 140 w 386"/>
                <a:gd name="T47" fmla="*/ 466 h 684"/>
                <a:gd name="T48" fmla="*/ 128 w 386"/>
                <a:gd name="T49" fmla="*/ 501 h 684"/>
                <a:gd name="T50" fmla="*/ 118 w 386"/>
                <a:gd name="T51" fmla="*/ 525 h 684"/>
                <a:gd name="T52" fmla="*/ 123 w 386"/>
                <a:gd name="T53" fmla="*/ 544 h 684"/>
                <a:gd name="T54" fmla="*/ 163 w 386"/>
                <a:gd name="T55" fmla="*/ 580 h 684"/>
                <a:gd name="T56" fmla="*/ 206 w 386"/>
                <a:gd name="T57" fmla="*/ 617 h 684"/>
                <a:gd name="T58" fmla="*/ 215 w 386"/>
                <a:gd name="T59" fmla="*/ 629 h 684"/>
                <a:gd name="T60" fmla="*/ 218 w 386"/>
                <a:gd name="T61" fmla="*/ 636 h 684"/>
                <a:gd name="T62" fmla="*/ 215 w 386"/>
                <a:gd name="T63" fmla="*/ 641 h 684"/>
                <a:gd name="T64" fmla="*/ 215 w 386"/>
                <a:gd name="T65" fmla="*/ 658 h 684"/>
                <a:gd name="T66" fmla="*/ 244 w 386"/>
                <a:gd name="T67" fmla="*/ 674 h 684"/>
                <a:gd name="T68" fmla="*/ 310 w 386"/>
                <a:gd name="T69" fmla="*/ 670 h 684"/>
                <a:gd name="T70" fmla="*/ 312 w 386"/>
                <a:gd name="T71" fmla="*/ 651 h 684"/>
                <a:gd name="T72" fmla="*/ 308 w 386"/>
                <a:gd name="T73" fmla="*/ 629 h 684"/>
                <a:gd name="T74" fmla="*/ 312 w 386"/>
                <a:gd name="T75" fmla="*/ 625 h 684"/>
                <a:gd name="T76" fmla="*/ 324 w 386"/>
                <a:gd name="T77" fmla="*/ 622 h 684"/>
                <a:gd name="T78" fmla="*/ 329 w 386"/>
                <a:gd name="T79" fmla="*/ 620 h 684"/>
                <a:gd name="T80" fmla="*/ 348 w 386"/>
                <a:gd name="T81" fmla="*/ 613 h 684"/>
                <a:gd name="T82" fmla="*/ 336 w 386"/>
                <a:gd name="T83" fmla="*/ 594 h 684"/>
                <a:gd name="T84" fmla="*/ 338 w 386"/>
                <a:gd name="T85" fmla="*/ 589 h 684"/>
                <a:gd name="T86" fmla="*/ 345 w 386"/>
                <a:gd name="T87" fmla="*/ 582 h 684"/>
                <a:gd name="T88" fmla="*/ 348 w 386"/>
                <a:gd name="T89" fmla="*/ 565 h 684"/>
                <a:gd name="T90" fmla="*/ 350 w 386"/>
                <a:gd name="T91" fmla="*/ 523 h 684"/>
                <a:gd name="T92" fmla="*/ 383 w 386"/>
                <a:gd name="T93" fmla="*/ 464 h 684"/>
                <a:gd name="T94" fmla="*/ 383 w 386"/>
                <a:gd name="T95" fmla="*/ 442 h 684"/>
                <a:gd name="T96" fmla="*/ 383 w 386"/>
                <a:gd name="T97" fmla="*/ 433 h 684"/>
                <a:gd name="T98" fmla="*/ 371 w 386"/>
                <a:gd name="T99" fmla="*/ 393 h 684"/>
                <a:gd name="T100" fmla="*/ 364 w 386"/>
                <a:gd name="T101" fmla="*/ 243 h 684"/>
                <a:gd name="T102" fmla="*/ 357 w 386"/>
                <a:gd name="T103" fmla="*/ 142 h 684"/>
                <a:gd name="T104" fmla="*/ 343 w 386"/>
                <a:gd name="T105" fmla="*/ 78 h 684"/>
                <a:gd name="T106" fmla="*/ 336 w 386"/>
                <a:gd name="T107" fmla="*/ 52 h 684"/>
                <a:gd name="T108" fmla="*/ 317 w 386"/>
                <a:gd name="T109" fmla="*/ 23 h 684"/>
                <a:gd name="T110" fmla="*/ 319 w 386"/>
                <a:gd name="T111" fmla="*/ 2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684">
                  <a:moveTo>
                    <a:pt x="274" y="2"/>
                  </a:moveTo>
                  <a:lnTo>
                    <a:pt x="237" y="4"/>
                  </a:lnTo>
                  <a:lnTo>
                    <a:pt x="232" y="4"/>
                  </a:lnTo>
                  <a:lnTo>
                    <a:pt x="218" y="7"/>
                  </a:lnTo>
                  <a:lnTo>
                    <a:pt x="180" y="9"/>
                  </a:lnTo>
                  <a:lnTo>
                    <a:pt x="175" y="9"/>
                  </a:lnTo>
                  <a:lnTo>
                    <a:pt x="137" y="11"/>
                  </a:lnTo>
                  <a:lnTo>
                    <a:pt x="128" y="11"/>
                  </a:lnTo>
                  <a:lnTo>
                    <a:pt x="83" y="14"/>
                  </a:lnTo>
                  <a:lnTo>
                    <a:pt x="64" y="14"/>
                  </a:lnTo>
                  <a:lnTo>
                    <a:pt x="64" y="16"/>
                  </a:lnTo>
                  <a:lnTo>
                    <a:pt x="64" y="16"/>
                  </a:lnTo>
                  <a:lnTo>
                    <a:pt x="64" y="19"/>
                  </a:lnTo>
                  <a:lnTo>
                    <a:pt x="64" y="19"/>
                  </a:lnTo>
                  <a:lnTo>
                    <a:pt x="64" y="19"/>
                  </a:lnTo>
                  <a:lnTo>
                    <a:pt x="66" y="21"/>
                  </a:lnTo>
                  <a:lnTo>
                    <a:pt x="73" y="23"/>
                  </a:lnTo>
                  <a:lnTo>
                    <a:pt x="80" y="28"/>
                  </a:lnTo>
                  <a:lnTo>
                    <a:pt x="80" y="30"/>
                  </a:lnTo>
                  <a:lnTo>
                    <a:pt x="80" y="30"/>
                  </a:lnTo>
                  <a:lnTo>
                    <a:pt x="85" y="35"/>
                  </a:lnTo>
                  <a:lnTo>
                    <a:pt x="85" y="35"/>
                  </a:lnTo>
                  <a:lnTo>
                    <a:pt x="85" y="38"/>
                  </a:lnTo>
                  <a:lnTo>
                    <a:pt x="85" y="40"/>
                  </a:lnTo>
                  <a:lnTo>
                    <a:pt x="85" y="42"/>
                  </a:lnTo>
                  <a:lnTo>
                    <a:pt x="85" y="42"/>
                  </a:lnTo>
                  <a:lnTo>
                    <a:pt x="85" y="45"/>
                  </a:lnTo>
                  <a:lnTo>
                    <a:pt x="88" y="45"/>
                  </a:lnTo>
                  <a:lnTo>
                    <a:pt x="90" y="47"/>
                  </a:lnTo>
                  <a:lnTo>
                    <a:pt x="90" y="47"/>
                  </a:lnTo>
                  <a:lnTo>
                    <a:pt x="90" y="49"/>
                  </a:lnTo>
                  <a:lnTo>
                    <a:pt x="92" y="49"/>
                  </a:lnTo>
                  <a:lnTo>
                    <a:pt x="97" y="52"/>
                  </a:lnTo>
                  <a:lnTo>
                    <a:pt x="111" y="71"/>
                  </a:lnTo>
                  <a:lnTo>
                    <a:pt x="114" y="82"/>
                  </a:lnTo>
                  <a:lnTo>
                    <a:pt x="106" y="101"/>
                  </a:lnTo>
                  <a:lnTo>
                    <a:pt x="99" y="109"/>
                  </a:lnTo>
                  <a:lnTo>
                    <a:pt x="97" y="123"/>
                  </a:lnTo>
                  <a:lnTo>
                    <a:pt x="92" y="127"/>
                  </a:lnTo>
                  <a:lnTo>
                    <a:pt x="88" y="135"/>
                  </a:lnTo>
                  <a:lnTo>
                    <a:pt x="71" y="144"/>
                  </a:lnTo>
                  <a:lnTo>
                    <a:pt x="64" y="144"/>
                  </a:lnTo>
                  <a:lnTo>
                    <a:pt x="59" y="144"/>
                  </a:lnTo>
                  <a:lnTo>
                    <a:pt x="59" y="144"/>
                  </a:lnTo>
                  <a:lnTo>
                    <a:pt x="52" y="144"/>
                  </a:lnTo>
                  <a:lnTo>
                    <a:pt x="40" y="149"/>
                  </a:lnTo>
                  <a:lnTo>
                    <a:pt x="38" y="149"/>
                  </a:lnTo>
                  <a:lnTo>
                    <a:pt x="36" y="151"/>
                  </a:lnTo>
                  <a:lnTo>
                    <a:pt x="36" y="151"/>
                  </a:lnTo>
                  <a:lnTo>
                    <a:pt x="36" y="151"/>
                  </a:lnTo>
                  <a:lnTo>
                    <a:pt x="36" y="151"/>
                  </a:lnTo>
                  <a:lnTo>
                    <a:pt x="36" y="151"/>
                  </a:lnTo>
                  <a:lnTo>
                    <a:pt x="33" y="156"/>
                  </a:lnTo>
                  <a:lnTo>
                    <a:pt x="33" y="161"/>
                  </a:lnTo>
                  <a:lnTo>
                    <a:pt x="31" y="172"/>
                  </a:lnTo>
                  <a:lnTo>
                    <a:pt x="31" y="172"/>
                  </a:lnTo>
                  <a:lnTo>
                    <a:pt x="36" y="180"/>
                  </a:lnTo>
                  <a:lnTo>
                    <a:pt x="40" y="182"/>
                  </a:lnTo>
                  <a:lnTo>
                    <a:pt x="40" y="182"/>
                  </a:lnTo>
                  <a:lnTo>
                    <a:pt x="43" y="182"/>
                  </a:lnTo>
                  <a:lnTo>
                    <a:pt x="43" y="182"/>
                  </a:lnTo>
                  <a:lnTo>
                    <a:pt x="47" y="189"/>
                  </a:lnTo>
                  <a:lnTo>
                    <a:pt x="47" y="191"/>
                  </a:lnTo>
                  <a:lnTo>
                    <a:pt x="47" y="194"/>
                  </a:lnTo>
                  <a:lnTo>
                    <a:pt x="47" y="194"/>
                  </a:lnTo>
                  <a:lnTo>
                    <a:pt x="47" y="196"/>
                  </a:lnTo>
                  <a:lnTo>
                    <a:pt x="47" y="208"/>
                  </a:lnTo>
                  <a:lnTo>
                    <a:pt x="47" y="210"/>
                  </a:lnTo>
                  <a:lnTo>
                    <a:pt x="45" y="210"/>
                  </a:lnTo>
                  <a:lnTo>
                    <a:pt x="43" y="213"/>
                  </a:lnTo>
                  <a:lnTo>
                    <a:pt x="43" y="215"/>
                  </a:lnTo>
                  <a:lnTo>
                    <a:pt x="36" y="225"/>
                  </a:lnTo>
                  <a:lnTo>
                    <a:pt x="36" y="225"/>
                  </a:lnTo>
                  <a:lnTo>
                    <a:pt x="33" y="239"/>
                  </a:lnTo>
                  <a:lnTo>
                    <a:pt x="28" y="246"/>
                  </a:lnTo>
                  <a:lnTo>
                    <a:pt x="24" y="248"/>
                  </a:lnTo>
                  <a:lnTo>
                    <a:pt x="21" y="248"/>
                  </a:lnTo>
                  <a:lnTo>
                    <a:pt x="21" y="248"/>
                  </a:lnTo>
                  <a:lnTo>
                    <a:pt x="17" y="248"/>
                  </a:lnTo>
                  <a:lnTo>
                    <a:pt x="17" y="248"/>
                  </a:lnTo>
                  <a:lnTo>
                    <a:pt x="14" y="251"/>
                  </a:lnTo>
                  <a:lnTo>
                    <a:pt x="12" y="251"/>
                  </a:lnTo>
                  <a:lnTo>
                    <a:pt x="12" y="251"/>
                  </a:lnTo>
                  <a:lnTo>
                    <a:pt x="12" y="253"/>
                  </a:lnTo>
                  <a:lnTo>
                    <a:pt x="12" y="253"/>
                  </a:lnTo>
                  <a:lnTo>
                    <a:pt x="7" y="258"/>
                  </a:lnTo>
                  <a:lnTo>
                    <a:pt x="7" y="260"/>
                  </a:lnTo>
                  <a:lnTo>
                    <a:pt x="7" y="260"/>
                  </a:lnTo>
                  <a:lnTo>
                    <a:pt x="9" y="260"/>
                  </a:lnTo>
                  <a:lnTo>
                    <a:pt x="12" y="262"/>
                  </a:lnTo>
                  <a:lnTo>
                    <a:pt x="12" y="265"/>
                  </a:lnTo>
                  <a:lnTo>
                    <a:pt x="12" y="267"/>
                  </a:lnTo>
                  <a:lnTo>
                    <a:pt x="12" y="277"/>
                  </a:lnTo>
                  <a:lnTo>
                    <a:pt x="12" y="279"/>
                  </a:lnTo>
                  <a:lnTo>
                    <a:pt x="9" y="279"/>
                  </a:lnTo>
                  <a:lnTo>
                    <a:pt x="7" y="279"/>
                  </a:lnTo>
                  <a:lnTo>
                    <a:pt x="0" y="296"/>
                  </a:lnTo>
                  <a:lnTo>
                    <a:pt x="0" y="303"/>
                  </a:lnTo>
                  <a:lnTo>
                    <a:pt x="7" y="333"/>
                  </a:lnTo>
                  <a:lnTo>
                    <a:pt x="17" y="355"/>
                  </a:lnTo>
                  <a:lnTo>
                    <a:pt x="21" y="364"/>
                  </a:lnTo>
                  <a:lnTo>
                    <a:pt x="36" y="374"/>
                  </a:lnTo>
                  <a:lnTo>
                    <a:pt x="57" y="397"/>
                  </a:lnTo>
                  <a:lnTo>
                    <a:pt x="80" y="419"/>
                  </a:lnTo>
                  <a:lnTo>
                    <a:pt x="85" y="433"/>
                  </a:lnTo>
                  <a:lnTo>
                    <a:pt x="85" y="435"/>
                  </a:lnTo>
                  <a:lnTo>
                    <a:pt x="83" y="440"/>
                  </a:lnTo>
                  <a:lnTo>
                    <a:pt x="83" y="440"/>
                  </a:lnTo>
                  <a:lnTo>
                    <a:pt x="83" y="440"/>
                  </a:lnTo>
                  <a:lnTo>
                    <a:pt x="83" y="440"/>
                  </a:lnTo>
                  <a:lnTo>
                    <a:pt x="88" y="454"/>
                  </a:lnTo>
                  <a:lnTo>
                    <a:pt x="106" y="449"/>
                  </a:lnTo>
                  <a:lnTo>
                    <a:pt x="123" y="452"/>
                  </a:lnTo>
                  <a:lnTo>
                    <a:pt x="125" y="454"/>
                  </a:lnTo>
                  <a:lnTo>
                    <a:pt x="128" y="454"/>
                  </a:lnTo>
                  <a:lnTo>
                    <a:pt x="130" y="456"/>
                  </a:lnTo>
                  <a:lnTo>
                    <a:pt x="140" y="461"/>
                  </a:lnTo>
                  <a:lnTo>
                    <a:pt x="140" y="461"/>
                  </a:lnTo>
                  <a:lnTo>
                    <a:pt x="140" y="464"/>
                  </a:lnTo>
                  <a:lnTo>
                    <a:pt x="140" y="466"/>
                  </a:lnTo>
                  <a:lnTo>
                    <a:pt x="140" y="466"/>
                  </a:lnTo>
                  <a:lnTo>
                    <a:pt x="133" y="475"/>
                  </a:lnTo>
                  <a:lnTo>
                    <a:pt x="135" y="485"/>
                  </a:lnTo>
                  <a:lnTo>
                    <a:pt x="128" y="501"/>
                  </a:lnTo>
                  <a:lnTo>
                    <a:pt x="128" y="501"/>
                  </a:lnTo>
                  <a:lnTo>
                    <a:pt x="121" y="520"/>
                  </a:lnTo>
                  <a:lnTo>
                    <a:pt x="121" y="520"/>
                  </a:lnTo>
                  <a:lnTo>
                    <a:pt x="121" y="520"/>
                  </a:lnTo>
                  <a:lnTo>
                    <a:pt x="118" y="525"/>
                  </a:lnTo>
                  <a:lnTo>
                    <a:pt x="118" y="525"/>
                  </a:lnTo>
                  <a:lnTo>
                    <a:pt x="118" y="527"/>
                  </a:lnTo>
                  <a:lnTo>
                    <a:pt x="118" y="532"/>
                  </a:lnTo>
                  <a:lnTo>
                    <a:pt x="121" y="537"/>
                  </a:lnTo>
                  <a:lnTo>
                    <a:pt x="121" y="542"/>
                  </a:lnTo>
                  <a:lnTo>
                    <a:pt x="123" y="544"/>
                  </a:lnTo>
                  <a:lnTo>
                    <a:pt x="123" y="544"/>
                  </a:lnTo>
                  <a:lnTo>
                    <a:pt x="123" y="544"/>
                  </a:lnTo>
                  <a:lnTo>
                    <a:pt x="133" y="551"/>
                  </a:lnTo>
                  <a:lnTo>
                    <a:pt x="137" y="556"/>
                  </a:lnTo>
                  <a:lnTo>
                    <a:pt x="163" y="580"/>
                  </a:lnTo>
                  <a:lnTo>
                    <a:pt x="189" y="587"/>
                  </a:lnTo>
                  <a:lnTo>
                    <a:pt x="206" y="615"/>
                  </a:lnTo>
                  <a:lnTo>
                    <a:pt x="206" y="615"/>
                  </a:lnTo>
                  <a:lnTo>
                    <a:pt x="206" y="615"/>
                  </a:lnTo>
                  <a:lnTo>
                    <a:pt x="206" y="617"/>
                  </a:lnTo>
                  <a:lnTo>
                    <a:pt x="206" y="617"/>
                  </a:lnTo>
                  <a:lnTo>
                    <a:pt x="211" y="625"/>
                  </a:lnTo>
                  <a:lnTo>
                    <a:pt x="211" y="627"/>
                  </a:lnTo>
                  <a:lnTo>
                    <a:pt x="213" y="629"/>
                  </a:lnTo>
                  <a:lnTo>
                    <a:pt x="215" y="629"/>
                  </a:lnTo>
                  <a:lnTo>
                    <a:pt x="218" y="634"/>
                  </a:lnTo>
                  <a:lnTo>
                    <a:pt x="218" y="634"/>
                  </a:lnTo>
                  <a:lnTo>
                    <a:pt x="218" y="634"/>
                  </a:lnTo>
                  <a:lnTo>
                    <a:pt x="218" y="636"/>
                  </a:lnTo>
                  <a:lnTo>
                    <a:pt x="218" y="636"/>
                  </a:lnTo>
                  <a:lnTo>
                    <a:pt x="218" y="636"/>
                  </a:lnTo>
                  <a:lnTo>
                    <a:pt x="218" y="641"/>
                  </a:lnTo>
                  <a:lnTo>
                    <a:pt x="218" y="641"/>
                  </a:lnTo>
                  <a:lnTo>
                    <a:pt x="215" y="641"/>
                  </a:lnTo>
                  <a:lnTo>
                    <a:pt x="215" y="641"/>
                  </a:lnTo>
                  <a:lnTo>
                    <a:pt x="215" y="641"/>
                  </a:lnTo>
                  <a:lnTo>
                    <a:pt x="215" y="641"/>
                  </a:lnTo>
                  <a:lnTo>
                    <a:pt x="211" y="643"/>
                  </a:lnTo>
                  <a:lnTo>
                    <a:pt x="213" y="653"/>
                  </a:lnTo>
                  <a:lnTo>
                    <a:pt x="215" y="658"/>
                  </a:lnTo>
                  <a:lnTo>
                    <a:pt x="220" y="670"/>
                  </a:lnTo>
                  <a:lnTo>
                    <a:pt x="225" y="677"/>
                  </a:lnTo>
                  <a:lnTo>
                    <a:pt x="230" y="681"/>
                  </a:lnTo>
                  <a:lnTo>
                    <a:pt x="248" y="684"/>
                  </a:lnTo>
                  <a:lnTo>
                    <a:pt x="244" y="674"/>
                  </a:lnTo>
                  <a:lnTo>
                    <a:pt x="265" y="653"/>
                  </a:lnTo>
                  <a:lnTo>
                    <a:pt x="265" y="653"/>
                  </a:lnTo>
                  <a:lnTo>
                    <a:pt x="303" y="667"/>
                  </a:lnTo>
                  <a:lnTo>
                    <a:pt x="310" y="670"/>
                  </a:lnTo>
                  <a:lnTo>
                    <a:pt x="310" y="670"/>
                  </a:lnTo>
                  <a:lnTo>
                    <a:pt x="312" y="667"/>
                  </a:lnTo>
                  <a:lnTo>
                    <a:pt x="315" y="665"/>
                  </a:lnTo>
                  <a:lnTo>
                    <a:pt x="315" y="658"/>
                  </a:lnTo>
                  <a:lnTo>
                    <a:pt x="312" y="653"/>
                  </a:lnTo>
                  <a:lnTo>
                    <a:pt x="312" y="651"/>
                  </a:lnTo>
                  <a:lnTo>
                    <a:pt x="310" y="651"/>
                  </a:lnTo>
                  <a:lnTo>
                    <a:pt x="305" y="646"/>
                  </a:lnTo>
                  <a:lnTo>
                    <a:pt x="305" y="643"/>
                  </a:lnTo>
                  <a:lnTo>
                    <a:pt x="305" y="641"/>
                  </a:lnTo>
                  <a:lnTo>
                    <a:pt x="308" y="629"/>
                  </a:lnTo>
                  <a:lnTo>
                    <a:pt x="308" y="629"/>
                  </a:lnTo>
                  <a:lnTo>
                    <a:pt x="310" y="627"/>
                  </a:lnTo>
                  <a:lnTo>
                    <a:pt x="310" y="627"/>
                  </a:lnTo>
                  <a:lnTo>
                    <a:pt x="312" y="625"/>
                  </a:lnTo>
                  <a:lnTo>
                    <a:pt x="312" y="625"/>
                  </a:lnTo>
                  <a:lnTo>
                    <a:pt x="315" y="625"/>
                  </a:lnTo>
                  <a:lnTo>
                    <a:pt x="319" y="627"/>
                  </a:lnTo>
                  <a:lnTo>
                    <a:pt x="322" y="622"/>
                  </a:lnTo>
                  <a:lnTo>
                    <a:pt x="324" y="622"/>
                  </a:lnTo>
                  <a:lnTo>
                    <a:pt x="324" y="622"/>
                  </a:lnTo>
                  <a:lnTo>
                    <a:pt x="324" y="622"/>
                  </a:lnTo>
                  <a:lnTo>
                    <a:pt x="327" y="620"/>
                  </a:lnTo>
                  <a:lnTo>
                    <a:pt x="327" y="620"/>
                  </a:lnTo>
                  <a:lnTo>
                    <a:pt x="327" y="620"/>
                  </a:lnTo>
                  <a:lnTo>
                    <a:pt x="329" y="620"/>
                  </a:lnTo>
                  <a:lnTo>
                    <a:pt x="331" y="620"/>
                  </a:lnTo>
                  <a:lnTo>
                    <a:pt x="343" y="615"/>
                  </a:lnTo>
                  <a:lnTo>
                    <a:pt x="345" y="615"/>
                  </a:lnTo>
                  <a:lnTo>
                    <a:pt x="348" y="613"/>
                  </a:lnTo>
                  <a:lnTo>
                    <a:pt x="348" y="613"/>
                  </a:lnTo>
                  <a:lnTo>
                    <a:pt x="338" y="603"/>
                  </a:lnTo>
                  <a:lnTo>
                    <a:pt x="338" y="603"/>
                  </a:lnTo>
                  <a:lnTo>
                    <a:pt x="336" y="596"/>
                  </a:lnTo>
                  <a:lnTo>
                    <a:pt x="336" y="596"/>
                  </a:lnTo>
                  <a:lnTo>
                    <a:pt x="336" y="594"/>
                  </a:lnTo>
                  <a:lnTo>
                    <a:pt x="336" y="594"/>
                  </a:lnTo>
                  <a:lnTo>
                    <a:pt x="336" y="594"/>
                  </a:lnTo>
                  <a:lnTo>
                    <a:pt x="336" y="591"/>
                  </a:lnTo>
                  <a:lnTo>
                    <a:pt x="336" y="591"/>
                  </a:lnTo>
                  <a:lnTo>
                    <a:pt x="338" y="589"/>
                  </a:lnTo>
                  <a:lnTo>
                    <a:pt x="338" y="587"/>
                  </a:lnTo>
                  <a:lnTo>
                    <a:pt x="338" y="587"/>
                  </a:lnTo>
                  <a:lnTo>
                    <a:pt x="343" y="584"/>
                  </a:lnTo>
                  <a:lnTo>
                    <a:pt x="345" y="582"/>
                  </a:lnTo>
                  <a:lnTo>
                    <a:pt x="345" y="582"/>
                  </a:lnTo>
                  <a:lnTo>
                    <a:pt x="345" y="580"/>
                  </a:lnTo>
                  <a:lnTo>
                    <a:pt x="348" y="575"/>
                  </a:lnTo>
                  <a:lnTo>
                    <a:pt x="343" y="565"/>
                  </a:lnTo>
                  <a:lnTo>
                    <a:pt x="345" y="565"/>
                  </a:lnTo>
                  <a:lnTo>
                    <a:pt x="348" y="565"/>
                  </a:lnTo>
                  <a:lnTo>
                    <a:pt x="348" y="565"/>
                  </a:lnTo>
                  <a:lnTo>
                    <a:pt x="348" y="565"/>
                  </a:lnTo>
                  <a:lnTo>
                    <a:pt x="348" y="563"/>
                  </a:lnTo>
                  <a:lnTo>
                    <a:pt x="348" y="535"/>
                  </a:lnTo>
                  <a:lnTo>
                    <a:pt x="350" y="523"/>
                  </a:lnTo>
                  <a:lnTo>
                    <a:pt x="350" y="523"/>
                  </a:lnTo>
                  <a:lnTo>
                    <a:pt x="367" y="497"/>
                  </a:lnTo>
                  <a:lnTo>
                    <a:pt x="374" y="478"/>
                  </a:lnTo>
                  <a:lnTo>
                    <a:pt x="376" y="473"/>
                  </a:lnTo>
                  <a:lnTo>
                    <a:pt x="383" y="464"/>
                  </a:lnTo>
                  <a:lnTo>
                    <a:pt x="386" y="464"/>
                  </a:lnTo>
                  <a:lnTo>
                    <a:pt x="386" y="461"/>
                  </a:lnTo>
                  <a:lnTo>
                    <a:pt x="386" y="454"/>
                  </a:lnTo>
                  <a:lnTo>
                    <a:pt x="386" y="449"/>
                  </a:lnTo>
                  <a:lnTo>
                    <a:pt x="383" y="442"/>
                  </a:lnTo>
                  <a:lnTo>
                    <a:pt x="383" y="442"/>
                  </a:lnTo>
                  <a:lnTo>
                    <a:pt x="383" y="442"/>
                  </a:lnTo>
                  <a:lnTo>
                    <a:pt x="381" y="435"/>
                  </a:lnTo>
                  <a:lnTo>
                    <a:pt x="383" y="435"/>
                  </a:lnTo>
                  <a:lnTo>
                    <a:pt x="383" y="433"/>
                  </a:lnTo>
                  <a:lnTo>
                    <a:pt x="383" y="430"/>
                  </a:lnTo>
                  <a:lnTo>
                    <a:pt x="376" y="419"/>
                  </a:lnTo>
                  <a:lnTo>
                    <a:pt x="371" y="411"/>
                  </a:lnTo>
                  <a:lnTo>
                    <a:pt x="369" y="407"/>
                  </a:lnTo>
                  <a:lnTo>
                    <a:pt x="371" y="393"/>
                  </a:lnTo>
                  <a:lnTo>
                    <a:pt x="376" y="367"/>
                  </a:lnTo>
                  <a:lnTo>
                    <a:pt x="374" y="350"/>
                  </a:lnTo>
                  <a:lnTo>
                    <a:pt x="371" y="317"/>
                  </a:lnTo>
                  <a:lnTo>
                    <a:pt x="369" y="284"/>
                  </a:lnTo>
                  <a:lnTo>
                    <a:pt x="364" y="243"/>
                  </a:lnTo>
                  <a:lnTo>
                    <a:pt x="364" y="241"/>
                  </a:lnTo>
                  <a:lnTo>
                    <a:pt x="362" y="210"/>
                  </a:lnTo>
                  <a:lnTo>
                    <a:pt x="360" y="177"/>
                  </a:lnTo>
                  <a:lnTo>
                    <a:pt x="357" y="158"/>
                  </a:lnTo>
                  <a:lnTo>
                    <a:pt x="357" y="142"/>
                  </a:lnTo>
                  <a:lnTo>
                    <a:pt x="355" y="120"/>
                  </a:lnTo>
                  <a:lnTo>
                    <a:pt x="353" y="92"/>
                  </a:lnTo>
                  <a:lnTo>
                    <a:pt x="345" y="82"/>
                  </a:lnTo>
                  <a:lnTo>
                    <a:pt x="343" y="78"/>
                  </a:lnTo>
                  <a:lnTo>
                    <a:pt x="343" y="78"/>
                  </a:lnTo>
                  <a:lnTo>
                    <a:pt x="343" y="75"/>
                  </a:lnTo>
                  <a:lnTo>
                    <a:pt x="343" y="73"/>
                  </a:lnTo>
                  <a:lnTo>
                    <a:pt x="341" y="68"/>
                  </a:lnTo>
                  <a:lnTo>
                    <a:pt x="341" y="66"/>
                  </a:lnTo>
                  <a:lnTo>
                    <a:pt x="336" y="52"/>
                  </a:lnTo>
                  <a:lnTo>
                    <a:pt x="327" y="40"/>
                  </a:lnTo>
                  <a:lnTo>
                    <a:pt x="322" y="33"/>
                  </a:lnTo>
                  <a:lnTo>
                    <a:pt x="319" y="30"/>
                  </a:lnTo>
                  <a:lnTo>
                    <a:pt x="319" y="26"/>
                  </a:lnTo>
                  <a:lnTo>
                    <a:pt x="317" y="23"/>
                  </a:lnTo>
                  <a:lnTo>
                    <a:pt x="317" y="19"/>
                  </a:lnTo>
                  <a:lnTo>
                    <a:pt x="319" y="14"/>
                  </a:lnTo>
                  <a:lnTo>
                    <a:pt x="319" y="14"/>
                  </a:lnTo>
                  <a:lnTo>
                    <a:pt x="319" y="11"/>
                  </a:lnTo>
                  <a:lnTo>
                    <a:pt x="319" y="2"/>
                  </a:lnTo>
                  <a:lnTo>
                    <a:pt x="319" y="0"/>
                  </a:lnTo>
                  <a:lnTo>
                    <a:pt x="319" y="0"/>
                  </a:lnTo>
                  <a:lnTo>
                    <a:pt x="284" y="2"/>
                  </a:lnTo>
                  <a:lnTo>
                    <a:pt x="274" y="2"/>
                  </a:lnTo>
                  <a:close/>
                </a:path>
              </a:pathLst>
            </a:custGeom>
            <a:solidFill>
              <a:schemeClr val="accent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9" name="Idaho"/>
            <p:cNvSpPr>
              <a:spLocks/>
            </p:cNvSpPr>
            <p:nvPr/>
          </p:nvSpPr>
          <p:spPr bwMode="auto">
            <a:xfrm>
              <a:off x="1825377" y="1020862"/>
              <a:ext cx="920750" cy="1484313"/>
            </a:xfrm>
            <a:custGeom>
              <a:avLst/>
              <a:gdLst>
                <a:gd name="T0" fmla="*/ 142 w 580"/>
                <a:gd name="T1" fmla="*/ 206 h 935"/>
                <a:gd name="T2" fmla="*/ 116 w 580"/>
                <a:gd name="T3" fmla="*/ 310 h 935"/>
                <a:gd name="T4" fmla="*/ 121 w 580"/>
                <a:gd name="T5" fmla="*/ 339 h 935"/>
                <a:gd name="T6" fmla="*/ 123 w 580"/>
                <a:gd name="T7" fmla="*/ 379 h 935"/>
                <a:gd name="T8" fmla="*/ 140 w 580"/>
                <a:gd name="T9" fmla="*/ 391 h 935"/>
                <a:gd name="T10" fmla="*/ 142 w 580"/>
                <a:gd name="T11" fmla="*/ 393 h 935"/>
                <a:gd name="T12" fmla="*/ 142 w 580"/>
                <a:gd name="T13" fmla="*/ 417 h 935"/>
                <a:gd name="T14" fmla="*/ 104 w 580"/>
                <a:gd name="T15" fmla="*/ 469 h 935"/>
                <a:gd name="T16" fmla="*/ 95 w 580"/>
                <a:gd name="T17" fmla="*/ 483 h 935"/>
                <a:gd name="T18" fmla="*/ 97 w 580"/>
                <a:gd name="T19" fmla="*/ 485 h 935"/>
                <a:gd name="T20" fmla="*/ 83 w 580"/>
                <a:gd name="T21" fmla="*/ 502 h 935"/>
                <a:gd name="T22" fmla="*/ 71 w 580"/>
                <a:gd name="T23" fmla="*/ 507 h 935"/>
                <a:gd name="T24" fmla="*/ 48 w 580"/>
                <a:gd name="T25" fmla="*/ 556 h 935"/>
                <a:gd name="T26" fmla="*/ 60 w 580"/>
                <a:gd name="T27" fmla="*/ 566 h 935"/>
                <a:gd name="T28" fmla="*/ 67 w 580"/>
                <a:gd name="T29" fmla="*/ 566 h 935"/>
                <a:gd name="T30" fmla="*/ 71 w 580"/>
                <a:gd name="T31" fmla="*/ 578 h 935"/>
                <a:gd name="T32" fmla="*/ 71 w 580"/>
                <a:gd name="T33" fmla="*/ 578 h 935"/>
                <a:gd name="T34" fmla="*/ 60 w 580"/>
                <a:gd name="T35" fmla="*/ 606 h 935"/>
                <a:gd name="T36" fmla="*/ 3 w 580"/>
                <a:gd name="T37" fmla="*/ 833 h 935"/>
                <a:gd name="T38" fmla="*/ 187 w 580"/>
                <a:gd name="T39" fmla="*/ 874 h 935"/>
                <a:gd name="T40" fmla="*/ 265 w 580"/>
                <a:gd name="T41" fmla="*/ 890 h 935"/>
                <a:gd name="T42" fmla="*/ 287 w 580"/>
                <a:gd name="T43" fmla="*/ 895 h 935"/>
                <a:gd name="T44" fmla="*/ 358 w 580"/>
                <a:gd name="T45" fmla="*/ 907 h 935"/>
                <a:gd name="T46" fmla="*/ 426 w 580"/>
                <a:gd name="T47" fmla="*/ 918 h 935"/>
                <a:gd name="T48" fmla="*/ 530 w 580"/>
                <a:gd name="T49" fmla="*/ 935 h 935"/>
                <a:gd name="T50" fmla="*/ 561 w 580"/>
                <a:gd name="T51" fmla="*/ 753 h 935"/>
                <a:gd name="T52" fmla="*/ 571 w 580"/>
                <a:gd name="T53" fmla="*/ 627 h 935"/>
                <a:gd name="T54" fmla="*/ 547 w 580"/>
                <a:gd name="T55" fmla="*/ 601 h 935"/>
                <a:gd name="T56" fmla="*/ 481 w 580"/>
                <a:gd name="T57" fmla="*/ 611 h 935"/>
                <a:gd name="T58" fmla="*/ 426 w 580"/>
                <a:gd name="T59" fmla="*/ 613 h 935"/>
                <a:gd name="T60" fmla="*/ 424 w 580"/>
                <a:gd name="T61" fmla="*/ 620 h 935"/>
                <a:gd name="T62" fmla="*/ 410 w 580"/>
                <a:gd name="T63" fmla="*/ 611 h 935"/>
                <a:gd name="T64" fmla="*/ 410 w 580"/>
                <a:gd name="T65" fmla="*/ 587 h 935"/>
                <a:gd name="T66" fmla="*/ 405 w 580"/>
                <a:gd name="T67" fmla="*/ 568 h 935"/>
                <a:gd name="T68" fmla="*/ 381 w 580"/>
                <a:gd name="T69" fmla="*/ 542 h 935"/>
                <a:gd name="T70" fmla="*/ 369 w 580"/>
                <a:gd name="T71" fmla="*/ 473 h 935"/>
                <a:gd name="T72" fmla="*/ 360 w 580"/>
                <a:gd name="T73" fmla="*/ 447 h 935"/>
                <a:gd name="T74" fmla="*/ 322 w 580"/>
                <a:gd name="T75" fmla="*/ 466 h 935"/>
                <a:gd name="T76" fmla="*/ 310 w 580"/>
                <a:gd name="T77" fmla="*/ 452 h 935"/>
                <a:gd name="T78" fmla="*/ 303 w 580"/>
                <a:gd name="T79" fmla="*/ 450 h 935"/>
                <a:gd name="T80" fmla="*/ 339 w 580"/>
                <a:gd name="T81" fmla="*/ 350 h 935"/>
                <a:gd name="T82" fmla="*/ 348 w 580"/>
                <a:gd name="T83" fmla="*/ 327 h 935"/>
                <a:gd name="T84" fmla="*/ 341 w 580"/>
                <a:gd name="T85" fmla="*/ 324 h 935"/>
                <a:gd name="T86" fmla="*/ 327 w 580"/>
                <a:gd name="T87" fmla="*/ 322 h 935"/>
                <a:gd name="T88" fmla="*/ 317 w 580"/>
                <a:gd name="T89" fmla="*/ 310 h 935"/>
                <a:gd name="T90" fmla="*/ 301 w 580"/>
                <a:gd name="T91" fmla="*/ 282 h 935"/>
                <a:gd name="T92" fmla="*/ 282 w 580"/>
                <a:gd name="T93" fmla="*/ 237 h 935"/>
                <a:gd name="T94" fmla="*/ 268 w 580"/>
                <a:gd name="T95" fmla="*/ 230 h 935"/>
                <a:gd name="T96" fmla="*/ 254 w 580"/>
                <a:gd name="T97" fmla="*/ 197 h 935"/>
                <a:gd name="T98" fmla="*/ 261 w 580"/>
                <a:gd name="T99" fmla="*/ 178 h 935"/>
                <a:gd name="T100" fmla="*/ 242 w 580"/>
                <a:gd name="T101" fmla="*/ 142 h 935"/>
                <a:gd name="T102" fmla="*/ 265 w 580"/>
                <a:gd name="T103" fmla="*/ 17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0" h="935">
                  <a:moveTo>
                    <a:pt x="161" y="114"/>
                  </a:moveTo>
                  <a:lnTo>
                    <a:pt x="161" y="121"/>
                  </a:lnTo>
                  <a:lnTo>
                    <a:pt x="145" y="194"/>
                  </a:lnTo>
                  <a:lnTo>
                    <a:pt x="142" y="206"/>
                  </a:lnTo>
                  <a:lnTo>
                    <a:pt x="138" y="223"/>
                  </a:lnTo>
                  <a:lnTo>
                    <a:pt x="121" y="291"/>
                  </a:lnTo>
                  <a:lnTo>
                    <a:pt x="119" y="305"/>
                  </a:lnTo>
                  <a:lnTo>
                    <a:pt x="116" y="310"/>
                  </a:lnTo>
                  <a:lnTo>
                    <a:pt x="119" y="322"/>
                  </a:lnTo>
                  <a:lnTo>
                    <a:pt x="121" y="322"/>
                  </a:lnTo>
                  <a:lnTo>
                    <a:pt x="121" y="329"/>
                  </a:lnTo>
                  <a:lnTo>
                    <a:pt x="121" y="339"/>
                  </a:lnTo>
                  <a:lnTo>
                    <a:pt x="116" y="350"/>
                  </a:lnTo>
                  <a:lnTo>
                    <a:pt x="119" y="357"/>
                  </a:lnTo>
                  <a:lnTo>
                    <a:pt x="123" y="376"/>
                  </a:lnTo>
                  <a:lnTo>
                    <a:pt x="123" y="379"/>
                  </a:lnTo>
                  <a:lnTo>
                    <a:pt x="123" y="379"/>
                  </a:lnTo>
                  <a:lnTo>
                    <a:pt x="128" y="381"/>
                  </a:lnTo>
                  <a:lnTo>
                    <a:pt x="135" y="388"/>
                  </a:lnTo>
                  <a:lnTo>
                    <a:pt x="140" y="391"/>
                  </a:lnTo>
                  <a:lnTo>
                    <a:pt x="140" y="391"/>
                  </a:lnTo>
                  <a:lnTo>
                    <a:pt x="140" y="393"/>
                  </a:lnTo>
                  <a:lnTo>
                    <a:pt x="142" y="393"/>
                  </a:lnTo>
                  <a:lnTo>
                    <a:pt x="142" y="393"/>
                  </a:lnTo>
                  <a:lnTo>
                    <a:pt x="142" y="395"/>
                  </a:lnTo>
                  <a:lnTo>
                    <a:pt x="145" y="412"/>
                  </a:lnTo>
                  <a:lnTo>
                    <a:pt x="145" y="414"/>
                  </a:lnTo>
                  <a:lnTo>
                    <a:pt x="142" y="417"/>
                  </a:lnTo>
                  <a:lnTo>
                    <a:pt x="135" y="424"/>
                  </a:lnTo>
                  <a:lnTo>
                    <a:pt x="121" y="443"/>
                  </a:lnTo>
                  <a:lnTo>
                    <a:pt x="116" y="450"/>
                  </a:lnTo>
                  <a:lnTo>
                    <a:pt x="104" y="469"/>
                  </a:lnTo>
                  <a:lnTo>
                    <a:pt x="100" y="473"/>
                  </a:lnTo>
                  <a:lnTo>
                    <a:pt x="97" y="476"/>
                  </a:lnTo>
                  <a:lnTo>
                    <a:pt x="95" y="481"/>
                  </a:lnTo>
                  <a:lnTo>
                    <a:pt x="95" y="483"/>
                  </a:lnTo>
                  <a:lnTo>
                    <a:pt x="95" y="485"/>
                  </a:lnTo>
                  <a:lnTo>
                    <a:pt x="97" y="485"/>
                  </a:lnTo>
                  <a:lnTo>
                    <a:pt x="97" y="485"/>
                  </a:lnTo>
                  <a:lnTo>
                    <a:pt x="97" y="485"/>
                  </a:lnTo>
                  <a:lnTo>
                    <a:pt x="93" y="492"/>
                  </a:lnTo>
                  <a:lnTo>
                    <a:pt x="93" y="492"/>
                  </a:lnTo>
                  <a:lnTo>
                    <a:pt x="88" y="497"/>
                  </a:lnTo>
                  <a:lnTo>
                    <a:pt x="83" y="502"/>
                  </a:lnTo>
                  <a:lnTo>
                    <a:pt x="76" y="504"/>
                  </a:lnTo>
                  <a:lnTo>
                    <a:pt x="74" y="504"/>
                  </a:lnTo>
                  <a:lnTo>
                    <a:pt x="74" y="504"/>
                  </a:lnTo>
                  <a:lnTo>
                    <a:pt x="71" y="507"/>
                  </a:lnTo>
                  <a:lnTo>
                    <a:pt x="52" y="533"/>
                  </a:lnTo>
                  <a:lnTo>
                    <a:pt x="52" y="535"/>
                  </a:lnTo>
                  <a:lnTo>
                    <a:pt x="48" y="554"/>
                  </a:lnTo>
                  <a:lnTo>
                    <a:pt x="48" y="556"/>
                  </a:lnTo>
                  <a:lnTo>
                    <a:pt x="48" y="556"/>
                  </a:lnTo>
                  <a:lnTo>
                    <a:pt x="48" y="559"/>
                  </a:lnTo>
                  <a:lnTo>
                    <a:pt x="50" y="561"/>
                  </a:lnTo>
                  <a:lnTo>
                    <a:pt x="60" y="566"/>
                  </a:lnTo>
                  <a:lnTo>
                    <a:pt x="62" y="563"/>
                  </a:lnTo>
                  <a:lnTo>
                    <a:pt x="62" y="563"/>
                  </a:lnTo>
                  <a:lnTo>
                    <a:pt x="64" y="566"/>
                  </a:lnTo>
                  <a:lnTo>
                    <a:pt x="67" y="566"/>
                  </a:lnTo>
                  <a:lnTo>
                    <a:pt x="71" y="575"/>
                  </a:lnTo>
                  <a:lnTo>
                    <a:pt x="71" y="575"/>
                  </a:lnTo>
                  <a:lnTo>
                    <a:pt x="71" y="575"/>
                  </a:lnTo>
                  <a:lnTo>
                    <a:pt x="71" y="578"/>
                  </a:lnTo>
                  <a:lnTo>
                    <a:pt x="71" y="578"/>
                  </a:lnTo>
                  <a:lnTo>
                    <a:pt x="71" y="578"/>
                  </a:lnTo>
                  <a:lnTo>
                    <a:pt x="71" y="578"/>
                  </a:lnTo>
                  <a:lnTo>
                    <a:pt x="71" y="578"/>
                  </a:lnTo>
                  <a:lnTo>
                    <a:pt x="71" y="578"/>
                  </a:lnTo>
                  <a:lnTo>
                    <a:pt x="67" y="585"/>
                  </a:lnTo>
                  <a:lnTo>
                    <a:pt x="62" y="597"/>
                  </a:lnTo>
                  <a:lnTo>
                    <a:pt x="60" y="606"/>
                  </a:lnTo>
                  <a:lnTo>
                    <a:pt x="55" y="608"/>
                  </a:lnTo>
                  <a:lnTo>
                    <a:pt x="45" y="632"/>
                  </a:lnTo>
                  <a:lnTo>
                    <a:pt x="0" y="833"/>
                  </a:lnTo>
                  <a:lnTo>
                    <a:pt x="3" y="833"/>
                  </a:lnTo>
                  <a:lnTo>
                    <a:pt x="36" y="840"/>
                  </a:lnTo>
                  <a:lnTo>
                    <a:pt x="48" y="843"/>
                  </a:lnTo>
                  <a:lnTo>
                    <a:pt x="178" y="871"/>
                  </a:lnTo>
                  <a:lnTo>
                    <a:pt x="187" y="874"/>
                  </a:lnTo>
                  <a:lnTo>
                    <a:pt x="201" y="876"/>
                  </a:lnTo>
                  <a:lnTo>
                    <a:pt x="225" y="881"/>
                  </a:lnTo>
                  <a:lnTo>
                    <a:pt x="244" y="885"/>
                  </a:lnTo>
                  <a:lnTo>
                    <a:pt x="265" y="890"/>
                  </a:lnTo>
                  <a:lnTo>
                    <a:pt x="270" y="890"/>
                  </a:lnTo>
                  <a:lnTo>
                    <a:pt x="277" y="892"/>
                  </a:lnTo>
                  <a:lnTo>
                    <a:pt x="280" y="892"/>
                  </a:lnTo>
                  <a:lnTo>
                    <a:pt x="287" y="895"/>
                  </a:lnTo>
                  <a:lnTo>
                    <a:pt x="289" y="895"/>
                  </a:lnTo>
                  <a:lnTo>
                    <a:pt x="320" y="900"/>
                  </a:lnTo>
                  <a:lnTo>
                    <a:pt x="322" y="900"/>
                  </a:lnTo>
                  <a:lnTo>
                    <a:pt x="358" y="907"/>
                  </a:lnTo>
                  <a:lnTo>
                    <a:pt x="384" y="911"/>
                  </a:lnTo>
                  <a:lnTo>
                    <a:pt x="407" y="914"/>
                  </a:lnTo>
                  <a:lnTo>
                    <a:pt x="426" y="918"/>
                  </a:lnTo>
                  <a:lnTo>
                    <a:pt x="426" y="918"/>
                  </a:lnTo>
                  <a:lnTo>
                    <a:pt x="431" y="918"/>
                  </a:lnTo>
                  <a:lnTo>
                    <a:pt x="436" y="921"/>
                  </a:lnTo>
                  <a:lnTo>
                    <a:pt x="490" y="928"/>
                  </a:lnTo>
                  <a:lnTo>
                    <a:pt x="530" y="935"/>
                  </a:lnTo>
                  <a:lnTo>
                    <a:pt x="542" y="874"/>
                  </a:lnTo>
                  <a:lnTo>
                    <a:pt x="552" y="812"/>
                  </a:lnTo>
                  <a:lnTo>
                    <a:pt x="556" y="776"/>
                  </a:lnTo>
                  <a:lnTo>
                    <a:pt x="561" y="753"/>
                  </a:lnTo>
                  <a:lnTo>
                    <a:pt x="571" y="696"/>
                  </a:lnTo>
                  <a:lnTo>
                    <a:pt x="580" y="637"/>
                  </a:lnTo>
                  <a:lnTo>
                    <a:pt x="573" y="630"/>
                  </a:lnTo>
                  <a:lnTo>
                    <a:pt x="571" y="627"/>
                  </a:lnTo>
                  <a:lnTo>
                    <a:pt x="568" y="616"/>
                  </a:lnTo>
                  <a:lnTo>
                    <a:pt x="561" y="601"/>
                  </a:lnTo>
                  <a:lnTo>
                    <a:pt x="556" y="597"/>
                  </a:lnTo>
                  <a:lnTo>
                    <a:pt x="547" y="601"/>
                  </a:lnTo>
                  <a:lnTo>
                    <a:pt x="533" y="618"/>
                  </a:lnTo>
                  <a:lnTo>
                    <a:pt x="521" y="618"/>
                  </a:lnTo>
                  <a:lnTo>
                    <a:pt x="504" y="613"/>
                  </a:lnTo>
                  <a:lnTo>
                    <a:pt x="481" y="611"/>
                  </a:lnTo>
                  <a:lnTo>
                    <a:pt x="466" y="616"/>
                  </a:lnTo>
                  <a:lnTo>
                    <a:pt x="436" y="608"/>
                  </a:lnTo>
                  <a:lnTo>
                    <a:pt x="431" y="608"/>
                  </a:lnTo>
                  <a:lnTo>
                    <a:pt x="426" y="613"/>
                  </a:lnTo>
                  <a:lnTo>
                    <a:pt x="426" y="616"/>
                  </a:lnTo>
                  <a:lnTo>
                    <a:pt x="424" y="620"/>
                  </a:lnTo>
                  <a:lnTo>
                    <a:pt x="424" y="620"/>
                  </a:lnTo>
                  <a:lnTo>
                    <a:pt x="424" y="620"/>
                  </a:lnTo>
                  <a:lnTo>
                    <a:pt x="421" y="623"/>
                  </a:lnTo>
                  <a:lnTo>
                    <a:pt x="419" y="620"/>
                  </a:lnTo>
                  <a:lnTo>
                    <a:pt x="412" y="613"/>
                  </a:lnTo>
                  <a:lnTo>
                    <a:pt x="410" y="611"/>
                  </a:lnTo>
                  <a:lnTo>
                    <a:pt x="410" y="604"/>
                  </a:lnTo>
                  <a:lnTo>
                    <a:pt x="410" y="589"/>
                  </a:lnTo>
                  <a:lnTo>
                    <a:pt x="410" y="589"/>
                  </a:lnTo>
                  <a:lnTo>
                    <a:pt x="410" y="587"/>
                  </a:lnTo>
                  <a:lnTo>
                    <a:pt x="410" y="587"/>
                  </a:lnTo>
                  <a:lnTo>
                    <a:pt x="407" y="575"/>
                  </a:lnTo>
                  <a:lnTo>
                    <a:pt x="407" y="571"/>
                  </a:lnTo>
                  <a:lnTo>
                    <a:pt x="405" y="568"/>
                  </a:lnTo>
                  <a:lnTo>
                    <a:pt x="400" y="563"/>
                  </a:lnTo>
                  <a:lnTo>
                    <a:pt x="398" y="561"/>
                  </a:lnTo>
                  <a:lnTo>
                    <a:pt x="395" y="561"/>
                  </a:lnTo>
                  <a:lnTo>
                    <a:pt x="381" y="542"/>
                  </a:lnTo>
                  <a:lnTo>
                    <a:pt x="367" y="492"/>
                  </a:lnTo>
                  <a:lnTo>
                    <a:pt x="367" y="483"/>
                  </a:lnTo>
                  <a:lnTo>
                    <a:pt x="367" y="476"/>
                  </a:lnTo>
                  <a:lnTo>
                    <a:pt x="369" y="473"/>
                  </a:lnTo>
                  <a:lnTo>
                    <a:pt x="369" y="471"/>
                  </a:lnTo>
                  <a:lnTo>
                    <a:pt x="367" y="462"/>
                  </a:lnTo>
                  <a:lnTo>
                    <a:pt x="367" y="459"/>
                  </a:lnTo>
                  <a:lnTo>
                    <a:pt x="360" y="447"/>
                  </a:lnTo>
                  <a:lnTo>
                    <a:pt x="358" y="445"/>
                  </a:lnTo>
                  <a:lnTo>
                    <a:pt x="351" y="450"/>
                  </a:lnTo>
                  <a:lnTo>
                    <a:pt x="339" y="459"/>
                  </a:lnTo>
                  <a:lnTo>
                    <a:pt x="322" y="466"/>
                  </a:lnTo>
                  <a:lnTo>
                    <a:pt x="320" y="466"/>
                  </a:lnTo>
                  <a:lnTo>
                    <a:pt x="317" y="464"/>
                  </a:lnTo>
                  <a:lnTo>
                    <a:pt x="313" y="452"/>
                  </a:lnTo>
                  <a:lnTo>
                    <a:pt x="310" y="452"/>
                  </a:lnTo>
                  <a:lnTo>
                    <a:pt x="308" y="452"/>
                  </a:lnTo>
                  <a:lnTo>
                    <a:pt x="303" y="452"/>
                  </a:lnTo>
                  <a:lnTo>
                    <a:pt x="303" y="452"/>
                  </a:lnTo>
                  <a:lnTo>
                    <a:pt x="303" y="450"/>
                  </a:lnTo>
                  <a:lnTo>
                    <a:pt x="306" y="443"/>
                  </a:lnTo>
                  <a:lnTo>
                    <a:pt x="308" y="426"/>
                  </a:lnTo>
                  <a:lnTo>
                    <a:pt x="332" y="367"/>
                  </a:lnTo>
                  <a:lnTo>
                    <a:pt x="339" y="350"/>
                  </a:lnTo>
                  <a:lnTo>
                    <a:pt x="343" y="339"/>
                  </a:lnTo>
                  <a:lnTo>
                    <a:pt x="348" y="329"/>
                  </a:lnTo>
                  <a:lnTo>
                    <a:pt x="348" y="327"/>
                  </a:lnTo>
                  <a:lnTo>
                    <a:pt x="348" y="327"/>
                  </a:lnTo>
                  <a:lnTo>
                    <a:pt x="348" y="327"/>
                  </a:lnTo>
                  <a:lnTo>
                    <a:pt x="346" y="324"/>
                  </a:lnTo>
                  <a:lnTo>
                    <a:pt x="346" y="324"/>
                  </a:lnTo>
                  <a:lnTo>
                    <a:pt x="341" y="324"/>
                  </a:lnTo>
                  <a:lnTo>
                    <a:pt x="339" y="324"/>
                  </a:lnTo>
                  <a:lnTo>
                    <a:pt x="336" y="324"/>
                  </a:lnTo>
                  <a:lnTo>
                    <a:pt x="336" y="324"/>
                  </a:lnTo>
                  <a:lnTo>
                    <a:pt x="327" y="322"/>
                  </a:lnTo>
                  <a:lnTo>
                    <a:pt x="322" y="310"/>
                  </a:lnTo>
                  <a:lnTo>
                    <a:pt x="317" y="310"/>
                  </a:lnTo>
                  <a:lnTo>
                    <a:pt x="317" y="310"/>
                  </a:lnTo>
                  <a:lnTo>
                    <a:pt x="317" y="310"/>
                  </a:lnTo>
                  <a:lnTo>
                    <a:pt x="303" y="294"/>
                  </a:lnTo>
                  <a:lnTo>
                    <a:pt x="303" y="294"/>
                  </a:lnTo>
                  <a:lnTo>
                    <a:pt x="303" y="294"/>
                  </a:lnTo>
                  <a:lnTo>
                    <a:pt x="301" y="282"/>
                  </a:lnTo>
                  <a:lnTo>
                    <a:pt x="301" y="277"/>
                  </a:lnTo>
                  <a:lnTo>
                    <a:pt x="296" y="270"/>
                  </a:lnTo>
                  <a:lnTo>
                    <a:pt x="289" y="253"/>
                  </a:lnTo>
                  <a:lnTo>
                    <a:pt x="282" y="237"/>
                  </a:lnTo>
                  <a:lnTo>
                    <a:pt x="280" y="234"/>
                  </a:lnTo>
                  <a:lnTo>
                    <a:pt x="272" y="232"/>
                  </a:lnTo>
                  <a:lnTo>
                    <a:pt x="270" y="230"/>
                  </a:lnTo>
                  <a:lnTo>
                    <a:pt x="268" y="230"/>
                  </a:lnTo>
                  <a:lnTo>
                    <a:pt x="265" y="227"/>
                  </a:lnTo>
                  <a:lnTo>
                    <a:pt x="254" y="211"/>
                  </a:lnTo>
                  <a:lnTo>
                    <a:pt x="254" y="206"/>
                  </a:lnTo>
                  <a:lnTo>
                    <a:pt x="254" y="197"/>
                  </a:lnTo>
                  <a:lnTo>
                    <a:pt x="256" y="192"/>
                  </a:lnTo>
                  <a:lnTo>
                    <a:pt x="261" y="185"/>
                  </a:lnTo>
                  <a:lnTo>
                    <a:pt x="261" y="178"/>
                  </a:lnTo>
                  <a:lnTo>
                    <a:pt x="261" y="178"/>
                  </a:lnTo>
                  <a:lnTo>
                    <a:pt x="261" y="178"/>
                  </a:lnTo>
                  <a:lnTo>
                    <a:pt x="258" y="178"/>
                  </a:lnTo>
                  <a:lnTo>
                    <a:pt x="258" y="178"/>
                  </a:lnTo>
                  <a:lnTo>
                    <a:pt x="242" y="142"/>
                  </a:lnTo>
                  <a:lnTo>
                    <a:pt x="239" y="140"/>
                  </a:lnTo>
                  <a:lnTo>
                    <a:pt x="246" y="111"/>
                  </a:lnTo>
                  <a:lnTo>
                    <a:pt x="254" y="76"/>
                  </a:lnTo>
                  <a:lnTo>
                    <a:pt x="265" y="17"/>
                  </a:lnTo>
                  <a:lnTo>
                    <a:pt x="187" y="0"/>
                  </a:lnTo>
                  <a:lnTo>
                    <a:pt x="185" y="19"/>
                  </a:lnTo>
                  <a:lnTo>
                    <a:pt x="161" y="114"/>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6" name="Hawai"/>
            <p:cNvSpPr>
              <a:spLocks/>
            </p:cNvSpPr>
            <p:nvPr/>
          </p:nvSpPr>
          <p:spPr bwMode="auto">
            <a:xfrm>
              <a:off x="3662114" y="5797650"/>
              <a:ext cx="236538" cy="258763"/>
            </a:xfrm>
            <a:custGeom>
              <a:avLst/>
              <a:gdLst>
                <a:gd name="T0" fmla="*/ 135 w 149"/>
                <a:gd name="T1" fmla="*/ 78 h 163"/>
                <a:gd name="T2" fmla="*/ 126 w 149"/>
                <a:gd name="T3" fmla="*/ 71 h 163"/>
                <a:gd name="T4" fmla="*/ 126 w 149"/>
                <a:gd name="T5" fmla="*/ 64 h 163"/>
                <a:gd name="T6" fmla="*/ 123 w 149"/>
                <a:gd name="T7" fmla="*/ 56 h 163"/>
                <a:gd name="T8" fmla="*/ 114 w 149"/>
                <a:gd name="T9" fmla="*/ 59 h 163"/>
                <a:gd name="T10" fmla="*/ 111 w 149"/>
                <a:gd name="T11" fmla="*/ 45 h 163"/>
                <a:gd name="T12" fmla="*/ 104 w 149"/>
                <a:gd name="T13" fmla="*/ 35 h 163"/>
                <a:gd name="T14" fmla="*/ 90 w 149"/>
                <a:gd name="T15" fmla="*/ 28 h 163"/>
                <a:gd name="T16" fmla="*/ 69 w 149"/>
                <a:gd name="T17" fmla="*/ 19 h 163"/>
                <a:gd name="T18" fmla="*/ 50 w 149"/>
                <a:gd name="T19" fmla="*/ 14 h 163"/>
                <a:gd name="T20" fmla="*/ 33 w 149"/>
                <a:gd name="T21" fmla="*/ 7 h 163"/>
                <a:gd name="T22" fmla="*/ 31 w 149"/>
                <a:gd name="T23" fmla="*/ 2 h 163"/>
                <a:gd name="T24" fmla="*/ 19 w 149"/>
                <a:gd name="T25" fmla="*/ 0 h 163"/>
                <a:gd name="T26" fmla="*/ 17 w 149"/>
                <a:gd name="T27" fmla="*/ 2 h 163"/>
                <a:gd name="T28" fmla="*/ 14 w 149"/>
                <a:gd name="T29" fmla="*/ 9 h 163"/>
                <a:gd name="T30" fmla="*/ 17 w 149"/>
                <a:gd name="T31" fmla="*/ 16 h 163"/>
                <a:gd name="T32" fmla="*/ 26 w 149"/>
                <a:gd name="T33" fmla="*/ 28 h 163"/>
                <a:gd name="T34" fmla="*/ 26 w 149"/>
                <a:gd name="T35" fmla="*/ 35 h 163"/>
                <a:gd name="T36" fmla="*/ 12 w 149"/>
                <a:gd name="T37" fmla="*/ 52 h 163"/>
                <a:gd name="T38" fmla="*/ 3 w 149"/>
                <a:gd name="T39" fmla="*/ 64 h 163"/>
                <a:gd name="T40" fmla="*/ 0 w 149"/>
                <a:gd name="T41" fmla="*/ 68 h 163"/>
                <a:gd name="T42" fmla="*/ 5 w 149"/>
                <a:gd name="T43" fmla="*/ 75 h 163"/>
                <a:gd name="T44" fmla="*/ 12 w 149"/>
                <a:gd name="T45" fmla="*/ 82 h 163"/>
                <a:gd name="T46" fmla="*/ 26 w 149"/>
                <a:gd name="T47" fmla="*/ 113 h 163"/>
                <a:gd name="T48" fmla="*/ 24 w 149"/>
                <a:gd name="T49" fmla="*/ 142 h 163"/>
                <a:gd name="T50" fmla="*/ 26 w 149"/>
                <a:gd name="T51" fmla="*/ 144 h 163"/>
                <a:gd name="T52" fmla="*/ 29 w 149"/>
                <a:gd name="T53" fmla="*/ 151 h 163"/>
                <a:gd name="T54" fmla="*/ 48 w 149"/>
                <a:gd name="T55" fmla="*/ 158 h 163"/>
                <a:gd name="T56" fmla="*/ 55 w 149"/>
                <a:gd name="T57" fmla="*/ 163 h 163"/>
                <a:gd name="T58" fmla="*/ 57 w 149"/>
                <a:gd name="T59" fmla="*/ 158 h 163"/>
                <a:gd name="T60" fmla="*/ 69 w 149"/>
                <a:gd name="T61" fmla="*/ 137 h 163"/>
                <a:gd name="T62" fmla="*/ 78 w 149"/>
                <a:gd name="T63" fmla="*/ 130 h 163"/>
                <a:gd name="T64" fmla="*/ 95 w 149"/>
                <a:gd name="T65" fmla="*/ 118 h 163"/>
                <a:gd name="T66" fmla="*/ 109 w 149"/>
                <a:gd name="T67" fmla="*/ 116 h 163"/>
                <a:gd name="T68" fmla="*/ 126 w 149"/>
                <a:gd name="T69" fmla="*/ 108 h 163"/>
                <a:gd name="T70" fmla="*/ 145 w 149"/>
                <a:gd name="T71" fmla="*/ 90 h 163"/>
                <a:gd name="T72" fmla="*/ 149 w 149"/>
                <a:gd name="T73" fmla="*/ 82 h 163"/>
                <a:gd name="T74" fmla="*/ 135 w 149"/>
                <a:gd name="T75" fmla="*/ 7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9" h="163">
                  <a:moveTo>
                    <a:pt x="135" y="78"/>
                  </a:moveTo>
                  <a:lnTo>
                    <a:pt x="126" y="71"/>
                  </a:lnTo>
                  <a:lnTo>
                    <a:pt x="126" y="64"/>
                  </a:lnTo>
                  <a:lnTo>
                    <a:pt x="123" y="56"/>
                  </a:lnTo>
                  <a:lnTo>
                    <a:pt x="114" y="59"/>
                  </a:lnTo>
                  <a:lnTo>
                    <a:pt x="111" y="45"/>
                  </a:lnTo>
                  <a:lnTo>
                    <a:pt x="104" y="35"/>
                  </a:lnTo>
                  <a:lnTo>
                    <a:pt x="90" y="28"/>
                  </a:lnTo>
                  <a:lnTo>
                    <a:pt x="69" y="19"/>
                  </a:lnTo>
                  <a:lnTo>
                    <a:pt x="50" y="14"/>
                  </a:lnTo>
                  <a:lnTo>
                    <a:pt x="33" y="7"/>
                  </a:lnTo>
                  <a:lnTo>
                    <a:pt x="31" y="2"/>
                  </a:lnTo>
                  <a:lnTo>
                    <a:pt x="19" y="0"/>
                  </a:lnTo>
                  <a:lnTo>
                    <a:pt x="17" y="2"/>
                  </a:lnTo>
                  <a:lnTo>
                    <a:pt x="14" y="9"/>
                  </a:lnTo>
                  <a:lnTo>
                    <a:pt x="17" y="16"/>
                  </a:lnTo>
                  <a:lnTo>
                    <a:pt x="26" y="28"/>
                  </a:lnTo>
                  <a:lnTo>
                    <a:pt x="26" y="35"/>
                  </a:lnTo>
                  <a:lnTo>
                    <a:pt x="12" y="52"/>
                  </a:lnTo>
                  <a:lnTo>
                    <a:pt x="3" y="64"/>
                  </a:lnTo>
                  <a:lnTo>
                    <a:pt x="0" y="68"/>
                  </a:lnTo>
                  <a:lnTo>
                    <a:pt x="5" y="75"/>
                  </a:lnTo>
                  <a:lnTo>
                    <a:pt x="12" y="82"/>
                  </a:lnTo>
                  <a:lnTo>
                    <a:pt x="26" y="113"/>
                  </a:lnTo>
                  <a:lnTo>
                    <a:pt x="24" y="142"/>
                  </a:lnTo>
                  <a:lnTo>
                    <a:pt x="26" y="144"/>
                  </a:lnTo>
                  <a:lnTo>
                    <a:pt x="29" y="151"/>
                  </a:lnTo>
                  <a:lnTo>
                    <a:pt x="48" y="158"/>
                  </a:lnTo>
                  <a:lnTo>
                    <a:pt x="55" y="163"/>
                  </a:lnTo>
                  <a:lnTo>
                    <a:pt x="57" y="158"/>
                  </a:lnTo>
                  <a:lnTo>
                    <a:pt x="69" y="137"/>
                  </a:lnTo>
                  <a:lnTo>
                    <a:pt x="78" y="130"/>
                  </a:lnTo>
                  <a:lnTo>
                    <a:pt x="95" y="118"/>
                  </a:lnTo>
                  <a:lnTo>
                    <a:pt x="109" y="116"/>
                  </a:lnTo>
                  <a:lnTo>
                    <a:pt x="126" y="108"/>
                  </a:lnTo>
                  <a:lnTo>
                    <a:pt x="145" y="90"/>
                  </a:lnTo>
                  <a:lnTo>
                    <a:pt x="149" y="82"/>
                  </a:lnTo>
                  <a:lnTo>
                    <a:pt x="135" y="78"/>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6" name="Georgia"/>
            <p:cNvSpPr>
              <a:spLocks/>
            </p:cNvSpPr>
            <p:nvPr/>
          </p:nvSpPr>
          <p:spPr bwMode="auto">
            <a:xfrm>
              <a:off x="6452939" y="3906937"/>
              <a:ext cx="838200" cy="871538"/>
            </a:xfrm>
            <a:custGeom>
              <a:avLst/>
              <a:gdLst>
                <a:gd name="T0" fmla="*/ 497 w 528"/>
                <a:gd name="T1" fmla="*/ 315 h 549"/>
                <a:gd name="T2" fmla="*/ 492 w 528"/>
                <a:gd name="T3" fmla="*/ 301 h 549"/>
                <a:gd name="T4" fmla="*/ 471 w 528"/>
                <a:gd name="T5" fmla="*/ 270 h 549"/>
                <a:gd name="T6" fmla="*/ 438 w 528"/>
                <a:gd name="T7" fmla="*/ 213 h 549"/>
                <a:gd name="T8" fmla="*/ 402 w 528"/>
                <a:gd name="T9" fmla="*/ 194 h 549"/>
                <a:gd name="T10" fmla="*/ 386 w 528"/>
                <a:gd name="T11" fmla="*/ 168 h 549"/>
                <a:gd name="T12" fmla="*/ 379 w 528"/>
                <a:gd name="T13" fmla="*/ 161 h 549"/>
                <a:gd name="T14" fmla="*/ 353 w 528"/>
                <a:gd name="T15" fmla="*/ 140 h 549"/>
                <a:gd name="T16" fmla="*/ 336 w 528"/>
                <a:gd name="T17" fmla="*/ 128 h 549"/>
                <a:gd name="T18" fmla="*/ 334 w 528"/>
                <a:gd name="T19" fmla="*/ 128 h 549"/>
                <a:gd name="T20" fmla="*/ 296 w 528"/>
                <a:gd name="T21" fmla="*/ 90 h 549"/>
                <a:gd name="T22" fmla="*/ 279 w 528"/>
                <a:gd name="T23" fmla="*/ 62 h 549"/>
                <a:gd name="T24" fmla="*/ 275 w 528"/>
                <a:gd name="T25" fmla="*/ 59 h 549"/>
                <a:gd name="T26" fmla="*/ 267 w 528"/>
                <a:gd name="T27" fmla="*/ 59 h 549"/>
                <a:gd name="T28" fmla="*/ 253 w 528"/>
                <a:gd name="T29" fmla="*/ 57 h 549"/>
                <a:gd name="T30" fmla="*/ 230 w 528"/>
                <a:gd name="T31" fmla="*/ 28 h 549"/>
                <a:gd name="T32" fmla="*/ 246 w 528"/>
                <a:gd name="T33" fmla="*/ 0 h 549"/>
                <a:gd name="T34" fmla="*/ 166 w 528"/>
                <a:gd name="T35" fmla="*/ 12 h 549"/>
                <a:gd name="T36" fmla="*/ 128 w 528"/>
                <a:gd name="T37" fmla="*/ 17 h 549"/>
                <a:gd name="T38" fmla="*/ 78 w 528"/>
                <a:gd name="T39" fmla="*/ 21 h 549"/>
                <a:gd name="T40" fmla="*/ 24 w 528"/>
                <a:gd name="T41" fmla="*/ 28 h 549"/>
                <a:gd name="T42" fmla="*/ 5 w 528"/>
                <a:gd name="T43" fmla="*/ 47 h 549"/>
                <a:gd name="T44" fmla="*/ 17 w 528"/>
                <a:gd name="T45" fmla="*/ 88 h 549"/>
                <a:gd name="T46" fmla="*/ 36 w 528"/>
                <a:gd name="T47" fmla="*/ 154 h 549"/>
                <a:gd name="T48" fmla="*/ 50 w 528"/>
                <a:gd name="T49" fmla="*/ 211 h 549"/>
                <a:gd name="T50" fmla="*/ 64 w 528"/>
                <a:gd name="T51" fmla="*/ 256 h 549"/>
                <a:gd name="T52" fmla="*/ 85 w 528"/>
                <a:gd name="T53" fmla="*/ 315 h 549"/>
                <a:gd name="T54" fmla="*/ 97 w 528"/>
                <a:gd name="T55" fmla="*/ 348 h 549"/>
                <a:gd name="T56" fmla="*/ 104 w 528"/>
                <a:gd name="T57" fmla="*/ 350 h 549"/>
                <a:gd name="T58" fmla="*/ 107 w 528"/>
                <a:gd name="T59" fmla="*/ 360 h 549"/>
                <a:gd name="T60" fmla="*/ 97 w 528"/>
                <a:gd name="T61" fmla="*/ 391 h 549"/>
                <a:gd name="T62" fmla="*/ 104 w 528"/>
                <a:gd name="T63" fmla="*/ 447 h 549"/>
                <a:gd name="T64" fmla="*/ 102 w 528"/>
                <a:gd name="T65" fmla="*/ 480 h 549"/>
                <a:gd name="T66" fmla="*/ 104 w 528"/>
                <a:gd name="T67" fmla="*/ 492 h 549"/>
                <a:gd name="T68" fmla="*/ 111 w 528"/>
                <a:gd name="T69" fmla="*/ 497 h 549"/>
                <a:gd name="T70" fmla="*/ 116 w 528"/>
                <a:gd name="T71" fmla="*/ 509 h 549"/>
                <a:gd name="T72" fmla="*/ 197 w 528"/>
                <a:gd name="T73" fmla="*/ 540 h 549"/>
                <a:gd name="T74" fmla="*/ 253 w 528"/>
                <a:gd name="T75" fmla="*/ 535 h 549"/>
                <a:gd name="T76" fmla="*/ 298 w 528"/>
                <a:gd name="T77" fmla="*/ 533 h 549"/>
                <a:gd name="T78" fmla="*/ 374 w 528"/>
                <a:gd name="T79" fmla="*/ 525 h 549"/>
                <a:gd name="T80" fmla="*/ 412 w 528"/>
                <a:gd name="T81" fmla="*/ 523 h 549"/>
                <a:gd name="T82" fmla="*/ 419 w 528"/>
                <a:gd name="T83" fmla="*/ 547 h 549"/>
                <a:gd name="T84" fmla="*/ 433 w 528"/>
                <a:gd name="T85" fmla="*/ 547 h 549"/>
                <a:gd name="T86" fmla="*/ 435 w 528"/>
                <a:gd name="T87" fmla="*/ 521 h 549"/>
                <a:gd name="T88" fmla="*/ 428 w 528"/>
                <a:gd name="T89" fmla="*/ 511 h 549"/>
                <a:gd name="T90" fmla="*/ 440 w 528"/>
                <a:gd name="T91" fmla="*/ 488 h 549"/>
                <a:gd name="T92" fmla="*/ 473 w 528"/>
                <a:gd name="T93" fmla="*/ 497 h 549"/>
                <a:gd name="T94" fmla="*/ 490 w 528"/>
                <a:gd name="T95" fmla="*/ 495 h 549"/>
                <a:gd name="T96" fmla="*/ 499 w 528"/>
                <a:gd name="T97" fmla="*/ 388 h 549"/>
                <a:gd name="T98" fmla="*/ 504 w 528"/>
                <a:gd name="T99" fmla="*/ 386 h 549"/>
                <a:gd name="T100" fmla="*/ 504 w 528"/>
                <a:gd name="T101" fmla="*/ 372 h 549"/>
                <a:gd name="T102" fmla="*/ 502 w 528"/>
                <a:gd name="T103" fmla="*/ 372 h 549"/>
                <a:gd name="T104" fmla="*/ 499 w 528"/>
                <a:gd name="T105" fmla="*/ 372 h 549"/>
                <a:gd name="T106" fmla="*/ 499 w 528"/>
                <a:gd name="T107" fmla="*/ 367 h 549"/>
                <a:gd name="T108" fmla="*/ 509 w 528"/>
                <a:gd name="T109" fmla="*/ 362 h 549"/>
                <a:gd name="T110" fmla="*/ 528 w 528"/>
                <a:gd name="T111" fmla="*/ 331 h 549"/>
                <a:gd name="T112" fmla="*/ 528 w 528"/>
                <a:gd name="T113" fmla="*/ 327 h 549"/>
                <a:gd name="T114" fmla="*/ 504 w 528"/>
                <a:gd name="T115" fmla="*/ 322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8" h="549">
                  <a:moveTo>
                    <a:pt x="497" y="320"/>
                  </a:moveTo>
                  <a:lnTo>
                    <a:pt x="497" y="320"/>
                  </a:lnTo>
                  <a:lnTo>
                    <a:pt x="497" y="315"/>
                  </a:lnTo>
                  <a:lnTo>
                    <a:pt x="495" y="310"/>
                  </a:lnTo>
                  <a:lnTo>
                    <a:pt x="495" y="308"/>
                  </a:lnTo>
                  <a:lnTo>
                    <a:pt x="492" y="301"/>
                  </a:lnTo>
                  <a:lnTo>
                    <a:pt x="483" y="279"/>
                  </a:lnTo>
                  <a:lnTo>
                    <a:pt x="473" y="270"/>
                  </a:lnTo>
                  <a:lnTo>
                    <a:pt x="471" y="270"/>
                  </a:lnTo>
                  <a:lnTo>
                    <a:pt x="461" y="265"/>
                  </a:lnTo>
                  <a:lnTo>
                    <a:pt x="457" y="249"/>
                  </a:lnTo>
                  <a:lnTo>
                    <a:pt x="438" y="213"/>
                  </a:lnTo>
                  <a:lnTo>
                    <a:pt x="428" y="208"/>
                  </a:lnTo>
                  <a:lnTo>
                    <a:pt x="412" y="201"/>
                  </a:lnTo>
                  <a:lnTo>
                    <a:pt x="402" y="194"/>
                  </a:lnTo>
                  <a:lnTo>
                    <a:pt x="395" y="185"/>
                  </a:lnTo>
                  <a:lnTo>
                    <a:pt x="393" y="175"/>
                  </a:lnTo>
                  <a:lnTo>
                    <a:pt x="386" y="168"/>
                  </a:lnTo>
                  <a:lnTo>
                    <a:pt x="381" y="163"/>
                  </a:lnTo>
                  <a:lnTo>
                    <a:pt x="381" y="163"/>
                  </a:lnTo>
                  <a:lnTo>
                    <a:pt x="379" y="161"/>
                  </a:lnTo>
                  <a:lnTo>
                    <a:pt x="369" y="156"/>
                  </a:lnTo>
                  <a:lnTo>
                    <a:pt x="357" y="147"/>
                  </a:lnTo>
                  <a:lnTo>
                    <a:pt x="353" y="140"/>
                  </a:lnTo>
                  <a:lnTo>
                    <a:pt x="348" y="133"/>
                  </a:lnTo>
                  <a:lnTo>
                    <a:pt x="343" y="133"/>
                  </a:lnTo>
                  <a:lnTo>
                    <a:pt x="336" y="128"/>
                  </a:lnTo>
                  <a:lnTo>
                    <a:pt x="336" y="128"/>
                  </a:lnTo>
                  <a:lnTo>
                    <a:pt x="334" y="128"/>
                  </a:lnTo>
                  <a:lnTo>
                    <a:pt x="334" y="128"/>
                  </a:lnTo>
                  <a:lnTo>
                    <a:pt x="317" y="118"/>
                  </a:lnTo>
                  <a:lnTo>
                    <a:pt x="315" y="111"/>
                  </a:lnTo>
                  <a:lnTo>
                    <a:pt x="296" y="90"/>
                  </a:lnTo>
                  <a:lnTo>
                    <a:pt x="294" y="80"/>
                  </a:lnTo>
                  <a:lnTo>
                    <a:pt x="282" y="66"/>
                  </a:lnTo>
                  <a:lnTo>
                    <a:pt x="279" y="62"/>
                  </a:lnTo>
                  <a:lnTo>
                    <a:pt x="279" y="59"/>
                  </a:lnTo>
                  <a:lnTo>
                    <a:pt x="277" y="59"/>
                  </a:lnTo>
                  <a:lnTo>
                    <a:pt x="275" y="59"/>
                  </a:lnTo>
                  <a:lnTo>
                    <a:pt x="272" y="59"/>
                  </a:lnTo>
                  <a:lnTo>
                    <a:pt x="267" y="59"/>
                  </a:lnTo>
                  <a:lnTo>
                    <a:pt x="267" y="59"/>
                  </a:lnTo>
                  <a:lnTo>
                    <a:pt x="267" y="62"/>
                  </a:lnTo>
                  <a:lnTo>
                    <a:pt x="260" y="59"/>
                  </a:lnTo>
                  <a:lnTo>
                    <a:pt x="253" y="57"/>
                  </a:lnTo>
                  <a:lnTo>
                    <a:pt x="230" y="40"/>
                  </a:lnTo>
                  <a:lnTo>
                    <a:pt x="227" y="38"/>
                  </a:lnTo>
                  <a:lnTo>
                    <a:pt x="230" y="28"/>
                  </a:lnTo>
                  <a:lnTo>
                    <a:pt x="234" y="17"/>
                  </a:lnTo>
                  <a:lnTo>
                    <a:pt x="244" y="9"/>
                  </a:lnTo>
                  <a:lnTo>
                    <a:pt x="246" y="0"/>
                  </a:lnTo>
                  <a:lnTo>
                    <a:pt x="211" y="5"/>
                  </a:lnTo>
                  <a:lnTo>
                    <a:pt x="204" y="5"/>
                  </a:lnTo>
                  <a:lnTo>
                    <a:pt x="166" y="12"/>
                  </a:lnTo>
                  <a:lnTo>
                    <a:pt x="159" y="12"/>
                  </a:lnTo>
                  <a:lnTo>
                    <a:pt x="147" y="14"/>
                  </a:lnTo>
                  <a:lnTo>
                    <a:pt x="128" y="17"/>
                  </a:lnTo>
                  <a:lnTo>
                    <a:pt x="97" y="19"/>
                  </a:lnTo>
                  <a:lnTo>
                    <a:pt x="83" y="21"/>
                  </a:lnTo>
                  <a:lnTo>
                    <a:pt x="78" y="21"/>
                  </a:lnTo>
                  <a:lnTo>
                    <a:pt x="62" y="24"/>
                  </a:lnTo>
                  <a:lnTo>
                    <a:pt x="33" y="28"/>
                  </a:lnTo>
                  <a:lnTo>
                    <a:pt x="24" y="28"/>
                  </a:lnTo>
                  <a:lnTo>
                    <a:pt x="14" y="31"/>
                  </a:lnTo>
                  <a:lnTo>
                    <a:pt x="0" y="31"/>
                  </a:lnTo>
                  <a:lnTo>
                    <a:pt x="5" y="47"/>
                  </a:lnTo>
                  <a:lnTo>
                    <a:pt x="12" y="76"/>
                  </a:lnTo>
                  <a:lnTo>
                    <a:pt x="14" y="78"/>
                  </a:lnTo>
                  <a:lnTo>
                    <a:pt x="17" y="88"/>
                  </a:lnTo>
                  <a:lnTo>
                    <a:pt x="24" y="116"/>
                  </a:lnTo>
                  <a:lnTo>
                    <a:pt x="31" y="140"/>
                  </a:lnTo>
                  <a:lnTo>
                    <a:pt x="36" y="154"/>
                  </a:lnTo>
                  <a:lnTo>
                    <a:pt x="38" y="161"/>
                  </a:lnTo>
                  <a:lnTo>
                    <a:pt x="45" y="192"/>
                  </a:lnTo>
                  <a:lnTo>
                    <a:pt x="50" y="211"/>
                  </a:lnTo>
                  <a:lnTo>
                    <a:pt x="52" y="218"/>
                  </a:lnTo>
                  <a:lnTo>
                    <a:pt x="62" y="253"/>
                  </a:lnTo>
                  <a:lnTo>
                    <a:pt x="64" y="256"/>
                  </a:lnTo>
                  <a:lnTo>
                    <a:pt x="71" y="284"/>
                  </a:lnTo>
                  <a:lnTo>
                    <a:pt x="78" y="298"/>
                  </a:lnTo>
                  <a:lnTo>
                    <a:pt x="85" y="315"/>
                  </a:lnTo>
                  <a:lnTo>
                    <a:pt x="95" y="327"/>
                  </a:lnTo>
                  <a:lnTo>
                    <a:pt x="97" y="343"/>
                  </a:lnTo>
                  <a:lnTo>
                    <a:pt x="97" y="348"/>
                  </a:lnTo>
                  <a:lnTo>
                    <a:pt x="97" y="348"/>
                  </a:lnTo>
                  <a:lnTo>
                    <a:pt x="97" y="348"/>
                  </a:lnTo>
                  <a:lnTo>
                    <a:pt x="104" y="350"/>
                  </a:lnTo>
                  <a:lnTo>
                    <a:pt x="107" y="353"/>
                  </a:lnTo>
                  <a:lnTo>
                    <a:pt x="109" y="355"/>
                  </a:lnTo>
                  <a:lnTo>
                    <a:pt x="107" y="360"/>
                  </a:lnTo>
                  <a:lnTo>
                    <a:pt x="107" y="360"/>
                  </a:lnTo>
                  <a:lnTo>
                    <a:pt x="95" y="381"/>
                  </a:lnTo>
                  <a:lnTo>
                    <a:pt x="97" y="391"/>
                  </a:lnTo>
                  <a:lnTo>
                    <a:pt x="92" y="417"/>
                  </a:lnTo>
                  <a:lnTo>
                    <a:pt x="92" y="419"/>
                  </a:lnTo>
                  <a:lnTo>
                    <a:pt x="104" y="447"/>
                  </a:lnTo>
                  <a:lnTo>
                    <a:pt x="104" y="473"/>
                  </a:lnTo>
                  <a:lnTo>
                    <a:pt x="102" y="476"/>
                  </a:lnTo>
                  <a:lnTo>
                    <a:pt x="102" y="480"/>
                  </a:lnTo>
                  <a:lnTo>
                    <a:pt x="102" y="488"/>
                  </a:lnTo>
                  <a:lnTo>
                    <a:pt x="104" y="490"/>
                  </a:lnTo>
                  <a:lnTo>
                    <a:pt x="104" y="492"/>
                  </a:lnTo>
                  <a:lnTo>
                    <a:pt x="107" y="492"/>
                  </a:lnTo>
                  <a:lnTo>
                    <a:pt x="107" y="492"/>
                  </a:lnTo>
                  <a:lnTo>
                    <a:pt x="111" y="497"/>
                  </a:lnTo>
                  <a:lnTo>
                    <a:pt x="111" y="497"/>
                  </a:lnTo>
                  <a:lnTo>
                    <a:pt x="114" y="502"/>
                  </a:lnTo>
                  <a:lnTo>
                    <a:pt x="116" y="509"/>
                  </a:lnTo>
                  <a:lnTo>
                    <a:pt x="135" y="542"/>
                  </a:lnTo>
                  <a:lnTo>
                    <a:pt x="185" y="540"/>
                  </a:lnTo>
                  <a:lnTo>
                    <a:pt x="197" y="540"/>
                  </a:lnTo>
                  <a:lnTo>
                    <a:pt x="218" y="537"/>
                  </a:lnTo>
                  <a:lnTo>
                    <a:pt x="225" y="537"/>
                  </a:lnTo>
                  <a:lnTo>
                    <a:pt x="253" y="535"/>
                  </a:lnTo>
                  <a:lnTo>
                    <a:pt x="265" y="535"/>
                  </a:lnTo>
                  <a:lnTo>
                    <a:pt x="294" y="533"/>
                  </a:lnTo>
                  <a:lnTo>
                    <a:pt x="298" y="533"/>
                  </a:lnTo>
                  <a:lnTo>
                    <a:pt x="317" y="530"/>
                  </a:lnTo>
                  <a:lnTo>
                    <a:pt x="362" y="528"/>
                  </a:lnTo>
                  <a:lnTo>
                    <a:pt x="374" y="525"/>
                  </a:lnTo>
                  <a:lnTo>
                    <a:pt x="388" y="525"/>
                  </a:lnTo>
                  <a:lnTo>
                    <a:pt x="391" y="525"/>
                  </a:lnTo>
                  <a:lnTo>
                    <a:pt x="412" y="523"/>
                  </a:lnTo>
                  <a:lnTo>
                    <a:pt x="417" y="542"/>
                  </a:lnTo>
                  <a:lnTo>
                    <a:pt x="417" y="544"/>
                  </a:lnTo>
                  <a:lnTo>
                    <a:pt x="419" y="547"/>
                  </a:lnTo>
                  <a:lnTo>
                    <a:pt x="421" y="549"/>
                  </a:lnTo>
                  <a:lnTo>
                    <a:pt x="421" y="549"/>
                  </a:lnTo>
                  <a:lnTo>
                    <a:pt x="433" y="547"/>
                  </a:lnTo>
                  <a:lnTo>
                    <a:pt x="433" y="537"/>
                  </a:lnTo>
                  <a:lnTo>
                    <a:pt x="435" y="530"/>
                  </a:lnTo>
                  <a:lnTo>
                    <a:pt x="435" y="521"/>
                  </a:lnTo>
                  <a:lnTo>
                    <a:pt x="433" y="518"/>
                  </a:lnTo>
                  <a:lnTo>
                    <a:pt x="431" y="514"/>
                  </a:lnTo>
                  <a:lnTo>
                    <a:pt x="428" y="511"/>
                  </a:lnTo>
                  <a:lnTo>
                    <a:pt x="428" y="509"/>
                  </a:lnTo>
                  <a:lnTo>
                    <a:pt x="428" y="495"/>
                  </a:lnTo>
                  <a:lnTo>
                    <a:pt x="440" y="488"/>
                  </a:lnTo>
                  <a:lnTo>
                    <a:pt x="445" y="492"/>
                  </a:lnTo>
                  <a:lnTo>
                    <a:pt x="461" y="495"/>
                  </a:lnTo>
                  <a:lnTo>
                    <a:pt x="473" y="497"/>
                  </a:lnTo>
                  <a:lnTo>
                    <a:pt x="480" y="497"/>
                  </a:lnTo>
                  <a:lnTo>
                    <a:pt x="488" y="495"/>
                  </a:lnTo>
                  <a:lnTo>
                    <a:pt x="490" y="495"/>
                  </a:lnTo>
                  <a:lnTo>
                    <a:pt x="485" y="457"/>
                  </a:lnTo>
                  <a:lnTo>
                    <a:pt x="497" y="421"/>
                  </a:lnTo>
                  <a:lnTo>
                    <a:pt x="499" y="388"/>
                  </a:lnTo>
                  <a:lnTo>
                    <a:pt x="502" y="388"/>
                  </a:lnTo>
                  <a:lnTo>
                    <a:pt x="502" y="388"/>
                  </a:lnTo>
                  <a:lnTo>
                    <a:pt x="504" y="386"/>
                  </a:lnTo>
                  <a:lnTo>
                    <a:pt x="504" y="379"/>
                  </a:lnTo>
                  <a:lnTo>
                    <a:pt x="504" y="376"/>
                  </a:lnTo>
                  <a:lnTo>
                    <a:pt x="504" y="372"/>
                  </a:lnTo>
                  <a:lnTo>
                    <a:pt x="504" y="369"/>
                  </a:lnTo>
                  <a:lnTo>
                    <a:pt x="502" y="372"/>
                  </a:lnTo>
                  <a:lnTo>
                    <a:pt x="502" y="372"/>
                  </a:lnTo>
                  <a:lnTo>
                    <a:pt x="502" y="372"/>
                  </a:lnTo>
                  <a:lnTo>
                    <a:pt x="502" y="372"/>
                  </a:lnTo>
                  <a:lnTo>
                    <a:pt x="499" y="372"/>
                  </a:lnTo>
                  <a:lnTo>
                    <a:pt x="497" y="369"/>
                  </a:lnTo>
                  <a:lnTo>
                    <a:pt x="497" y="369"/>
                  </a:lnTo>
                  <a:lnTo>
                    <a:pt x="499" y="367"/>
                  </a:lnTo>
                  <a:lnTo>
                    <a:pt x="502" y="367"/>
                  </a:lnTo>
                  <a:lnTo>
                    <a:pt x="504" y="367"/>
                  </a:lnTo>
                  <a:lnTo>
                    <a:pt x="509" y="362"/>
                  </a:lnTo>
                  <a:lnTo>
                    <a:pt x="509" y="360"/>
                  </a:lnTo>
                  <a:lnTo>
                    <a:pt x="525" y="334"/>
                  </a:lnTo>
                  <a:lnTo>
                    <a:pt x="528" y="331"/>
                  </a:lnTo>
                  <a:lnTo>
                    <a:pt x="528" y="329"/>
                  </a:lnTo>
                  <a:lnTo>
                    <a:pt x="528" y="327"/>
                  </a:lnTo>
                  <a:lnTo>
                    <a:pt x="528" y="327"/>
                  </a:lnTo>
                  <a:lnTo>
                    <a:pt x="525" y="327"/>
                  </a:lnTo>
                  <a:lnTo>
                    <a:pt x="523" y="327"/>
                  </a:lnTo>
                  <a:lnTo>
                    <a:pt x="504" y="322"/>
                  </a:lnTo>
                  <a:lnTo>
                    <a:pt x="497" y="320"/>
                  </a:lnTo>
                  <a:close/>
                </a:path>
              </a:pathLst>
            </a:custGeom>
            <a:solidFill>
              <a:schemeClr val="accent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3" name="Florida"/>
            <p:cNvSpPr>
              <a:spLocks/>
            </p:cNvSpPr>
            <p:nvPr/>
          </p:nvSpPr>
          <p:spPr bwMode="auto">
            <a:xfrm>
              <a:off x="6205289" y="4681637"/>
              <a:ext cx="1400175" cy="1062038"/>
            </a:xfrm>
            <a:custGeom>
              <a:avLst/>
              <a:gdLst>
                <a:gd name="T0" fmla="*/ 584 w 882"/>
                <a:gd name="T1" fmla="*/ 7 h 669"/>
                <a:gd name="T2" fmla="*/ 591 w 882"/>
                <a:gd name="T3" fmla="*/ 42 h 669"/>
                <a:gd name="T4" fmla="*/ 573 w 882"/>
                <a:gd name="T5" fmla="*/ 56 h 669"/>
                <a:gd name="T6" fmla="*/ 518 w 882"/>
                <a:gd name="T7" fmla="*/ 40 h 669"/>
                <a:gd name="T8" fmla="*/ 381 w 882"/>
                <a:gd name="T9" fmla="*/ 49 h 669"/>
                <a:gd name="T10" fmla="*/ 222 w 882"/>
                <a:gd name="T11" fmla="*/ 28 h 669"/>
                <a:gd name="T12" fmla="*/ 47 w 882"/>
                <a:gd name="T13" fmla="*/ 45 h 669"/>
                <a:gd name="T14" fmla="*/ 17 w 882"/>
                <a:gd name="T15" fmla="*/ 82 h 669"/>
                <a:gd name="T16" fmla="*/ 28 w 882"/>
                <a:gd name="T17" fmla="*/ 92 h 669"/>
                <a:gd name="T18" fmla="*/ 47 w 882"/>
                <a:gd name="T19" fmla="*/ 127 h 669"/>
                <a:gd name="T20" fmla="*/ 92 w 882"/>
                <a:gd name="T21" fmla="*/ 116 h 669"/>
                <a:gd name="T22" fmla="*/ 189 w 882"/>
                <a:gd name="T23" fmla="*/ 127 h 669"/>
                <a:gd name="T24" fmla="*/ 201 w 882"/>
                <a:gd name="T25" fmla="*/ 132 h 669"/>
                <a:gd name="T26" fmla="*/ 237 w 882"/>
                <a:gd name="T27" fmla="*/ 153 h 669"/>
                <a:gd name="T28" fmla="*/ 258 w 882"/>
                <a:gd name="T29" fmla="*/ 170 h 669"/>
                <a:gd name="T30" fmla="*/ 286 w 882"/>
                <a:gd name="T31" fmla="*/ 177 h 669"/>
                <a:gd name="T32" fmla="*/ 336 w 882"/>
                <a:gd name="T33" fmla="*/ 149 h 669"/>
                <a:gd name="T34" fmla="*/ 353 w 882"/>
                <a:gd name="T35" fmla="*/ 149 h 669"/>
                <a:gd name="T36" fmla="*/ 357 w 882"/>
                <a:gd name="T37" fmla="*/ 142 h 669"/>
                <a:gd name="T38" fmla="*/ 353 w 882"/>
                <a:gd name="T39" fmla="*/ 127 h 669"/>
                <a:gd name="T40" fmla="*/ 407 w 882"/>
                <a:gd name="T41" fmla="*/ 127 h 669"/>
                <a:gd name="T42" fmla="*/ 438 w 882"/>
                <a:gd name="T43" fmla="*/ 146 h 669"/>
                <a:gd name="T44" fmla="*/ 454 w 882"/>
                <a:gd name="T45" fmla="*/ 161 h 669"/>
                <a:gd name="T46" fmla="*/ 478 w 882"/>
                <a:gd name="T47" fmla="*/ 189 h 669"/>
                <a:gd name="T48" fmla="*/ 530 w 882"/>
                <a:gd name="T49" fmla="*/ 215 h 669"/>
                <a:gd name="T50" fmla="*/ 554 w 882"/>
                <a:gd name="T51" fmla="*/ 246 h 669"/>
                <a:gd name="T52" fmla="*/ 551 w 882"/>
                <a:gd name="T53" fmla="*/ 336 h 669"/>
                <a:gd name="T54" fmla="*/ 563 w 882"/>
                <a:gd name="T55" fmla="*/ 388 h 669"/>
                <a:gd name="T56" fmla="*/ 563 w 882"/>
                <a:gd name="T57" fmla="*/ 362 h 669"/>
                <a:gd name="T58" fmla="*/ 570 w 882"/>
                <a:gd name="T59" fmla="*/ 355 h 669"/>
                <a:gd name="T60" fmla="*/ 596 w 882"/>
                <a:gd name="T61" fmla="*/ 371 h 669"/>
                <a:gd name="T62" fmla="*/ 575 w 882"/>
                <a:gd name="T63" fmla="*/ 409 h 669"/>
                <a:gd name="T64" fmla="*/ 587 w 882"/>
                <a:gd name="T65" fmla="*/ 433 h 669"/>
                <a:gd name="T66" fmla="*/ 629 w 882"/>
                <a:gd name="T67" fmla="*/ 492 h 669"/>
                <a:gd name="T68" fmla="*/ 632 w 882"/>
                <a:gd name="T69" fmla="*/ 492 h 669"/>
                <a:gd name="T70" fmla="*/ 636 w 882"/>
                <a:gd name="T71" fmla="*/ 473 h 669"/>
                <a:gd name="T72" fmla="*/ 648 w 882"/>
                <a:gd name="T73" fmla="*/ 471 h 669"/>
                <a:gd name="T74" fmla="*/ 674 w 882"/>
                <a:gd name="T75" fmla="*/ 527 h 669"/>
                <a:gd name="T76" fmla="*/ 691 w 882"/>
                <a:gd name="T77" fmla="*/ 561 h 669"/>
                <a:gd name="T78" fmla="*/ 710 w 882"/>
                <a:gd name="T79" fmla="*/ 594 h 669"/>
                <a:gd name="T80" fmla="*/ 726 w 882"/>
                <a:gd name="T81" fmla="*/ 584 h 669"/>
                <a:gd name="T82" fmla="*/ 748 w 882"/>
                <a:gd name="T83" fmla="*/ 591 h 669"/>
                <a:gd name="T84" fmla="*/ 781 w 882"/>
                <a:gd name="T85" fmla="*/ 646 h 669"/>
                <a:gd name="T86" fmla="*/ 778 w 882"/>
                <a:gd name="T87" fmla="*/ 658 h 669"/>
                <a:gd name="T88" fmla="*/ 800 w 882"/>
                <a:gd name="T89" fmla="*/ 667 h 669"/>
                <a:gd name="T90" fmla="*/ 840 w 882"/>
                <a:gd name="T91" fmla="*/ 655 h 669"/>
                <a:gd name="T92" fmla="*/ 871 w 882"/>
                <a:gd name="T93" fmla="*/ 627 h 669"/>
                <a:gd name="T94" fmla="*/ 864 w 882"/>
                <a:gd name="T95" fmla="*/ 613 h 669"/>
                <a:gd name="T96" fmla="*/ 875 w 882"/>
                <a:gd name="T97" fmla="*/ 580 h 669"/>
                <a:gd name="T98" fmla="*/ 882 w 882"/>
                <a:gd name="T99" fmla="*/ 570 h 669"/>
                <a:gd name="T100" fmla="*/ 878 w 882"/>
                <a:gd name="T101" fmla="*/ 506 h 669"/>
                <a:gd name="T102" fmla="*/ 868 w 882"/>
                <a:gd name="T103" fmla="*/ 440 h 669"/>
                <a:gd name="T104" fmla="*/ 797 w 882"/>
                <a:gd name="T105" fmla="*/ 319 h 669"/>
                <a:gd name="T106" fmla="*/ 781 w 882"/>
                <a:gd name="T107" fmla="*/ 288 h 669"/>
                <a:gd name="T108" fmla="*/ 781 w 882"/>
                <a:gd name="T109" fmla="*/ 269 h 669"/>
                <a:gd name="T110" fmla="*/ 778 w 882"/>
                <a:gd name="T111" fmla="*/ 248 h 669"/>
                <a:gd name="T112" fmla="*/ 729 w 882"/>
                <a:gd name="T113" fmla="*/ 191 h 669"/>
                <a:gd name="T114" fmla="*/ 686 w 882"/>
                <a:gd name="T115" fmla="*/ 120 h 669"/>
                <a:gd name="T116" fmla="*/ 660 w 882"/>
                <a:gd name="T117" fmla="*/ 59 h 669"/>
                <a:gd name="T118" fmla="*/ 651 w 882"/>
                <a:gd name="T119" fmla="*/ 3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2" h="669">
                  <a:moveTo>
                    <a:pt x="636" y="9"/>
                  </a:moveTo>
                  <a:lnTo>
                    <a:pt x="629" y="9"/>
                  </a:lnTo>
                  <a:lnTo>
                    <a:pt x="617" y="7"/>
                  </a:lnTo>
                  <a:lnTo>
                    <a:pt x="601" y="4"/>
                  </a:lnTo>
                  <a:lnTo>
                    <a:pt x="596" y="0"/>
                  </a:lnTo>
                  <a:lnTo>
                    <a:pt x="584" y="7"/>
                  </a:lnTo>
                  <a:lnTo>
                    <a:pt x="584" y="21"/>
                  </a:lnTo>
                  <a:lnTo>
                    <a:pt x="584" y="23"/>
                  </a:lnTo>
                  <a:lnTo>
                    <a:pt x="587" y="26"/>
                  </a:lnTo>
                  <a:lnTo>
                    <a:pt x="589" y="30"/>
                  </a:lnTo>
                  <a:lnTo>
                    <a:pt x="591" y="33"/>
                  </a:lnTo>
                  <a:lnTo>
                    <a:pt x="591" y="42"/>
                  </a:lnTo>
                  <a:lnTo>
                    <a:pt x="589" y="49"/>
                  </a:lnTo>
                  <a:lnTo>
                    <a:pt x="589" y="59"/>
                  </a:lnTo>
                  <a:lnTo>
                    <a:pt x="577" y="61"/>
                  </a:lnTo>
                  <a:lnTo>
                    <a:pt x="577" y="61"/>
                  </a:lnTo>
                  <a:lnTo>
                    <a:pt x="575" y="59"/>
                  </a:lnTo>
                  <a:lnTo>
                    <a:pt x="573" y="56"/>
                  </a:lnTo>
                  <a:lnTo>
                    <a:pt x="573" y="54"/>
                  </a:lnTo>
                  <a:lnTo>
                    <a:pt x="568" y="35"/>
                  </a:lnTo>
                  <a:lnTo>
                    <a:pt x="547" y="37"/>
                  </a:lnTo>
                  <a:lnTo>
                    <a:pt x="544" y="37"/>
                  </a:lnTo>
                  <a:lnTo>
                    <a:pt x="530" y="37"/>
                  </a:lnTo>
                  <a:lnTo>
                    <a:pt x="518" y="40"/>
                  </a:lnTo>
                  <a:lnTo>
                    <a:pt x="473" y="42"/>
                  </a:lnTo>
                  <a:lnTo>
                    <a:pt x="454" y="45"/>
                  </a:lnTo>
                  <a:lnTo>
                    <a:pt x="450" y="45"/>
                  </a:lnTo>
                  <a:lnTo>
                    <a:pt x="421" y="47"/>
                  </a:lnTo>
                  <a:lnTo>
                    <a:pt x="409" y="47"/>
                  </a:lnTo>
                  <a:lnTo>
                    <a:pt x="381" y="49"/>
                  </a:lnTo>
                  <a:lnTo>
                    <a:pt x="374" y="49"/>
                  </a:lnTo>
                  <a:lnTo>
                    <a:pt x="353" y="52"/>
                  </a:lnTo>
                  <a:lnTo>
                    <a:pt x="341" y="52"/>
                  </a:lnTo>
                  <a:lnTo>
                    <a:pt x="291" y="54"/>
                  </a:lnTo>
                  <a:lnTo>
                    <a:pt x="272" y="21"/>
                  </a:lnTo>
                  <a:lnTo>
                    <a:pt x="222" y="28"/>
                  </a:lnTo>
                  <a:lnTo>
                    <a:pt x="166" y="35"/>
                  </a:lnTo>
                  <a:lnTo>
                    <a:pt x="149" y="35"/>
                  </a:lnTo>
                  <a:lnTo>
                    <a:pt x="128" y="37"/>
                  </a:lnTo>
                  <a:lnTo>
                    <a:pt x="97" y="40"/>
                  </a:lnTo>
                  <a:lnTo>
                    <a:pt x="88" y="42"/>
                  </a:lnTo>
                  <a:lnTo>
                    <a:pt x="47" y="45"/>
                  </a:lnTo>
                  <a:lnTo>
                    <a:pt x="2" y="49"/>
                  </a:lnTo>
                  <a:lnTo>
                    <a:pt x="0" y="66"/>
                  </a:lnTo>
                  <a:lnTo>
                    <a:pt x="2" y="68"/>
                  </a:lnTo>
                  <a:lnTo>
                    <a:pt x="12" y="80"/>
                  </a:lnTo>
                  <a:lnTo>
                    <a:pt x="17" y="82"/>
                  </a:lnTo>
                  <a:lnTo>
                    <a:pt x="17" y="82"/>
                  </a:lnTo>
                  <a:lnTo>
                    <a:pt x="19" y="82"/>
                  </a:lnTo>
                  <a:lnTo>
                    <a:pt x="21" y="85"/>
                  </a:lnTo>
                  <a:lnTo>
                    <a:pt x="26" y="87"/>
                  </a:lnTo>
                  <a:lnTo>
                    <a:pt x="28" y="90"/>
                  </a:lnTo>
                  <a:lnTo>
                    <a:pt x="28" y="92"/>
                  </a:lnTo>
                  <a:lnTo>
                    <a:pt x="28" y="92"/>
                  </a:lnTo>
                  <a:lnTo>
                    <a:pt x="26" y="120"/>
                  </a:lnTo>
                  <a:lnTo>
                    <a:pt x="26" y="132"/>
                  </a:lnTo>
                  <a:lnTo>
                    <a:pt x="19" y="137"/>
                  </a:lnTo>
                  <a:lnTo>
                    <a:pt x="28" y="132"/>
                  </a:lnTo>
                  <a:lnTo>
                    <a:pt x="45" y="130"/>
                  </a:lnTo>
                  <a:lnTo>
                    <a:pt x="47" y="127"/>
                  </a:lnTo>
                  <a:lnTo>
                    <a:pt x="52" y="127"/>
                  </a:lnTo>
                  <a:lnTo>
                    <a:pt x="54" y="127"/>
                  </a:lnTo>
                  <a:lnTo>
                    <a:pt x="54" y="127"/>
                  </a:lnTo>
                  <a:lnTo>
                    <a:pt x="57" y="127"/>
                  </a:lnTo>
                  <a:lnTo>
                    <a:pt x="80" y="120"/>
                  </a:lnTo>
                  <a:lnTo>
                    <a:pt x="92" y="116"/>
                  </a:lnTo>
                  <a:lnTo>
                    <a:pt x="135" y="113"/>
                  </a:lnTo>
                  <a:lnTo>
                    <a:pt x="177" y="123"/>
                  </a:lnTo>
                  <a:lnTo>
                    <a:pt x="185" y="125"/>
                  </a:lnTo>
                  <a:lnTo>
                    <a:pt x="187" y="125"/>
                  </a:lnTo>
                  <a:lnTo>
                    <a:pt x="189" y="125"/>
                  </a:lnTo>
                  <a:lnTo>
                    <a:pt x="189" y="127"/>
                  </a:lnTo>
                  <a:lnTo>
                    <a:pt x="192" y="127"/>
                  </a:lnTo>
                  <a:lnTo>
                    <a:pt x="194" y="127"/>
                  </a:lnTo>
                  <a:lnTo>
                    <a:pt x="196" y="130"/>
                  </a:lnTo>
                  <a:lnTo>
                    <a:pt x="199" y="130"/>
                  </a:lnTo>
                  <a:lnTo>
                    <a:pt x="201" y="132"/>
                  </a:lnTo>
                  <a:lnTo>
                    <a:pt x="201" y="132"/>
                  </a:lnTo>
                  <a:lnTo>
                    <a:pt x="203" y="132"/>
                  </a:lnTo>
                  <a:lnTo>
                    <a:pt x="227" y="146"/>
                  </a:lnTo>
                  <a:lnTo>
                    <a:pt x="229" y="149"/>
                  </a:lnTo>
                  <a:lnTo>
                    <a:pt x="232" y="151"/>
                  </a:lnTo>
                  <a:lnTo>
                    <a:pt x="234" y="151"/>
                  </a:lnTo>
                  <a:lnTo>
                    <a:pt x="237" y="153"/>
                  </a:lnTo>
                  <a:lnTo>
                    <a:pt x="246" y="156"/>
                  </a:lnTo>
                  <a:lnTo>
                    <a:pt x="248" y="156"/>
                  </a:lnTo>
                  <a:lnTo>
                    <a:pt x="251" y="158"/>
                  </a:lnTo>
                  <a:lnTo>
                    <a:pt x="256" y="168"/>
                  </a:lnTo>
                  <a:lnTo>
                    <a:pt x="258" y="170"/>
                  </a:lnTo>
                  <a:lnTo>
                    <a:pt x="258" y="170"/>
                  </a:lnTo>
                  <a:lnTo>
                    <a:pt x="258" y="184"/>
                  </a:lnTo>
                  <a:lnTo>
                    <a:pt x="267" y="182"/>
                  </a:lnTo>
                  <a:lnTo>
                    <a:pt x="277" y="179"/>
                  </a:lnTo>
                  <a:lnTo>
                    <a:pt x="279" y="177"/>
                  </a:lnTo>
                  <a:lnTo>
                    <a:pt x="284" y="177"/>
                  </a:lnTo>
                  <a:lnTo>
                    <a:pt x="286" y="177"/>
                  </a:lnTo>
                  <a:lnTo>
                    <a:pt x="291" y="177"/>
                  </a:lnTo>
                  <a:lnTo>
                    <a:pt x="303" y="172"/>
                  </a:lnTo>
                  <a:lnTo>
                    <a:pt x="308" y="170"/>
                  </a:lnTo>
                  <a:lnTo>
                    <a:pt x="315" y="165"/>
                  </a:lnTo>
                  <a:lnTo>
                    <a:pt x="322" y="161"/>
                  </a:lnTo>
                  <a:lnTo>
                    <a:pt x="336" y="149"/>
                  </a:lnTo>
                  <a:lnTo>
                    <a:pt x="338" y="146"/>
                  </a:lnTo>
                  <a:lnTo>
                    <a:pt x="345" y="144"/>
                  </a:lnTo>
                  <a:lnTo>
                    <a:pt x="345" y="146"/>
                  </a:lnTo>
                  <a:lnTo>
                    <a:pt x="348" y="146"/>
                  </a:lnTo>
                  <a:lnTo>
                    <a:pt x="348" y="146"/>
                  </a:lnTo>
                  <a:lnTo>
                    <a:pt x="353" y="149"/>
                  </a:lnTo>
                  <a:lnTo>
                    <a:pt x="357" y="146"/>
                  </a:lnTo>
                  <a:lnTo>
                    <a:pt x="357" y="146"/>
                  </a:lnTo>
                  <a:lnTo>
                    <a:pt x="357" y="144"/>
                  </a:lnTo>
                  <a:lnTo>
                    <a:pt x="357" y="144"/>
                  </a:lnTo>
                  <a:lnTo>
                    <a:pt x="357" y="144"/>
                  </a:lnTo>
                  <a:lnTo>
                    <a:pt x="357" y="142"/>
                  </a:lnTo>
                  <a:lnTo>
                    <a:pt x="357" y="142"/>
                  </a:lnTo>
                  <a:lnTo>
                    <a:pt x="357" y="139"/>
                  </a:lnTo>
                  <a:lnTo>
                    <a:pt x="355" y="137"/>
                  </a:lnTo>
                  <a:lnTo>
                    <a:pt x="355" y="137"/>
                  </a:lnTo>
                  <a:lnTo>
                    <a:pt x="353" y="132"/>
                  </a:lnTo>
                  <a:lnTo>
                    <a:pt x="353" y="127"/>
                  </a:lnTo>
                  <a:lnTo>
                    <a:pt x="355" y="127"/>
                  </a:lnTo>
                  <a:lnTo>
                    <a:pt x="364" y="123"/>
                  </a:lnTo>
                  <a:lnTo>
                    <a:pt x="383" y="120"/>
                  </a:lnTo>
                  <a:lnTo>
                    <a:pt x="390" y="120"/>
                  </a:lnTo>
                  <a:lnTo>
                    <a:pt x="397" y="123"/>
                  </a:lnTo>
                  <a:lnTo>
                    <a:pt x="407" y="127"/>
                  </a:lnTo>
                  <a:lnTo>
                    <a:pt x="414" y="130"/>
                  </a:lnTo>
                  <a:lnTo>
                    <a:pt x="426" y="135"/>
                  </a:lnTo>
                  <a:lnTo>
                    <a:pt x="426" y="135"/>
                  </a:lnTo>
                  <a:lnTo>
                    <a:pt x="431" y="139"/>
                  </a:lnTo>
                  <a:lnTo>
                    <a:pt x="438" y="146"/>
                  </a:lnTo>
                  <a:lnTo>
                    <a:pt x="438" y="146"/>
                  </a:lnTo>
                  <a:lnTo>
                    <a:pt x="440" y="149"/>
                  </a:lnTo>
                  <a:lnTo>
                    <a:pt x="438" y="151"/>
                  </a:lnTo>
                  <a:lnTo>
                    <a:pt x="442" y="156"/>
                  </a:lnTo>
                  <a:lnTo>
                    <a:pt x="442" y="156"/>
                  </a:lnTo>
                  <a:lnTo>
                    <a:pt x="445" y="158"/>
                  </a:lnTo>
                  <a:lnTo>
                    <a:pt x="454" y="161"/>
                  </a:lnTo>
                  <a:lnTo>
                    <a:pt x="459" y="163"/>
                  </a:lnTo>
                  <a:lnTo>
                    <a:pt x="461" y="179"/>
                  </a:lnTo>
                  <a:lnTo>
                    <a:pt x="461" y="179"/>
                  </a:lnTo>
                  <a:lnTo>
                    <a:pt x="464" y="182"/>
                  </a:lnTo>
                  <a:lnTo>
                    <a:pt x="473" y="187"/>
                  </a:lnTo>
                  <a:lnTo>
                    <a:pt x="478" y="189"/>
                  </a:lnTo>
                  <a:lnTo>
                    <a:pt x="480" y="189"/>
                  </a:lnTo>
                  <a:lnTo>
                    <a:pt x="483" y="189"/>
                  </a:lnTo>
                  <a:lnTo>
                    <a:pt x="485" y="191"/>
                  </a:lnTo>
                  <a:lnTo>
                    <a:pt x="490" y="198"/>
                  </a:lnTo>
                  <a:lnTo>
                    <a:pt x="490" y="203"/>
                  </a:lnTo>
                  <a:lnTo>
                    <a:pt x="530" y="215"/>
                  </a:lnTo>
                  <a:lnTo>
                    <a:pt x="532" y="215"/>
                  </a:lnTo>
                  <a:lnTo>
                    <a:pt x="537" y="227"/>
                  </a:lnTo>
                  <a:lnTo>
                    <a:pt x="539" y="229"/>
                  </a:lnTo>
                  <a:lnTo>
                    <a:pt x="539" y="234"/>
                  </a:lnTo>
                  <a:lnTo>
                    <a:pt x="554" y="246"/>
                  </a:lnTo>
                  <a:lnTo>
                    <a:pt x="554" y="246"/>
                  </a:lnTo>
                  <a:lnTo>
                    <a:pt x="554" y="251"/>
                  </a:lnTo>
                  <a:lnTo>
                    <a:pt x="556" y="267"/>
                  </a:lnTo>
                  <a:lnTo>
                    <a:pt x="556" y="300"/>
                  </a:lnTo>
                  <a:lnTo>
                    <a:pt x="549" y="333"/>
                  </a:lnTo>
                  <a:lnTo>
                    <a:pt x="549" y="336"/>
                  </a:lnTo>
                  <a:lnTo>
                    <a:pt x="551" y="336"/>
                  </a:lnTo>
                  <a:lnTo>
                    <a:pt x="551" y="338"/>
                  </a:lnTo>
                  <a:lnTo>
                    <a:pt x="551" y="348"/>
                  </a:lnTo>
                  <a:lnTo>
                    <a:pt x="551" y="352"/>
                  </a:lnTo>
                  <a:lnTo>
                    <a:pt x="551" y="359"/>
                  </a:lnTo>
                  <a:lnTo>
                    <a:pt x="551" y="359"/>
                  </a:lnTo>
                  <a:lnTo>
                    <a:pt x="563" y="388"/>
                  </a:lnTo>
                  <a:lnTo>
                    <a:pt x="568" y="395"/>
                  </a:lnTo>
                  <a:lnTo>
                    <a:pt x="577" y="374"/>
                  </a:lnTo>
                  <a:lnTo>
                    <a:pt x="580" y="366"/>
                  </a:lnTo>
                  <a:lnTo>
                    <a:pt x="577" y="364"/>
                  </a:lnTo>
                  <a:lnTo>
                    <a:pt x="575" y="366"/>
                  </a:lnTo>
                  <a:lnTo>
                    <a:pt x="563" y="362"/>
                  </a:lnTo>
                  <a:lnTo>
                    <a:pt x="561" y="359"/>
                  </a:lnTo>
                  <a:lnTo>
                    <a:pt x="561" y="359"/>
                  </a:lnTo>
                  <a:lnTo>
                    <a:pt x="561" y="357"/>
                  </a:lnTo>
                  <a:lnTo>
                    <a:pt x="561" y="357"/>
                  </a:lnTo>
                  <a:lnTo>
                    <a:pt x="568" y="355"/>
                  </a:lnTo>
                  <a:lnTo>
                    <a:pt x="570" y="355"/>
                  </a:lnTo>
                  <a:lnTo>
                    <a:pt x="575" y="355"/>
                  </a:lnTo>
                  <a:lnTo>
                    <a:pt x="577" y="355"/>
                  </a:lnTo>
                  <a:lnTo>
                    <a:pt x="594" y="359"/>
                  </a:lnTo>
                  <a:lnTo>
                    <a:pt x="596" y="362"/>
                  </a:lnTo>
                  <a:lnTo>
                    <a:pt x="599" y="366"/>
                  </a:lnTo>
                  <a:lnTo>
                    <a:pt x="596" y="371"/>
                  </a:lnTo>
                  <a:lnTo>
                    <a:pt x="594" y="376"/>
                  </a:lnTo>
                  <a:lnTo>
                    <a:pt x="594" y="376"/>
                  </a:lnTo>
                  <a:lnTo>
                    <a:pt x="584" y="393"/>
                  </a:lnTo>
                  <a:lnTo>
                    <a:pt x="582" y="397"/>
                  </a:lnTo>
                  <a:lnTo>
                    <a:pt x="582" y="397"/>
                  </a:lnTo>
                  <a:lnTo>
                    <a:pt x="575" y="409"/>
                  </a:lnTo>
                  <a:lnTo>
                    <a:pt x="573" y="411"/>
                  </a:lnTo>
                  <a:lnTo>
                    <a:pt x="568" y="414"/>
                  </a:lnTo>
                  <a:lnTo>
                    <a:pt x="573" y="419"/>
                  </a:lnTo>
                  <a:lnTo>
                    <a:pt x="577" y="426"/>
                  </a:lnTo>
                  <a:lnTo>
                    <a:pt x="584" y="430"/>
                  </a:lnTo>
                  <a:lnTo>
                    <a:pt x="587" y="433"/>
                  </a:lnTo>
                  <a:lnTo>
                    <a:pt x="591" y="440"/>
                  </a:lnTo>
                  <a:lnTo>
                    <a:pt x="594" y="440"/>
                  </a:lnTo>
                  <a:lnTo>
                    <a:pt x="594" y="442"/>
                  </a:lnTo>
                  <a:lnTo>
                    <a:pt x="596" y="445"/>
                  </a:lnTo>
                  <a:lnTo>
                    <a:pt x="615" y="473"/>
                  </a:lnTo>
                  <a:lnTo>
                    <a:pt x="629" y="492"/>
                  </a:lnTo>
                  <a:lnTo>
                    <a:pt x="629" y="492"/>
                  </a:lnTo>
                  <a:lnTo>
                    <a:pt x="629" y="492"/>
                  </a:lnTo>
                  <a:lnTo>
                    <a:pt x="629" y="492"/>
                  </a:lnTo>
                  <a:lnTo>
                    <a:pt x="629" y="494"/>
                  </a:lnTo>
                  <a:lnTo>
                    <a:pt x="632" y="494"/>
                  </a:lnTo>
                  <a:lnTo>
                    <a:pt x="632" y="492"/>
                  </a:lnTo>
                  <a:lnTo>
                    <a:pt x="634" y="492"/>
                  </a:lnTo>
                  <a:lnTo>
                    <a:pt x="634" y="492"/>
                  </a:lnTo>
                  <a:lnTo>
                    <a:pt x="634" y="492"/>
                  </a:lnTo>
                  <a:lnTo>
                    <a:pt x="639" y="492"/>
                  </a:lnTo>
                  <a:lnTo>
                    <a:pt x="639" y="492"/>
                  </a:lnTo>
                  <a:lnTo>
                    <a:pt x="636" y="473"/>
                  </a:lnTo>
                  <a:lnTo>
                    <a:pt x="639" y="473"/>
                  </a:lnTo>
                  <a:lnTo>
                    <a:pt x="644" y="468"/>
                  </a:lnTo>
                  <a:lnTo>
                    <a:pt x="644" y="468"/>
                  </a:lnTo>
                  <a:lnTo>
                    <a:pt x="648" y="468"/>
                  </a:lnTo>
                  <a:lnTo>
                    <a:pt x="648" y="468"/>
                  </a:lnTo>
                  <a:lnTo>
                    <a:pt x="648" y="471"/>
                  </a:lnTo>
                  <a:lnTo>
                    <a:pt x="651" y="480"/>
                  </a:lnTo>
                  <a:lnTo>
                    <a:pt x="653" y="485"/>
                  </a:lnTo>
                  <a:lnTo>
                    <a:pt x="653" y="490"/>
                  </a:lnTo>
                  <a:lnTo>
                    <a:pt x="651" y="504"/>
                  </a:lnTo>
                  <a:lnTo>
                    <a:pt x="662" y="520"/>
                  </a:lnTo>
                  <a:lnTo>
                    <a:pt x="674" y="527"/>
                  </a:lnTo>
                  <a:lnTo>
                    <a:pt x="679" y="535"/>
                  </a:lnTo>
                  <a:lnTo>
                    <a:pt x="684" y="539"/>
                  </a:lnTo>
                  <a:lnTo>
                    <a:pt x="684" y="539"/>
                  </a:lnTo>
                  <a:lnTo>
                    <a:pt x="686" y="544"/>
                  </a:lnTo>
                  <a:lnTo>
                    <a:pt x="688" y="549"/>
                  </a:lnTo>
                  <a:lnTo>
                    <a:pt x="691" y="561"/>
                  </a:lnTo>
                  <a:lnTo>
                    <a:pt x="691" y="563"/>
                  </a:lnTo>
                  <a:lnTo>
                    <a:pt x="693" y="568"/>
                  </a:lnTo>
                  <a:lnTo>
                    <a:pt x="703" y="584"/>
                  </a:lnTo>
                  <a:lnTo>
                    <a:pt x="710" y="594"/>
                  </a:lnTo>
                  <a:lnTo>
                    <a:pt x="710" y="594"/>
                  </a:lnTo>
                  <a:lnTo>
                    <a:pt x="710" y="594"/>
                  </a:lnTo>
                  <a:lnTo>
                    <a:pt x="712" y="591"/>
                  </a:lnTo>
                  <a:lnTo>
                    <a:pt x="712" y="591"/>
                  </a:lnTo>
                  <a:lnTo>
                    <a:pt x="712" y="589"/>
                  </a:lnTo>
                  <a:lnTo>
                    <a:pt x="712" y="589"/>
                  </a:lnTo>
                  <a:lnTo>
                    <a:pt x="715" y="587"/>
                  </a:lnTo>
                  <a:lnTo>
                    <a:pt x="726" y="584"/>
                  </a:lnTo>
                  <a:lnTo>
                    <a:pt x="726" y="584"/>
                  </a:lnTo>
                  <a:lnTo>
                    <a:pt x="738" y="587"/>
                  </a:lnTo>
                  <a:lnTo>
                    <a:pt x="738" y="587"/>
                  </a:lnTo>
                  <a:lnTo>
                    <a:pt x="741" y="589"/>
                  </a:lnTo>
                  <a:lnTo>
                    <a:pt x="748" y="591"/>
                  </a:lnTo>
                  <a:lnTo>
                    <a:pt x="748" y="591"/>
                  </a:lnTo>
                  <a:lnTo>
                    <a:pt x="748" y="594"/>
                  </a:lnTo>
                  <a:lnTo>
                    <a:pt x="762" y="613"/>
                  </a:lnTo>
                  <a:lnTo>
                    <a:pt x="774" y="632"/>
                  </a:lnTo>
                  <a:lnTo>
                    <a:pt x="781" y="643"/>
                  </a:lnTo>
                  <a:lnTo>
                    <a:pt x="781" y="643"/>
                  </a:lnTo>
                  <a:lnTo>
                    <a:pt x="781" y="646"/>
                  </a:lnTo>
                  <a:lnTo>
                    <a:pt x="781" y="643"/>
                  </a:lnTo>
                  <a:lnTo>
                    <a:pt x="778" y="646"/>
                  </a:lnTo>
                  <a:lnTo>
                    <a:pt x="778" y="646"/>
                  </a:lnTo>
                  <a:lnTo>
                    <a:pt x="778" y="648"/>
                  </a:lnTo>
                  <a:lnTo>
                    <a:pt x="778" y="651"/>
                  </a:lnTo>
                  <a:lnTo>
                    <a:pt x="778" y="658"/>
                  </a:lnTo>
                  <a:lnTo>
                    <a:pt x="778" y="660"/>
                  </a:lnTo>
                  <a:lnTo>
                    <a:pt x="783" y="665"/>
                  </a:lnTo>
                  <a:lnTo>
                    <a:pt x="783" y="667"/>
                  </a:lnTo>
                  <a:lnTo>
                    <a:pt x="788" y="669"/>
                  </a:lnTo>
                  <a:lnTo>
                    <a:pt x="790" y="669"/>
                  </a:lnTo>
                  <a:lnTo>
                    <a:pt x="800" y="667"/>
                  </a:lnTo>
                  <a:lnTo>
                    <a:pt x="807" y="665"/>
                  </a:lnTo>
                  <a:lnTo>
                    <a:pt x="814" y="660"/>
                  </a:lnTo>
                  <a:lnTo>
                    <a:pt x="826" y="660"/>
                  </a:lnTo>
                  <a:lnTo>
                    <a:pt x="833" y="658"/>
                  </a:lnTo>
                  <a:lnTo>
                    <a:pt x="838" y="658"/>
                  </a:lnTo>
                  <a:lnTo>
                    <a:pt x="840" y="655"/>
                  </a:lnTo>
                  <a:lnTo>
                    <a:pt x="854" y="648"/>
                  </a:lnTo>
                  <a:lnTo>
                    <a:pt x="861" y="641"/>
                  </a:lnTo>
                  <a:lnTo>
                    <a:pt x="864" y="639"/>
                  </a:lnTo>
                  <a:lnTo>
                    <a:pt x="864" y="639"/>
                  </a:lnTo>
                  <a:lnTo>
                    <a:pt x="868" y="632"/>
                  </a:lnTo>
                  <a:lnTo>
                    <a:pt x="871" y="627"/>
                  </a:lnTo>
                  <a:lnTo>
                    <a:pt x="871" y="624"/>
                  </a:lnTo>
                  <a:lnTo>
                    <a:pt x="871" y="624"/>
                  </a:lnTo>
                  <a:lnTo>
                    <a:pt x="868" y="624"/>
                  </a:lnTo>
                  <a:lnTo>
                    <a:pt x="868" y="624"/>
                  </a:lnTo>
                  <a:lnTo>
                    <a:pt x="864" y="615"/>
                  </a:lnTo>
                  <a:lnTo>
                    <a:pt x="864" y="613"/>
                  </a:lnTo>
                  <a:lnTo>
                    <a:pt x="866" y="608"/>
                  </a:lnTo>
                  <a:lnTo>
                    <a:pt x="871" y="584"/>
                  </a:lnTo>
                  <a:lnTo>
                    <a:pt x="871" y="584"/>
                  </a:lnTo>
                  <a:lnTo>
                    <a:pt x="871" y="582"/>
                  </a:lnTo>
                  <a:lnTo>
                    <a:pt x="875" y="580"/>
                  </a:lnTo>
                  <a:lnTo>
                    <a:pt x="875" y="580"/>
                  </a:lnTo>
                  <a:lnTo>
                    <a:pt x="878" y="580"/>
                  </a:lnTo>
                  <a:lnTo>
                    <a:pt x="878" y="582"/>
                  </a:lnTo>
                  <a:lnTo>
                    <a:pt x="880" y="580"/>
                  </a:lnTo>
                  <a:lnTo>
                    <a:pt x="882" y="577"/>
                  </a:lnTo>
                  <a:lnTo>
                    <a:pt x="882" y="575"/>
                  </a:lnTo>
                  <a:lnTo>
                    <a:pt x="882" y="570"/>
                  </a:lnTo>
                  <a:lnTo>
                    <a:pt x="882" y="568"/>
                  </a:lnTo>
                  <a:lnTo>
                    <a:pt x="880" y="558"/>
                  </a:lnTo>
                  <a:lnTo>
                    <a:pt x="880" y="551"/>
                  </a:lnTo>
                  <a:lnTo>
                    <a:pt x="880" y="551"/>
                  </a:lnTo>
                  <a:lnTo>
                    <a:pt x="878" y="509"/>
                  </a:lnTo>
                  <a:lnTo>
                    <a:pt x="878" y="506"/>
                  </a:lnTo>
                  <a:lnTo>
                    <a:pt x="875" y="480"/>
                  </a:lnTo>
                  <a:lnTo>
                    <a:pt x="875" y="473"/>
                  </a:lnTo>
                  <a:lnTo>
                    <a:pt x="873" y="464"/>
                  </a:lnTo>
                  <a:lnTo>
                    <a:pt x="873" y="452"/>
                  </a:lnTo>
                  <a:lnTo>
                    <a:pt x="868" y="445"/>
                  </a:lnTo>
                  <a:lnTo>
                    <a:pt x="868" y="440"/>
                  </a:lnTo>
                  <a:lnTo>
                    <a:pt x="866" y="435"/>
                  </a:lnTo>
                  <a:lnTo>
                    <a:pt x="864" y="433"/>
                  </a:lnTo>
                  <a:lnTo>
                    <a:pt x="845" y="400"/>
                  </a:lnTo>
                  <a:lnTo>
                    <a:pt x="826" y="366"/>
                  </a:lnTo>
                  <a:lnTo>
                    <a:pt x="807" y="333"/>
                  </a:lnTo>
                  <a:lnTo>
                    <a:pt x="797" y="319"/>
                  </a:lnTo>
                  <a:lnTo>
                    <a:pt x="797" y="319"/>
                  </a:lnTo>
                  <a:lnTo>
                    <a:pt x="795" y="314"/>
                  </a:lnTo>
                  <a:lnTo>
                    <a:pt x="793" y="312"/>
                  </a:lnTo>
                  <a:lnTo>
                    <a:pt x="788" y="307"/>
                  </a:lnTo>
                  <a:lnTo>
                    <a:pt x="785" y="298"/>
                  </a:lnTo>
                  <a:lnTo>
                    <a:pt x="781" y="288"/>
                  </a:lnTo>
                  <a:lnTo>
                    <a:pt x="781" y="281"/>
                  </a:lnTo>
                  <a:lnTo>
                    <a:pt x="781" y="279"/>
                  </a:lnTo>
                  <a:lnTo>
                    <a:pt x="778" y="274"/>
                  </a:lnTo>
                  <a:lnTo>
                    <a:pt x="781" y="272"/>
                  </a:lnTo>
                  <a:lnTo>
                    <a:pt x="781" y="269"/>
                  </a:lnTo>
                  <a:lnTo>
                    <a:pt x="781" y="269"/>
                  </a:lnTo>
                  <a:lnTo>
                    <a:pt x="781" y="269"/>
                  </a:lnTo>
                  <a:lnTo>
                    <a:pt x="781" y="267"/>
                  </a:lnTo>
                  <a:lnTo>
                    <a:pt x="783" y="265"/>
                  </a:lnTo>
                  <a:lnTo>
                    <a:pt x="785" y="262"/>
                  </a:lnTo>
                  <a:lnTo>
                    <a:pt x="785" y="262"/>
                  </a:lnTo>
                  <a:lnTo>
                    <a:pt x="778" y="248"/>
                  </a:lnTo>
                  <a:lnTo>
                    <a:pt x="778" y="248"/>
                  </a:lnTo>
                  <a:lnTo>
                    <a:pt x="776" y="246"/>
                  </a:lnTo>
                  <a:lnTo>
                    <a:pt x="776" y="246"/>
                  </a:lnTo>
                  <a:lnTo>
                    <a:pt x="757" y="227"/>
                  </a:lnTo>
                  <a:lnTo>
                    <a:pt x="738" y="201"/>
                  </a:lnTo>
                  <a:lnTo>
                    <a:pt x="729" y="191"/>
                  </a:lnTo>
                  <a:lnTo>
                    <a:pt x="726" y="187"/>
                  </a:lnTo>
                  <a:lnTo>
                    <a:pt x="722" y="179"/>
                  </a:lnTo>
                  <a:lnTo>
                    <a:pt x="715" y="170"/>
                  </a:lnTo>
                  <a:lnTo>
                    <a:pt x="705" y="156"/>
                  </a:lnTo>
                  <a:lnTo>
                    <a:pt x="691" y="127"/>
                  </a:lnTo>
                  <a:lnTo>
                    <a:pt x="686" y="120"/>
                  </a:lnTo>
                  <a:lnTo>
                    <a:pt x="684" y="118"/>
                  </a:lnTo>
                  <a:lnTo>
                    <a:pt x="684" y="116"/>
                  </a:lnTo>
                  <a:lnTo>
                    <a:pt x="684" y="116"/>
                  </a:lnTo>
                  <a:lnTo>
                    <a:pt x="674" y="94"/>
                  </a:lnTo>
                  <a:lnTo>
                    <a:pt x="662" y="61"/>
                  </a:lnTo>
                  <a:lnTo>
                    <a:pt x="660" y="59"/>
                  </a:lnTo>
                  <a:lnTo>
                    <a:pt x="660" y="54"/>
                  </a:lnTo>
                  <a:lnTo>
                    <a:pt x="658" y="52"/>
                  </a:lnTo>
                  <a:lnTo>
                    <a:pt x="658" y="42"/>
                  </a:lnTo>
                  <a:lnTo>
                    <a:pt x="653" y="33"/>
                  </a:lnTo>
                  <a:lnTo>
                    <a:pt x="653" y="33"/>
                  </a:lnTo>
                  <a:lnTo>
                    <a:pt x="651" y="30"/>
                  </a:lnTo>
                  <a:lnTo>
                    <a:pt x="646" y="7"/>
                  </a:lnTo>
                  <a:lnTo>
                    <a:pt x="644" y="7"/>
                  </a:lnTo>
                  <a:lnTo>
                    <a:pt x="636" y="9"/>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5" name="Delaware"/>
            <p:cNvSpPr>
              <a:spLocks/>
            </p:cNvSpPr>
            <p:nvPr/>
          </p:nvSpPr>
          <p:spPr bwMode="auto">
            <a:xfrm>
              <a:off x="7786439" y="2775050"/>
              <a:ext cx="161925" cy="268288"/>
            </a:xfrm>
            <a:custGeom>
              <a:avLst/>
              <a:gdLst>
                <a:gd name="T0" fmla="*/ 31 w 102"/>
                <a:gd name="T1" fmla="*/ 0 h 169"/>
                <a:gd name="T2" fmla="*/ 14 w 102"/>
                <a:gd name="T3" fmla="*/ 0 h 169"/>
                <a:gd name="T4" fmla="*/ 0 w 102"/>
                <a:gd name="T5" fmla="*/ 17 h 169"/>
                <a:gd name="T6" fmla="*/ 12 w 102"/>
                <a:gd name="T7" fmla="*/ 60 h 169"/>
                <a:gd name="T8" fmla="*/ 14 w 102"/>
                <a:gd name="T9" fmla="*/ 69 h 169"/>
                <a:gd name="T10" fmla="*/ 14 w 102"/>
                <a:gd name="T11" fmla="*/ 74 h 169"/>
                <a:gd name="T12" fmla="*/ 19 w 102"/>
                <a:gd name="T13" fmla="*/ 88 h 169"/>
                <a:gd name="T14" fmla="*/ 28 w 102"/>
                <a:gd name="T15" fmla="*/ 124 h 169"/>
                <a:gd name="T16" fmla="*/ 36 w 102"/>
                <a:gd name="T17" fmla="*/ 147 h 169"/>
                <a:gd name="T18" fmla="*/ 38 w 102"/>
                <a:gd name="T19" fmla="*/ 157 h 169"/>
                <a:gd name="T20" fmla="*/ 40 w 102"/>
                <a:gd name="T21" fmla="*/ 161 h 169"/>
                <a:gd name="T22" fmla="*/ 40 w 102"/>
                <a:gd name="T23" fmla="*/ 164 h 169"/>
                <a:gd name="T24" fmla="*/ 43 w 102"/>
                <a:gd name="T25" fmla="*/ 169 h 169"/>
                <a:gd name="T26" fmla="*/ 45 w 102"/>
                <a:gd name="T27" fmla="*/ 169 h 169"/>
                <a:gd name="T28" fmla="*/ 52 w 102"/>
                <a:gd name="T29" fmla="*/ 166 h 169"/>
                <a:gd name="T30" fmla="*/ 52 w 102"/>
                <a:gd name="T31" fmla="*/ 166 h 169"/>
                <a:gd name="T32" fmla="*/ 54 w 102"/>
                <a:gd name="T33" fmla="*/ 166 h 169"/>
                <a:gd name="T34" fmla="*/ 59 w 102"/>
                <a:gd name="T35" fmla="*/ 164 h 169"/>
                <a:gd name="T36" fmla="*/ 62 w 102"/>
                <a:gd name="T37" fmla="*/ 164 h 169"/>
                <a:gd name="T38" fmla="*/ 66 w 102"/>
                <a:gd name="T39" fmla="*/ 164 h 169"/>
                <a:gd name="T40" fmla="*/ 66 w 102"/>
                <a:gd name="T41" fmla="*/ 164 h 169"/>
                <a:gd name="T42" fmla="*/ 69 w 102"/>
                <a:gd name="T43" fmla="*/ 164 h 169"/>
                <a:gd name="T44" fmla="*/ 69 w 102"/>
                <a:gd name="T45" fmla="*/ 164 h 169"/>
                <a:gd name="T46" fmla="*/ 73 w 102"/>
                <a:gd name="T47" fmla="*/ 161 h 169"/>
                <a:gd name="T48" fmla="*/ 73 w 102"/>
                <a:gd name="T49" fmla="*/ 161 h 169"/>
                <a:gd name="T50" fmla="*/ 102 w 102"/>
                <a:gd name="T51" fmla="*/ 157 h 169"/>
                <a:gd name="T52" fmla="*/ 99 w 102"/>
                <a:gd name="T53" fmla="*/ 152 h 169"/>
                <a:gd name="T54" fmla="*/ 97 w 102"/>
                <a:gd name="T55" fmla="*/ 138 h 169"/>
                <a:gd name="T56" fmla="*/ 90 w 102"/>
                <a:gd name="T57" fmla="*/ 121 h 169"/>
                <a:gd name="T58" fmla="*/ 88 w 102"/>
                <a:gd name="T59" fmla="*/ 116 h 169"/>
                <a:gd name="T60" fmla="*/ 88 w 102"/>
                <a:gd name="T61" fmla="*/ 116 h 169"/>
                <a:gd name="T62" fmla="*/ 88 w 102"/>
                <a:gd name="T63" fmla="*/ 116 h 169"/>
                <a:gd name="T64" fmla="*/ 85 w 102"/>
                <a:gd name="T65" fmla="*/ 119 h 169"/>
                <a:gd name="T66" fmla="*/ 83 w 102"/>
                <a:gd name="T67" fmla="*/ 116 h 169"/>
                <a:gd name="T68" fmla="*/ 78 w 102"/>
                <a:gd name="T69" fmla="*/ 116 h 169"/>
                <a:gd name="T70" fmla="*/ 73 w 102"/>
                <a:gd name="T71" fmla="*/ 112 h 169"/>
                <a:gd name="T72" fmla="*/ 66 w 102"/>
                <a:gd name="T73" fmla="*/ 105 h 169"/>
                <a:gd name="T74" fmla="*/ 64 w 102"/>
                <a:gd name="T75" fmla="*/ 105 h 169"/>
                <a:gd name="T76" fmla="*/ 64 w 102"/>
                <a:gd name="T77" fmla="*/ 102 h 169"/>
                <a:gd name="T78" fmla="*/ 59 w 102"/>
                <a:gd name="T79" fmla="*/ 93 h 169"/>
                <a:gd name="T80" fmla="*/ 50 w 102"/>
                <a:gd name="T81" fmla="*/ 74 h 169"/>
                <a:gd name="T82" fmla="*/ 50 w 102"/>
                <a:gd name="T83" fmla="*/ 72 h 169"/>
                <a:gd name="T84" fmla="*/ 47 w 102"/>
                <a:gd name="T85" fmla="*/ 67 h 169"/>
                <a:gd name="T86" fmla="*/ 47 w 102"/>
                <a:gd name="T87" fmla="*/ 64 h 169"/>
                <a:gd name="T88" fmla="*/ 43 w 102"/>
                <a:gd name="T89" fmla="*/ 60 h 169"/>
                <a:gd name="T90" fmla="*/ 36 w 102"/>
                <a:gd name="T91" fmla="*/ 55 h 169"/>
                <a:gd name="T92" fmla="*/ 24 w 102"/>
                <a:gd name="T93" fmla="*/ 41 h 169"/>
                <a:gd name="T94" fmla="*/ 19 w 102"/>
                <a:gd name="T95" fmla="*/ 29 h 169"/>
                <a:gd name="T96" fmla="*/ 19 w 102"/>
                <a:gd name="T97" fmla="*/ 29 h 169"/>
                <a:gd name="T98" fmla="*/ 19 w 102"/>
                <a:gd name="T99" fmla="*/ 27 h 169"/>
                <a:gd name="T100" fmla="*/ 19 w 102"/>
                <a:gd name="T101" fmla="*/ 27 h 169"/>
                <a:gd name="T102" fmla="*/ 21 w 102"/>
                <a:gd name="T103" fmla="*/ 22 h 169"/>
                <a:gd name="T104" fmla="*/ 24 w 102"/>
                <a:gd name="T105" fmla="*/ 17 h 169"/>
                <a:gd name="T106" fmla="*/ 26 w 102"/>
                <a:gd name="T107" fmla="*/ 17 h 169"/>
                <a:gd name="T108" fmla="*/ 31 w 102"/>
                <a:gd name="T109" fmla="*/ 5 h 169"/>
                <a:gd name="T110" fmla="*/ 31 w 102"/>
                <a:gd name="T11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2" h="169">
                  <a:moveTo>
                    <a:pt x="31" y="0"/>
                  </a:moveTo>
                  <a:lnTo>
                    <a:pt x="14" y="0"/>
                  </a:lnTo>
                  <a:lnTo>
                    <a:pt x="0" y="17"/>
                  </a:lnTo>
                  <a:lnTo>
                    <a:pt x="12" y="60"/>
                  </a:lnTo>
                  <a:lnTo>
                    <a:pt x="14" y="69"/>
                  </a:lnTo>
                  <a:lnTo>
                    <a:pt x="14" y="74"/>
                  </a:lnTo>
                  <a:lnTo>
                    <a:pt x="19" y="88"/>
                  </a:lnTo>
                  <a:lnTo>
                    <a:pt x="28" y="124"/>
                  </a:lnTo>
                  <a:lnTo>
                    <a:pt x="36" y="147"/>
                  </a:lnTo>
                  <a:lnTo>
                    <a:pt x="38" y="157"/>
                  </a:lnTo>
                  <a:lnTo>
                    <a:pt x="40" y="161"/>
                  </a:lnTo>
                  <a:lnTo>
                    <a:pt x="40" y="164"/>
                  </a:lnTo>
                  <a:lnTo>
                    <a:pt x="43" y="169"/>
                  </a:lnTo>
                  <a:lnTo>
                    <a:pt x="45" y="169"/>
                  </a:lnTo>
                  <a:lnTo>
                    <a:pt x="52" y="166"/>
                  </a:lnTo>
                  <a:lnTo>
                    <a:pt x="52" y="166"/>
                  </a:lnTo>
                  <a:lnTo>
                    <a:pt x="54" y="166"/>
                  </a:lnTo>
                  <a:lnTo>
                    <a:pt x="59" y="164"/>
                  </a:lnTo>
                  <a:lnTo>
                    <a:pt x="62" y="164"/>
                  </a:lnTo>
                  <a:lnTo>
                    <a:pt x="66" y="164"/>
                  </a:lnTo>
                  <a:lnTo>
                    <a:pt x="66" y="164"/>
                  </a:lnTo>
                  <a:lnTo>
                    <a:pt x="69" y="164"/>
                  </a:lnTo>
                  <a:lnTo>
                    <a:pt x="69" y="164"/>
                  </a:lnTo>
                  <a:lnTo>
                    <a:pt x="73" y="161"/>
                  </a:lnTo>
                  <a:lnTo>
                    <a:pt x="73" y="161"/>
                  </a:lnTo>
                  <a:lnTo>
                    <a:pt x="102" y="157"/>
                  </a:lnTo>
                  <a:lnTo>
                    <a:pt x="99" y="152"/>
                  </a:lnTo>
                  <a:lnTo>
                    <a:pt x="97" y="138"/>
                  </a:lnTo>
                  <a:lnTo>
                    <a:pt x="90" y="121"/>
                  </a:lnTo>
                  <a:lnTo>
                    <a:pt x="88" y="116"/>
                  </a:lnTo>
                  <a:lnTo>
                    <a:pt x="88" y="116"/>
                  </a:lnTo>
                  <a:lnTo>
                    <a:pt x="88" y="116"/>
                  </a:lnTo>
                  <a:lnTo>
                    <a:pt x="85" y="119"/>
                  </a:lnTo>
                  <a:lnTo>
                    <a:pt x="83" y="116"/>
                  </a:lnTo>
                  <a:lnTo>
                    <a:pt x="78" y="116"/>
                  </a:lnTo>
                  <a:lnTo>
                    <a:pt x="73" y="112"/>
                  </a:lnTo>
                  <a:lnTo>
                    <a:pt x="66" y="105"/>
                  </a:lnTo>
                  <a:lnTo>
                    <a:pt x="64" y="105"/>
                  </a:lnTo>
                  <a:lnTo>
                    <a:pt x="64" y="102"/>
                  </a:lnTo>
                  <a:lnTo>
                    <a:pt x="59" y="93"/>
                  </a:lnTo>
                  <a:lnTo>
                    <a:pt x="50" y="74"/>
                  </a:lnTo>
                  <a:lnTo>
                    <a:pt x="50" y="72"/>
                  </a:lnTo>
                  <a:lnTo>
                    <a:pt x="47" y="67"/>
                  </a:lnTo>
                  <a:lnTo>
                    <a:pt x="47" y="64"/>
                  </a:lnTo>
                  <a:lnTo>
                    <a:pt x="43" y="60"/>
                  </a:lnTo>
                  <a:lnTo>
                    <a:pt x="36" y="55"/>
                  </a:lnTo>
                  <a:lnTo>
                    <a:pt x="24" y="41"/>
                  </a:lnTo>
                  <a:lnTo>
                    <a:pt x="19" y="29"/>
                  </a:lnTo>
                  <a:lnTo>
                    <a:pt x="19" y="29"/>
                  </a:lnTo>
                  <a:lnTo>
                    <a:pt x="19" y="27"/>
                  </a:lnTo>
                  <a:lnTo>
                    <a:pt x="19" y="27"/>
                  </a:lnTo>
                  <a:lnTo>
                    <a:pt x="21" y="22"/>
                  </a:lnTo>
                  <a:lnTo>
                    <a:pt x="24" y="17"/>
                  </a:lnTo>
                  <a:lnTo>
                    <a:pt x="26" y="17"/>
                  </a:lnTo>
                  <a:lnTo>
                    <a:pt x="31" y="5"/>
                  </a:lnTo>
                  <a:lnTo>
                    <a:pt x="31" y="0"/>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1" name="Connecticut"/>
            <p:cNvSpPr>
              <a:spLocks/>
            </p:cNvSpPr>
            <p:nvPr/>
          </p:nvSpPr>
          <p:spPr bwMode="auto">
            <a:xfrm>
              <a:off x="8011864" y="2230537"/>
              <a:ext cx="263525" cy="263525"/>
            </a:xfrm>
            <a:custGeom>
              <a:avLst/>
              <a:gdLst>
                <a:gd name="T0" fmla="*/ 161 w 166"/>
                <a:gd name="T1" fmla="*/ 48 h 166"/>
                <a:gd name="T2" fmla="*/ 159 w 166"/>
                <a:gd name="T3" fmla="*/ 36 h 166"/>
                <a:gd name="T4" fmla="*/ 149 w 166"/>
                <a:gd name="T5" fmla="*/ 3 h 166"/>
                <a:gd name="T6" fmla="*/ 149 w 166"/>
                <a:gd name="T7" fmla="*/ 0 h 166"/>
                <a:gd name="T8" fmla="*/ 125 w 166"/>
                <a:gd name="T9" fmla="*/ 7 h 166"/>
                <a:gd name="T10" fmla="*/ 123 w 166"/>
                <a:gd name="T11" fmla="*/ 7 h 166"/>
                <a:gd name="T12" fmla="*/ 118 w 166"/>
                <a:gd name="T13" fmla="*/ 7 h 166"/>
                <a:gd name="T14" fmla="*/ 85 w 166"/>
                <a:gd name="T15" fmla="*/ 14 h 166"/>
                <a:gd name="T16" fmla="*/ 43 w 166"/>
                <a:gd name="T17" fmla="*/ 26 h 166"/>
                <a:gd name="T18" fmla="*/ 38 w 166"/>
                <a:gd name="T19" fmla="*/ 26 h 166"/>
                <a:gd name="T20" fmla="*/ 0 w 166"/>
                <a:gd name="T21" fmla="*/ 36 h 166"/>
                <a:gd name="T22" fmla="*/ 9 w 166"/>
                <a:gd name="T23" fmla="*/ 81 h 166"/>
                <a:gd name="T24" fmla="*/ 12 w 166"/>
                <a:gd name="T25" fmla="*/ 97 h 166"/>
                <a:gd name="T26" fmla="*/ 14 w 166"/>
                <a:gd name="T27" fmla="*/ 119 h 166"/>
                <a:gd name="T28" fmla="*/ 17 w 166"/>
                <a:gd name="T29" fmla="*/ 126 h 166"/>
                <a:gd name="T30" fmla="*/ 14 w 166"/>
                <a:gd name="T31" fmla="*/ 147 h 166"/>
                <a:gd name="T32" fmla="*/ 12 w 166"/>
                <a:gd name="T33" fmla="*/ 147 h 166"/>
                <a:gd name="T34" fmla="*/ 7 w 166"/>
                <a:gd name="T35" fmla="*/ 154 h 166"/>
                <a:gd name="T36" fmla="*/ 17 w 166"/>
                <a:gd name="T37" fmla="*/ 166 h 166"/>
                <a:gd name="T38" fmla="*/ 17 w 166"/>
                <a:gd name="T39" fmla="*/ 166 h 166"/>
                <a:gd name="T40" fmla="*/ 17 w 166"/>
                <a:gd name="T41" fmla="*/ 164 h 166"/>
                <a:gd name="T42" fmla="*/ 17 w 166"/>
                <a:gd name="T43" fmla="*/ 164 h 166"/>
                <a:gd name="T44" fmla="*/ 38 w 166"/>
                <a:gd name="T45" fmla="*/ 145 h 166"/>
                <a:gd name="T46" fmla="*/ 52 w 166"/>
                <a:gd name="T47" fmla="*/ 133 h 166"/>
                <a:gd name="T48" fmla="*/ 59 w 166"/>
                <a:gd name="T49" fmla="*/ 133 h 166"/>
                <a:gd name="T50" fmla="*/ 59 w 166"/>
                <a:gd name="T51" fmla="*/ 133 h 166"/>
                <a:gd name="T52" fmla="*/ 59 w 166"/>
                <a:gd name="T53" fmla="*/ 130 h 166"/>
                <a:gd name="T54" fmla="*/ 62 w 166"/>
                <a:gd name="T55" fmla="*/ 128 h 166"/>
                <a:gd name="T56" fmla="*/ 62 w 166"/>
                <a:gd name="T57" fmla="*/ 126 h 166"/>
                <a:gd name="T58" fmla="*/ 73 w 166"/>
                <a:gd name="T59" fmla="*/ 114 h 166"/>
                <a:gd name="T60" fmla="*/ 73 w 166"/>
                <a:gd name="T61" fmla="*/ 114 h 166"/>
                <a:gd name="T62" fmla="*/ 76 w 166"/>
                <a:gd name="T63" fmla="*/ 116 h 166"/>
                <a:gd name="T64" fmla="*/ 80 w 166"/>
                <a:gd name="T65" fmla="*/ 116 h 166"/>
                <a:gd name="T66" fmla="*/ 88 w 166"/>
                <a:gd name="T67" fmla="*/ 112 h 166"/>
                <a:gd name="T68" fmla="*/ 99 w 166"/>
                <a:gd name="T69" fmla="*/ 109 h 166"/>
                <a:gd name="T70" fmla="*/ 102 w 166"/>
                <a:gd name="T71" fmla="*/ 109 h 166"/>
                <a:gd name="T72" fmla="*/ 106 w 166"/>
                <a:gd name="T73" fmla="*/ 109 h 166"/>
                <a:gd name="T74" fmla="*/ 123 w 166"/>
                <a:gd name="T75" fmla="*/ 102 h 166"/>
                <a:gd name="T76" fmla="*/ 125 w 166"/>
                <a:gd name="T77" fmla="*/ 102 h 166"/>
                <a:gd name="T78" fmla="*/ 125 w 166"/>
                <a:gd name="T79" fmla="*/ 102 h 166"/>
                <a:gd name="T80" fmla="*/ 130 w 166"/>
                <a:gd name="T81" fmla="*/ 100 h 166"/>
                <a:gd name="T82" fmla="*/ 154 w 166"/>
                <a:gd name="T83" fmla="*/ 88 h 166"/>
                <a:gd name="T84" fmla="*/ 166 w 166"/>
                <a:gd name="T85" fmla="*/ 85 h 166"/>
                <a:gd name="T86" fmla="*/ 163 w 166"/>
                <a:gd name="T87" fmla="*/ 52 h 166"/>
                <a:gd name="T88" fmla="*/ 161 w 166"/>
                <a:gd name="T89" fmla="*/ 4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6" h="166">
                  <a:moveTo>
                    <a:pt x="161" y="48"/>
                  </a:moveTo>
                  <a:lnTo>
                    <a:pt x="159" y="36"/>
                  </a:lnTo>
                  <a:lnTo>
                    <a:pt x="149" y="3"/>
                  </a:lnTo>
                  <a:lnTo>
                    <a:pt x="149" y="0"/>
                  </a:lnTo>
                  <a:lnTo>
                    <a:pt x="125" y="7"/>
                  </a:lnTo>
                  <a:lnTo>
                    <a:pt x="123" y="7"/>
                  </a:lnTo>
                  <a:lnTo>
                    <a:pt x="118" y="7"/>
                  </a:lnTo>
                  <a:lnTo>
                    <a:pt x="85" y="14"/>
                  </a:lnTo>
                  <a:lnTo>
                    <a:pt x="43" y="26"/>
                  </a:lnTo>
                  <a:lnTo>
                    <a:pt x="38" y="26"/>
                  </a:lnTo>
                  <a:lnTo>
                    <a:pt x="0" y="36"/>
                  </a:lnTo>
                  <a:lnTo>
                    <a:pt x="9" y="81"/>
                  </a:lnTo>
                  <a:lnTo>
                    <a:pt x="12" y="97"/>
                  </a:lnTo>
                  <a:lnTo>
                    <a:pt x="14" y="119"/>
                  </a:lnTo>
                  <a:lnTo>
                    <a:pt x="17" y="126"/>
                  </a:lnTo>
                  <a:lnTo>
                    <a:pt x="14" y="147"/>
                  </a:lnTo>
                  <a:lnTo>
                    <a:pt x="12" y="147"/>
                  </a:lnTo>
                  <a:lnTo>
                    <a:pt x="7" y="154"/>
                  </a:lnTo>
                  <a:lnTo>
                    <a:pt x="17" y="166"/>
                  </a:lnTo>
                  <a:lnTo>
                    <a:pt x="17" y="166"/>
                  </a:lnTo>
                  <a:lnTo>
                    <a:pt x="17" y="164"/>
                  </a:lnTo>
                  <a:lnTo>
                    <a:pt x="17" y="164"/>
                  </a:lnTo>
                  <a:lnTo>
                    <a:pt x="38" y="145"/>
                  </a:lnTo>
                  <a:lnTo>
                    <a:pt x="52" y="133"/>
                  </a:lnTo>
                  <a:lnTo>
                    <a:pt x="59" y="133"/>
                  </a:lnTo>
                  <a:lnTo>
                    <a:pt x="59" y="133"/>
                  </a:lnTo>
                  <a:lnTo>
                    <a:pt x="59" y="130"/>
                  </a:lnTo>
                  <a:lnTo>
                    <a:pt x="62" y="128"/>
                  </a:lnTo>
                  <a:lnTo>
                    <a:pt x="62" y="126"/>
                  </a:lnTo>
                  <a:lnTo>
                    <a:pt x="73" y="114"/>
                  </a:lnTo>
                  <a:lnTo>
                    <a:pt x="73" y="114"/>
                  </a:lnTo>
                  <a:lnTo>
                    <a:pt x="76" y="116"/>
                  </a:lnTo>
                  <a:lnTo>
                    <a:pt x="80" y="116"/>
                  </a:lnTo>
                  <a:lnTo>
                    <a:pt x="88" y="112"/>
                  </a:lnTo>
                  <a:lnTo>
                    <a:pt x="99" y="109"/>
                  </a:lnTo>
                  <a:lnTo>
                    <a:pt x="102" y="109"/>
                  </a:lnTo>
                  <a:lnTo>
                    <a:pt x="106" y="109"/>
                  </a:lnTo>
                  <a:lnTo>
                    <a:pt x="123" y="102"/>
                  </a:lnTo>
                  <a:lnTo>
                    <a:pt x="125" y="102"/>
                  </a:lnTo>
                  <a:lnTo>
                    <a:pt x="125" y="102"/>
                  </a:lnTo>
                  <a:lnTo>
                    <a:pt x="130" y="100"/>
                  </a:lnTo>
                  <a:lnTo>
                    <a:pt x="154" y="88"/>
                  </a:lnTo>
                  <a:lnTo>
                    <a:pt x="166" y="85"/>
                  </a:lnTo>
                  <a:lnTo>
                    <a:pt x="163" y="52"/>
                  </a:lnTo>
                  <a:lnTo>
                    <a:pt x="161" y="48"/>
                  </a:lnTo>
                  <a:close/>
                </a:path>
              </a:pathLst>
            </a:custGeom>
            <a:solidFill>
              <a:schemeClr val="accent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8" name="Colorado"/>
            <p:cNvSpPr>
              <a:spLocks/>
            </p:cNvSpPr>
            <p:nvPr/>
          </p:nvSpPr>
          <p:spPr bwMode="auto">
            <a:xfrm>
              <a:off x="2817564" y="2741712"/>
              <a:ext cx="1119188" cy="882650"/>
            </a:xfrm>
            <a:custGeom>
              <a:avLst/>
              <a:gdLst>
                <a:gd name="T0" fmla="*/ 674 w 705"/>
                <a:gd name="T1" fmla="*/ 556 h 556"/>
                <a:gd name="T2" fmla="*/ 681 w 705"/>
                <a:gd name="T3" fmla="*/ 476 h 556"/>
                <a:gd name="T4" fmla="*/ 684 w 705"/>
                <a:gd name="T5" fmla="*/ 400 h 556"/>
                <a:gd name="T6" fmla="*/ 688 w 705"/>
                <a:gd name="T7" fmla="*/ 358 h 556"/>
                <a:gd name="T8" fmla="*/ 691 w 705"/>
                <a:gd name="T9" fmla="*/ 303 h 556"/>
                <a:gd name="T10" fmla="*/ 696 w 705"/>
                <a:gd name="T11" fmla="*/ 239 h 556"/>
                <a:gd name="T12" fmla="*/ 698 w 705"/>
                <a:gd name="T13" fmla="*/ 187 h 556"/>
                <a:gd name="T14" fmla="*/ 700 w 705"/>
                <a:gd name="T15" fmla="*/ 133 h 556"/>
                <a:gd name="T16" fmla="*/ 703 w 705"/>
                <a:gd name="T17" fmla="*/ 95 h 556"/>
                <a:gd name="T18" fmla="*/ 653 w 705"/>
                <a:gd name="T19" fmla="*/ 59 h 556"/>
                <a:gd name="T20" fmla="*/ 584 w 705"/>
                <a:gd name="T21" fmla="*/ 55 h 556"/>
                <a:gd name="T22" fmla="*/ 523 w 705"/>
                <a:gd name="T23" fmla="*/ 50 h 556"/>
                <a:gd name="T24" fmla="*/ 412 w 705"/>
                <a:gd name="T25" fmla="*/ 40 h 556"/>
                <a:gd name="T26" fmla="*/ 317 w 705"/>
                <a:gd name="T27" fmla="*/ 31 h 556"/>
                <a:gd name="T28" fmla="*/ 225 w 705"/>
                <a:gd name="T29" fmla="*/ 19 h 556"/>
                <a:gd name="T30" fmla="*/ 140 w 705"/>
                <a:gd name="T31" fmla="*/ 10 h 556"/>
                <a:gd name="T32" fmla="*/ 61 w 705"/>
                <a:gd name="T33" fmla="*/ 43 h 556"/>
                <a:gd name="T34" fmla="*/ 43 w 705"/>
                <a:gd name="T35" fmla="*/ 182 h 556"/>
                <a:gd name="T36" fmla="*/ 35 w 705"/>
                <a:gd name="T37" fmla="*/ 227 h 556"/>
                <a:gd name="T38" fmla="*/ 33 w 705"/>
                <a:gd name="T39" fmla="*/ 256 h 556"/>
                <a:gd name="T40" fmla="*/ 26 w 705"/>
                <a:gd name="T41" fmla="*/ 303 h 556"/>
                <a:gd name="T42" fmla="*/ 17 w 705"/>
                <a:gd name="T43" fmla="*/ 379 h 556"/>
                <a:gd name="T44" fmla="*/ 0 w 705"/>
                <a:gd name="T45" fmla="*/ 488 h 556"/>
                <a:gd name="T46" fmla="*/ 151 w 705"/>
                <a:gd name="T47" fmla="*/ 507 h 556"/>
                <a:gd name="T48" fmla="*/ 196 w 705"/>
                <a:gd name="T49" fmla="*/ 511 h 556"/>
                <a:gd name="T50" fmla="*/ 234 w 705"/>
                <a:gd name="T51" fmla="*/ 519 h 556"/>
                <a:gd name="T52" fmla="*/ 293 w 705"/>
                <a:gd name="T53" fmla="*/ 523 h 556"/>
                <a:gd name="T54" fmla="*/ 369 w 705"/>
                <a:gd name="T55" fmla="*/ 530 h 556"/>
                <a:gd name="T56" fmla="*/ 390 w 705"/>
                <a:gd name="T57" fmla="*/ 533 h 556"/>
                <a:gd name="T58" fmla="*/ 485 w 705"/>
                <a:gd name="T59" fmla="*/ 542 h 556"/>
                <a:gd name="T60" fmla="*/ 582 w 705"/>
                <a:gd name="T61" fmla="*/ 549 h 556"/>
                <a:gd name="T62" fmla="*/ 646 w 705"/>
                <a:gd name="T63" fmla="*/ 554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5" h="556">
                  <a:moveTo>
                    <a:pt x="646" y="554"/>
                  </a:moveTo>
                  <a:lnTo>
                    <a:pt x="674" y="556"/>
                  </a:lnTo>
                  <a:lnTo>
                    <a:pt x="679" y="507"/>
                  </a:lnTo>
                  <a:lnTo>
                    <a:pt x="681" y="476"/>
                  </a:lnTo>
                  <a:lnTo>
                    <a:pt x="681" y="464"/>
                  </a:lnTo>
                  <a:lnTo>
                    <a:pt x="684" y="400"/>
                  </a:lnTo>
                  <a:lnTo>
                    <a:pt x="684" y="400"/>
                  </a:lnTo>
                  <a:lnTo>
                    <a:pt x="688" y="358"/>
                  </a:lnTo>
                  <a:lnTo>
                    <a:pt x="688" y="346"/>
                  </a:lnTo>
                  <a:lnTo>
                    <a:pt x="691" y="303"/>
                  </a:lnTo>
                  <a:lnTo>
                    <a:pt x="691" y="294"/>
                  </a:lnTo>
                  <a:lnTo>
                    <a:pt x="696" y="239"/>
                  </a:lnTo>
                  <a:lnTo>
                    <a:pt x="696" y="239"/>
                  </a:lnTo>
                  <a:lnTo>
                    <a:pt x="698" y="187"/>
                  </a:lnTo>
                  <a:lnTo>
                    <a:pt x="700" y="145"/>
                  </a:lnTo>
                  <a:lnTo>
                    <a:pt x="700" y="133"/>
                  </a:lnTo>
                  <a:lnTo>
                    <a:pt x="703" y="102"/>
                  </a:lnTo>
                  <a:lnTo>
                    <a:pt x="703" y="95"/>
                  </a:lnTo>
                  <a:lnTo>
                    <a:pt x="705" y="64"/>
                  </a:lnTo>
                  <a:lnTo>
                    <a:pt x="653" y="59"/>
                  </a:lnTo>
                  <a:lnTo>
                    <a:pt x="651" y="59"/>
                  </a:lnTo>
                  <a:lnTo>
                    <a:pt x="584" y="55"/>
                  </a:lnTo>
                  <a:lnTo>
                    <a:pt x="565" y="55"/>
                  </a:lnTo>
                  <a:lnTo>
                    <a:pt x="523" y="50"/>
                  </a:lnTo>
                  <a:lnTo>
                    <a:pt x="442" y="43"/>
                  </a:lnTo>
                  <a:lnTo>
                    <a:pt x="412" y="40"/>
                  </a:lnTo>
                  <a:lnTo>
                    <a:pt x="329" y="31"/>
                  </a:lnTo>
                  <a:lnTo>
                    <a:pt x="317" y="31"/>
                  </a:lnTo>
                  <a:lnTo>
                    <a:pt x="267" y="24"/>
                  </a:lnTo>
                  <a:lnTo>
                    <a:pt x="225" y="19"/>
                  </a:lnTo>
                  <a:lnTo>
                    <a:pt x="170" y="12"/>
                  </a:lnTo>
                  <a:lnTo>
                    <a:pt x="140" y="10"/>
                  </a:lnTo>
                  <a:lnTo>
                    <a:pt x="69" y="0"/>
                  </a:lnTo>
                  <a:lnTo>
                    <a:pt x="61" y="43"/>
                  </a:lnTo>
                  <a:lnTo>
                    <a:pt x="45" y="164"/>
                  </a:lnTo>
                  <a:lnTo>
                    <a:pt x="43" y="182"/>
                  </a:lnTo>
                  <a:lnTo>
                    <a:pt x="40" y="199"/>
                  </a:lnTo>
                  <a:lnTo>
                    <a:pt x="35" y="227"/>
                  </a:lnTo>
                  <a:lnTo>
                    <a:pt x="33" y="251"/>
                  </a:lnTo>
                  <a:lnTo>
                    <a:pt x="33" y="256"/>
                  </a:lnTo>
                  <a:lnTo>
                    <a:pt x="28" y="277"/>
                  </a:lnTo>
                  <a:lnTo>
                    <a:pt x="26" y="303"/>
                  </a:lnTo>
                  <a:lnTo>
                    <a:pt x="21" y="346"/>
                  </a:lnTo>
                  <a:lnTo>
                    <a:pt x="17" y="379"/>
                  </a:lnTo>
                  <a:lnTo>
                    <a:pt x="9" y="429"/>
                  </a:lnTo>
                  <a:lnTo>
                    <a:pt x="0" y="488"/>
                  </a:lnTo>
                  <a:lnTo>
                    <a:pt x="64" y="495"/>
                  </a:lnTo>
                  <a:lnTo>
                    <a:pt x="151" y="507"/>
                  </a:lnTo>
                  <a:lnTo>
                    <a:pt x="156" y="507"/>
                  </a:lnTo>
                  <a:lnTo>
                    <a:pt x="196" y="511"/>
                  </a:lnTo>
                  <a:lnTo>
                    <a:pt x="211" y="514"/>
                  </a:lnTo>
                  <a:lnTo>
                    <a:pt x="234" y="519"/>
                  </a:lnTo>
                  <a:lnTo>
                    <a:pt x="248" y="519"/>
                  </a:lnTo>
                  <a:lnTo>
                    <a:pt x="293" y="523"/>
                  </a:lnTo>
                  <a:lnTo>
                    <a:pt x="322" y="526"/>
                  </a:lnTo>
                  <a:lnTo>
                    <a:pt x="369" y="530"/>
                  </a:lnTo>
                  <a:lnTo>
                    <a:pt x="374" y="533"/>
                  </a:lnTo>
                  <a:lnTo>
                    <a:pt x="390" y="533"/>
                  </a:lnTo>
                  <a:lnTo>
                    <a:pt x="416" y="535"/>
                  </a:lnTo>
                  <a:lnTo>
                    <a:pt x="485" y="542"/>
                  </a:lnTo>
                  <a:lnTo>
                    <a:pt x="575" y="549"/>
                  </a:lnTo>
                  <a:lnTo>
                    <a:pt x="582" y="549"/>
                  </a:lnTo>
                  <a:lnTo>
                    <a:pt x="594" y="549"/>
                  </a:lnTo>
                  <a:lnTo>
                    <a:pt x="646" y="554"/>
                  </a:lnTo>
                  <a:close/>
                </a:path>
              </a:pathLst>
            </a:custGeom>
            <a:solidFill>
              <a:schemeClr val="accent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0" name="California"/>
            <p:cNvSpPr>
              <a:spLocks/>
            </p:cNvSpPr>
            <p:nvPr/>
          </p:nvSpPr>
          <p:spPr bwMode="auto">
            <a:xfrm>
              <a:off x="710952" y="2081312"/>
              <a:ext cx="1235075" cy="2108200"/>
            </a:xfrm>
            <a:custGeom>
              <a:avLst/>
              <a:gdLst>
                <a:gd name="T0" fmla="*/ 712 w 778"/>
                <a:gd name="T1" fmla="*/ 1294 h 1328"/>
                <a:gd name="T2" fmla="*/ 693 w 778"/>
                <a:gd name="T3" fmla="*/ 1283 h 1328"/>
                <a:gd name="T4" fmla="*/ 731 w 778"/>
                <a:gd name="T5" fmla="*/ 1197 h 1328"/>
                <a:gd name="T6" fmla="*/ 778 w 778"/>
                <a:gd name="T7" fmla="*/ 1155 h 1328"/>
                <a:gd name="T8" fmla="*/ 757 w 778"/>
                <a:gd name="T9" fmla="*/ 1096 h 1328"/>
                <a:gd name="T10" fmla="*/ 733 w 778"/>
                <a:gd name="T11" fmla="*/ 1034 h 1328"/>
                <a:gd name="T12" fmla="*/ 648 w 778"/>
                <a:gd name="T13" fmla="*/ 906 h 1328"/>
                <a:gd name="T14" fmla="*/ 556 w 778"/>
                <a:gd name="T15" fmla="*/ 769 h 1328"/>
                <a:gd name="T16" fmla="*/ 378 w 778"/>
                <a:gd name="T17" fmla="*/ 504 h 1328"/>
                <a:gd name="T18" fmla="*/ 364 w 778"/>
                <a:gd name="T19" fmla="*/ 407 h 1328"/>
                <a:gd name="T20" fmla="*/ 397 w 778"/>
                <a:gd name="T21" fmla="*/ 281 h 1328"/>
                <a:gd name="T22" fmla="*/ 381 w 778"/>
                <a:gd name="T23" fmla="*/ 87 h 1328"/>
                <a:gd name="T24" fmla="*/ 224 w 778"/>
                <a:gd name="T25" fmla="*/ 42 h 1328"/>
                <a:gd name="T26" fmla="*/ 161 w 778"/>
                <a:gd name="T27" fmla="*/ 23 h 1328"/>
                <a:gd name="T28" fmla="*/ 71 w 778"/>
                <a:gd name="T29" fmla="*/ 33 h 1328"/>
                <a:gd name="T30" fmla="*/ 61 w 778"/>
                <a:gd name="T31" fmla="*/ 87 h 1328"/>
                <a:gd name="T32" fmla="*/ 38 w 778"/>
                <a:gd name="T33" fmla="*/ 137 h 1328"/>
                <a:gd name="T34" fmla="*/ 12 w 778"/>
                <a:gd name="T35" fmla="*/ 165 h 1328"/>
                <a:gd name="T36" fmla="*/ 21 w 778"/>
                <a:gd name="T37" fmla="*/ 239 h 1328"/>
                <a:gd name="T38" fmla="*/ 30 w 778"/>
                <a:gd name="T39" fmla="*/ 286 h 1328"/>
                <a:gd name="T40" fmla="*/ 26 w 778"/>
                <a:gd name="T41" fmla="*/ 303 h 1328"/>
                <a:gd name="T42" fmla="*/ 16 w 778"/>
                <a:gd name="T43" fmla="*/ 319 h 1328"/>
                <a:gd name="T44" fmla="*/ 47 w 778"/>
                <a:gd name="T45" fmla="*/ 447 h 1328"/>
                <a:gd name="T46" fmla="*/ 80 w 778"/>
                <a:gd name="T47" fmla="*/ 535 h 1328"/>
                <a:gd name="T48" fmla="*/ 90 w 778"/>
                <a:gd name="T49" fmla="*/ 530 h 1328"/>
                <a:gd name="T50" fmla="*/ 94 w 778"/>
                <a:gd name="T51" fmla="*/ 504 h 1328"/>
                <a:gd name="T52" fmla="*/ 109 w 778"/>
                <a:gd name="T53" fmla="*/ 520 h 1328"/>
                <a:gd name="T54" fmla="*/ 109 w 778"/>
                <a:gd name="T55" fmla="*/ 584 h 1328"/>
                <a:gd name="T56" fmla="*/ 87 w 778"/>
                <a:gd name="T57" fmla="*/ 565 h 1328"/>
                <a:gd name="T58" fmla="*/ 92 w 778"/>
                <a:gd name="T59" fmla="*/ 542 h 1328"/>
                <a:gd name="T60" fmla="*/ 80 w 778"/>
                <a:gd name="T61" fmla="*/ 549 h 1328"/>
                <a:gd name="T62" fmla="*/ 71 w 778"/>
                <a:gd name="T63" fmla="*/ 615 h 1328"/>
                <a:gd name="T64" fmla="*/ 82 w 778"/>
                <a:gd name="T65" fmla="*/ 641 h 1328"/>
                <a:gd name="T66" fmla="*/ 94 w 778"/>
                <a:gd name="T67" fmla="*/ 653 h 1328"/>
                <a:gd name="T68" fmla="*/ 109 w 778"/>
                <a:gd name="T69" fmla="*/ 653 h 1328"/>
                <a:gd name="T70" fmla="*/ 116 w 778"/>
                <a:gd name="T71" fmla="*/ 669 h 1328"/>
                <a:gd name="T72" fmla="*/ 106 w 778"/>
                <a:gd name="T73" fmla="*/ 693 h 1328"/>
                <a:gd name="T74" fmla="*/ 92 w 778"/>
                <a:gd name="T75" fmla="*/ 700 h 1328"/>
                <a:gd name="T76" fmla="*/ 94 w 778"/>
                <a:gd name="T77" fmla="*/ 743 h 1328"/>
                <a:gd name="T78" fmla="*/ 104 w 778"/>
                <a:gd name="T79" fmla="*/ 755 h 1328"/>
                <a:gd name="T80" fmla="*/ 116 w 778"/>
                <a:gd name="T81" fmla="*/ 795 h 1328"/>
                <a:gd name="T82" fmla="*/ 127 w 778"/>
                <a:gd name="T83" fmla="*/ 826 h 1328"/>
                <a:gd name="T84" fmla="*/ 168 w 778"/>
                <a:gd name="T85" fmla="*/ 901 h 1328"/>
                <a:gd name="T86" fmla="*/ 170 w 778"/>
                <a:gd name="T87" fmla="*/ 909 h 1328"/>
                <a:gd name="T88" fmla="*/ 165 w 778"/>
                <a:gd name="T89" fmla="*/ 920 h 1328"/>
                <a:gd name="T90" fmla="*/ 177 w 778"/>
                <a:gd name="T91" fmla="*/ 991 h 1328"/>
                <a:gd name="T92" fmla="*/ 217 w 778"/>
                <a:gd name="T93" fmla="*/ 1006 h 1328"/>
                <a:gd name="T94" fmla="*/ 246 w 778"/>
                <a:gd name="T95" fmla="*/ 1015 h 1328"/>
                <a:gd name="T96" fmla="*/ 288 w 778"/>
                <a:gd name="T97" fmla="*/ 1065 h 1328"/>
                <a:gd name="T98" fmla="*/ 340 w 778"/>
                <a:gd name="T99" fmla="*/ 1086 h 1328"/>
                <a:gd name="T100" fmla="*/ 345 w 778"/>
                <a:gd name="T101" fmla="*/ 1091 h 1328"/>
                <a:gd name="T102" fmla="*/ 347 w 778"/>
                <a:gd name="T103" fmla="*/ 1103 h 1328"/>
                <a:gd name="T104" fmla="*/ 347 w 778"/>
                <a:gd name="T105" fmla="*/ 1117 h 1328"/>
                <a:gd name="T106" fmla="*/ 355 w 778"/>
                <a:gd name="T107" fmla="*/ 1131 h 1328"/>
                <a:gd name="T108" fmla="*/ 411 w 778"/>
                <a:gd name="T109" fmla="*/ 1178 h 1328"/>
                <a:gd name="T110" fmla="*/ 423 w 778"/>
                <a:gd name="T111" fmla="*/ 1195 h 1328"/>
                <a:gd name="T112" fmla="*/ 433 w 778"/>
                <a:gd name="T113" fmla="*/ 1223 h 1328"/>
                <a:gd name="T114" fmla="*/ 435 w 778"/>
                <a:gd name="T115" fmla="*/ 1247 h 1328"/>
                <a:gd name="T116" fmla="*/ 513 w 778"/>
                <a:gd name="T117" fmla="*/ 1309 h 1328"/>
                <a:gd name="T118" fmla="*/ 605 w 778"/>
                <a:gd name="T119" fmla="*/ 1318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1328">
                  <a:moveTo>
                    <a:pt x="709" y="1320"/>
                  </a:moveTo>
                  <a:lnTo>
                    <a:pt x="714" y="1313"/>
                  </a:lnTo>
                  <a:lnTo>
                    <a:pt x="714" y="1311"/>
                  </a:lnTo>
                  <a:lnTo>
                    <a:pt x="714" y="1301"/>
                  </a:lnTo>
                  <a:lnTo>
                    <a:pt x="712" y="1294"/>
                  </a:lnTo>
                  <a:lnTo>
                    <a:pt x="712" y="1294"/>
                  </a:lnTo>
                  <a:lnTo>
                    <a:pt x="712" y="1294"/>
                  </a:lnTo>
                  <a:lnTo>
                    <a:pt x="702" y="1292"/>
                  </a:lnTo>
                  <a:lnTo>
                    <a:pt x="700" y="1292"/>
                  </a:lnTo>
                  <a:lnTo>
                    <a:pt x="695" y="1290"/>
                  </a:lnTo>
                  <a:lnTo>
                    <a:pt x="693" y="1283"/>
                  </a:lnTo>
                  <a:lnTo>
                    <a:pt x="693" y="1283"/>
                  </a:lnTo>
                  <a:lnTo>
                    <a:pt x="700" y="1247"/>
                  </a:lnTo>
                  <a:lnTo>
                    <a:pt x="709" y="1245"/>
                  </a:lnTo>
                  <a:lnTo>
                    <a:pt x="721" y="1228"/>
                  </a:lnTo>
                  <a:lnTo>
                    <a:pt x="726" y="1216"/>
                  </a:lnTo>
                  <a:lnTo>
                    <a:pt x="728" y="1200"/>
                  </a:lnTo>
                  <a:lnTo>
                    <a:pt x="731" y="1197"/>
                  </a:lnTo>
                  <a:lnTo>
                    <a:pt x="733" y="1188"/>
                  </a:lnTo>
                  <a:lnTo>
                    <a:pt x="735" y="1183"/>
                  </a:lnTo>
                  <a:lnTo>
                    <a:pt x="745" y="1169"/>
                  </a:lnTo>
                  <a:lnTo>
                    <a:pt x="757" y="1164"/>
                  </a:lnTo>
                  <a:lnTo>
                    <a:pt x="766" y="1162"/>
                  </a:lnTo>
                  <a:lnTo>
                    <a:pt x="778" y="1155"/>
                  </a:lnTo>
                  <a:lnTo>
                    <a:pt x="778" y="1148"/>
                  </a:lnTo>
                  <a:lnTo>
                    <a:pt x="773" y="1141"/>
                  </a:lnTo>
                  <a:lnTo>
                    <a:pt x="769" y="1133"/>
                  </a:lnTo>
                  <a:lnTo>
                    <a:pt x="762" y="1126"/>
                  </a:lnTo>
                  <a:lnTo>
                    <a:pt x="757" y="1100"/>
                  </a:lnTo>
                  <a:lnTo>
                    <a:pt x="757" y="1096"/>
                  </a:lnTo>
                  <a:lnTo>
                    <a:pt x="750" y="1084"/>
                  </a:lnTo>
                  <a:lnTo>
                    <a:pt x="745" y="1069"/>
                  </a:lnTo>
                  <a:lnTo>
                    <a:pt x="745" y="1069"/>
                  </a:lnTo>
                  <a:lnTo>
                    <a:pt x="745" y="1067"/>
                  </a:lnTo>
                  <a:lnTo>
                    <a:pt x="747" y="1055"/>
                  </a:lnTo>
                  <a:lnTo>
                    <a:pt x="733" y="1034"/>
                  </a:lnTo>
                  <a:lnTo>
                    <a:pt x="698" y="980"/>
                  </a:lnTo>
                  <a:lnTo>
                    <a:pt x="695" y="977"/>
                  </a:lnTo>
                  <a:lnTo>
                    <a:pt x="688" y="968"/>
                  </a:lnTo>
                  <a:lnTo>
                    <a:pt x="669" y="937"/>
                  </a:lnTo>
                  <a:lnTo>
                    <a:pt x="650" y="909"/>
                  </a:lnTo>
                  <a:lnTo>
                    <a:pt x="648" y="906"/>
                  </a:lnTo>
                  <a:lnTo>
                    <a:pt x="634" y="887"/>
                  </a:lnTo>
                  <a:lnTo>
                    <a:pt x="631" y="880"/>
                  </a:lnTo>
                  <a:lnTo>
                    <a:pt x="605" y="842"/>
                  </a:lnTo>
                  <a:lnTo>
                    <a:pt x="572" y="793"/>
                  </a:lnTo>
                  <a:lnTo>
                    <a:pt x="567" y="785"/>
                  </a:lnTo>
                  <a:lnTo>
                    <a:pt x="556" y="769"/>
                  </a:lnTo>
                  <a:lnTo>
                    <a:pt x="553" y="767"/>
                  </a:lnTo>
                  <a:lnTo>
                    <a:pt x="506" y="693"/>
                  </a:lnTo>
                  <a:lnTo>
                    <a:pt x="461" y="627"/>
                  </a:lnTo>
                  <a:lnTo>
                    <a:pt x="409" y="549"/>
                  </a:lnTo>
                  <a:lnTo>
                    <a:pt x="397" y="530"/>
                  </a:lnTo>
                  <a:lnTo>
                    <a:pt x="378" y="504"/>
                  </a:lnTo>
                  <a:lnTo>
                    <a:pt x="357" y="471"/>
                  </a:lnTo>
                  <a:lnTo>
                    <a:pt x="352" y="452"/>
                  </a:lnTo>
                  <a:lnTo>
                    <a:pt x="352" y="447"/>
                  </a:lnTo>
                  <a:lnTo>
                    <a:pt x="355" y="440"/>
                  </a:lnTo>
                  <a:lnTo>
                    <a:pt x="359" y="421"/>
                  </a:lnTo>
                  <a:lnTo>
                    <a:pt x="364" y="407"/>
                  </a:lnTo>
                  <a:lnTo>
                    <a:pt x="371" y="374"/>
                  </a:lnTo>
                  <a:lnTo>
                    <a:pt x="373" y="366"/>
                  </a:lnTo>
                  <a:lnTo>
                    <a:pt x="383" y="331"/>
                  </a:lnTo>
                  <a:lnTo>
                    <a:pt x="390" y="310"/>
                  </a:lnTo>
                  <a:lnTo>
                    <a:pt x="390" y="303"/>
                  </a:lnTo>
                  <a:lnTo>
                    <a:pt x="397" y="281"/>
                  </a:lnTo>
                  <a:lnTo>
                    <a:pt x="407" y="236"/>
                  </a:lnTo>
                  <a:lnTo>
                    <a:pt x="416" y="198"/>
                  </a:lnTo>
                  <a:lnTo>
                    <a:pt x="442" y="104"/>
                  </a:lnTo>
                  <a:lnTo>
                    <a:pt x="416" y="97"/>
                  </a:lnTo>
                  <a:lnTo>
                    <a:pt x="414" y="97"/>
                  </a:lnTo>
                  <a:lnTo>
                    <a:pt x="381" y="87"/>
                  </a:lnTo>
                  <a:lnTo>
                    <a:pt x="364" y="82"/>
                  </a:lnTo>
                  <a:lnTo>
                    <a:pt x="317" y="68"/>
                  </a:lnTo>
                  <a:lnTo>
                    <a:pt x="243" y="47"/>
                  </a:lnTo>
                  <a:lnTo>
                    <a:pt x="239" y="47"/>
                  </a:lnTo>
                  <a:lnTo>
                    <a:pt x="236" y="45"/>
                  </a:lnTo>
                  <a:lnTo>
                    <a:pt x="224" y="42"/>
                  </a:lnTo>
                  <a:lnTo>
                    <a:pt x="213" y="40"/>
                  </a:lnTo>
                  <a:lnTo>
                    <a:pt x="184" y="30"/>
                  </a:lnTo>
                  <a:lnTo>
                    <a:pt x="182" y="30"/>
                  </a:lnTo>
                  <a:lnTo>
                    <a:pt x="177" y="28"/>
                  </a:lnTo>
                  <a:lnTo>
                    <a:pt x="168" y="26"/>
                  </a:lnTo>
                  <a:lnTo>
                    <a:pt x="161" y="23"/>
                  </a:lnTo>
                  <a:lnTo>
                    <a:pt x="137" y="16"/>
                  </a:lnTo>
                  <a:lnTo>
                    <a:pt x="111" y="9"/>
                  </a:lnTo>
                  <a:lnTo>
                    <a:pt x="75" y="0"/>
                  </a:lnTo>
                  <a:lnTo>
                    <a:pt x="73" y="11"/>
                  </a:lnTo>
                  <a:lnTo>
                    <a:pt x="71" y="30"/>
                  </a:lnTo>
                  <a:lnTo>
                    <a:pt x="71" y="33"/>
                  </a:lnTo>
                  <a:lnTo>
                    <a:pt x="71" y="35"/>
                  </a:lnTo>
                  <a:lnTo>
                    <a:pt x="71" y="35"/>
                  </a:lnTo>
                  <a:lnTo>
                    <a:pt x="71" y="49"/>
                  </a:lnTo>
                  <a:lnTo>
                    <a:pt x="71" y="56"/>
                  </a:lnTo>
                  <a:lnTo>
                    <a:pt x="71" y="66"/>
                  </a:lnTo>
                  <a:lnTo>
                    <a:pt x="61" y="87"/>
                  </a:lnTo>
                  <a:lnTo>
                    <a:pt x="49" y="113"/>
                  </a:lnTo>
                  <a:lnTo>
                    <a:pt x="49" y="116"/>
                  </a:lnTo>
                  <a:lnTo>
                    <a:pt x="47" y="120"/>
                  </a:lnTo>
                  <a:lnTo>
                    <a:pt x="45" y="127"/>
                  </a:lnTo>
                  <a:lnTo>
                    <a:pt x="40" y="132"/>
                  </a:lnTo>
                  <a:lnTo>
                    <a:pt x="38" y="137"/>
                  </a:lnTo>
                  <a:lnTo>
                    <a:pt x="35" y="139"/>
                  </a:lnTo>
                  <a:lnTo>
                    <a:pt x="28" y="146"/>
                  </a:lnTo>
                  <a:lnTo>
                    <a:pt x="21" y="153"/>
                  </a:lnTo>
                  <a:lnTo>
                    <a:pt x="19" y="156"/>
                  </a:lnTo>
                  <a:lnTo>
                    <a:pt x="16" y="158"/>
                  </a:lnTo>
                  <a:lnTo>
                    <a:pt x="12" y="165"/>
                  </a:lnTo>
                  <a:lnTo>
                    <a:pt x="2" y="177"/>
                  </a:lnTo>
                  <a:lnTo>
                    <a:pt x="2" y="177"/>
                  </a:lnTo>
                  <a:lnTo>
                    <a:pt x="0" y="198"/>
                  </a:lnTo>
                  <a:lnTo>
                    <a:pt x="0" y="201"/>
                  </a:lnTo>
                  <a:lnTo>
                    <a:pt x="19" y="236"/>
                  </a:lnTo>
                  <a:lnTo>
                    <a:pt x="21" y="239"/>
                  </a:lnTo>
                  <a:lnTo>
                    <a:pt x="23" y="246"/>
                  </a:lnTo>
                  <a:lnTo>
                    <a:pt x="26" y="253"/>
                  </a:lnTo>
                  <a:lnTo>
                    <a:pt x="30" y="265"/>
                  </a:lnTo>
                  <a:lnTo>
                    <a:pt x="30" y="265"/>
                  </a:lnTo>
                  <a:lnTo>
                    <a:pt x="30" y="284"/>
                  </a:lnTo>
                  <a:lnTo>
                    <a:pt x="30" y="286"/>
                  </a:lnTo>
                  <a:lnTo>
                    <a:pt x="28" y="298"/>
                  </a:lnTo>
                  <a:lnTo>
                    <a:pt x="28" y="300"/>
                  </a:lnTo>
                  <a:lnTo>
                    <a:pt x="26" y="303"/>
                  </a:lnTo>
                  <a:lnTo>
                    <a:pt x="26" y="303"/>
                  </a:lnTo>
                  <a:lnTo>
                    <a:pt x="26" y="303"/>
                  </a:lnTo>
                  <a:lnTo>
                    <a:pt x="26" y="303"/>
                  </a:lnTo>
                  <a:lnTo>
                    <a:pt x="23" y="305"/>
                  </a:lnTo>
                  <a:lnTo>
                    <a:pt x="21" y="307"/>
                  </a:lnTo>
                  <a:lnTo>
                    <a:pt x="21" y="310"/>
                  </a:lnTo>
                  <a:lnTo>
                    <a:pt x="19" y="314"/>
                  </a:lnTo>
                  <a:lnTo>
                    <a:pt x="16" y="319"/>
                  </a:lnTo>
                  <a:lnTo>
                    <a:pt x="16" y="319"/>
                  </a:lnTo>
                  <a:lnTo>
                    <a:pt x="16" y="322"/>
                  </a:lnTo>
                  <a:lnTo>
                    <a:pt x="12" y="376"/>
                  </a:lnTo>
                  <a:lnTo>
                    <a:pt x="16" y="390"/>
                  </a:lnTo>
                  <a:lnTo>
                    <a:pt x="21" y="397"/>
                  </a:lnTo>
                  <a:lnTo>
                    <a:pt x="28" y="409"/>
                  </a:lnTo>
                  <a:lnTo>
                    <a:pt x="47" y="447"/>
                  </a:lnTo>
                  <a:lnTo>
                    <a:pt x="54" y="468"/>
                  </a:lnTo>
                  <a:lnTo>
                    <a:pt x="54" y="468"/>
                  </a:lnTo>
                  <a:lnTo>
                    <a:pt x="54" y="473"/>
                  </a:lnTo>
                  <a:lnTo>
                    <a:pt x="54" y="473"/>
                  </a:lnTo>
                  <a:lnTo>
                    <a:pt x="49" y="501"/>
                  </a:lnTo>
                  <a:lnTo>
                    <a:pt x="80" y="535"/>
                  </a:lnTo>
                  <a:lnTo>
                    <a:pt x="80" y="537"/>
                  </a:lnTo>
                  <a:lnTo>
                    <a:pt x="82" y="537"/>
                  </a:lnTo>
                  <a:lnTo>
                    <a:pt x="85" y="537"/>
                  </a:lnTo>
                  <a:lnTo>
                    <a:pt x="90" y="532"/>
                  </a:lnTo>
                  <a:lnTo>
                    <a:pt x="90" y="532"/>
                  </a:lnTo>
                  <a:lnTo>
                    <a:pt x="90" y="530"/>
                  </a:lnTo>
                  <a:lnTo>
                    <a:pt x="90" y="527"/>
                  </a:lnTo>
                  <a:lnTo>
                    <a:pt x="87" y="525"/>
                  </a:lnTo>
                  <a:lnTo>
                    <a:pt x="87" y="525"/>
                  </a:lnTo>
                  <a:lnTo>
                    <a:pt x="87" y="523"/>
                  </a:lnTo>
                  <a:lnTo>
                    <a:pt x="90" y="513"/>
                  </a:lnTo>
                  <a:lnTo>
                    <a:pt x="94" y="504"/>
                  </a:lnTo>
                  <a:lnTo>
                    <a:pt x="104" y="501"/>
                  </a:lnTo>
                  <a:lnTo>
                    <a:pt x="113" y="516"/>
                  </a:lnTo>
                  <a:lnTo>
                    <a:pt x="113" y="516"/>
                  </a:lnTo>
                  <a:lnTo>
                    <a:pt x="113" y="518"/>
                  </a:lnTo>
                  <a:lnTo>
                    <a:pt x="109" y="520"/>
                  </a:lnTo>
                  <a:lnTo>
                    <a:pt x="109" y="520"/>
                  </a:lnTo>
                  <a:lnTo>
                    <a:pt x="97" y="523"/>
                  </a:lnTo>
                  <a:lnTo>
                    <a:pt x="99" y="530"/>
                  </a:lnTo>
                  <a:lnTo>
                    <a:pt x="104" y="535"/>
                  </a:lnTo>
                  <a:lnTo>
                    <a:pt x="101" y="542"/>
                  </a:lnTo>
                  <a:lnTo>
                    <a:pt x="109" y="563"/>
                  </a:lnTo>
                  <a:lnTo>
                    <a:pt x="109" y="584"/>
                  </a:lnTo>
                  <a:lnTo>
                    <a:pt x="109" y="584"/>
                  </a:lnTo>
                  <a:lnTo>
                    <a:pt x="106" y="584"/>
                  </a:lnTo>
                  <a:lnTo>
                    <a:pt x="104" y="584"/>
                  </a:lnTo>
                  <a:lnTo>
                    <a:pt x="104" y="584"/>
                  </a:lnTo>
                  <a:lnTo>
                    <a:pt x="87" y="568"/>
                  </a:lnTo>
                  <a:lnTo>
                    <a:pt x="87" y="565"/>
                  </a:lnTo>
                  <a:lnTo>
                    <a:pt x="90" y="553"/>
                  </a:lnTo>
                  <a:lnTo>
                    <a:pt x="90" y="553"/>
                  </a:lnTo>
                  <a:lnTo>
                    <a:pt x="92" y="553"/>
                  </a:lnTo>
                  <a:lnTo>
                    <a:pt x="92" y="551"/>
                  </a:lnTo>
                  <a:lnTo>
                    <a:pt x="92" y="544"/>
                  </a:lnTo>
                  <a:lnTo>
                    <a:pt x="92" y="542"/>
                  </a:lnTo>
                  <a:lnTo>
                    <a:pt x="92" y="542"/>
                  </a:lnTo>
                  <a:lnTo>
                    <a:pt x="90" y="542"/>
                  </a:lnTo>
                  <a:lnTo>
                    <a:pt x="85" y="539"/>
                  </a:lnTo>
                  <a:lnTo>
                    <a:pt x="82" y="542"/>
                  </a:lnTo>
                  <a:lnTo>
                    <a:pt x="80" y="542"/>
                  </a:lnTo>
                  <a:lnTo>
                    <a:pt x="80" y="549"/>
                  </a:lnTo>
                  <a:lnTo>
                    <a:pt x="78" y="551"/>
                  </a:lnTo>
                  <a:lnTo>
                    <a:pt x="78" y="551"/>
                  </a:lnTo>
                  <a:lnTo>
                    <a:pt x="75" y="563"/>
                  </a:lnTo>
                  <a:lnTo>
                    <a:pt x="73" y="577"/>
                  </a:lnTo>
                  <a:lnTo>
                    <a:pt x="71" y="608"/>
                  </a:lnTo>
                  <a:lnTo>
                    <a:pt x="71" y="615"/>
                  </a:lnTo>
                  <a:lnTo>
                    <a:pt x="71" y="615"/>
                  </a:lnTo>
                  <a:lnTo>
                    <a:pt x="75" y="622"/>
                  </a:lnTo>
                  <a:lnTo>
                    <a:pt x="78" y="627"/>
                  </a:lnTo>
                  <a:lnTo>
                    <a:pt x="78" y="627"/>
                  </a:lnTo>
                  <a:lnTo>
                    <a:pt x="80" y="634"/>
                  </a:lnTo>
                  <a:lnTo>
                    <a:pt x="82" y="641"/>
                  </a:lnTo>
                  <a:lnTo>
                    <a:pt x="87" y="646"/>
                  </a:lnTo>
                  <a:lnTo>
                    <a:pt x="90" y="651"/>
                  </a:lnTo>
                  <a:lnTo>
                    <a:pt x="92" y="651"/>
                  </a:lnTo>
                  <a:lnTo>
                    <a:pt x="92" y="651"/>
                  </a:lnTo>
                  <a:lnTo>
                    <a:pt x="92" y="651"/>
                  </a:lnTo>
                  <a:lnTo>
                    <a:pt x="94" y="653"/>
                  </a:lnTo>
                  <a:lnTo>
                    <a:pt x="94" y="653"/>
                  </a:lnTo>
                  <a:lnTo>
                    <a:pt x="97" y="653"/>
                  </a:lnTo>
                  <a:lnTo>
                    <a:pt x="101" y="653"/>
                  </a:lnTo>
                  <a:lnTo>
                    <a:pt x="106" y="653"/>
                  </a:lnTo>
                  <a:lnTo>
                    <a:pt x="109" y="653"/>
                  </a:lnTo>
                  <a:lnTo>
                    <a:pt x="109" y="653"/>
                  </a:lnTo>
                  <a:lnTo>
                    <a:pt x="111" y="655"/>
                  </a:lnTo>
                  <a:lnTo>
                    <a:pt x="111" y="658"/>
                  </a:lnTo>
                  <a:lnTo>
                    <a:pt x="113" y="660"/>
                  </a:lnTo>
                  <a:lnTo>
                    <a:pt x="113" y="667"/>
                  </a:lnTo>
                  <a:lnTo>
                    <a:pt x="113" y="669"/>
                  </a:lnTo>
                  <a:lnTo>
                    <a:pt x="116" y="669"/>
                  </a:lnTo>
                  <a:lnTo>
                    <a:pt x="116" y="674"/>
                  </a:lnTo>
                  <a:lnTo>
                    <a:pt x="116" y="677"/>
                  </a:lnTo>
                  <a:lnTo>
                    <a:pt x="111" y="686"/>
                  </a:lnTo>
                  <a:lnTo>
                    <a:pt x="109" y="691"/>
                  </a:lnTo>
                  <a:lnTo>
                    <a:pt x="106" y="693"/>
                  </a:lnTo>
                  <a:lnTo>
                    <a:pt x="106" y="693"/>
                  </a:lnTo>
                  <a:lnTo>
                    <a:pt x="104" y="695"/>
                  </a:lnTo>
                  <a:lnTo>
                    <a:pt x="101" y="698"/>
                  </a:lnTo>
                  <a:lnTo>
                    <a:pt x="101" y="698"/>
                  </a:lnTo>
                  <a:lnTo>
                    <a:pt x="99" y="698"/>
                  </a:lnTo>
                  <a:lnTo>
                    <a:pt x="99" y="698"/>
                  </a:lnTo>
                  <a:lnTo>
                    <a:pt x="92" y="700"/>
                  </a:lnTo>
                  <a:lnTo>
                    <a:pt x="90" y="731"/>
                  </a:lnTo>
                  <a:lnTo>
                    <a:pt x="90" y="733"/>
                  </a:lnTo>
                  <a:lnTo>
                    <a:pt x="90" y="736"/>
                  </a:lnTo>
                  <a:lnTo>
                    <a:pt x="92" y="740"/>
                  </a:lnTo>
                  <a:lnTo>
                    <a:pt x="92" y="743"/>
                  </a:lnTo>
                  <a:lnTo>
                    <a:pt x="94" y="743"/>
                  </a:lnTo>
                  <a:lnTo>
                    <a:pt x="94" y="743"/>
                  </a:lnTo>
                  <a:lnTo>
                    <a:pt x="94" y="743"/>
                  </a:lnTo>
                  <a:lnTo>
                    <a:pt x="94" y="743"/>
                  </a:lnTo>
                  <a:lnTo>
                    <a:pt x="97" y="745"/>
                  </a:lnTo>
                  <a:lnTo>
                    <a:pt x="101" y="750"/>
                  </a:lnTo>
                  <a:lnTo>
                    <a:pt x="104" y="755"/>
                  </a:lnTo>
                  <a:lnTo>
                    <a:pt x="116" y="778"/>
                  </a:lnTo>
                  <a:lnTo>
                    <a:pt x="116" y="781"/>
                  </a:lnTo>
                  <a:lnTo>
                    <a:pt x="116" y="783"/>
                  </a:lnTo>
                  <a:lnTo>
                    <a:pt x="116" y="788"/>
                  </a:lnTo>
                  <a:lnTo>
                    <a:pt x="116" y="790"/>
                  </a:lnTo>
                  <a:lnTo>
                    <a:pt x="116" y="795"/>
                  </a:lnTo>
                  <a:lnTo>
                    <a:pt x="120" y="802"/>
                  </a:lnTo>
                  <a:lnTo>
                    <a:pt x="123" y="807"/>
                  </a:lnTo>
                  <a:lnTo>
                    <a:pt x="125" y="819"/>
                  </a:lnTo>
                  <a:lnTo>
                    <a:pt x="125" y="823"/>
                  </a:lnTo>
                  <a:lnTo>
                    <a:pt x="127" y="826"/>
                  </a:lnTo>
                  <a:lnTo>
                    <a:pt x="127" y="826"/>
                  </a:lnTo>
                  <a:lnTo>
                    <a:pt x="139" y="842"/>
                  </a:lnTo>
                  <a:lnTo>
                    <a:pt x="156" y="873"/>
                  </a:lnTo>
                  <a:lnTo>
                    <a:pt x="163" y="897"/>
                  </a:lnTo>
                  <a:lnTo>
                    <a:pt x="165" y="899"/>
                  </a:lnTo>
                  <a:lnTo>
                    <a:pt x="165" y="899"/>
                  </a:lnTo>
                  <a:lnTo>
                    <a:pt x="168" y="901"/>
                  </a:lnTo>
                  <a:lnTo>
                    <a:pt x="170" y="901"/>
                  </a:lnTo>
                  <a:lnTo>
                    <a:pt x="170" y="904"/>
                  </a:lnTo>
                  <a:lnTo>
                    <a:pt x="170" y="906"/>
                  </a:lnTo>
                  <a:lnTo>
                    <a:pt x="170" y="906"/>
                  </a:lnTo>
                  <a:lnTo>
                    <a:pt x="170" y="909"/>
                  </a:lnTo>
                  <a:lnTo>
                    <a:pt x="170" y="909"/>
                  </a:lnTo>
                  <a:lnTo>
                    <a:pt x="170" y="909"/>
                  </a:lnTo>
                  <a:lnTo>
                    <a:pt x="170" y="911"/>
                  </a:lnTo>
                  <a:lnTo>
                    <a:pt x="168" y="913"/>
                  </a:lnTo>
                  <a:lnTo>
                    <a:pt x="168" y="916"/>
                  </a:lnTo>
                  <a:lnTo>
                    <a:pt x="165" y="920"/>
                  </a:lnTo>
                  <a:lnTo>
                    <a:pt x="165" y="920"/>
                  </a:lnTo>
                  <a:lnTo>
                    <a:pt x="163" y="923"/>
                  </a:lnTo>
                  <a:lnTo>
                    <a:pt x="163" y="932"/>
                  </a:lnTo>
                  <a:lnTo>
                    <a:pt x="156" y="963"/>
                  </a:lnTo>
                  <a:lnTo>
                    <a:pt x="156" y="972"/>
                  </a:lnTo>
                  <a:lnTo>
                    <a:pt x="168" y="991"/>
                  </a:lnTo>
                  <a:lnTo>
                    <a:pt x="177" y="991"/>
                  </a:lnTo>
                  <a:lnTo>
                    <a:pt x="187" y="994"/>
                  </a:lnTo>
                  <a:lnTo>
                    <a:pt x="194" y="994"/>
                  </a:lnTo>
                  <a:lnTo>
                    <a:pt x="198" y="996"/>
                  </a:lnTo>
                  <a:lnTo>
                    <a:pt x="208" y="998"/>
                  </a:lnTo>
                  <a:lnTo>
                    <a:pt x="210" y="1001"/>
                  </a:lnTo>
                  <a:lnTo>
                    <a:pt x="217" y="1006"/>
                  </a:lnTo>
                  <a:lnTo>
                    <a:pt x="222" y="1010"/>
                  </a:lnTo>
                  <a:lnTo>
                    <a:pt x="234" y="1013"/>
                  </a:lnTo>
                  <a:lnTo>
                    <a:pt x="239" y="1013"/>
                  </a:lnTo>
                  <a:lnTo>
                    <a:pt x="239" y="1013"/>
                  </a:lnTo>
                  <a:lnTo>
                    <a:pt x="241" y="1013"/>
                  </a:lnTo>
                  <a:lnTo>
                    <a:pt x="246" y="1015"/>
                  </a:lnTo>
                  <a:lnTo>
                    <a:pt x="253" y="1017"/>
                  </a:lnTo>
                  <a:lnTo>
                    <a:pt x="260" y="1025"/>
                  </a:lnTo>
                  <a:lnTo>
                    <a:pt x="260" y="1025"/>
                  </a:lnTo>
                  <a:lnTo>
                    <a:pt x="262" y="1027"/>
                  </a:lnTo>
                  <a:lnTo>
                    <a:pt x="272" y="1041"/>
                  </a:lnTo>
                  <a:lnTo>
                    <a:pt x="288" y="1065"/>
                  </a:lnTo>
                  <a:lnTo>
                    <a:pt x="300" y="1077"/>
                  </a:lnTo>
                  <a:lnTo>
                    <a:pt x="317" y="1081"/>
                  </a:lnTo>
                  <a:lnTo>
                    <a:pt x="319" y="1081"/>
                  </a:lnTo>
                  <a:lnTo>
                    <a:pt x="329" y="1084"/>
                  </a:lnTo>
                  <a:lnTo>
                    <a:pt x="338" y="1086"/>
                  </a:lnTo>
                  <a:lnTo>
                    <a:pt x="340" y="1086"/>
                  </a:lnTo>
                  <a:lnTo>
                    <a:pt x="340" y="1088"/>
                  </a:lnTo>
                  <a:lnTo>
                    <a:pt x="343" y="1088"/>
                  </a:lnTo>
                  <a:lnTo>
                    <a:pt x="343" y="1088"/>
                  </a:lnTo>
                  <a:lnTo>
                    <a:pt x="343" y="1088"/>
                  </a:lnTo>
                  <a:lnTo>
                    <a:pt x="343" y="1091"/>
                  </a:lnTo>
                  <a:lnTo>
                    <a:pt x="345" y="1091"/>
                  </a:lnTo>
                  <a:lnTo>
                    <a:pt x="345" y="1091"/>
                  </a:lnTo>
                  <a:lnTo>
                    <a:pt x="345" y="1093"/>
                  </a:lnTo>
                  <a:lnTo>
                    <a:pt x="345" y="1093"/>
                  </a:lnTo>
                  <a:lnTo>
                    <a:pt x="345" y="1096"/>
                  </a:lnTo>
                  <a:lnTo>
                    <a:pt x="347" y="1100"/>
                  </a:lnTo>
                  <a:lnTo>
                    <a:pt x="347" y="1103"/>
                  </a:lnTo>
                  <a:lnTo>
                    <a:pt x="347" y="1105"/>
                  </a:lnTo>
                  <a:lnTo>
                    <a:pt x="347" y="1107"/>
                  </a:lnTo>
                  <a:lnTo>
                    <a:pt x="350" y="1112"/>
                  </a:lnTo>
                  <a:lnTo>
                    <a:pt x="347" y="1117"/>
                  </a:lnTo>
                  <a:lnTo>
                    <a:pt x="347" y="1117"/>
                  </a:lnTo>
                  <a:lnTo>
                    <a:pt x="347" y="1117"/>
                  </a:lnTo>
                  <a:lnTo>
                    <a:pt x="345" y="1119"/>
                  </a:lnTo>
                  <a:lnTo>
                    <a:pt x="343" y="1119"/>
                  </a:lnTo>
                  <a:lnTo>
                    <a:pt x="345" y="1124"/>
                  </a:lnTo>
                  <a:lnTo>
                    <a:pt x="345" y="1126"/>
                  </a:lnTo>
                  <a:lnTo>
                    <a:pt x="352" y="1131"/>
                  </a:lnTo>
                  <a:lnTo>
                    <a:pt x="355" y="1131"/>
                  </a:lnTo>
                  <a:lnTo>
                    <a:pt x="359" y="1133"/>
                  </a:lnTo>
                  <a:lnTo>
                    <a:pt x="366" y="1133"/>
                  </a:lnTo>
                  <a:lnTo>
                    <a:pt x="373" y="1131"/>
                  </a:lnTo>
                  <a:lnTo>
                    <a:pt x="378" y="1136"/>
                  </a:lnTo>
                  <a:lnTo>
                    <a:pt x="392" y="1155"/>
                  </a:lnTo>
                  <a:lnTo>
                    <a:pt x="411" y="1178"/>
                  </a:lnTo>
                  <a:lnTo>
                    <a:pt x="411" y="1181"/>
                  </a:lnTo>
                  <a:lnTo>
                    <a:pt x="414" y="1183"/>
                  </a:lnTo>
                  <a:lnTo>
                    <a:pt x="414" y="1185"/>
                  </a:lnTo>
                  <a:lnTo>
                    <a:pt x="416" y="1188"/>
                  </a:lnTo>
                  <a:lnTo>
                    <a:pt x="418" y="1190"/>
                  </a:lnTo>
                  <a:lnTo>
                    <a:pt x="423" y="1195"/>
                  </a:lnTo>
                  <a:lnTo>
                    <a:pt x="423" y="1200"/>
                  </a:lnTo>
                  <a:lnTo>
                    <a:pt x="426" y="1200"/>
                  </a:lnTo>
                  <a:lnTo>
                    <a:pt x="426" y="1204"/>
                  </a:lnTo>
                  <a:lnTo>
                    <a:pt x="433" y="1216"/>
                  </a:lnTo>
                  <a:lnTo>
                    <a:pt x="433" y="1219"/>
                  </a:lnTo>
                  <a:lnTo>
                    <a:pt x="433" y="1223"/>
                  </a:lnTo>
                  <a:lnTo>
                    <a:pt x="435" y="1228"/>
                  </a:lnTo>
                  <a:lnTo>
                    <a:pt x="435" y="1238"/>
                  </a:lnTo>
                  <a:lnTo>
                    <a:pt x="435" y="1240"/>
                  </a:lnTo>
                  <a:lnTo>
                    <a:pt x="435" y="1247"/>
                  </a:lnTo>
                  <a:lnTo>
                    <a:pt x="435" y="1247"/>
                  </a:lnTo>
                  <a:lnTo>
                    <a:pt x="435" y="1247"/>
                  </a:lnTo>
                  <a:lnTo>
                    <a:pt x="433" y="1278"/>
                  </a:lnTo>
                  <a:lnTo>
                    <a:pt x="437" y="1299"/>
                  </a:lnTo>
                  <a:lnTo>
                    <a:pt x="440" y="1299"/>
                  </a:lnTo>
                  <a:lnTo>
                    <a:pt x="466" y="1301"/>
                  </a:lnTo>
                  <a:lnTo>
                    <a:pt x="494" y="1306"/>
                  </a:lnTo>
                  <a:lnTo>
                    <a:pt x="513" y="1309"/>
                  </a:lnTo>
                  <a:lnTo>
                    <a:pt x="532" y="1311"/>
                  </a:lnTo>
                  <a:lnTo>
                    <a:pt x="541" y="1311"/>
                  </a:lnTo>
                  <a:lnTo>
                    <a:pt x="553" y="1311"/>
                  </a:lnTo>
                  <a:lnTo>
                    <a:pt x="565" y="1313"/>
                  </a:lnTo>
                  <a:lnTo>
                    <a:pt x="598" y="1318"/>
                  </a:lnTo>
                  <a:lnTo>
                    <a:pt x="605" y="1318"/>
                  </a:lnTo>
                  <a:lnTo>
                    <a:pt x="608" y="1318"/>
                  </a:lnTo>
                  <a:lnTo>
                    <a:pt x="683" y="1328"/>
                  </a:lnTo>
                  <a:lnTo>
                    <a:pt x="683" y="1328"/>
                  </a:lnTo>
                  <a:lnTo>
                    <a:pt x="695" y="1328"/>
                  </a:lnTo>
                  <a:lnTo>
                    <a:pt x="709" y="1320"/>
                  </a:lnTo>
                  <a:close/>
                </a:path>
              </a:pathLst>
            </a:custGeom>
            <a:solidFill>
              <a:schemeClr val="accent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1" name="Arkansas"/>
            <p:cNvSpPr>
              <a:spLocks/>
            </p:cNvSpPr>
            <p:nvPr/>
          </p:nvSpPr>
          <p:spPr bwMode="auto">
            <a:xfrm>
              <a:off x="5028952" y="3722787"/>
              <a:ext cx="769938" cy="703263"/>
            </a:xfrm>
            <a:custGeom>
              <a:avLst/>
              <a:gdLst>
                <a:gd name="T0" fmla="*/ 452 w 485"/>
                <a:gd name="T1" fmla="*/ 168 h 443"/>
                <a:gd name="T2" fmla="*/ 455 w 485"/>
                <a:gd name="T3" fmla="*/ 166 h 443"/>
                <a:gd name="T4" fmla="*/ 450 w 485"/>
                <a:gd name="T5" fmla="*/ 137 h 443"/>
                <a:gd name="T6" fmla="*/ 467 w 485"/>
                <a:gd name="T7" fmla="*/ 116 h 443"/>
                <a:gd name="T8" fmla="*/ 478 w 485"/>
                <a:gd name="T9" fmla="*/ 71 h 443"/>
                <a:gd name="T10" fmla="*/ 483 w 485"/>
                <a:gd name="T11" fmla="*/ 71 h 443"/>
                <a:gd name="T12" fmla="*/ 459 w 485"/>
                <a:gd name="T13" fmla="*/ 59 h 443"/>
                <a:gd name="T14" fmla="*/ 433 w 485"/>
                <a:gd name="T15" fmla="*/ 38 h 443"/>
                <a:gd name="T16" fmla="*/ 445 w 485"/>
                <a:gd name="T17" fmla="*/ 24 h 443"/>
                <a:gd name="T18" fmla="*/ 436 w 485"/>
                <a:gd name="T19" fmla="*/ 0 h 443"/>
                <a:gd name="T20" fmla="*/ 396 w 485"/>
                <a:gd name="T21" fmla="*/ 2 h 443"/>
                <a:gd name="T22" fmla="*/ 313 w 485"/>
                <a:gd name="T23" fmla="*/ 7 h 443"/>
                <a:gd name="T24" fmla="*/ 244 w 485"/>
                <a:gd name="T25" fmla="*/ 9 h 443"/>
                <a:gd name="T26" fmla="*/ 180 w 485"/>
                <a:gd name="T27" fmla="*/ 12 h 443"/>
                <a:gd name="T28" fmla="*/ 128 w 485"/>
                <a:gd name="T29" fmla="*/ 14 h 443"/>
                <a:gd name="T30" fmla="*/ 55 w 485"/>
                <a:gd name="T31" fmla="*/ 17 h 443"/>
                <a:gd name="T32" fmla="*/ 8 w 485"/>
                <a:gd name="T33" fmla="*/ 66 h 443"/>
                <a:gd name="T34" fmla="*/ 22 w 485"/>
                <a:gd name="T35" fmla="*/ 151 h 443"/>
                <a:gd name="T36" fmla="*/ 22 w 485"/>
                <a:gd name="T37" fmla="*/ 234 h 443"/>
                <a:gd name="T38" fmla="*/ 19 w 485"/>
                <a:gd name="T39" fmla="*/ 331 h 443"/>
                <a:gd name="T40" fmla="*/ 22 w 485"/>
                <a:gd name="T41" fmla="*/ 372 h 443"/>
                <a:gd name="T42" fmla="*/ 26 w 485"/>
                <a:gd name="T43" fmla="*/ 376 h 443"/>
                <a:gd name="T44" fmla="*/ 43 w 485"/>
                <a:gd name="T45" fmla="*/ 374 h 443"/>
                <a:gd name="T46" fmla="*/ 60 w 485"/>
                <a:gd name="T47" fmla="*/ 374 h 443"/>
                <a:gd name="T48" fmla="*/ 64 w 485"/>
                <a:gd name="T49" fmla="*/ 412 h 443"/>
                <a:gd name="T50" fmla="*/ 90 w 485"/>
                <a:gd name="T51" fmla="*/ 443 h 443"/>
                <a:gd name="T52" fmla="*/ 147 w 485"/>
                <a:gd name="T53" fmla="*/ 440 h 443"/>
                <a:gd name="T54" fmla="*/ 268 w 485"/>
                <a:gd name="T55" fmla="*/ 438 h 443"/>
                <a:gd name="T56" fmla="*/ 348 w 485"/>
                <a:gd name="T57" fmla="*/ 436 h 443"/>
                <a:gd name="T58" fmla="*/ 362 w 485"/>
                <a:gd name="T59" fmla="*/ 431 h 443"/>
                <a:gd name="T60" fmla="*/ 362 w 485"/>
                <a:gd name="T61" fmla="*/ 405 h 443"/>
                <a:gd name="T62" fmla="*/ 360 w 485"/>
                <a:gd name="T63" fmla="*/ 381 h 443"/>
                <a:gd name="T64" fmla="*/ 355 w 485"/>
                <a:gd name="T65" fmla="*/ 374 h 443"/>
                <a:gd name="T66" fmla="*/ 348 w 485"/>
                <a:gd name="T67" fmla="*/ 367 h 443"/>
                <a:gd name="T68" fmla="*/ 358 w 485"/>
                <a:gd name="T69" fmla="*/ 360 h 443"/>
                <a:gd name="T70" fmla="*/ 353 w 485"/>
                <a:gd name="T71" fmla="*/ 355 h 443"/>
                <a:gd name="T72" fmla="*/ 353 w 485"/>
                <a:gd name="T73" fmla="*/ 353 h 443"/>
                <a:gd name="T74" fmla="*/ 381 w 485"/>
                <a:gd name="T75" fmla="*/ 303 h 443"/>
                <a:gd name="T76" fmla="*/ 374 w 485"/>
                <a:gd name="T77" fmla="*/ 296 h 443"/>
                <a:gd name="T78" fmla="*/ 391 w 485"/>
                <a:gd name="T79" fmla="*/ 265 h 443"/>
                <a:gd name="T80" fmla="*/ 405 w 485"/>
                <a:gd name="T81" fmla="*/ 260 h 443"/>
                <a:gd name="T82" fmla="*/ 410 w 485"/>
                <a:gd name="T83" fmla="*/ 258 h 443"/>
                <a:gd name="T84" fmla="*/ 407 w 485"/>
                <a:gd name="T85" fmla="*/ 230 h 443"/>
                <a:gd name="T86" fmla="*/ 431 w 485"/>
                <a:gd name="T87" fmla="*/ 18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5" h="443">
                  <a:moveTo>
                    <a:pt x="433" y="180"/>
                  </a:moveTo>
                  <a:lnTo>
                    <a:pt x="443" y="178"/>
                  </a:lnTo>
                  <a:lnTo>
                    <a:pt x="452" y="168"/>
                  </a:lnTo>
                  <a:lnTo>
                    <a:pt x="455" y="166"/>
                  </a:lnTo>
                  <a:lnTo>
                    <a:pt x="455" y="166"/>
                  </a:lnTo>
                  <a:lnTo>
                    <a:pt x="455" y="166"/>
                  </a:lnTo>
                  <a:lnTo>
                    <a:pt x="455" y="166"/>
                  </a:lnTo>
                  <a:lnTo>
                    <a:pt x="455" y="166"/>
                  </a:lnTo>
                  <a:lnTo>
                    <a:pt x="450" y="137"/>
                  </a:lnTo>
                  <a:lnTo>
                    <a:pt x="450" y="137"/>
                  </a:lnTo>
                  <a:lnTo>
                    <a:pt x="443" y="130"/>
                  </a:lnTo>
                  <a:lnTo>
                    <a:pt x="467" y="116"/>
                  </a:lnTo>
                  <a:lnTo>
                    <a:pt x="469" y="90"/>
                  </a:lnTo>
                  <a:lnTo>
                    <a:pt x="478" y="73"/>
                  </a:lnTo>
                  <a:lnTo>
                    <a:pt x="478" y="71"/>
                  </a:lnTo>
                  <a:lnTo>
                    <a:pt x="478" y="71"/>
                  </a:lnTo>
                  <a:lnTo>
                    <a:pt x="481" y="71"/>
                  </a:lnTo>
                  <a:lnTo>
                    <a:pt x="483" y="71"/>
                  </a:lnTo>
                  <a:lnTo>
                    <a:pt x="485" y="71"/>
                  </a:lnTo>
                  <a:lnTo>
                    <a:pt x="481" y="59"/>
                  </a:lnTo>
                  <a:lnTo>
                    <a:pt x="459" y="59"/>
                  </a:lnTo>
                  <a:lnTo>
                    <a:pt x="426" y="62"/>
                  </a:lnTo>
                  <a:lnTo>
                    <a:pt x="419" y="64"/>
                  </a:lnTo>
                  <a:lnTo>
                    <a:pt x="433" y="38"/>
                  </a:lnTo>
                  <a:lnTo>
                    <a:pt x="445" y="28"/>
                  </a:lnTo>
                  <a:lnTo>
                    <a:pt x="445" y="26"/>
                  </a:lnTo>
                  <a:lnTo>
                    <a:pt x="445" y="24"/>
                  </a:lnTo>
                  <a:lnTo>
                    <a:pt x="445" y="14"/>
                  </a:lnTo>
                  <a:lnTo>
                    <a:pt x="445" y="12"/>
                  </a:lnTo>
                  <a:lnTo>
                    <a:pt x="436" y="0"/>
                  </a:lnTo>
                  <a:lnTo>
                    <a:pt x="431" y="0"/>
                  </a:lnTo>
                  <a:lnTo>
                    <a:pt x="429" y="0"/>
                  </a:lnTo>
                  <a:lnTo>
                    <a:pt x="396" y="2"/>
                  </a:lnTo>
                  <a:lnTo>
                    <a:pt x="374" y="5"/>
                  </a:lnTo>
                  <a:lnTo>
                    <a:pt x="341" y="5"/>
                  </a:lnTo>
                  <a:lnTo>
                    <a:pt x="313" y="7"/>
                  </a:lnTo>
                  <a:lnTo>
                    <a:pt x="310" y="7"/>
                  </a:lnTo>
                  <a:lnTo>
                    <a:pt x="289" y="7"/>
                  </a:lnTo>
                  <a:lnTo>
                    <a:pt x="244" y="9"/>
                  </a:lnTo>
                  <a:lnTo>
                    <a:pt x="242" y="9"/>
                  </a:lnTo>
                  <a:lnTo>
                    <a:pt x="204" y="12"/>
                  </a:lnTo>
                  <a:lnTo>
                    <a:pt x="180" y="12"/>
                  </a:lnTo>
                  <a:lnTo>
                    <a:pt x="173" y="12"/>
                  </a:lnTo>
                  <a:lnTo>
                    <a:pt x="131" y="14"/>
                  </a:lnTo>
                  <a:lnTo>
                    <a:pt x="128" y="14"/>
                  </a:lnTo>
                  <a:lnTo>
                    <a:pt x="102" y="14"/>
                  </a:lnTo>
                  <a:lnTo>
                    <a:pt x="74" y="14"/>
                  </a:lnTo>
                  <a:lnTo>
                    <a:pt x="55" y="17"/>
                  </a:lnTo>
                  <a:lnTo>
                    <a:pt x="0" y="17"/>
                  </a:lnTo>
                  <a:lnTo>
                    <a:pt x="8" y="57"/>
                  </a:lnTo>
                  <a:lnTo>
                    <a:pt x="8" y="66"/>
                  </a:lnTo>
                  <a:lnTo>
                    <a:pt x="15" y="107"/>
                  </a:lnTo>
                  <a:lnTo>
                    <a:pt x="17" y="123"/>
                  </a:lnTo>
                  <a:lnTo>
                    <a:pt x="22" y="151"/>
                  </a:lnTo>
                  <a:lnTo>
                    <a:pt x="22" y="154"/>
                  </a:lnTo>
                  <a:lnTo>
                    <a:pt x="22" y="208"/>
                  </a:lnTo>
                  <a:lnTo>
                    <a:pt x="22" y="234"/>
                  </a:lnTo>
                  <a:lnTo>
                    <a:pt x="19" y="260"/>
                  </a:lnTo>
                  <a:lnTo>
                    <a:pt x="19" y="301"/>
                  </a:lnTo>
                  <a:lnTo>
                    <a:pt x="19" y="331"/>
                  </a:lnTo>
                  <a:lnTo>
                    <a:pt x="19" y="367"/>
                  </a:lnTo>
                  <a:lnTo>
                    <a:pt x="19" y="369"/>
                  </a:lnTo>
                  <a:lnTo>
                    <a:pt x="22" y="372"/>
                  </a:lnTo>
                  <a:lnTo>
                    <a:pt x="22" y="372"/>
                  </a:lnTo>
                  <a:lnTo>
                    <a:pt x="26" y="376"/>
                  </a:lnTo>
                  <a:lnTo>
                    <a:pt x="26" y="376"/>
                  </a:lnTo>
                  <a:lnTo>
                    <a:pt x="34" y="379"/>
                  </a:lnTo>
                  <a:lnTo>
                    <a:pt x="43" y="374"/>
                  </a:lnTo>
                  <a:lnTo>
                    <a:pt x="43" y="374"/>
                  </a:lnTo>
                  <a:lnTo>
                    <a:pt x="45" y="374"/>
                  </a:lnTo>
                  <a:lnTo>
                    <a:pt x="50" y="374"/>
                  </a:lnTo>
                  <a:lnTo>
                    <a:pt x="60" y="374"/>
                  </a:lnTo>
                  <a:lnTo>
                    <a:pt x="62" y="376"/>
                  </a:lnTo>
                  <a:lnTo>
                    <a:pt x="64" y="379"/>
                  </a:lnTo>
                  <a:lnTo>
                    <a:pt x="64" y="412"/>
                  </a:lnTo>
                  <a:lnTo>
                    <a:pt x="67" y="443"/>
                  </a:lnTo>
                  <a:lnTo>
                    <a:pt x="90" y="443"/>
                  </a:lnTo>
                  <a:lnTo>
                    <a:pt x="90" y="443"/>
                  </a:lnTo>
                  <a:lnTo>
                    <a:pt x="119" y="443"/>
                  </a:lnTo>
                  <a:lnTo>
                    <a:pt x="121" y="443"/>
                  </a:lnTo>
                  <a:lnTo>
                    <a:pt x="147" y="440"/>
                  </a:lnTo>
                  <a:lnTo>
                    <a:pt x="173" y="440"/>
                  </a:lnTo>
                  <a:lnTo>
                    <a:pt x="199" y="440"/>
                  </a:lnTo>
                  <a:lnTo>
                    <a:pt x="268" y="438"/>
                  </a:lnTo>
                  <a:lnTo>
                    <a:pt x="329" y="436"/>
                  </a:lnTo>
                  <a:lnTo>
                    <a:pt x="332" y="436"/>
                  </a:lnTo>
                  <a:lnTo>
                    <a:pt x="348" y="436"/>
                  </a:lnTo>
                  <a:lnTo>
                    <a:pt x="360" y="433"/>
                  </a:lnTo>
                  <a:lnTo>
                    <a:pt x="360" y="433"/>
                  </a:lnTo>
                  <a:lnTo>
                    <a:pt x="362" y="431"/>
                  </a:lnTo>
                  <a:lnTo>
                    <a:pt x="367" y="417"/>
                  </a:lnTo>
                  <a:lnTo>
                    <a:pt x="365" y="407"/>
                  </a:lnTo>
                  <a:lnTo>
                    <a:pt x="362" y="405"/>
                  </a:lnTo>
                  <a:lnTo>
                    <a:pt x="360" y="398"/>
                  </a:lnTo>
                  <a:lnTo>
                    <a:pt x="355" y="383"/>
                  </a:lnTo>
                  <a:lnTo>
                    <a:pt x="360" y="381"/>
                  </a:lnTo>
                  <a:lnTo>
                    <a:pt x="360" y="379"/>
                  </a:lnTo>
                  <a:lnTo>
                    <a:pt x="360" y="376"/>
                  </a:lnTo>
                  <a:lnTo>
                    <a:pt x="355" y="374"/>
                  </a:lnTo>
                  <a:lnTo>
                    <a:pt x="351" y="369"/>
                  </a:lnTo>
                  <a:lnTo>
                    <a:pt x="351" y="369"/>
                  </a:lnTo>
                  <a:lnTo>
                    <a:pt x="348" y="367"/>
                  </a:lnTo>
                  <a:lnTo>
                    <a:pt x="358" y="365"/>
                  </a:lnTo>
                  <a:lnTo>
                    <a:pt x="358" y="362"/>
                  </a:lnTo>
                  <a:lnTo>
                    <a:pt x="358" y="360"/>
                  </a:lnTo>
                  <a:lnTo>
                    <a:pt x="358" y="360"/>
                  </a:lnTo>
                  <a:lnTo>
                    <a:pt x="355" y="357"/>
                  </a:lnTo>
                  <a:lnTo>
                    <a:pt x="353" y="355"/>
                  </a:lnTo>
                  <a:lnTo>
                    <a:pt x="353" y="355"/>
                  </a:lnTo>
                  <a:lnTo>
                    <a:pt x="353" y="355"/>
                  </a:lnTo>
                  <a:lnTo>
                    <a:pt x="353" y="353"/>
                  </a:lnTo>
                  <a:lnTo>
                    <a:pt x="360" y="317"/>
                  </a:lnTo>
                  <a:lnTo>
                    <a:pt x="381" y="308"/>
                  </a:lnTo>
                  <a:lnTo>
                    <a:pt x="381" y="303"/>
                  </a:lnTo>
                  <a:lnTo>
                    <a:pt x="379" y="301"/>
                  </a:lnTo>
                  <a:lnTo>
                    <a:pt x="377" y="296"/>
                  </a:lnTo>
                  <a:lnTo>
                    <a:pt x="374" y="296"/>
                  </a:lnTo>
                  <a:lnTo>
                    <a:pt x="377" y="291"/>
                  </a:lnTo>
                  <a:lnTo>
                    <a:pt x="381" y="282"/>
                  </a:lnTo>
                  <a:lnTo>
                    <a:pt x="391" y="265"/>
                  </a:lnTo>
                  <a:lnTo>
                    <a:pt x="396" y="265"/>
                  </a:lnTo>
                  <a:lnTo>
                    <a:pt x="400" y="263"/>
                  </a:lnTo>
                  <a:lnTo>
                    <a:pt x="405" y="260"/>
                  </a:lnTo>
                  <a:lnTo>
                    <a:pt x="410" y="258"/>
                  </a:lnTo>
                  <a:lnTo>
                    <a:pt x="410" y="258"/>
                  </a:lnTo>
                  <a:lnTo>
                    <a:pt x="410" y="258"/>
                  </a:lnTo>
                  <a:lnTo>
                    <a:pt x="410" y="256"/>
                  </a:lnTo>
                  <a:lnTo>
                    <a:pt x="410" y="244"/>
                  </a:lnTo>
                  <a:lnTo>
                    <a:pt x="407" y="230"/>
                  </a:lnTo>
                  <a:lnTo>
                    <a:pt x="424" y="206"/>
                  </a:lnTo>
                  <a:lnTo>
                    <a:pt x="433" y="201"/>
                  </a:lnTo>
                  <a:lnTo>
                    <a:pt x="431" y="185"/>
                  </a:lnTo>
                  <a:lnTo>
                    <a:pt x="431" y="185"/>
                  </a:lnTo>
                  <a:lnTo>
                    <a:pt x="433" y="180"/>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5" name="Arizona"/>
            <p:cNvSpPr>
              <a:spLocks/>
            </p:cNvSpPr>
            <p:nvPr/>
          </p:nvSpPr>
          <p:spPr bwMode="auto">
            <a:xfrm>
              <a:off x="1772989" y="3387825"/>
              <a:ext cx="1044575" cy="1222375"/>
            </a:xfrm>
            <a:custGeom>
              <a:avLst/>
              <a:gdLst>
                <a:gd name="T0" fmla="*/ 594 w 658"/>
                <a:gd name="T1" fmla="*/ 542 h 770"/>
                <a:gd name="T2" fmla="*/ 618 w 658"/>
                <a:gd name="T3" fmla="*/ 374 h 770"/>
                <a:gd name="T4" fmla="*/ 641 w 658"/>
                <a:gd name="T5" fmla="*/ 202 h 770"/>
                <a:gd name="T6" fmla="*/ 568 w 658"/>
                <a:gd name="T7" fmla="*/ 67 h 770"/>
                <a:gd name="T8" fmla="*/ 521 w 658"/>
                <a:gd name="T9" fmla="*/ 59 h 770"/>
                <a:gd name="T10" fmla="*/ 433 w 658"/>
                <a:gd name="T11" fmla="*/ 45 h 770"/>
                <a:gd name="T12" fmla="*/ 291 w 658"/>
                <a:gd name="T13" fmla="*/ 22 h 770"/>
                <a:gd name="T14" fmla="*/ 178 w 658"/>
                <a:gd name="T15" fmla="*/ 19 h 770"/>
                <a:gd name="T16" fmla="*/ 173 w 658"/>
                <a:gd name="T17" fmla="*/ 43 h 770"/>
                <a:gd name="T18" fmla="*/ 166 w 658"/>
                <a:gd name="T19" fmla="*/ 78 h 770"/>
                <a:gd name="T20" fmla="*/ 152 w 658"/>
                <a:gd name="T21" fmla="*/ 116 h 770"/>
                <a:gd name="T22" fmla="*/ 149 w 658"/>
                <a:gd name="T23" fmla="*/ 116 h 770"/>
                <a:gd name="T24" fmla="*/ 149 w 658"/>
                <a:gd name="T25" fmla="*/ 116 h 770"/>
                <a:gd name="T26" fmla="*/ 140 w 658"/>
                <a:gd name="T27" fmla="*/ 116 h 770"/>
                <a:gd name="T28" fmla="*/ 140 w 658"/>
                <a:gd name="T29" fmla="*/ 116 h 770"/>
                <a:gd name="T30" fmla="*/ 135 w 658"/>
                <a:gd name="T31" fmla="*/ 112 h 770"/>
                <a:gd name="T32" fmla="*/ 135 w 658"/>
                <a:gd name="T33" fmla="*/ 109 h 770"/>
                <a:gd name="T34" fmla="*/ 135 w 658"/>
                <a:gd name="T35" fmla="*/ 107 h 770"/>
                <a:gd name="T36" fmla="*/ 130 w 658"/>
                <a:gd name="T37" fmla="*/ 100 h 770"/>
                <a:gd name="T38" fmla="*/ 116 w 658"/>
                <a:gd name="T39" fmla="*/ 95 h 770"/>
                <a:gd name="T40" fmla="*/ 104 w 658"/>
                <a:gd name="T41" fmla="*/ 95 h 770"/>
                <a:gd name="T42" fmla="*/ 93 w 658"/>
                <a:gd name="T43" fmla="*/ 97 h 770"/>
                <a:gd name="T44" fmla="*/ 93 w 658"/>
                <a:gd name="T45" fmla="*/ 100 h 770"/>
                <a:gd name="T46" fmla="*/ 88 w 658"/>
                <a:gd name="T47" fmla="*/ 147 h 770"/>
                <a:gd name="T48" fmla="*/ 88 w 658"/>
                <a:gd name="T49" fmla="*/ 183 h 770"/>
                <a:gd name="T50" fmla="*/ 90 w 658"/>
                <a:gd name="T51" fmla="*/ 194 h 770"/>
                <a:gd name="T52" fmla="*/ 88 w 658"/>
                <a:gd name="T53" fmla="*/ 211 h 770"/>
                <a:gd name="T54" fmla="*/ 88 w 658"/>
                <a:gd name="T55" fmla="*/ 216 h 770"/>
                <a:gd name="T56" fmla="*/ 76 w 658"/>
                <a:gd name="T57" fmla="*/ 244 h 770"/>
                <a:gd name="T58" fmla="*/ 76 w 658"/>
                <a:gd name="T59" fmla="*/ 246 h 770"/>
                <a:gd name="T60" fmla="*/ 88 w 658"/>
                <a:gd name="T61" fmla="*/ 273 h 770"/>
                <a:gd name="T62" fmla="*/ 93 w 658"/>
                <a:gd name="T63" fmla="*/ 303 h 770"/>
                <a:gd name="T64" fmla="*/ 104 w 658"/>
                <a:gd name="T65" fmla="*/ 318 h 770"/>
                <a:gd name="T66" fmla="*/ 109 w 658"/>
                <a:gd name="T67" fmla="*/ 332 h 770"/>
                <a:gd name="T68" fmla="*/ 88 w 658"/>
                <a:gd name="T69" fmla="*/ 341 h 770"/>
                <a:gd name="T70" fmla="*/ 66 w 658"/>
                <a:gd name="T71" fmla="*/ 360 h 770"/>
                <a:gd name="T72" fmla="*/ 62 w 658"/>
                <a:gd name="T73" fmla="*/ 374 h 770"/>
                <a:gd name="T74" fmla="*/ 57 w 658"/>
                <a:gd name="T75" fmla="*/ 393 h 770"/>
                <a:gd name="T76" fmla="*/ 40 w 658"/>
                <a:gd name="T77" fmla="*/ 422 h 770"/>
                <a:gd name="T78" fmla="*/ 24 w 658"/>
                <a:gd name="T79" fmla="*/ 460 h 770"/>
                <a:gd name="T80" fmla="*/ 26 w 658"/>
                <a:gd name="T81" fmla="*/ 467 h 770"/>
                <a:gd name="T82" fmla="*/ 33 w 658"/>
                <a:gd name="T83" fmla="*/ 469 h 770"/>
                <a:gd name="T84" fmla="*/ 43 w 658"/>
                <a:gd name="T85" fmla="*/ 471 h 770"/>
                <a:gd name="T86" fmla="*/ 45 w 658"/>
                <a:gd name="T87" fmla="*/ 478 h 770"/>
                <a:gd name="T88" fmla="*/ 45 w 658"/>
                <a:gd name="T89" fmla="*/ 490 h 770"/>
                <a:gd name="T90" fmla="*/ 26 w 658"/>
                <a:gd name="T91" fmla="*/ 505 h 770"/>
                <a:gd name="T92" fmla="*/ 10 w 658"/>
                <a:gd name="T93" fmla="*/ 512 h 770"/>
                <a:gd name="T94" fmla="*/ 5 w 658"/>
                <a:gd name="T95" fmla="*/ 514 h 770"/>
                <a:gd name="T96" fmla="*/ 3 w 658"/>
                <a:gd name="T97" fmla="*/ 514 h 770"/>
                <a:gd name="T98" fmla="*/ 137 w 658"/>
                <a:gd name="T99" fmla="*/ 613 h 770"/>
                <a:gd name="T100" fmla="*/ 159 w 658"/>
                <a:gd name="T101" fmla="*/ 625 h 770"/>
                <a:gd name="T102" fmla="*/ 305 w 658"/>
                <a:gd name="T103" fmla="*/ 710 h 770"/>
                <a:gd name="T104" fmla="*/ 327 w 658"/>
                <a:gd name="T105" fmla="*/ 722 h 770"/>
                <a:gd name="T106" fmla="*/ 365 w 658"/>
                <a:gd name="T107" fmla="*/ 739 h 770"/>
                <a:gd name="T108" fmla="*/ 525 w 658"/>
                <a:gd name="T109" fmla="*/ 763 h 770"/>
                <a:gd name="T110" fmla="*/ 582 w 658"/>
                <a:gd name="T111" fmla="*/ 637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8" h="770">
                  <a:moveTo>
                    <a:pt x="587" y="594"/>
                  </a:moveTo>
                  <a:lnTo>
                    <a:pt x="594" y="542"/>
                  </a:lnTo>
                  <a:lnTo>
                    <a:pt x="606" y="474"/>
                  </a:lnTo>
                  <a:lnTo>
                    <a:pt x="618" y="374"/>
                  </a:lnTo>
                  <a:lnTo>
                    <a:pt x="625" y="329"/>
                  </a:lnTo>
                  <a:lnTo>
                    <a:pt x="641" y="202"/>
                  </a:lnTo>
                  <a:lnTo>
                    <a:pt x="658" y="81"/>
                  </a:lnTo>
                  <a:lnTo>
                    <a:pt x="568" y="67"/>
                  </a:lnTo>
                  <a:lnTo>
                    <a:pt x="535" y="62"/>
                  </a:lnTo>
                  <a:lnTo>
                    <a:pt x="521" y="59"/>
                  </a:lnTo>
                  <a:lnTo>
                    <a:pt x="495" y="55"/>
                  </a:lnTo>
                  <a:lnTo>
                    <a:pt x="433" y="45"/>
                  </a:lnTo>
                  <a:lnTo>
                    <a:pt x="324" y="29"/>
                  </a:lnTo>
                  <a:lnTo>
                    <a:pt x="291" y="22"/>
                  </a:lnTo>
                  <a:lnTo>
                    <a:pt x="180" y="0"/>
                  </a:lnTo>
                  <a:lnTo>
                    <a:pt x="178" y="19"/>
                  </a:lnTo>
                  <a:lnTo>
                    <a:pt x="173" y="41"/>
                  </a:lnTo>
                  <a:lnTo>
                    <a:pt x="173" y="43"/>
                  </a:lnTo>
                  <a:lnTo>
                    <a:pt x="168" y="64"/>
                  </a:lnTo>
                  <a:lnTo>
                    <a:pt x="166" y="78"/>
                  </a:lnTo>
                  <a:lnTo>
                    <a:pt x="163" y="100"/>
                  </a:lnTo>
                  <a:lnTo>
                    <a:pt x="152" y="116"/>
                  </a:lnTo>
                  <a:lnTo>
                    <a:pt x="149" y="116"/>
                  </a:lnTo>
                  <a:lnTo>
                    <a:pt x="149" y="116"/>
                  </a:lnTo>
                  <a:lnTo>
                    <a:pt x="149" y="116"/>
                  </a:lnTo>
                  <a:lnTo>
                    <a:pt x="149" y="116"/>
                  </a:lnTo>
                  <a:lnTo>
                    <a:pt x="142" y="116"/>
                  </a:lnTo>
                  <a:lnTo>
                    <a:pt x="140" y="116"/>
                  </a:lnTo>
                  <a:lnTo>
                    <a:pt x="140" y="116"/>
                  </a:lnTo>
                  <a:lnTo>
                    <a:pt x="140" y="116"/>
                  </a:lnTo>
                  <a:lnTo>
                    <a:pt x="137" y="116"/>
                  </a:lnTo>
                  <a:lnTo>
                    <a:pt x="135" y="112"/>
                  </a:lnTo>
                  <a:lnTo>
                    <a:pt x="135" y="109"/>
                  </a:lnTo>
                  <a:lnTo>
                    <a:pt x="135" y="109"/>
                  </a:lnTo>
                  <a:lnTo>
                    <a:pt x="135" y="109"/>
                  </a:lnTo>
                  <a:lnTo>
                    <a:pt x="135" y="107"/>
                  </a:lnTo>
                  <a:lnTo>
                    <a:pt x="133" y="104"/>
                  </a:lnTo>
                  <a:lnTo>
                    <a:pt x="130" y="100"/>
                  </a:lnTo>
                  <a:lnTo>
                    <a:pt x="130" y="100"/>
                  </a:lnTo>
                  <a:lnTo>
                    <a:pt x="116" y="95"/>
                  </a:lnTo>
                  <a:lnTo>
                    <a:pt x="111" y="95"/>
                  </a:lnTo>
                  <a:lnTo>
                    <a:pt x="104" y="95"/>
                  </a:lnTo>
                  <a:lnTo>
                    <a:pt x="95" y="97"/>
                  </a:lnTo>
                  <a:lnTo>
                    <a:pt x="93" y="97"/>
                  </a:lnTo>
                  <a:lnTo>
                    <a:pt x="93" y="97"/>
                  </a:lnTo>
                  <a:lnTo>
                    <a:pt x="93" y="100"/>
                  </a:lnTo>
                  <a:lnTo>
                    <a:pt x="90" y="112"/>
                  </a:lnTo>
                  <a:lnTo>
                    <a:pt x="88" y="147"/>
                  </a:lnTo>
                  <a:lnTo>
                    <a:pt x="88" y="168"/>
                  </a:lnTo>
                  <a:lnTo>
                    <a:pt x="88" y="183"/>
                  </a:lnTo>
                  <a:lnTo>
                    <a:pt x="90" y="190"/>
                  </a:lnTo>
                  <a:lnTo>
                    <a:pt x="90" y="194"/>
                  </a:lnTo>
                  <a:lnTo>
                    <a:pt x="88" y="209"/>
                  </a:lnTo>
                  <a:lnTo>
                    <a:pt x="88" y="211"/>
                  </a:lnTo>
                  <a:lnTo>
                    <a:pt x="88" y="213"/>
                  </a:lnTo>
                  <a:lnTo>
                    <a:pt x="88" y="216"/>
                  </a:lnTo>
                  <a:lnTo>
                    <a:pt x="78" y="232"/>
                  </a:lnTo>
                  <a:lnTo>
                    <a:pt x="76" y="244"/>
                  </a:lnTo>
                  <a:lnTo>
                    <a:pt x="76" y="246"/>
                  </a:lnTo>
                  <a:lnTo>
                    <a:pt x="76" y="246"/>
                  </a:lnTo>
                  <a:lnTo>
                    <a:pt x="81" y="261"/>
                  </a:lnTo>
                  <a:lnTo>
                    <a:pt x="88" y="273"/>
                  </a:lnTo>
                  <a:lnTo>
                    <a:pt x="88" y="277"/>
                  </a:lnTo>
                  <a:lnTo>
                    <a:pt x="93" y="303"/>
                  </a:lnTo>
                  <a:lnTo>
                    <a:pt x="100" y="310"/>
                  </a:lnTo>
                  <a:lnTo>
                    <a:pt x="104" y="318"/>
                  </a:lnTo>
                  <a:lnTo>
                    <a:pt x="109" y="325"/>
                  </a:lnTo>
                  <a:lnTo>
                    <a:pt x="109" y="332"/>
                  </a:lnTo>
                  <a:lnTo>
                    <a:pt x="97" y="339"/>
                  </a:lnTo>
                  <a:lnTo>
                    <a:pt x="88" y="341"/>
                  </a:lnTo>
                  <a:lnTo>
                    <a:pt x="76" y="346"/>
                  </a:lnTo>
                  <a:lnTo>
                    <a:pt x="66" y="360"/>
                  </a:lnTo>
                  <a:lnTo>
                    <a:pt x="64" y="365"/>
                  </a:lnTo>
                  <a:lnTo>
                    <a:pt x="62" y="374"/>
                  </a:lnTo>
                  <a:lnTo>
                    <a:pt x="59" y="377"/>
                  </a:lnTo>
                  <a:lnTo>
                    <a:pt x="57" y="393"/>
                  </a:lnTo>
                  <a:lnTo>
                    <a:pt x="52" y="405"/>
                  </a:lnTo>
                  <a:lnTo>
                    <a:pt x="40" y="422"/>
                  </a:lnTo>
                  <a:lnTo>
                    <a:pt x="31" y="424"/>
                  </a:lnTo>
                  <a:lnTo>
                    <a:pt x="24" y="460"/>
                  </a:lnTo>
                  <a:lnTo>
                    <a:pt x="24" y="460"/>
                  </a:lnTo>
                  <a:lnTo>
                    <a:pt x="26" y="467"/>
                  </a:lnTo>
                  <a:lnTo>
                    <a:pt x="31" y="469"/>
                  </a:lnTo>
                  <a:lnTo>
                    <a:pt x="33" y="469"/>
                  </a:lnTo>
                  <a:lnTo>
                    <a:pt x="43" y="471"/>
                  </a:lnTo>
                  <a:lnTo>
                    <a:pt x="43" y="471"/>
                  </a:lnTo>
                  <a:lnTo>
                    <a:pt x="43" y="471"/>
                  </a:lnTo>
                  <a:lnTo>
                    <a:pt x="45" y="478"/>
                  </a:lnTo>
                  <a:lnTo>
                    <a:pt x="45" y="488"/>
                  </a:lnTo>
                  <a:lnTo>
                    <a:pt x="45" y="490"/>
                  </a:lnTo>
                  <a:lnTo>
                    <a:pt x="40" y="497"/>
                  </a:lnTo>
                  <a:lnTo>
                    <a:pt x="26" y="505"/>
                  </a:lnTo>
                  <a:lnTo>
                    <a:pt x="14" y="505"/>
                  </a:lnTo>
                  <a:lnTo>
                    <a:pt x="10" y="512"/>
                  </a:lnTo>
                  <a:lnTo>
                    <a:pt x="7" y="514"/>
                  </a:lnTo>
                  <a:lnTo>
                    <a:pt x="5" y="514"/>
                  </a:lnTo>
                  <a:lnTo>
                    <a:pt x="3" y="514"/>
                  </a:lnTo>
                  <a:lnTo>
                    <a:pt x="3" y="514"/>
                  </a:lnTo>
                  <a:lnTo>
                    <a:pt x="0" y="531"/>
                  </a:lnTo>
                  <a:lnTo>
                    <a:pt x="137" y="613"/>
                  </a:lnTo>
                  <a:lnTo>
                    <a:pt x="140" y="613"/>
                  </a:lnTo>
                  <a:lnTo>
                    <a:pt x="159" y="625"/>
                  </a:lnTo>
                  <a:lnTo>
                    <a:pt x="182" y="639"/>
                  </a:lnTo>
                  <a:lnTo>
                    <a:pt x="305" y="710"/>
                  </a:lnTo>
                  <a:lnTo>
                    <a:pt x="322" y="720"/>
                  </a:lnTo>
                  <a:lnTo>
                    <a:pt x="327" y="722"/>
                  </a:lnTo>
                  <a:lnTo>
                    <a:pt x="353" y="736"/>
                  </a:lnTo>
                  <a:lnTo>
                    <a:pt x="365" y="739"/>
                  </a:lnTo>
                  <a:lnTo>
                    <a:pt x="419" y="748"/>
                  </a:lnTo>
                  <a:lnTo>
                    <a:pt x="525" y="763"/>
                  </a:lnTo>
                  <a:lnTo>
                    <a:pt x="563" y="770"/>
                  </a:lnTo>
                  <a:lnTo>
                    <a:pt x="582" y="637"/>
                  </a:lnTo>
                  <a:lnTo>
                    <a:pt x="587" y="594"/>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31" name="Alaska"/>
            <p:cNvSpPr>
              <a:spLocks noEditPoints="1"/>
            </p:cNvSpPr>
            <p:nvPr/>
          </p:nvSpPr>
          <p:spPr bwMode="auto">
            <a:xfrm>
              <a:off x="444252" y="4665762"/>
              <a:ext cx="2162175" cy="1412875"/>
            </a:xfrm>
            <a:custGeom>
              <a:avLst/>
              <a:gdLst>
                <a:gd name="T0" fmla="*/ 407 w 1362"/>
                <a:gd name="T1" fmla="*/ 301 h 890"/>
                <a:gd name="T2" fmla="*/ 336 w 1362"/>
                <a:gd name="T3" fmla="*/ 848 h 890"/>
                <a:gd name="T4" fmla="*/ 423 w 1362"/>
                <a:gd name="T5" fmla="*/ 831 h 890"/>
                <a:gd name="T6" fmla="*/ 326 w 1362"/>
                <a:gd name="T7" fmla="*/ 348 h 890"/>
                <a:gd name="T8" fmla="*/ 288 w 1362"/>
                <a:gd name="T9" fmla="*/ 864 h 890"/>
                <a:gd name="T10" fmla="*/ 572 w 1362"/>
                <a:gd name="T11" fmla="*/ 777 h 890"/>
                <a:gd name="T12" fmla="*/ 506 w 1362"/>
                <a:gd name="T13" fmla="*/ 798 h 890"/>
                <a:gd name="T14" fmla="*/ 520 w 1362"/>
                <a:gd name="T15" fmla="*/ 781 h 890"/>
                <a:gd name="T16" fmla="*/ 385 w 1362"/>
                <a:gd name="T17" fmla="*/ 836 h 890"/>
                <a:gd name="T18" fmla="*/ 2 w 1362"/>
                <a:gd name="T19" fmla="*/ 885 h 890"/>
                <a:gd name="T20" fmla="*/ 45 w 1362"/>
                <a:gd name="T21" fmla="*/ 874 h 890"/>
                <a:gd name="T22" fmla="*/ 269 w 1362"/>
                <a:gd name="T23" fmla="*/ 495 h 890"/>
                <a:gd name="T24" fmla="*/ 274 w 1362"/>
                <a:gd name="T25" fmla="*/ 876 h 890"/>
                <a:gd name="T26" fmla="*/ 146 w 1362"/>
                <a:gd name="T27" fmla="*/ 874 h 890"/>
                <a:gd name="T28" fmla="*/ 168 w 1362"/>
                <a:gd name="T29" fmla="*/ 885 h 890"/>
                <a:gd name="T30" fmla="*/ 83 w 1362"/>
                <a:gd name="T31" fmla="*/ 874 h 890"/>
                <a:gd name="T32" fmla="*/ 515 w 1362"/>
                <a:gd name="T33" fmla="*/ 372 h 890"/>
                <a:gd name="T34" fmla="*/ 1187 w 1362"/>
                <a:gd name="T35" fmla="*/ 545 h 890"/>
                <a:gd name="T36" fmla="*/ 1194 w 1362"/>
                <a:gd name="T37" fmla="*/ 573 h 890"/>
                <a:gd name="T38" fmla="*/ 1180 w 1362"/>
                <a:gd name="T39" fmla="*/ 568 h 890"/>
                <a:gd name="T40" fmla="*/ 1244 w 1362"/>
                <a:gd name="T41" fmla="*/ 601 h 890"/>
                <a:gd name="T42" fmla="*/ 1261 w 1362"/>
                <a:gd name="T43" fmla="*/ 582 h 890"/>
                <a:gd name="T44" fmla="*/ 1249 w 1362"/>
                <a:gd name="T45" fmla="*/ 587 h 890"/>
                <a:gd name="T46" fmla="*/ 731 w 1362"/>
                <a:gd name="T47" fmla="*/ 670 h 890"/>
                <a:gd name="T48" fmla="*/ 745 w 1362"/>
                <a:gd name="T49" fmla="*/ 684 h 890"/>
                <a:gd name="T50" fmla="*/ 754 w 1362"/>
                <a:gd name="T51" fmla="*/ 634 h 890"/>
                <a:gd name="T52" fmla="*/ 861 w 1362"/>
                <a:gd name="T53" fmla="*/ 526 h 890"/>
                <a:gd name="T54" fmla="*/ 1223 w 1362"/>
                <a:gd name="T55" fmla="*/ 559 h 890"/>
                <a:gd name="T56" fmla="*/ 851 w 1362"/>
                <a:gd name="T57" fmla="*/ 492 h 890"/>
                <a:gd name="T58" fmla="*/ 1280 w 1362"/>
                <a:gd name="T59" fmla="*/ 552 h 890"/>
                <a:gd name="T60" fmla="*/ 1159 w 1362"/>
                <a:gd name="T61" fmla="*/ 459 h 890"/>
                <a:gd name="T62" fmla="*/ 1027 w 1362"/>
                <a:gd name="T63" fmla="*/ 469 h 890"/>
                <a:gd name="T64" fmla="*/ 783 w 1362"/>
                <a:gd name="T65" fmla="*/ 38 h 890"/>
                <a:gd name="T66" fmla="*/ 660 w 1362"/>
                <a:gd name="T67" fmla="*/ 24 h 890"/>
                <a:gd name="T68" fmla="*/ 558 w 1362"/>
                <a:gd name="T69" fmla="*/ 50 h 890"/>
                <a:gd name="T70" fmla="*/ 527 w 1362"/>
                <a:gd name="T71" fmla="*/ 208 h 890"/>
                <a:gd name="T72" fmla="*/ 549 w 1362"/>
                <a:gd name="T73" fmla="*/ 242 h 890"/>
                <a:gd name="T74" fmla="*/ 423 w 1362"/>
                <a:gd name="T75" fmla="*/ 277 h 890"/>
                <a:gd name="T76" fmla="*/ 546 w 1362"/>
                <a:gd name="T77" fmla="*/ 329 h 890"/>
                <a:gd name="T78" fmla="*/ 456 w 1362"/>
                <a:gd name="T79" fmla="*/ 426 h 890"/>
                <a:gd name="T80" fmla="*/ 473 w 1362"/>
                <a:gd name="T81" fmla="*/ 554 h 890"/>
                <a:gd name="T82" fmla="*/ 544 w 1362"/>
                <a:gd name="T83" fmla="*/ 606 h 890"/>
                <a:gd name="T84" fmla="*/ 641 w 1362"/>
                <a:gd name="T85" fmla="*/ 604 h 890"/>
                <a:gd name="T86" fmla="*/ 546 w 1362"/>
                <a:gd name="T87" fmla="*/ 755 h 890"/>
                <a:gd name="T88" fmla="*/ 433 w 1362"/>
                <a:gd name="T89" fmla="*/ 807 h 890"/>
                <a:gd name="T90" fmla="*/ 501 w 1362"/>
                <a:gd name="T91" fmla="*/ 786 h 890"/>
                <a:gd name="T92" fmla="*/ 610 w 1362"/>
                <a:gd name="T93" fmla="*/ 743 h 890"/>
                <a:gd name="T94" fmla="*/ 674 w 1362"/>
                <a:gd name="T95" fmla="*/ 665 h 890"/>
                <a:gd name="T96" fmla="*/ 717 w 1362"/>
                <a:gd name="T97" fmla="*/ 590 h 890"/>
                <a:gd name="T98" fmla="*/ 802 w 1362"/>
                <a:gd name="T99" fmla="*/ 488 h 890"/>
                <a:gd name="T100" fmla="*/ 773 w 1362"/>
                <a:gd name="T101" fmla="*/ 578 h 890"/>
                <a:gd name="T102" fmla="*/ 844 w 1362"/>
                <a:gd name="T103" fmla="*/ 488 h 890"/>
                <a:gd name="T104" fmla="*/ 882 w 1362"/>
                <a:gd name="T105" fmla="*/ 495 h 890"/>
                <a:gd name="T106" fmla="*/ 1053 w 1362"/>
                <a:gd name="T107" fmla="*/ 495 h 890"/>
                <a:gd name="T108" fmla="*/ 1150 w 1362"/>
                <a:gd name="T109" fmla="*/ 504 h 890"/>
                <a:gd name="T110" fmla="*/ 1225 w 1362"/>
                <a:gd name="T111" fmla="*/ 521 h 890"/>
                <a:gd name="T112" fmla="*/ 1296 w 1362"/>
                <a:gd name="T113" fmla="*/ 580 h 890"/>
                <a:gd name="T114" fmla="*/ 1327 w 1362"/>
                <a:gd name="T115" fmla="*/ 616 h 890"/>
                <a:gd name="T116" fmla="*/ 454 w 1362"/>
                <a:gd name="T117" fmla="*/ 242 h 890"/>
                <a:gd name="T118" fmla="*/ 1263 w 1362"/>
                <a:gd name="T119" fmla="*/ 613 h 890"/>
                <a:gd name="T120" fmla="*/ 1313 w 1362"/>
                <a:gd name="T121" fmla="*/ 623 h 890"/>
                <a:gd name="T122" fmla="*/ 1334 w 1362"/>
                <a:gd name="T123" fmla="*/ 625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2" h="890">
                  <a:moveTo>
                    <a:pt x="402" y="540"/>
                  </a:moveTo>
                  <a:lnTo>
                    <a:pt x="395" y="535"/>
                  </a:lnTo>
                  <a:lnTo>
                    <a:pt x="395" y="530"/>
                  </a:lnTo>
                  <a:lnTo>
                    <a:pt x="397" y="528"/>
                  </a:lnTo>
                  <a:lnTo>
                    <a:pt x="409" y="528"/>
                  </a:lnTo>
                  <a:lnTo>
                    <a:pt x="418" y="521"/>
                  </a:lnTo>
                  <a:lnTo>
                    <a:pt x="421" y="523"/>
                  </a:lnTo>
                  <a:lnTo>
                    <a:pt x="426" y="521"/>
                  </a:lnTo>
                  <a:lnTo>
                    <a:pt x="437" y="530"/>
                  </a:lnTo>
                  <a:lnTo>
                    <a:pt x="435" y="542"/>
                  </a:lnTo>
                  <a:lnTo>
                    <a:pt x="433" y="547"/>
                  </a:lnTo>
                  <a:lnTo>
                    <a:pt x="423" y="552"/>
                  </a:lnTo>
                  <a:lnTo>
                    <a:pt x="402" y="540"/>
                  </a:lnTo>
                  <a:close/>
                  <a:moveTo>
                    <a:pt x="411" y="298"/>
                  </a:moveTo>
                  <a:lnTo>
                    <a:pt x="409" y="294"/>
                  </a:lnTo>
                  <a:lnTo>
                    <a:pt x="404" y="296"/>
                  </a:lnTo>
                  <a:lnTo>
                    <a:pt x="407" y="301"/>
                  </a:lnTo>
                  <a:lnTo>
                    <a:pt x="411" y="298"/>
                  </a:lnTo>
                  <a:close/>
                  <a:moveTo>
                    <a:pt x="416" y="819"/>
                  </a:moveTo>
                  <a:lnTo>
                    <a:pt x="414" y="819"/>
                  </a:lnTo>
                  <a:lnTo>
                    <a:pt x="411" y="819"/>
                  </a:lnTo>
                  <a:lnTo>
                    <a:pt x="409" y="821"/>
                  </a:lnTo>
                  <a:lnTo>
                    <a:pt x="411" y="826"/>
                  </a:lnTo>
                  <a:lnTo>
                    <a:pt x="416" y="821"/>
                  </a:lnTo>
                  <a:lnTo>
                    <a:pt x="416" y="819"/>
                  </a:lnTo>
                  <a:close/>
                  <a:moveTo>
                    <a:pt x="397" y="824"/>
                  </a:moveTo>
                  <a:lnTo>
                    <a:pt x="400" y="829"/>
                  </a:lnTo>
                  <a:lnTo>
                    <a:pt x="404" y="829"/>
                  </a:lnTo>
                  <a:lnTo>
                    <a:pt x="407" y="824"/>
                  </a:lnTo>
                  <a:lnTo>
                    <a:pt x="402" y="821"/>
                  </a:lnTo>
                  <a:lnTo>
                    <a:pt x="397" y="824"/>
                  </a:lnTo>
                  <a:close/>
                  <a:moveTo>
                    <a:pt x="347" y="848"/>
                  </a:moveTo>
                  <a:lnTo>
                    <a:pt x="340" y="845"/>
                  </a:lnTo>
                  <a:lnTo>
                    <a:pt x="336" y="848"/>
                  </a:lnTo>
                  <a:lnTo>
                    <a:pt x="331" y="850"/>
                  </a:lnTo>
                  <a:lnTo>
                    <a:pt x="329" y="855"/>
                  </a:lnTo>
                  <a:lnTo>
                    <a:pt x="317" y="862"/>
                  </a:lnTo>
                  <a:lnTo>
                    <a:pt x="317" y="866"/>
                  </a:lnTo>
                  <a:lnTo>
                    <a:pt x="305" y="876"/>
                  </a:lnTo>
                  <a:lnTo>
                    <a:pt x="312" y="874"/>
                  </a:lnTo>
                  <a:lnTo>
                    <a:pt x="324" y="869"/>
                  </a:lnTo>
                  <a:lnTo>
                    <a:pt x="336" y="857"/>
                  </a:lnTo>
                  <a:lnTo>
                    <a:pt x="343" y="855"/>
                  </a:lnTo>
                  <a:lnTo>
                    <a:pt x="347" y="848"/>
                  </a:lnTo>
                  <a:close/>
                  <a:moveTo>
                    <a:pt x="300" y="663"/>
                  </a:moveTo>
                  <a:lnTo>
                    <a:pt x="300" y="663"/>
                  </a:lnTo>
                  <a:lnTo>
                    <a:pt x="303" y="665"/>
                  </a:lnTo>
                  <a:lnTo>
                    <a:pt x="307" y="663"/>
                  </a:lnTo>
                  <a:lnTo>
                    <a:pt x="300" y="663"/>
                  </a:lnTo>
                  <a:close/>
                  <a:moveTo>
                    <a:pt x="416" y="829"/>
                  </a:moveTo>
                  <a:lnTo>
                    <a:pt x="423" y="831"/>
                  </a:lnTo>
                  <a:lnTo>
                    <a:pt x="421" y="829"/>
                  </a:lnTo>
                  <a:lnTo>
                    <a:pt x="416" y="829"/>
                  </a:lnTo>
                  <a:close/>
                  <a:moveTo>
                    <a:pt x="336" y="365"/>
                  </a:moveTo>
                  <a:lnTo>
                    <a:pt x="338" y="365"/>
                  </a:lnTo>
                  <a:lnTo>
                    <a:pt x="347" y="367"/>
                  </a:lnTo>
                  <a:lnTo>
                    <a:pt x="359" y="381"/>
                  </a:lnTo>
                  <a:lnTo>
                    <a:pt x="366" y="384"/>
                  </a:lnTo>
                  <a:lnTo>
                    <a:pt x="371" y="381"/>
                  </a:lnTo>
                  <a:lnTo>
                    <a:pt x="381" y="384"/>
                  </a:lnTo>
                  <a:lnTo>
                    <a:pt x="385" y="376"/>
                  </a:lnTo>
                  <a:lnTo>
                    <a:pt x="369" y="372"/>
                  </a:lnTo>
                  <a:lnTo>
                    <a:pt x="357" y="365"/>
                  </a:lnTo>
                  <a:lnTo>
                    <a:pt x="357" y="358"/>
                  </a:lnTo>
                  <a:lnTo>
                    <a:pt x="352" y="353"/>
                  </a:lnTo>
                  <a:lnTo>
                    <a:pt x="350" y="350"/>
                  </a:lnTo>
                  <a:lnTo>
                    <a:pt x="338" y="358"/>
                  </a:lnTo>
                  <a:lnTo>
                    <a:pt x="326" y="348"/>
                  </a:lnTo>
                  <a:lnTo>
                    <a:pt x="326" y="343"/>
                  </a:lnTo>
                  <a:lnTo>
                    <a:pt x="324" y="346"/>
                  </a:lnTo>
                  <a:lnTo>
                    <a:pt x="319" y="360"/>
                  </a:lnTo>
                  <a:lnTo>
                    <a:pt x="319" y="365"/>
                  </a:lnTo>
                  <a:lnTo>
                    <a:pt x="326" y="367"/>
                  </a:lnTo>
                  <a:lnTo>
                    <a:pt x="336" y="365"/>
                  </a:lnTo>
                  <a:close/>
                  <a:moveTo>
                    <a:pt x="319" y="696"/>
                  </a:moveTo>
                  <a:lnTo>
                    <a:pt x="317" y="696"/>
                  </a:lnTo>
                  <a:lnTo>
                    <a:pt x="314" y="694"/>
                  </a:lnTo>
                  <a:lnTo>
                    <a:pt x="317" y="698"/>
                  </a:lnTo>
                  <a:lnTo>
                    <a:pt x="319" y="696"/>
                  </a:lnTo>
                  <a:close/>
                  <a:moveTo>
                    <a:pt x="589" y="798"/>
                  </a:moveTo>
                  <a:lnTo>
                    <a:pt x="591" y="795"/>
                  </a:lnTo>
                  <a:lnTo>
                    <a:pt x="589" y="793"/>
                  </a:lnTo>
                  <a:lnTo>
                    <a:pt x="589" y="798"/>
                  </a:lnTo>
                  <a:close/>
                  <a:moveTo>
                    <a:pt x="288" y="869"/>
                  </a:moveTo>
                  <a:lnTo>
                    <a:pt x="288" y="864"/>
                  </a:lnTo>
                  <a:lnTo>
                    <a:pt x="286" y="866"/>
                  </a:lnTo>
                  <a:lnTo>
                    <a:pt x="288" y="869"/>
                  </a:lnTo>
                  <a:close/>
                  <a:moveTo>
                    <a:pt x="582" y="788"/>
                  </a:moveTo>
                  <a:lnTo>
                    <a:pt x="582" y="779"/>
                  </a:lnTo>
                  <a:lnTo>
                    <a:pt x="579" y="788"/>
                  </a:lnTo>
                  <a:lnTo>
                    <a:pt x="582" y="788"/>
                  </a:lnTo>
                  <a:close/>
                  <a:moveTo>
                    <a:pt x="586" y="786"/>
                  </a:moveTo>
                  <a:lnTo>
                    <a:pt x="584" y="786"/>
                  </a:lnTo>
                  <a:lnTo>
                    <a:pt x="584" y="793"/>
                  </a:lnTo>
                  <a:lnTo>
                    <a:pt x="589" y="791"/>
                  </a:lnTo>
                  <a:lnTo>
                    <a:pt x="586" y="786"/>
                  </a:lnTo>
                  <a:close/>
                  <a:moveTo>
                    <a:pt x="570" y="786"/>
                  </a:moveTo>
                  <a:lnTo>
                    <a:pt x="565" y="784"/>
                  </a:lnTo>
                  <a:lnTo>
                    <a:pt x="563" y="786"/>
                  </a:lnTo>
                  <a:lnTo>
                    <a:pt x="563" y="798"/>
                  </a:lnTo>
                  <a:lnTo>
                    <a:pt x="575" y="786"/>
                  </a:lnTo>
                  <a:lnTo>
                    <a:pt x="572" y="777"/>
                  </a:lnTo>
                  <a:lnTo>
                    <a:pt x="570" y="786"/>
                  </a:lnTo>
                  <a:close/>
                  <a:moveTo>
                    <a:pt x="643" y="715"/>
                  </a:moveTo>
                  <a:lnTo>
                    <a:pt x="641" y="715"/>
                  </a:lnTo>
                  <a:lnTo>
                    <a:pt x="650" y="715"/>
                  </a:lnTo>
                  <a:lnTo>
                    <a:pt x="646" y="715"/>
                  </a:lnTo>
                  <a:lnTo>
                    <a:pt x="643" y="715"/>
                  </a:lnTo>
                  <a:close/>
                  <a:moveTo>
                    <a:pt x="683" y="748"/>
                  </a:moveTo>
                  <a:lnTo>
                    <a:pt x="683" y="750"/>
                  </a:lnTo>
                  <a:lnTo>
                    <a:pt x="691" y="753"/>
                  </a:lnTo>
                  <a:lnTo>
                    <a:pt x="691" y="746"/>
                  </a:lnTo>
                  <a:lnTo>
                    <a:pt x="686" y="743"/>
                  </a:lnTo>
                  <a:lnTo>
                    <a:pt x="683" y="748"/>
                  </a:lnTo>
                  <a:close/>
                  <a:moveTo>
                    <a:pt x="506" y="798"/>
                  </a:moveTo>
                  <a:lnTo>
                    <a:pt x="508" y="795"/>
                  </a:lnTo>
                  <a:lnTo>
                    <a:pt x="508" y="791"/>
                  </a:lnTo>
                  <a:lnTo>
                    <a:pt x="501" y="793"/>
                  </a:lnTo>
                  <a:lnTo>
                    <a:pt x="506" y="798"/>
                  </a:lnTo>
                  <a:close/>
                  <a:moveTo>
                    <a:pt x="423" y="829"/>
                  </a:moveTo>
                  <a:lnTo>
                    <a:pt x="430" y="829"/>
                  </a:lnTo>
                  <a:lnTo>
                    <a:pt x="430" y="826"/>
                  </a:lnTo>
                  <a:lnTo>
                    <a:pt x="428" y="826"/>
                  </a:lnTo>
                  <a:lnTo>
                    <a:pt x="423" y="829"/>
                  </a:lnTo>
                  <a:close/>
                  <a:moveTo>
                    <a:pt x="489" y="817"/>
                  </a:moveTo>
                  <a:lnTo>
                    <a:pt x="492" y="819"/>
                  </a:lnTo>
                  <a:lnTo>
                    <a:pt x="497" y="819"/>
                  </a:lnTo>
                  <a:lnTo>
                    <a:pt x="497" y="817"/>
                  </a:lnTo>
                  <a:lnTo>
                    <a:pt x="492" y="814"/>
                  </a:lnTo>
                  <a:lnTo>
                    <a:pt x="489" y="817"/>
                  </a:lnTo>
                  <a:close/>
                  <a:moveTo>
                    <a:pt x="520" y="781"/>
                  </a:moveTo>
                  <a:lnTo>
                    <a:pt x="518" y="784"/>
                  </a:lnTo>
                  <a:lnTo>
                    <a:pt x="523" y="786"/>
                  </a:lnTo>
                  <a:lnTo>
                    <a:pt x="527" y="786"/>
                  </a:lnTo>
                  <a:lnTo>
                    <a:pt x="525" y="786"/>
                  </a:lnTo>
                  <a:lnTo>
                    <a:pt x="520" y="781"/>
                  </a:lnTo>
                  <a:close/>
                  <a:moveTo>
                    <a:pt x="565" y="767"/>
                  </a:moveTo>
                  <a:lnTo>
                    <a:pt x="563" y="767"/>
                  </a:lnTo>
                  <a:lnTo>
                    <a:pt x="560" y="769"/>
                  </a:lnTo>
                  <a:lnTo>
                    <a:pt x="563" y="772"/>
                  </a:lnTo>
                  <a:lnTo>
                    <a:pt x="565" y="772"/>
                  </a:lnTo>
                  <a:lnTo>
                    <a:pt x="565" y="767"/>
                  </a:lnTo>
                  <a:close/>
                  <a:moveTo>
                    <a:pt x="551" y="772"/>
                  </a:moveTo>
                  <a:lnTo>
                    <a:pt x="546" y="772"/>
                  </a:lnTo>
                  <a:lnTo>
                    <a:pt x="546" y="774"/>
                  </a:lnTo>
                  <a:lnTo>
                    <a:pt x="546" y="784"/>
                  </a:lnTo>
                  <a:lnTo>
                    <a:pt x="556" y="786"/>
                  </a:lnTo>
                  <a:lnTo>
                    <a:pt x="560" y="779"/>
                  </a:lnTo>
                  <a:lnTo>
                    <a:pt x="560" y="774"/>
                  </a:lnTo>
                  <a:lnTo>
                    <a:pt x="556" y="774"/>
                  </a:lnTo>
                  <a:lnTo>
                    <a:pt x="551" y="772"/>
                  </a:lnTo>
                  <a:close/>
                  <a:moveTo>
                    <a:pt x="388" y="833"/>
                  </a:moveTo>
                  <a:lnTo>
                    <a:pt x="385" y="836"/>
                  </a:lnTo>
                  <a:lnTo>
                    <a:pt x="383" y="833"/>
                  </a:lnTo>
                  <a:lnTo>
                    <a:pt x="383" y="829"/>
                  </a:lnTo>
                  <a:lnTo>
                    <a:pt x="371" y="831"/>
                  </a:lnTo>
                  <a:lnTo>
                    <a:pt x="369" y="833"/>
                  </a:lnTo>
                  <a:lnTo>
                    <a:pt x="366" y="850"/>
                  </a:lnTo>
                  <a:lnTo>
                    <a:pt x="343" y="857"/>
                  </a:lnTo>
                  <a:lnTo>
                    <a:pt x="350" y="862"/>
                  </a:lnTo>
                  <a:lnTo>
                    <a:pt x="366" y="855"/>
                  </a:lnTo>
                  <a:lnTo>
                    <a:pt x="371" y="855"/>
                  </a:lnTo>
                  <a:lnTo>
                    <a:pt x="378" y="855"/>
                  </a:lnTo>
                  <a:lnTo>
                    <a:pt x="395" y="840"/>
                  </a:lnTo>
                  <a:lnTo>
                    <a:pt x="397" y="838"/>
                  </a:lnTo>
                  <a:lnTo>
                    <a:pt x="388" y="829"/>
                  </a:lnTo>
                  <a:lnTo>
                    <a:pt x="388" y="833"/>
                  </a:lnTo>
                  <a:close/>
                  <a:moveTo>
                    <a:pt x="4" y="883"/>
                  </a:moveTo>
                  <a:lnTo>
                    <a:pt x="4" y="881"/>
                  </a:lnTo>
                  <a:lnTo>
                    <a:pt x="2" y="885"/>
                  </a:lnTo>
                  <a:lnTo>
                    <a:pt x="4" y="883"/>
                  </a:lnTo>
                  <a:close/>
                  <a:moveTo>
                    <a:pt x="2" y="888"/>
                  </a:moveTo>
                  <a:lnTo>
                    <a:pt x="2" y="883"/>
                  </a:lnTo>
                  <a:lnTo>
                    <a:pt x="0" y="888"/>
                  </a:lnTo>
                  <a:lnTo>
                    <a:pt x="2" y="888"/>
                  </a:lnTo>
                  <a:close/>
                  <a:moveTo>
                    <a:pt x="64" y="871"/>
                  </a:moveTo>
                  <a:lnTo>
                    <a:pt x="61" y="874"/>
                  </a:lnTo>
                  <a:lnTo>
                    <a:pt x="52" y="876"/>
                  </a:lnTo>
                  <a:lnTo>
                    <a:pt x="56" y="881"/>
                  </a:lnTo>
                  <a:lnTo>
                    <a:pt x="61" y="881"/>
                  </a:lnTo>
                  <a:lnTo>
                    <a:pt x="68" y="874"/>
                  </a:lnTo>
                  <a:lnTo>
                    <a:pt x="64" y="871"/>
                  </a:lnTo>
                  <a:close/>
                  <a:moveTo>
                    <a:pt x="38" y="864"/>
                  </a:moveTo>
                  <a:lnTo>
                    <a:pt x="33" y="864"/>
                  </a:lnTo>
                  <a:lnTo>
                    <a:pt x="35" y="874"/>
                  </a:lnTo>
                  <a:lnTo>
                    <a:pt x="38" y="876"/>
                  </a:lnTo>
                  <a:lnTo>
                    <a:pt x="45" y="874"/>
                  </a:lnTo>
                  <a:lnTo>
                    <a:pt x="40" y="864"/>
                  </a:lnTo>
                  <a:lnTo>
                    <a:pt x="38" y="864"/>
                  </a:lnTo>
                  <a:close/>
                  <a:moveTo>
                    <a:pt x="14" y="864"/>
                  </a:moveTo>
                  <a:lnTo>
                    <a:pt x="16" y="866"/>
                  </a:lnTo>
                  <a:lnTo>
                    <a:pt x="19" y="864"/>
                  </a:lnTo>
                  <a:lnTo>
                    <a:pt x="16" y="862"/>
                  </a:lnTo>
                  <a:lnTo>
                    <a:pt x="14" y="864"/>
                  </a:lnTo>
                  <a:close/>
                  <a:moveTo>
                    <a:pt x="281" y="871"/>
                  </a:moveTo>
                  <a:lnTo>
                    <a:pt x="279" y="874"/>
                  </a:lnTo>
                  <a:lnTo>
                    <a:pt x="286" y="874"/>
                  </a:lnTo>
                  <a:lnTo>
                    <a:pt x="288" y="874"/>
                  </a:lnTo>
                  <a:lnTo>
                    <a:pt x="286" y="871"/>
                  </a:lnTo>
                  <a:lnTo>
                    <a:pt x="281" y="871"/>
                  </a:lnTo>
                  <a:close/>
                  <a:moveTo>
                    <a:pt x="284" y="504"/>
                  </a:moveTo>
                  <a:lnTo>
                    <a:pt x="281" y="504"/>
                  </a:lnTo>
                  <a:lnTo>
                    <a:pt x="272" y="500"/>
                  </a:lnTo>
                  <a:lnTo>
                    <a:pt x="269" y="495"/>
                  </a:lnTo>
                  <a:lnTo>
                    <a:pt x="267" y="488"/>
                  </a:lnTo>
                  <a:lnTo>
                    <a:pt x="265" y="492"/>
                  </a:lnTo>
                  <a:lnTo>
                    <a:pt x="272" y="502"/>
                  </a:lnTo>
                  <a:lnTo>
                    <a:pt x="274" y="504"/>
                  </a:lnTo>
                  <a:lnTo>
                    <a:pt x="284" y="504"/>
                  </a:lnTo>
                  <a:close/>
                  <a:moveTo>
                    <a:pt x="253" y="876"/>
                  </a:moveTo>
                  <a:lnTo>
                    <a:pt x="253" y="881"/>
                  </a:lnTo>
                  <a:lnTo>
                    <a:pt x="260" y="881"/>
                  </a:lnTo>
                  <a:lnTo>
                    <a:pt x="262" y="876"/>
                  </a:lnTo>
                  <a:lnTo>
                    <a:pt x="260" y="874"/>
                  </a:lnTo>
                  <a:lnTo>
                    <a:pt x="253" y="876"/>
                  </a:lnTo>
                  <a:close/>
                  <a:moveTo>
                    <a:pt x="239" y="883"/>
                  </a:moveTo>
                  <a:lnTo>
                    <a:pt x="241" y="885"/>
                  </a:lnTo>
                  <a:lnTo>
                    <a:pt x="243" y="883"/>
                  </a:lnTo>
                  <a:lnTo>
                    <a:pt x="241" y="881"/>
                  </a:lnTo>
                  <a:lnTo>
                    <a:pt x="239" y="883"/>
                  </a:lnTo>
                  <a:close/>
                  <a:moveTo>
                    <a:pt x="274" y="876"/>
                  </a:moveTo>
                  <a:lnTo>
                    <a:pt x="277" y="876"/>
                  </a:lnTo>
                  <a:lnTo>
                    <a:pt x="277" y="874"/>
                  </a:lnTo>
                  <a:lnTo>
                    <a:pt x="274" y="874"/>
                  </a:lnTo>
                  <a:lnTo>
                    <a:pt x="274" y="876"/>
                  </a:lnTo>
                  <a:close/>
                  <a:moveTo>
                    <a:pt x="201" y="883"/>
                  </a:moveTo>
                  <a:lnTo>
                    <a:pt x="198" y="885"/>
                  </a:lnTo>
                  <a:lnTo>
                    <a:pt x="208" y="885"/>
                  </a:lnTo>
                  <a:lnTo>
                    <a:pt x="208" y="883"/>
                  </a:lnTo>
                  <a:lnTo>
                    <a:pt x="206" y="881"/>
                  </a:lnTo>
                  <a:lnTo>
                    <a:pt x="201" y="883"/>
                  </a:lnTo>
                  <a:close/>
                  <a:moveTo>
                    <a:pt x="281" y="869"/>
                  </a:moveTo>
                  <a:lnTo>
                    <a:pt x="279" y="869"/>
                  </a:lnTo>
                  <a:lnTo>
                    <a:pt x="277" y="869"/>
                  </a:lnTo>
                  <a:lnTo>
                    <a:pt x="279" y="871"/>
                  </a:lnTo>
                  <a:lnTo>
                    <a:pt x="281" y="869"/>
                  </a:lnTo>
                  <a:close/>
                  <a:moveTo>
                    <a:pt x="156" y="869"/>
                  </a:moveTo>
                  <a:lnTo>
                    <a:pt x="146" y="874"/>
                  </a:lnTo>
                  <a:lnTo>
                    <a:pt x="149" y="874"/>
                  </a:lnTo>
                  <a:lnTo>
                    <a:pt x="151" y="874"/>
                  </a:lnTo>
                  <a:lnTo>
                    <a:pt x="149" y="876"/>
                  </a:lnTo>
                  <a:lnTo>
                    <a:pt x="139" y="881"/>
                  </a:lnTo>
                  <a:lnTo>
                    <a:pt x="118" y="878"/>
                  </a:lnTo>
                  <a:lnTo>
                    <a:pt x="142" y="883"/>
                  </a:lnTo>
                  <a:lnTo>
                    <a:pt x="153" y="883"/>
                  </a:lnTo>
                  <a:lnTo>
                    <a:pt x="161" y="874"/>
                  </a:lnTo>
                  <a:lnTo>
                    <a:pt x="156" y="869"/>
                  </a:lnTo>
                  <a:close/>
                  <a:moveTo>
                    <a:pt x="168" y="885"/>
                  </a:moveTo>
                  <a:lnTo>
                    <a:pt x="161" y="885"/>
                  </a:lnTo>
                  <a:lnTo>
                    <a:pt x="156" y="883"/>
                  </a:lnTo>
                  <a:lnTo>
                    <a:pt x="161" y="890"/>
                  </a:lnTo>
                  <a:lnTo>
                    <a:pt x="170" y="890"/>
                  </a:lnTo>
                  <a:lnTo>
                    <a:pt x="187" y="890"/>
                  </a:lnTo>
                  <a:lnTo>
                    <a:pt x="172" y="888"/>
                  </a:lnTo>
                  <a:lnTo>
                    <a:pt x="168" y="885"/>
                  </a:lnTo>
                  <a:close/>
                  <a:moveTo>
                    <a:pt x="92" y="871"/>
                  </a:moveTo>
                  <a:lnTo>
                    <a:pt x="92" y="874"/>
                  </a:lnTo>
                  <a:lnTo>
                    <a:pt x="97" y="876"/>
                  </a:lnTo>
                  <a:lnTo>
                    <a:pt x="99" y="874"/>
                  </a:lnTo>
                  <a:lnTo>
                    <a:pt x="99" y="871"/>
                  </a:lnTo>
                  <a:lnTo>
                    <a:pt x="94" y="871"/>
                  </a:lnTo>
                  <a:lnTo>
                    <a:pt x="92" y="871"/>
                  </a:lnTo>
                  <a:close/>
                  <a:moveTo>
                    <a:pt x="90" y="881"/>
                  </a:moveTo>
                  <a:lnTo>
                    <a:pt x="90" y="883"/>
                  </a:lnTo>
                  <a:lnTo>
                    <a:pt x="92" y="885"/>
                  </a:lnTo>
                  <a:lnTo>
                    <a:pt x="99" y="883"/>
                  </a:lnTo>
                  <a:lnTo>
                    <a:pt x="97" y="881"/>
                  </a:lnTo>
                  <a:lnTo>
                    <a:pt x="90" y="881"/>
                  </a:lnTo>
                  <a:close/>
                  <a:moveTo>
                    <a:pt x="83" y="878"/>
                  </a:moveTo>
                  <a:lnTo>
                    <a:pt x="78" y="878"/>
                  </a:lnTo>
                  <a:lnTo>
                    <a:pt x="80" y="874"/>
                  </a:lnTo>
                  <a:lnTo>
                    <a:pt x="83" y="874"/>
                  </a:lnTo>
                  <a:lnTo>
                    <a:pt x="83" y="874"/>
                  </a:lnTo>
                  <a:lnTo>
                    <a:pt x="75" y="874"/>
                  </a:lnTo>
                  <a:lnTo>
                    <a:pt x="66" y="888"/>
                  </a:lnTo>
                  <a:lnTo>
                    <a:pt x="87" y="885"/>
                  </a:lnTo>
                  <a:lnTo>
                    <a:pt x="90" y="881"/>
                  </a:lnTo>
                  <a:lnTo>
                    <a:pt x="83" y="878"/>
                  </a:lnTo>
                  <a:close/>
                  <a:moveTo>
                    <a:pt x="106" y="881"/>
                  </a:moveTo>
                  <a:lnTo>
                    <a:pt x="106" y="881"/>
                  </a:lnTo>
                  <a:lnTo>
                    <a:pt x="106" y="878"/>
                  </a:lnTo>
                  <a:lnTo>
                    <a:pt x="106" y="881"/>
                  </a:lnTo>
                  <a:close/>
                  <a:moveTo>
                    <a:pt x="707" y="715"/>
                  </a:moveTo>
                  <a:lnTo>
                    <a:pt x="707" y="717"/>
                  </a:lnTo>
                  <a:lnTo>
                    <a:pt x="719" y="710"/>
                  </a:lnTo>
                  <a:lnTo>
                    <a:pt x="714" y="708"/>
                  </a:lnTo>
                  <a:lnTo>
                    <a:pt x="707" y="715"/>
                  </a:lnTo>
                  <a:close/>
                  <a:moveTo>
                    <a:pt x="520" y="372"/>
                  </a:moveTo>
                  <a:lnTo>
                    <a:pt x="515" y="372"/>
                  </a:lnTo>
                  <a:lnTo>
                    <a:pt x="513" y="376"/>
                  </a:lnTo>
                  <a:lnTo>
                    <a:pt x="520" y="376"/>
                  </a:lnTo>
                  <a:lnTo>
                    <a:pt x="520" y="372"/>
                  </a:lnTo>
                  <a:close/>
                  <a:moveTo>
                    <a:pt x="1206" y="561"/>
                  </a:moveTo>
                  <a:lnTo>
                    <a:pt x="1202" y="561"/>
                  </a:lnTo>
                  <a:lnTo>
                    <a:pt x="1206" y="559"/>
                  </a:lnTo>
                  <a:lnTo>
                    <a:pt x="1204" y="556"/>
                  </a:lnTo>
                  <a:lnTo>
                    <a:pt x="1194" y="556"/>
                  </a:lnTo>
                  <a:lnTo>
                    <a:pt x="1187" y="554"/>
                  </a:lnTo>
                  <a:lnTo>
                    <a:pt x="1185" y="559"/>
                  </a:lnTo>
                  <a:lnTo>
                    <a:pt x="1178" y="552"/>
                  </a:lnTo>
                  <a:lnTo>
                    <a:pt x="1180" y="549"/>
                  </a:lnTo>
                  <a:lnTo>
                    <a:pt x="1194" y="556"/>
                  </a:lnTo>
                  <a:lnTo>
                    <a:pt x="1202" y="554"/>
                  </a:lnTo>
                  <a:lnTo>
                    <a:pt x="1202" y="552"/>
                  </a:lnTo>
                  <a:lnTo>
                    <a:pt x="1194" y="540"/>
                  </a:lnTo>
                  <a:lnTo>
                    <a:pt x="1187" y="545"/>
                  </a:lnTo>
                  <a:lnTo>
                    <a:pt x="1178" y="540"/>
                  </a:lnTo>
                  <a:lnTo>
                    <a:pt x="1187" y="542"/>
                  </a:lnTo>
                  <a:lnTo>
                    <a:pt x="1192" y="540"/>
                  </a:lnTo>
                  <a:lnTo>
                    <a:pt x="1194" y="540"/>
                  </a:lnTo>
                  <a:lnTo>
                    <a:pt x="1192" y="533"/>
                  </a:lnTo>
                  <a:lnTo>
                    <a:pt x="1190" y="528"/>
                  </a:lnTo>
                  <a:lnTo>
                    <a:pt x="1166" y="523"/>
                  </a:lnTo>
                  <a:lnTo>
                    <a:pt x="1161" y="528"/>
                  </a:lnTo>
                  <a:lnTo>
                    <a:pt x="1154" y="530"/>
                  </a:lnTo>
                  <a:lnTo>
                    <a:pt x="1152" y="540"/>
                  </a:lnTo>
                  <a:lnTo>
                    <a:pt x="1154" y="547"/>
                  </a:lnTo>
                  <a:lnTo>
                    <a:pt x="1159" y="549"/>
                  </a:lnTo>
                  <a:lnTo>
                    <a:pt x="1178" y="566"/>
                  </a:lnTo>
                  <a:lnTo>
                    <a:pt x="1183" y="566"/>
                  </a:lnTo>
                  <a:lnTo>
                    <a:pt x="1190" y="571"/>
                  </a:lnTo>
                  <a:lnTo>
                    <a:pt x="1194" y="568"/>
                  </a:lnTo>
                  <a:lnTo>
                    <a:pt x="1194" y="573"/>
                  </a:lnTo>
                  <a:lnTo>
                    <a:pt x="1197" y="575"/>
                  </a:lnTo>
                  <a:lnTo>
                    <a:pt x="1202" y="590"/>
                  </a:lnTo>
                  <a:lnTo>
                    <a:pt x="1209" y="592"/>
                  </a:lnTo>
                  <a:lnTo>
                    <a:pt x="1211" y="594"/>
                  </a:lnTo>
                  <a:lnTo>
                    <a:pt x="1213" y="592"/>
                  </a:lnTo>
                  <a:lnTo>
                    <a:pt x="1213" y="597"/>
                  </a:lnTo>
                  <a:lnTo>
                    <a:pt x="1225" y="608"/>
                  </a:lnTo>
                  <a:lnTo>
                    <a:pt x="1230" y="611"/>
                  </a:lnTo>
                  <a:lnTo>
                    <a:pt x="1230" y="608"/>
                  </a:lnTo>
                  <a:lnTo>
                    <a:pt x="1230" y="604"/>
                  </a:lnTo>
                  <a:lnTo>
                    <a:pt x="1221" y="585"/>
                  </a:lnTo>
                  <a:lnTo>
                    <a:pt x="1206" y="561"/>
                  </a:lnTo>
                  <a:close/>
                  <a:moveTo>
                    <a:pt x="1187" y="582"/>
                  </a:moveTo>
                  <a:lnTo>
                    <a:pt x="1192" y="580"/>
                  </a:lnTo>
                  <a:lnTo>
                    <a:pt x="1192" y="575"/>
                  </a:lnTo>
                  <a:lnTo>
                    <a:pt x="1183" y="566"/>
                  </a:lnTo>
                  <a:lnTo>
                    <a:pt x="1180" y="568"/>
                  </a:lnTo>
                  <a:lnTo>
                    <a:pt x="1187" y="582"/>
                  </a:lnTo>
                  <a:close/>
                  <a:moveTo>
                    <a:pt x="1242" y="618"/>
                  </a:moveTo>
                  <a:lnTo>
                    <a:pt x="1247" y="620"/>
                  </a:lnTo>
                  <a:lnTo>
                    <a:pt x="1249" y="616"/>
                  </a:lnTo>
                  <a:lnTo>
                    <a:pt x="1244" y="616"/>
                  </a:lnTo>
                  <a:lnTo>
                    <a:pt x="1242" y="618"/>
                  </a:lnTo>
                  <a:close/>
                  <a:moveTo>
                    <a:pt x="1230" y="568"/>
                  </a:moveTo>
                  <a:lnTo>
                    <a:pt x="1225" y="571"/>
                  </a:lnTo>
                  <a:lnTo>
                    <a:pt x="1223" y="575"/>
                  </a:lnTo>
                  <a:lnTo>
                    <a:pt x="1228" y="582"/>
                  </a:lnTo>
                  <a:lnTo>
                    <a:pt x="1237" y="590"/>
                  </a:lnTo>
                  <a:lnTo>
                    <a:pt x="1242" y="592"/>
                  </a:lnTo>
                  <a:lnTo>
                    <a:pt x="1237" y="592"/>
                  </a:lnTo>
                  <a:lnTo>
                    <a:pt x="1237" y="599"/>
                  </a:lnTo>
                  <a:lnTo>
                    <a:pt x="1242" y="611"/>
                  </a:lnTo>
                  <a:lnTo>
                    <a:pt x="1247" y="611"/>
                  </a:lnTo>
                  <a:lnTo>
                    <a:pt x="1244" y="601"/>
                  </a:lnTo>
                  <a:lnTo>
                    <a:pt x="1249" y="606"/>
                  </a:lnTo>
                  <a:lnTo>
                    <a:pt x="1249" y="592"/>
                  </a:lnTo>
                  <a:lnTo>
                    <a:pt x="1244" y="592"/>
                  </a:lnTo>
                  <a:lnTo>
                    <a:pt x="1242" y="587"/>
                  </a:lnTo>
                  <a:lnTo>
                    <a:pt x="1242" y="582"/>
                  </a:lnTo>
                  <a:lnTo>
                    <a:pt x="1247" y="580"/>
                  </a:lnTo>
                  <a:lnTo>
                    <a:pt x="1242" y="573"/>
                  </a:lnTo>
                  <a:lnTo>
                    <a:pt x="1235" y="573"/>
                  </a:lnTo>
                  <a:lnTo>
                    <a:pt x="1230" y="568"/>
                  </a:lnTo>
                  <a:close/>
                  <a:moveTo>
                    <a:pt x="868" y="478"/>
                  </a:moveTo>
                  <a:lnTo>
                    <a:pt x="863" y="481"/>
                  </a:lnTo>
                  <a:lnTo>
                    <a:pt x="868" y="481"/>
                  </a:lnTo>
                  <a:lnTo>
                    <a:pt x="868" y="478"/>
                  </a:lnTo>
                  <a:close/>
                  <a:moveTo>
                    <a:pt x="1249" y="587"/>
                  </a:moveTo>
                  <a:lnTo>
                    <a:pt x="1254" y="585"/>
                  </a:lnTo>
                  <a:lnTo>
                    <a:pt x="1254" y="582"/>
                  </a:lnTo>
                  <a:lnTo>
                    <a:pt x="1261" y="582"/>
                  </a:lnTo>
                  <a:lnTo>
                    <a:pt x="1263" y="578"/>
                  </a:lnTo>
                  <a:lnTo>
                    <a:pt x="1261" y="575"/>
                  </a:lnTo>
                  <a:lnTo>
                    <a:pt x="1251" y="571"/>
                  </a:lnTo>
                  <a:lnTo>
                    <a:pt x="1251" y="566"/>
                  </a:lnTo>
                  <a:lnTo>
                    <a:pt x="1263" y="573"/>
                  </a:lnTo>
                  <a:lnTo>
                    <a:pt x="1263" y="575"/>
                  </a:lnTo>
                  <a:lnTo>
                    <a:pt x="1268" y="575"/>
                  </a:lnTo>
                  <a:lnTo>
                    <a:pt x="1275" y="568"/>
                  </a:lnTo>
                  <a:lnTo>
                    <a:pt x="1251" y="556"/>
                  </a:lnTo>
                  <a:lnTo>
                    <a:pt x="1247" y="559"/>
                  </a:lnTo>
                  <a:lnTo>
                    <a:pt x="1230" y="559"/>
                  </a:lnTo>
                  <a:lnTo>
                    <a:pt x="1230" y="563"/>
                  </a:lnTo>
                  <a:lnTo>
                    <a:pt x="1235" y="568"/>
                  </a:lnTo>
                  <a:lnTo>
                    <a:pt x="1237" y="571"/>
                  </a:lnTo>
                  <a:lnTo>
                    <a:pt x="1242" y="573"/>
                  </a:lnTo>
                  <a:lnTo>
                    <a:pt x="1244" y="575"/>
                  </a:lnTo>
                  <a:lnTo>
                    <a:pt x="1249" y="587"/>
                  </a:lnTo>
                  <a:close/>
                  <a:moveTo>
                    <a:pt x="854" y="511"/>
                  </a:moveTo>
                  <a:lnTo>
                    <a:pt x="861" y="516"/>
                  </a:lnTo>
                  <a:lnTo>
                    <a:pt x="861" y="495"/>
                  </a:lnTo>
                  <a:lnTo>
                    <a:pt x="856" y="502"/>
                  </a:lnTo>
                  <a:lnTo>
                    <a:pt x="854" y="511"/>
                  </a:lnTo>
                  <a:close/>
                  <a:moveTo>
                    <a:pt x="762" y="646"/>
                  </a:moveTo>
                  <a:lnTo>
                    <a:pt x="764" y="639"/>
                  </a:lnTo>
                  <a:lnTo>
                    <a:pt x="759" y="642"/>
                  </a:lnTo>
                  <a:lnTo>
                    <a:pt x="752" y="649"/>
                  </a:lnTo>
                  <a:lnTo>
                    <a:pt x="750" y="646"/>
                  </a:lnTo>
                  <a:lnTo>
                    <a:pt x="752" y="642"/>
                  </a:lnTo>
                  <a:lnTo>
                    <a:pt x="745" y="642"/>
                  </a:lnTo>
                  <a:lnTo>
                    <a:pt x="740" y="644"/>
                  </a:lnTo>
                  <a:lnTo>
                    <a:pt x="728" y="644"/>
                  </a:lnTo>
                  <a:lnTo>
                    <a:pt x="724" y="649"/>
                  </a:lnTo>
                  <a:lnTo>
                    <a:pt x="726" y="665"/>
                  </a:lnTo>
                  <a:lnTo>
                    <a:pt x="731" y="670"/>
                  </a:lnTo>
                  <a:lnTo>
                    <a:pt x="726" y="668"/>
                  </a:lnTo>
                  <a:lnTo>
                    <a:pt x="724" y="663"/>
                  </a:lnTo>
                  <a:lnTo>
                    <a:pt x="724" y="656"/>
                  </a:lnTo>
                  <a:lnTo>
                    <a:pt x="714" y="658"/>
                  </a:lnTo>
                  <a:lnTo>
                    <a:pt x="707" y="663"/>
                  </a:lnTo>
                  <a:lnTo>
                    <a:pt x="705" y="675"/>
                  </a:lnTo>
                  <a:lnTo>
                    <a:pt x="709" y="679"/>
                  </a:lnTo>
                  <a:lnTo>
                    <a:pt x="712" y="684"/>
                  </a:lnTo>
                  <a:lnTo>
                    <a:pt x="719" y="696"/>
                  </a:lnTo>
                  <a:lnTo>
                    <a:pt x="721" y="701"/>
                  </a:lnTo>
                  <a:lnTo>
                    <a:pt x="728" y="698"/>
                  </a:lnTo>
                  <a:lnTo>
                    <a:pt x="735" y="694"/>
                  </a:lnTo>
                  <a:lnTo>
                    <a:pt x="740" y="679"/>
                  </a:lnTo>
                  <a:lnTo>
                    <a:pt x="743" y="679"/>
                  </a:lnTo>
                  <a:lnTo>
                    <a:pt x="740" y="682"/>
                  </a:lnTo>
                  <a:lnTo>
                    <a:pt x="743" y="687"/>
                  </a:lnTo>
                  <a:lnTo>
                    <a:pt x="745" y="684"/>
                  </a:lnTo>
                  <a:lnTo>
                    <a:pt x="757" y="672"/>
                  </a:lnTo>
                  <a:lnTo>
                    <a:pt x="766" y="663"/>
                  </a:lnTo>
                  <a:lnTo>
                    <a:pt x="771" y="653"/>
                  </a:lnTo>
                  <a:lnTo>
                    <a:pt x="766" y="653"/>
                  </a:lnTo>
                  <a:lnTo>
                    <a:pt x="762" y="646"/>
                  </a:lnTo>
                  <a:close/>
                  <a:moveTo>
                    <a:pt x="766" y="616"/>
                  </a:moveTo>
                  <a:lnTo>
                    <a:pt x="757" y="618"/>
                  </a:lnTo>
                  <a:lnTo>
                    <a:pt x="757" y="613"/>
                  </a:lnTo>
                  <a:lnTo>
                    <a:pt x="759" y="606"/>
                  </a:lnTo>
                  <a:lnTo>
                    <a:pt x="754" y="608"/>
                  </a:lnTo>
                  <a:lnTo>
                    <a:pt x="745" y="623"/>
                  </a:lnTo>
                  <a:lnTo>
                    <a:pt x="738" y="634"/>
                  </a:lnTo>
                  <a:lnTo>
                    <a:pt x="747" y="639"/>
                  </a:lnTo>
                  <a:lnTo>
                    <a:pt x="750" y="637"/>
                  </a:lnTo>
                  <a:lnTo>
                    <a:pt x="745" y="632"/>
                  </a:lnTo>
                  <a:lnTo>
                    <a:pt x="747" y="630"/>
                  </a:lnTo>
                  <a:lnTo>
                    <a:pt x="754" y="634"/>
                  </a:lnTo>
                  <a:lnTo>
                    <a:pt x="771" y="627"/>
                  </a:lnTo>
                  <a:lnTo>
                    <a:pt x="773" y="625"/>
                  </a:lnTo>
                  <a:lnTo>
                    <a:pt x="771" y="618"/>
                  </a:lnTo>
                  <a:lnTo>
                    <a:pt x="766" y="616"/>
                  </a:lnTo>
                  <a:close/>
                  <a:moveTo>
                    <a:pt x="1265" y="587"/>
                  </a:moveTo>
                  <a:lnTo>
                    <a:pt x="1273" y="587"/>
                  </a:lnTo>
                  <a:lnTo>
                    <a:pt x="1277" y="585"/>
                  </a:lnTo>
                  <a:lnTo>
                    <a:pt x="1273" y="575"/>
                  </a:lnTo>
                  <a:lnTo>
                    <a:pt x="1265" y="580"/>
                  </a:lnTo>
                  <a:lnTo>
                    <a:pt x="1265" y="587"/>
                  </a:lnTo>
                  <a:close/>
                  <a:moveTo>
                    <a:pt x="861" y="492"/>
                  </a:moveTo>
                  <a:lnTo>
                    <a:pt x="866" y="490"/>
                  </a:lnTo>
                  <a:lnTo>
                    <a:pt x="861" y="488"/>
                  </a:lnTo>
                  <a:lnTo>
                    <a:pt x="861" y="492"/>
                  </a:lnTo>
                  <a:close/>
                  <a:moveTo>
                    <a:pt x="870" y="504"/>
                  </a:moveTo>
                  <a:lnTo>
                    <a:pt x="870" y="509"/>
                  </a:lnTo>
                  <a:lnTo>
                    <a:pt x="861" y="526"/>
                  </a:lnTo>
                  <a:lnTo>
                    <a:pt x="861" y="535"/>
                  </a:lnTo>
                  <a:lnTo>
                    <a:pt x="868" y="530"/>
                  </a:lnTo>
                  <a:lnTo>
                    <a:pt x="870" y="519"/>
                  </a:lnTo>
                  <a:lnTo>
                    <a:pt x="875" y="511"/>
                  </a:lnTo>
                  <a:lnTo>
                    <a:pt x="880" y="504"/>
                  </a:lnTo>
                  <a:lnTo>
                    <a:pt x="873" y="504"/>
                  </a:lnTo>
                  <a:lnTo>
                    <a:pt x="870" y="504"/>
                  </a:lnTo>
                  <a:close/>
                  <a:moveTo>
                    <a:pt x="1192" y="519"/>
                  </a:moveTo>
                  <a:lnTo>
                    <a:pt x="1185" y="511"/>
                  </a:lnTo>
                  <a:lnTo>
                    <a:pt x="1183" y="511"/>
                  </a:lnTo>
                  <a:lnTo>
                    <a:pt x="1183" y="514"/>
                  </a:lnTo>
                  <a:lnTo>
                    <a:pt x="1192" y="523"/>
                  </a:lnTo>
                  <a:lnTo>
                    <a:pt x="1199" y="540"/>
                  </a:lnTo>
                  <a:lnTo>
                    <a:pt x="1211" y="549"/>
                  </a:lnTo>
                  <a:lnTo>
                    <a:pt x="1211" y="561"/>
                  </a:lnTo>
                  <a:lnTo>
                    <a:pt x="1216" y="571"/>
                  </a:lnTo>
                  <a:lnTo>
                    <a:pt x="1223" y="559"/>
                  </a:lnTo>
                  <a:lnTo>
                    <a:pt x="1223" y="554"/>
                  </a:lnTo>
                  <a:lnTo>
                    <a:pt x="1228" y="547"/>
                  </a:lnTo>
                  <a:lnTo>
                    <a:pt x="1225" y="542"/>
                  </a:lnTo>
                  <a:lnTo>
                    <a:pt x="1211" y="528"/>
                  </a:lnTo>
                  <a:lnTo>
                    <a:pt x="1213" y="526"/>
                  </a:lnTo>
                  <a:lnTo>
                    <a:pt x="1218" y="535"/>
                  </a:lnTo>
                  <a:lnTo>
                    <a:pt x="1223" y="535"/>
                  </a:lnTo>
                  <a:lnTo>
                    <a:pt x="1206" y="519"/>
                  </a:lnTo>
                  <a:lnTo>
                    <a:pt x="1206" y="516"/>
                  </a:lnTo>
                  <a:lnTo>
                    <a:pt x="1194" y="519"/>
                  </a:lnTo>
                  <a:lnTo>
                    <a:pt x="1194" y="521"/>
                  </a:lnTo>
                  <a:lnTo>
                    <a:pt x="1192" y="519"/>
                  </a:lnTo>
                  <a:close/>
                  <a:moveTo>
                    <a:pt x="851" y="492"/>
                  </a:moveTo>
                  <a:lnTo>
                    <a:pt x="854" y="490"/>
                  </a:lnTo>
                  <a:lnTo>
                    <a:pt x="849" y="488"/>
                  </a:lnTo>
                  <a:lnTo>
                    <a:pt x="849" y="490"/>
                  </a:lnTo>
                  <a:lnTo>
                    <a:pt x="851" y="492"/>
                  </a:lnTo>
                  <a:close/>
                  <a:moveTo>
                    <a:pt x="719" y="710"/>
                  </a:moveTo>
                  <a:lnTo>
                    <a:pt x="721" y="713"/>
                  </a:lnTo>
                  <a:lnTo>
                    <a:pt x="728" y="713"/>
                  </a:lnTo>
                  <a:lnTo>
                    <a:pt x="731" y="710"/>
                  </a:lnTo>
                  <a:lnTo>
                    <a:pt x="721" y="708"/>
                  </a:lnTo>
                  <a:lnTo>
                    <a:pt x="719" y="710"/>
                  </a:lnTo>
                  <a:close/>
                  <a:moveTo>
                    <a:pt x="1348" y="578"/>
                  </a:moveTo>
                  <a:lnTo>
                    <a:pt x="1348" y="566"/>
                  </a:lnTo>
                  <a:lnTo>
                    <a:pt x="1341" y="561"/>
                  </a:lnTo>
                  <a:lnTo>
                    <a:pt x="1339" y="566"/>
                  </a:lnTo>
                  <a:lnTo>
                    <a:pt x="1334" y="566"/>
                  </a:lnTo>
                  <a:lnTo>
                    <a:pt x="1320" y="559"/>
                  </a:lnTo>
                  <a:lnTo>
                    <a:pt x="1313" y="561"/>
                  </a:lnTo>
                  <a:lnTo>
                    <a:pt x="1296" y="556"/>
                  </a:lnTo>
                  <a:lnTo>
                    <a:pt x="1291" y="559"/>
                  </a:lnTo>
                  <a:lnTo>
                    <a:pt x="1284" y="554"/>
                  </a:lnTo>
                  <a:lnTo>
                    <a:pt x="1280" y="552"/>
                  </a:lnTo>
                  <a:lnTo>
                    <a:pt x="1277" y="542"/>
                  </a:lnTo>
                  <a:lnTo>
                    <a:pt x="1268" y="545"/>
                  </a:lnTo>
                  <a:lnTo>
                    <a:pt x="1268" y="540"/>
                  </a:lnTo>
                  <a:lnTo>
                    <a:pt x="1263" y="533"/>
                  </a:lnTo>
                  <a:lnTo>
                    <a:pt x="1230" y="504"/>
                  </a:lnTo>
                  <a:lnTo>
                    <a:pt x="1218" y="500"/>
                  </a:lnTo>
                  <a:lnTo>
                    <a:pt x="1218" y="495"/>
                  </a:lnTo>
                  <a:lnTo>
                    <a:pt x="1197" y="488"/>
                  </a:lnTo>
                  <a:lnTo>
                    <a:pt x="1192" y="485"/>
                  </a:lnTo>
                  <a:lnTo>
                    <a:pt x="1187" y="481"/>
                  </a:lnTo>
                  <a:lnTo>
                    <a:pt x="1185" y="481"/>
                  </a:lnTo>
                  <a:lnTo>
                    <a:pt x="1180" y="474"/>
                  </a:lnTo>
                  <a:lnTo>
                    <a:pt x="1178" y="476"/>
                  </a:lnTo>
                  <a:lnTo>
                    <a:pt x="1176" y="471"/>
                  </a:lnTo>
                  <a:lnTo>
                    <a:pt x="1166" y="471"/>
                  </a:lnTo>
                  <a:lnTo>
                    <a:pt x="1164" y="469"/>
                  </a:lnTo>
                  <a:lnTo>
                    <a:pt x="1159" y="459"/>
                  </a:lnTo>
                  <a:lnTo>
                    <a:pt x="1154" y="455"/>
                  </a:lnTo>
                  <a:lnTo>
                    <a:pt x="1145" y="452"/>
                  </a:lnTo>
                  <a:lnTo>
                    <a:pt x="1142" y="459"/>
                  </a:lnTo>
                  <a:lnTo>
                    <a:pt x="1133" y="469"/>
                  </a:lnTo>
                  <a:lnTo>
                    <a:pt x="1133" y="488"/>
                  </a:lnTo>
                  <a:lnTo>
                    <a:pt x="1133" y="490"/>
                  </a:lnTo>
                  <a:lnTo>
                    <a:pt x="1126" y="492"/>
                  </a:lnTo>
                  <a:lnTo>
                    <a:pt x="1114" y="511"/>
                  </a:lnTo>
                  <a:lnTo>
                    <a:pt x="1107" y="497"/>
                  </a:lnTo>
                  <a:lnTo>
                    <a:pt x="1076" y="481"/>
                  </a:lnTo>
                  <a:lnTo>
                    <a:pt x="1071" y="474"/>
                  </a:lnTo>
                  <a:lnTo>
                    <a:pt x="1062" y="471"/>
                  </a:lnTo>
                  <a:lnTo>
                    <a:pt x="1057" y="469"/>
                  </a:lnTo>
                  <a:lnTo>
                    <a:pt x="1055" y="457"/>
                  </a:lnTo>
                  <a:lnTo>
                    <a:pt x="1043" y="462"/>
                  </a:lnTo>
                  <a:lnTo>
                    <a:pt x="1038" y="469"/>
                  </a:lnTo>
                  <a:lnTo>
                    <a:pt x="1027" y="469"/>
                  </a:lnTo>
                  <a:lnTo>
                    <a:pt x="1024" y="471"/>
                  </a:lnTo>
                  <a:lnTo>
                    <a:pt x="1015" y="471"/>
                  </a:lnTo>
                  <a:lnTo>
                    <a:pt x="1012" y="469"/>
                  </a:lnTo>
                  <a:lnTo>
                    <a:pt x="991" y="398"/>
                  </a:lnTo>
                  <a:lnTo>
                    <a:pt x="939" y="216"/>
                  </a:lnTo>
                  <a:lnTo>
                    <a:pt x="903" y="92"/>
                  </a:lnTo>
                  <a:lnTo>
                    <a:pt x="896" y="71"/>
                  </a:lnTo>
                  <a:lnTo>
                    <a:pt x="887" y="38"/>
                  </a:lnTo>
                  <a:lnTo>
                    <a:pt x="854" y="29"/>
                  </a:lnTo>
                  <a:lnTo>
                    <a:pt x="840" y="26"/>
                  </a:lnTo>
                  <a:lnTo>
                    <a:pt x="835" y="31"/>
                  </a:lnTo>
                  <a:lnTo>
                    <a:pt x="832" y="31"/>
                  </a:lnTo>
                  <a:lnTo>
                    <a:pt x="825" y="38"/>
                  </a:lnTo>
                  <a:lnTo>
                    <a:pt x="821" y="40"/>
                  </a:lnTo>
                  <a:lnTo>
                    <a:pt x="806" y="36"/>
                  </a:lnTo>
                  <a:lnTo>
                    <a:pt x="792" y="36"/>
                  </a:lnTo>
                  <a:lnTo>
                    <a:pt x="783" y="38"/>
                  </a:lnTo>
                  <a:lnTo>
                    <a:pt x="773" y="38"/>
                  </a:lnTo>
                  <a:lnTo>
                    <a:pt x="773" y="36"/>
                  </a:lnTo>
                  <a:lnTo>
                    <a:pt x="766" y="33"/>
                  </a:lnTo>
                  <a:lnTo>
                    <a:pt x="759" y="33"/>
                  </a:lnTo>
                  <a:lnTo>
                    <a:pt x="745" y="31"/>
                  </a:lnTo>
                  <a:lnTo>
                    <a:pt x="721" y="31"/>
                  </a:lnTo>
                  <a:lnTo>
                    <a:pt x="712" y="38"/>
                  </a:lnTo>
                  <a:lnTo>
                    <a:pt x="705" y="38"/>
                  </a:lnTo>
                  <a:lnTo>
                    <a:pt x="705" y="31"/>
                  </a:lnTo>
                  <a:lnTo>
                    <a:pt x="693" y="31"/>
                  </a:lnTo>
                  <a:lnTo>
                    <a:pt x="693" y="29"/>
                  </a:lnTo>
                  <a:lnTo>
                    <a:pt x="698" y="21"/>
                  </a:lnTo>
                  <a:lnTo>
                    <a:pt x="695" y="19"/>
                  </a:lnTo>
                  <a:lnTo>
                    <a:pt x="679" y="19"/>
                  </a:lnTo>
                  <a:lnTo>
                    <a:pt x="669" y="21"/>
                  </a:lnTo>
                  <a:lnTo>
                    <a:pt x="667" y="26"/>
                  </a:lnTo>
                  <a:lnTo>
                    <a:pt x="660" y="24"/>
                  </a:lnTo>
                  <a:lnTo>
                    <a:pt x="657" y="14"/>
                  </a:lnTo>
                  <a:lnTo>
                    <a:pt x="650" y="10"/>
                  </a:lnTo>
                  <a:lnTo>
                    <a:pt x="648" y="12"/>
                  </a:lnTo>
                  <a:lnTo>
                    <a:pt x="643" y="24"/>
                  </a:lnTo>
                  <a:lnTo>
                    <a:pt x="636" y="26"/>
                  </a:lnTo>
                  <a:lnTo>
                    <a:pt x="636" y="19"/>
                  </a:lnTo>
                  <a:lnTo>
                    <a:pt x="643" y="12"/>
                  </a:lnTo>
                  <a:lnTo>
                    <a:pt x="643" y="10"/>
                  </a:lnTo>
                  <a:lnTo>
                    <a:pt x="627" y="0"/>
                  </a:lnTo>
                  <a:lnTo>
                    <a:pt x="608" y="24"/>
                  </a:lnTo>
                  <a:lnTo>
                    <a:pt x="586" y="31"/>
                  </a:lnTo>
                  <a:lnTo>
                    <a:pt x="582" y="31"/>
                  </a:lnTo>
                  <a:lnTo>
                    <a:pt x="586" y="29"/>
                  </a:lnTo>
                  <a:lnTo>
                    <a:pt x="584" y="24"/>
                  </a:lnTo>
                  <a:lnTo>
                    <a:pt x="579" y="29"/>
                  </a:lnTo>
                  <a:lnTo>
                    <a:pt x="570" y="36"/>
                  </a:lnTo>
                  <a:lnTo>
                    <a:pt x="558" y="50"/>
                  </a:lnTo>
                  <a:lnTo>
                    <a:pt x="549" y="55"/>
                  </a:lnTo>
                  <a:lnTo>
                    <a:pt x="544" y="52"/>
                  </a:lnTo>
                  <a:lnTo>
                    <a:pt x="534" y="62"/>
                  </a:lnTo>
                  <a:lnTo>
                    <a:pt x="523" y="81"/>
                  </a:lnTo>
                  <a:lnTo>
                    <a:pt x="515" y="100"/>
                  </a:lnTo>
                  <a:lnTo>
                    <a:pt x="504" y="114"/>
                  </a:lnTo>
                  <a:lnTo>
                    <a:pt x="497" y="116"/>
                  </a:lnTo>
                  <a:lnTo>
                    <a:pt x="478" y="118"/>
                  </a:lnTo>
                  <a:lnTo>
                    <a:pt x="463" y="116"/>
                  </a:lnTo>
                  <a:lnTo>
                    <a:pt x="461" y="130"/>
                  </a:lnTo>
                  <a:lnTo>
                    <a:pt x="459" y="142"/>
                  </a:lnTo>
                  <a:lnTo>
                    <a:pt x="463" y="152"/>
                  </a:lnTo>
                  <a:lnTo>
                    <a:pt x="475" y="156"/>
                  </a:lnTo>
                  <a:lnTo>
                    <a:pt x="497" y="180"/>
                  </a:lnTo>
                  <a:lnTo>
                    <a:pt x="504" y="204"/>
                  </a:lnTo>
                  <a:lnTo>
                    <a:pt x="518" y="208"/>
                  </a:lnTo>
                  <a:lnTo>
                    <a:pt x="527" y="208"/>
                  </a:lnTo>
                  <a:lnTo>
                    <a:pt x="537" y="206"/>
                  </a:lnTo>
                  <a:lnTo>
                    <a:pt x="544" y="211"/>
                  </a:lnTo>
                  <a:lnTo>
                    <a:pt x="544" y="213"/>
                  </a:lnTo>
                  <a:lnTo>
                    <a:pt x="541" y="211"/>
                  </a:lnTo>
                  <a:lnTo>
                    <a:pt x="537" y="223"/>
                  </a:lnTo>
                  <a:lnTo>
                    <a:pt x="544" y="232"/>
                  </a:lnTo>
                  <a:lnTo>
                    <a:pt x="546" y="234"/>
                  </a:lnTo>
                  <a:lnTo>
                    <a:pt x="544" y="237"/>
                  </a:lnTo>
                  <a:lnTo>
                    <a:pt x="534" y="227"/>
                  </a:lnTo>
                  <a:lnTo>
                    <a:pt x="527" y="213"/>
                  </a:lnTo>
                  <a:lnTo>
                    <a:pt x="525" y="213"/>
                  </a:lnTo>
                  <a:lnTo>
                    <a:pt x="523" y="216"/>
                  </a:lnTo>
                  <a:lnTo>
                    <a:pt x="525" y="223"/>
                  </a:lnTo>
                  <a:lnTo>
                    <a:pt x="527" y="223"/>
                  </a:lnTo>
                  <a:lnTo>
                    <a:pt x="537" y="234"/>
                  </a:lnTo>
                  <a:lnTo>
                    <a:pt x="544" y="239"/>
                  </a:lnTo>
                  <a:lnTo>
                    <a:pt x="549" y="242"/>
                  </a:lnTo>
                  <a:lnTo>
                    <a:pt x="551" y="246"/>
                  </a:lnTo>
                  <a:lnTo>
                    <a:pt x="546" y="246"/>
                  </a:lnTo>
                  <a:lnTo>
                    <a:pt x="534" y="258"/>
                  </a:lnTo>
                  <a:lnTo>
                    <a:pt x="497" y="253"/>
                  </a:lnTo>
                  <a:lnTo>
                    <a:pt x="494" y="244"/>
                  </a:lnTo>
                  <a:lnTo>
                    <a:pt x="499" y="230"/>
                  </a:lnTo>
                  <a:lnTo>
                    <a:pt x="494" y="227"/>
                  </a:lnTo>
                  <a:lnTo>
                    <a:pt x="487" y="227"/>
                  </a:lnTo>
                  <a:lnTo>
                    <a:pt x="459" y="239"/>
                  </a:lnTo>
                  <a:lnTo>
                    <a:pt x="459" y="242"/>
                  </a:lnTo>
                  <a:lnTo>
                    <a:pt x="463" y="246"/>
                  </a:lnTo>
                  <a:lnTo>
                    <a:pt x="463" y="249"/>
                  </a:lnTo>
                  <a:lnTo>
                    <a:pt x="454" y="246"/>
                  </a:lnTo>
                  <a:lnTo>
                    <a:pt x="449" y="242"/>
                  </a:lnTo>
                  <a:lnTo>
                    <a:pt x="411" y="263"/>
                  </a:lnTo>
                  <a:lnTo>
                    <a:pt x="411" y="270"/>
                  </a:lnTo>
                  <a:lnTo>
                    <a:pt x="423" y="277"/>
                  </a:lnTo>
                  <a:lnTo>
                    <a:pt x="442" y="287"/>
                  </a:lnTo>
                  <a:lnTo>
                    <a:pt x="440" y="294"/>
                  </a:lnTo>
                  <a:lnTo>
                    <a:pt x="440" y="294"/>
                  </a:lnTo>
                  <a:lnTo>
                    <a:pt x="440" y="308"/>
                  </a:lnTo>
                  <a:lnTo>
                    <a:pt x="440" y="313"/>
                  </a:lnTo>
                  <a:lnTo>
                    <a:pt x="440" y="317"/>
                  </a:lnTo>
                  <a:lnTo>
                    <a:pt x="444" y="322"/>
                  </a:lnTo>
                  <a:lnTo>
                    <a:pt x="468" y="329"/>
                  </a:lnTo>
                  <a:lnTo>
                    <a:pt x="485" y="327"/>
                  </a:lnTo>
                  <a:lnTo>
                    <a:pt x="518" y="329"/>
                  </a:lnTo>
                  <a:lnTo>
                    <a:pt x="527" y="322"/>
                  </a:lnTo>
                  <a:lnTo>
                    <a:pt x="544" y="317"/>
                  </a:lnTo>
                  <a:lnTo>
                    <a:pt x="546" y="310"/>
                  </a:lnTo>
                  <a:lnTo>
                    <a:pt x="556" y="320"/>
                  </a:lnTo>
                  <a:lnTo>
                    <a:pt x="556" y="327"/>
                  </a:lnTo>
                  <a:lnTo>
                    <a:pt x="549" y="329"/>
                  </a:lnTo>
                  <a:lnTo>
                    <a:pt x="546" y="329"/>
                  </a:lnTo>
                  <a:lnTo>
                    <a:pt x="546" y="336"/>
                  </a:lnTo>
                  <a:lnTo>
                    <a:pt x="549" y="343"/>
                  </a:lnTo>
                  <a:lnTo>
                    <a:pt x="556" y="362"/>
                  </a:lnTo>
                  <a:lnTo>
                    <a:pt x="553" y="367"/>
                  </a:lnTo>
                  <a:lnTo>
                    <a:pt x="546" y="381"/>
                  </a:lnTo>
                  <a:lnTo>
                    <a:pt x="537" y="381"/>
                  </a:lnTo>
                  <a:lnTo>
                    <a:pt x="527" y="381"/>
                  </a:lnTo>
                  <a:lnTo>
                    <a:pt x="523" y="381"/>
                  </a:lnTo>
                  <a:lnTo>
                    <a:pt x="515" y="388"/>
                  </a:lnTo>
                  <a:lnTo>
                    <a:pt x="506" y="400"/>
                  </a:lnTo>
                  <a:lnTo>
                    <a:pt x="499" y="400"/>
                  </a:lnTo>
                  <a:lnTo>
                    <a:pt x="485" y="388"/>
                  </a:lnTo>
                  <a:lnTo>
                    <a:pt x="475" y="391"/>
                  </a:lnTo>
                  <a:lnTo>
                    <a:pt x="468" y="400"/>
                  </a:lnTo>
                  <a:lnTo>
                    <a:pt x="463" y="412"/>
                  </a:lnTo>
                  <a:lnTo>
                    <a:pt x="466" y="417"/>
                  </a:lnTo>
                  <a:lnTo>
                    <a:pt x="456" y="426"/>
                  </a:lnTo>
                  <a:lnTo>
                    <a:pt x="433" y="455"/>
                  </a:lnTo>
                  <a:lnTo>
                    <a:pt x="430" y="469"/>
                  </a:lnTo>
                  <a:lnTo>
                    <a:pt x="440" y="488"/>
                  </a:lnTo>
                  <a:lnTo>
                    <a:pt x="447" y="490"/>
                  </a:lnTo>
                  <a:lnTo>
                    <a:pt x="449" y="488"/>
                  </a:lnTo>
                  <a:lnTo>
                    <a:pt x="459" y="490"/>
                  </a:lnTo>
                  <a:lnTo>
                    <a:pt x="456" y="495"/>
                  </a:lnTo>
                  <a:lnTo>
                    <a:pt x="452" y="497"/>
                  </a:lnTo>
                  <a:lnTo>
                    <a:pt x="452" y="500"/>
                  </a:lnTo>
                  <a:lnTo>
                    <a:pt x="449" y="502"/>
                  </a:lnTo>
                  <a:lnTo>
                    <a:pt x="449" y="504"/>
                  </a:lnTo>
                  <a:lnTo>
                    <a:pt x="454" y="504"/>
                  </a:lnTo>
                  <a:lnTo>
                    <a:pt x="456" y="509"/>
                  </a:lnTo>
                  <a:lnTo>
                    <a:pt x="442" y="519"/>
                  </a:lnTo>
                  <a:lnTo>
                    <a:pt x="461" y="535"/>
                  </a:lnTo>
                  <a:lnTo>
                    <a:pt x="471" y="547"/>
                  </a:lnTo>
                  <a:lnTo>
                    <a:pt x="473" y="554"/>
                  </a:lnTo>
                  <a:lnTo>
                    <a:pt x="480" y="556"/>
                  </a:lnTo>
                  <a:lnTo>
                    <a:pt x="494" y="556"/>
                  </a:lnTo>
                  <a:lnTo>
                    <a:pt x="511" y="547"/>
                  </a:lnTo>
                  <a:lnTo>
                    <a:pt x="513" y="540"/>
                  </a:lnTo>
                  <a:lnTo>
                    <a:pt x="525" y="559"/>
                  </a:lnTo>
                  <a:lnTo>
                    <a:pt x="525" y="561"/>
                  </a:lnTo>
                  <a:lnTo>
                    <a:pt x="527" y="575"/>
                  </a:lnTo>
                  <a:lnTo>
                    <a:pt x="520" y="585"/>
                  </a:lnTo>
                  <a:lnTo>
                    <a:pt x="525" y="592"/>
                  </a:lnTo>
                  <a:lnTo>
                    <a:pt x="527" y="606"/>
                  </a:lnTo>
                  <a:lnTo>
                    <a:pt x="525" y="613"/>
                  </a:lnTo>
                  <a:lnTo>
                    <a:pt x="520" y="611"/>
                  </a:lnTo>
                  <a:lnTo>
                    <a:pt x="515" y="613"/>
                  </a:lnTo>
                  <a:lnTo>
                    <a:pt x="530" y="616"/>
                  </a:lnTo>
                  <a:lnTo>
                    <a:pt x="537" y="613"/>
                  </a:lnTo>
                  <a:lnTo>
                    <a:pt x="537" y="611"/>
                  </a:lnTo>
                  <a:lnTo>
                    <a:pt x="544" y="606"/>
                  </a:lnTo>
                  <a:lnTo>
                    <a:pt x="546" y="606"/>
                  </a:lnTo>
                  <a:lnTo>
                    <a:pt x="563" y="594"/>
                  </a:lnTo>
                  <a:lnTo>
                    <a:pt x="563" y="597"/>
                  </a:lnTo>
                  <a:lnTo>
                    <a:pt x="563" y="599"/>
                  </a:lnTo>
                  <a:lnTo>
                    <a:pt x="572" y="608"/>
                  </a:lnTo>
                  <a:lnTo>
                    <a:pt x="575" y="608"/>
                  </a:lnTo>
                  <a:lnTo>
                    <a:pt x="577" y="601"/>
                  </a:lnTo>
                  <a:lnTo>
                    <a:pt x="582" y="604"/>
                  </a:lnTo>
                  <a:lnTo>
                    <a:pt x="594" y="627"/>
                  </a:lnTo>
                  <a:lnTo>
                    <a:pt x="598" y="627"/>
                  </a:lnTo>
                  <a:lnTo>
                    <a:pt x="603" y="623"/>
                  </a:lnTo>
                  <a:lnTo>
                    <a:pt x="598" y="611"/>
                  </a:lnTo>
                  <a:lnTo>
                    <a:pt x="601" y="604"/>
                  </a:lnTo>
                  <a:lnTo>
                    <a:pt x="603" y="601"/>
                  </a:lnTo>
                  <a:lnTo>
                    <a:pt x="612" y="613"/>
                  </a:lnTo>
                  <a:lnTo>
                    <a:pt x="617" y="616"/>
                  </a:lnTo>
                  <a:lnTo>
                    <a:pt x="641" y="604"/>
                  </a:lnTo>
                  <a:lnTo>
                    <a:pt x="643" y="599"/>
                  </a:lnTo>
                  <a:lnTo>
                    <a:pt x="646" y="601"/>
                  </a:lnTo>
                  <a:lnTo>
                    <a:pt x="643" y="611"/>
                  </a:lnTo>
                  <a:lnTo>
                    <a:pt x="638" y="616"/>
                  </a:lnTo>
                  <a:lnTo>
                    <a:pt x="634" y="627"/>
                  </a:lnTo>
                  <a:lnTo>
                    <a:pt x="629" y="665"/>
                  </a:lnTo>
                  <a:lnTo>
                    <a:pt x="608" y="687"/>
                  </a:lnTo>
                  <a:lnTo>
                    <a:pt x="603" y="696"/>
                  </a:lnTo>
                  <a:lnTo>
                    <a:pt x="605" y="703"/>
                  </a:lnTo>
                  <a:lnTo>
                    <a:pt x="598" y="703"/>
                  </a:lnTo>
                  <a:lnTo>
                    <a:pt x="598" y="701"/>
                  </a:lnTo>
                  <a:lnTo>
                    <a:pt x="572" y="717"/>
                  </a:lnTo>
                  <a:lnTo>
                    <a:pt x="560" y="729"/>
                  </a:lnTo>
                  <a:lnTo>
                    <a:pt x="553" y="743"/>
                  </a:lnTo>
                  <a:lnTo>
                    <a:pt x="553" y="750"/>
                  </a:lnTo>
                  <a:lnTo>
                    <a:pt x="551" y="753"/>
                  </a:lnTo>
                  <a:lnTo>
                    <a:pt x="546" y="755"/>
                  </a:lnTo>
                  <a:lnTo>
                    <a:pt x="546" y="750"/>
                  </a:lnTo>
                  <a:lnTo>
                    <a:pt x="546" y="748"/>
                  </a:lnTo>
                  <a:lnTo>
                    <a:pt x="546" y="748"/>
                  </a:lnTo>
                  <a:lnTo>
                    <a:pt x="541" y="746"/>
                  </a:lnTo>
                  <a:lnTo>
                    <a:pt x="534" y="743"/>
                  </a:lnTo>
                  <a:lnTo>
                    <a:pt x="523" y="748"/>
                  </a:lnTo>
                  <a:lnTo>
                    <a:pt x="511" y="758"/>
                  </a:lnTo>
                  <a:lnTo>
                    <a:pt x="492" y="779"/>
                  </a:lnTo>
                  <a:lnTo>
                    <a:pt x="478" y="784"/>
                  </a:lnTo>
                  <a:lnTo>
                    <a:pt x="478" y="795"/>
                  </a:lnTo>
                  <a:lnTo>
                    <a:pt x="475" y="795"/>
                  </a:lnTo>
                  <a:lnTo>
                    <a:pt x="473" y="786"/>
                  </a:lnTo>
                  <a:lnTo>
                    <a:pt x="466" y="786"/>
                  </a:lnTo>
                  <a:lnTo>
                    <a:pt x="442" y="795"/>
                  </a:lnTo>
                  <a:lnTo>
                    <a:pt x="440" y="803"/>
                  </a:lnTo>
                  <a:lnTo>
                    <a:pt x="433" y="803"/>
                  </a:lnTo>
                  <a:lnTo>
                    <a:pt x="433" y="807"/>
                  </a:lnTo>
                  <a:lnTo>
                    <a:pt x="435" y="814"/>
                  </a:lnTo>
                  <a:lnTo>
                    <a:pt x="444" y="814"/>
                  </a:lnTo>
                  <a:lnTo>
                    <a:pt x="452" y="807"/>
                  </a:lnTo>
                  <a:lnTo>
                    <a:pt x="456" y="805"/>
                  </a:lnTo>
                  <a:lnTo>
                    <a:pt x="471" y="805"/>
                  </a:lnTo>
                  <a:lnTo>
                    <a:pt x="478" y="803"/>
                  </a:lnTo>
                  <a:lnTo>
                    <a:pt x="485" y="805"/>
                  </a:lnTo>
                  <a:lnTo>
                    <a:pt x="485" y="793"/>
                  </a:lnTo>
                  <a:lnTo>
                    <a:pt x="480" y="786"/>
                  </a:lnTo>
                  <a:lnTo>
                    <a:pt x="487" y="784"/>
                  </a:lnTo>
                  <a:lnTo>
                    <a:pt x="492" y="793"/>
                  </a:lnTo>
                  <a:lnTo>
                    <a:pt x="499" y="791"/>
                  </a:lnTo>
                  <a:lnTo>
                    <a:pt x="497" y="784"/>
                  </a:lnTo>
                  <a:lnTo>
                    <a:pt x="494" y="779"/>
                  </a:lnTo>
                  <a:lnTo>
                    <a:pt x="497" y="774"/>
                  </a:lnTo>
                  <a:lnTo>
                    <a:pt x="501" y="777"/>
                  </a:lnTo>
                  <a:lnTo>
                    <a:pt x="501" y="786"/>
                  </a:lnTo>
                  <a:lnTo>
                    <a:pt x="508" y="788"/>
                  </a:lnTo>
                  <a:lnTo>
                    <a:pt x="515" y="786"/>
                  </a:lnTo>
                  <a:lnTo>
                    <a:pt x="527" y="760"/>
                  </a:lnTo>
                  <a:lnTo>
                    <a:pt x="532" y="760"/>
                  </a:lnTo>
                  <a:lnTo>
                    <a:pt x="527" y="769"/>
                  </a:lnTo>
                  <a:lnTo>
                    <a:pt x="537" y="772"/>
                  </a:lnTo>
                  <a:lnTo>
                    <a:pt x="556" y="767"/>
                  </a:lnTo>
                  <a:lnTo>
                    <a:pt x="565" y="758"/>
                  </a:lnTo>
                  <a:lnTo>
                    <a:pt x="568" y="753"/>
                  </a:lnTo>
                  <a:lnTo>
                    <a:pt x="572" y="753"/>
                  </a:lnTo>
                  <a:lnTo>
                    <a:pt x="575" y="750"/>
                  </a:lnTo>
                  <a:lnTo>
                    <a:pt x="579" y="750"/>
                  </a:lnTo>
                  <a:lnTo>
                    <a:pt x="579" y="755"/>
                  </a:lnTo>
                  <a:lnTo>
                    <a:pt x="582" y="760"/>
                  </a:lnTo>
                  <a:lnTo>
                    <a:pt x="582" y="755"/>
                  </a:lnTo>
                  <a:lnTo>
                    <a:pt x="582" y="750"/>
                  </a:lnTo>
                  <a:lnTo>
                    <a:pt x="610" y="743"/>
                  </a:lnTo>
                  <a:lnTo>
                    <a:pt x="617" y="734"/>
                  </a:lnTo>
                  <a:lnTo>
                    <a:pt x="610" y="724"/>
                  </a:lnTo>
                  <a:lnTo>
                    <a:pt x="615" y="717"/>
                  </a:lnTo>
                  <a:lnTo>
                    <a:pt x="627" y="717"/>
                  </a:lnTo>
                  <a:lnTo>
                    <a:pt x="624" y="715"/>
                  </a:lnTo>
                  <a:lnTo>
                    <a:pt x="622" y="715"/>
                  </a:lnTo>
                  <a:lnTo>
                    <a:pt x="622" y="713"/>
                  </a:lnTo>
                  <a:lnTo>
                    <a:pt x="634" y="708"/>
                  </a:lnTo>
                  <a:lnTo>
                    <a:pt x="636" y="698"/>
                  </a:lnTo>
                  <a:lnTo>
                    <a:pt x="641" y="701"/>
                  </a:lnTo>
                  <a:lnTo>
                    <a:pt x="665" y="684"/>
                  </a:lnTo>
                  <a:lnTo>
                    <a:pt x="665" y="677"/>
                  </a:lnTo>
                  <a:lnTo>
                    <a:pt x="660" y="679"/>
                  </a:lnTo>
                  <a:lnTo>
                    <a:pt x="660" y="677"/>
                  </a:lnTo>
                  <a:lnTo>
                    <a:pt x="672" y="668"/>
                  </a:lnTo>
                  <a:lnTo>
                    <a:pt x="672" y="663"/>
                  </a:lnTo>
                  <a:lnTo>
                    <a:pt x="674" y="665"/>
                  </a:lnTo>
                  <a:lnTo>
                    <a:pt x="679" y="663"/>
                  </a:lnTo>
                  <a:lnTo>
                    <a:pt x="686" y="656"/>
                  </a:lnTo>
                  <a:lnTo>
                    <a:pt x="688" y="656"/>
                  </a:lnTo>
                  <a:lnTo>
                    <a:pt x="693" y="644"/>
                  </a:lnTo>
                  <a:lnTo>
                    <a:pt x="698" y="642"/>
                  </a:lnTo>
                  <a:lnTo>
                    <a:pt x="705" y="639"/>
                  </a:lnTo>
                  <a:lnTo>
                    <a:pt x="707" y="642"/>
                  </a:lnTo>
                  <a:lnTo>
                    <a:pt x="714" y="637"/>
                  </a:lnTo>
                  <a:lnTo>
                    <a:pt x="719" y="630"/>
                  </a:lnTo>
                  <a:lnTo>
                    <a:pt x="721" y="616"/>
                  </a:lnTo>
                  <a:lnTo>
                    <a:pt x="724" y="611"/>
                  </a:lnTo>
                  <a:lnTo>
                    <a:pt x="728" y="608"/>
                  </a:lnTo>
                  <a:lnTo>
                    <a:pt x="733" y="604"/>
                  </a:lnTo>
                  <a:lnTo>
                    <a:pt x="735" y="597"/>
                  </a:lnTo>
                  <a:lnTo>
                    <a:pt x="735" y="594"/>
                  </a:lnTo>
                  <a:lnTo>
                    <a:pt x="724" y="587"/>
                  </a:lnTo>
                  <a:lnTo>
                    <a:pt x="717" y="590"/>
                  </a:lnTo>
                  <a:lnTo>
                    <a:pt x="714" y="592"/>
                  </a:lnTo>
                  <a:lnTo>
                    <a:pt x="712" y="587"/>
                  </a:lnTo>
                  <a:lnTo>
                    <a:pt x="714" y="575"/>
                  </a:lnTo>
                  <a:lnTo>
                    <a:pt x="721" y="571"/>
                  </a:lnTo>
                  <a:lnTo>
                    <a:pt x="726" y="561"/>
                  </a:lnTo>
                  <a:lnTo>
                    <a:pt x="738" y="556"/>
                  </a:lnTo>
                  <a:lnTo>
                    <a:pt x="747" y="540"/>
                  </a:lnTo>
                  <a:lnTo>
                    <a:pt x="747" y="528"/>
                  </a:lnTo>
                  <a:lnTo>
                    <a:pt x="757" y="504"/>
                  </a:lnTo>
                  <a:lnTo>
                    <a:pt x="764" y="490"/>
                  </a:lnTo>
                  <a:lnTo>
                    <a:pt x="773" y="483"/>
                  </a:lnTo>
                  <a:lnTo>
                    <a:pt x="778" y="478"/>
                  </a:lnTo>
                  <a:lnTo>
                    <a:pt x="783" y="474"/>
                  </a:lnTo>
                  <a:lnTo>
                    <a:pt x="799" y="474"/>
                  </a:lnTo>
                  <a:lnTo>
                    <a:pt x="797" y="476"/>
                  </a:lnTo>
                  <a:lnTo>
                    <a:pt x="809" y="485"/>
                  </a:lnTo>
                  <a:lnTo>
                    <a:pt x="802" y="488"/>
                  </a:lnTo>
                  <a:lnTo>
                    <a:pt x="795" y="488"/>
                  </a:lnTo>
                  <a:lnTo>
                    <a:pt x="792" y="485"/>
                  </a:lnTo>
                  <a:lnTo>
                    <a:pt x="778" y="497"/>
                  </a:lnTo>
                  <a:lnTo>
                    <a:pt x="771" y="502"/>
                  </a:lnTo>
                  <a:lnTo>
                    <a:pt x="773" y="509"/>
                  </a:lnTo>
                  <a:lnTo>
                    <a:pt x="773" y="519"/>
                  </a:lnTo>
                  <a:lnTo>
                    <a:pt x="773" y="526"/>
                  </a:lnTo>
                  <a:lnTo>
                    <a:pt x="769" y="537"/>
                  </a:lnTo>
                  <a:lnTo>
                    <a:pt x="766" y="549"/>
                  </a:lnTo>
                  <a:lnTo>
                    <a:pt x="771" y="554"/>
                  </a:lnTo>
                  <a:lnTo>
                    <a:pt x="773" y="556"/>
                  </a:lnTo>
                  <a:lnTo>
                    <a:pt x="780" y="549"/>
                  </a:lnTo>
                  <a:lnTo>
                    <a:pt x="785" y="549"/>
                  </a:lnTo>
                  <a:lnTo>
                    <a:pt x="780" y="556"/>
                  </a:lnTo>
                  <a:lnTo>
                    <a:pt x="766" y="568"/>
                  </a:lnTo>
                  <a:lnTo>
                    <a:pt x="766" y="575"/>
                  </a:lnTo>
                  <a:lnTo>
                    <a:pt x="773" y="578"/>
                  </a:lnTo>
                  <a:lnTo>
                    <a:pt x="792" y="573"/>
                  </a:lnTo>
                  <a:lnTo>
                    <a:pt x="795" y="561"/>
                  </a:lnTo>
                  <a:lnTo>
                    <a:pt x="799" y="556"/>
                  </a:lnTo>
                  <a:lnTo>
                    <a:pt x="802" y="559"/>
                  </a:lnTo>
                  <a:lnTo>
                    <a:pt x="816" y="547"/>
                  </a:lnTo>
                  <a:lnTo>
                    <a:pt x="816" y="535"/>
                  </a:lnTo>
                  <a:lnTo>
                    <a:pt x="825" y="530"/>
                  </a:lnTo>
                  <a:lnTo>
                    <a:pt x="842" y="528"/>
                  </a:lnTo>
                  <a:lnTo>
                    <a:pt x="856" y="526"/>
                  </a:lnTo>
                  <a:lnTo>
                    <a:pt x="861" y="521"/>
                  </a:lnTo>
                  <a:lnTo>
                    <a:pt x="851" y="511"/>
                  </a:lnTo>
                  <a:lnTo>
                    <a:pt x="854" y="504"/>
                  </a:lnTo>
                  <a:lnTo>
                    <a:pt x="847" y="488"/>
                  </a:lnTo>
                  <a:lnTo>
                    <a:pt x="842" y="488"/>
                  </a:lnTo>
                  <a:lnTo>
                    <a:pt x="844" y="476"/>
                  </a:lnTo>
                  <a:lnTo>
                    <a:pt x="847" y="474"/>
                  </a:lnTo>
                  <a:lnTo>
                    <a:pt x="844" y="488"/>
                  </a:lnTo>
                  <a:lnTo>
                    <a:pt x="847" y="488"/>
                  </a:lnTo>
                  <a:lnTo>
                    <a:pt x="861" y="481"/>
                  </a:lnTo>
                  <a:lnTo>
                    <a:pt x="863" y="474"/>
                  </a:lnTo>
                  <a:lnTo>
                    <a:pt x="877" y="469"/>
                  </a:lnTo>
                  <a:lnTo>
                    <a:pt x="877" y="478"/>
                  </a:lnTo>
                  <a:lnTo>
                    <a:pt x="880" y="476"/>
                  </a:lnTo>
                  <a:lnTo>
                    <a:pt x="880" y="481"/>
                  </a:lnTo>
                  <a:lnTo>
                    <a:pt x="889" y="476"/>
                  </a:lnTo>
                  <a:lnTo>
                    <a:pt x="887" y="478"/>
                  </a:lnTo>
                  <a:lnTo>
                    <a:pt x="880" y="485"/>
                  </a:lnTo>
                  <a:lnTo>
                    <a:pt x="880" y="488"/>
                  </a:lnTo>
                  <a:lnTo>
                    <a:pt x="889" y="488"/>
                  </a:lnTo>
                  <a:lnTo>
                    <a:pt x="899" y="483"/>
                  </a:lnTo>
                  <a:lnTo>
                    <a:pt x="899" y="488"/>
                  </a:lnTo>
                  <a:lnTo>
                    <a:pt x="896" y="490"/>
                  </a:lnTo>
                  <a:lnTo>
                    <a:pt x="887" y="495"/>
                  </a:lnTo>
                  <a:lnTo>
                    <a:pt x="882" y="495"/>
                  </a:lnTo>
                  <a:lnTo>
                    <a:pt x="880" y="502"/>
                  </a:lnTo>
                  <a:lnTo>
                    <a:pt x="885" y="507"/>
                  </a:lnTo>
                  <a:lnTo>
                    <a:pt x="903" y="490"/>
                  </a:lnTo>
                  <a:lnTo>
                    <a:pt x="920" y="497"/>
                  </a:lnTo>
                  <a:lnTo>
                    <a:pt x="915" y="492"/>
                  </a:lnTo>
                  <a:lnTo>
                    <a:pt x="925" y="488"/>
                  </a:lnTo>
                  <a:lnTo>
                    <a:pt x="925" y="495"/>
                  </a:lnTo>
                  <a:lnTo>
                    <a:pt x="951" y="504"/>
                  </a:lnTo>
                  <a:lnTo>
                    <a:pt x="982" y="492"/>
                  </a:lnTo>
                  <a:lnTo>
                    <a:pt x="1008" y="490"/>
                  </a:lnTo>
                  <a:lnTo>
                    <a:pt x="1019" y="497"/>
                  </a:lnTo>
                  <a:lnTo>
                    <a:pt x="1038" y="495"/>
                  </a:lnTo>
                  <a:lnTo>
                    <a:pt x="1048" y="488"/>
                  </a:lnTo>
                  <a:lnTo>
                    <a:pt x="1050" y="481"/>
                  </a:lnTo>
                  <a:lnTo>
                    <a:pt x="1055" y="490"/>
                  </a:lnTo>
                  <a:lnTo>
                    <a:pt x="1055" y="495"/>
                  </a:lnTo>
                  <a:lnTo>
                    <a:pt x="1053" y="495"/>
                  </a:lnTo>
                  <a:lnTo>
                    <a:pt x="1053" y="500"/>
                  </a:lnTo>
                  <a:lnTo>
                    <a:pt x="1055" y="502"/>
                  </a:lnTo>
                  <a:lnTo>
                    <a:pt x="1100" y="511"/>
                  </a:lnTo>
                  <a:lnTo>
                    <a:pt x="1107" y="516"/>
                  </a:lnTo>
                  <a:lnTo>
                    <a:pt x="1107" y="521"/>
                  </a:lnTo>
                  <a:lnTo>
                    <a:pt x="1126" y="528"/>
                  </a:lnTo>
                  <a:lnTo>
                    <a:pt x="1133" y="530"/>
                  </a:lnTo>
                  <a:lnTo>
                    <a:pt x="1138" y="530"/>
                  </a:lnTo>
                  <a:lnTo>
                    <a:pt x="1145" y="535"/>
                  </a:lnTo>
                  <a:lnTo>
                    <a:pt x="1159" y="521"/>
                  </a:lnTo>
                  <a:lnTo>
                    <a:pt x="1150" y="509"/>
                  </a:lnTo>
                  <a:lnTo>
                    <a:pt x="1138" y="504"/>
                  </a:lnTo>
                  <a:lnTo>
                    <a:pt x="1128" y="504"/>
                  </a:lnTo>
                  <a:lnTo>
                    <a:pt x="1128" y="504"/>
                  </a:lnTo>
                  <a:lnTo>
                    <a:pt x="1147" y="507"/>
                  </a:lnTo>
                  <a:lnTo>
                    <a:pt x="1150" y="507"/>
                  </a:lnTo>
                  <a:lnTo>
                    <a:pt x="1150" y="504"/>
                  </a:lnTo>
                  <a:lnTo>
                    <a:pt x="1157" y="509"/>
                  </a:lnTo>
                  <a:lnTo>
                    <a:pt x="1159" y="521"/>
                  </a:lnTo>
                  <a:lnTo>
                    <a:pt x="1171" y="516"/>
                  </a:lnTo>
                  <a:lnTo>
                    <a:pt x="1178" y="521"/>
                  </a:lnTo>
                  <a:lnTo>
                    <a:pt x="1185" y="521"/>
                  </a:lnTo>
                  <a:lnTo>
                    <a:pt x="1176" y="504"/>
                  </a:lnTo>
                  <a:lnTo>
                    <a:pt x="1166" y="492"/>
                  </a:lnTo>
                  <a:lnTo>
                    <a:pt x="1157" y="476"/>
                  </a:lnTo>
                  <a:lnTo>
                    <a:pt x="1157" y="474"/>
                  </a:lnTo>
                  <a:lnTo>
                    <a:pt x="1161" y="478"/>
                  </a:lnTo>
                  <a:lnTo>
                    <a:pt x="1168" y="488"/>
                  </a:lnTo>
                  <a:lnTo>
                    <a:pt x="1178" y="507"/>
                  </a:lnTo>
                  <a:lnTo>
                    <a:pt x="1194" y="519"/>
                  </a:lnTo>
                  <a:lnTo>
                    <a:pt x="1206" y="514"/>
                  </a:lnTo>
                  <a:lnTo>
                    <a:pt x="1221" y="526"/>
                  </a:lnTo>
                  <a:lnTo>
                    <a:pt x="1225" y="526"/>
                  </a:lnTo>
                  <a:lnTo>
                    <a:pt x="1225" y="521"/>
                  </a:lnTo>
                  <a:lnTo>
                    <a:pt x="1228" y="528"/>
                  </a:lnTo>
                  <a:lnTo>
                    <a:pt x="1228" y="533"/>
                  </a:lnTo>
                  <a:lnTo>
                    <a:pt x="1237" y="542"/>
                  </a:lnTo>
                  <a:lnTo>
                    <a:pt x="1239" y="554"/>
                  </a:lnTo>
                  <a:lnTo>
                    <a:pt x="1247" y="554"/>
                  </a:lnTo>
                  <a:lnTo>
                    <a:pt x="1256" y="552"/>
                  </a:lnTo>
                  <a:lnTo>
                    <a:pt x="1258" y="556"/>
                  </a:lnTo>
                  <a:lnTo>
                    <a:pt x="1265" y="559"/>
                  </a:lnTo>
                  <a:lnTo>
                    <a:pt x="1277" y="563"/>
                  </a:lnTo>
                  <a:lnTo>
                    <a:pt x="1282" y="578"/>
                  </a:lnTo>
                  <a:lnTo>
                    <a:pt x="1277" y="587"/>
                  </a:lnTo>
                  <a:lnTo>
                    <a:pt x="1277" y="592"/>
                  </a:lnTo>
                  <a:lnTo>
                    <a:pt x="1282" y="594"/>
                  </a:lnTo>
                  <a:lnTo>
                    <a:pt x="1294" y="597"/>
                  </a:lnTo>
                  <a:lnTo>
                    <a:pt x="1296" y="592"/>
                  </a:lnTo>
                  <a:lnTo>
                    <a:pt x="1294" y="590"/>
                  </a:lnTo>
                  <a:lnTo>
                    <a:pt x="1296" y="580"/>
                  </a:lnTo>
                  <a:lnTo>
                    <a:pt x="1301" y="597"/>
                  </a:lnTo>
                  <a:lnTo>
                    <a:pt x="1299" y="604"/>
                  </a:lnTo>
                  <a:lnTo>
                    <a:pt x="1296" y="604"/>
                  </a:lnTo>
                  <a:lnTo>
                    <a:pt x="1301" y="611"/>
                  </a:lnTo>
                  <a:lnTo>
                    <a:pt x="1308" y="611"/>
                  </a:lnTo>
                  <a:lnTo>
                    <a:pt x="1308" y="594"/>
                  </a:lnTo>
                  <a:lnTo>
                    <a:pt x="1303" y="592"/>
                  </a:lnTo>
                  <a:lnTo>
                    <a:pt x="1308" y="592"/>
                  </a:lnTo>
                  <a:lnTo>
                    <a:pt x="1315" y="604"/>
                  </a:lnTo>
                  <a:lnTo>
                    <a:pt x="1313" y="608"/>
                  </a:lnTo>
                  <a:lnTo>
                    <a:pt x="1313" y="611"/>
                  </a:lnTo>
                  <a:lnTo>
                    <a:pt x="1315" y="613"/>
                  </a:lnTo>
                  <a:lnTo>
                    <a:pt x="1318" y="618"/>
                  </a:lnTo>
                  <a:lnTo>
                    <a:pt x="1322" y="625"/>
                  </a:lnTo>
                  <a:lnTo>
                    <a:pt x="1320" y="616"/>
                  </a:lnTo>
                  <a:lnTo>
                    <a:pt x="1315" y="613"/>
                  </a:lnTo>
                  <a:lnTo>
                    <a:pt x="1327" y="616"/>
                  </a:lnTo>
                  <a:lnTo>
                    <a:pt x="1336" y="613"/>
                  </a:lnTo>
                  <a:lnTo>
                    <a:pt x="1336" y="608"/>
                  </a:lnTo>
                  <a:lnTo>
                    <a:pt x="1334" y="594"/>
                  </a:lnTo>
                  <a:lnTo>
                    <a:pt x="1318" y="580"/>
                  </a:lnTo>
                  <a:lnTo>
                    <a:pt x="1332" y="592"/>
                  </a:lnTo>
                  <a:lnTo>
                    <a:pt x="1339" y="606"/>
                  </a:lnTo>
                  <a:lnTo>
                    <a:pt x="1336" y="613"/>
                  </a:lnTo>
                  <a:lnTo>
                    <a:pt x="1348" y="627"/>
                  </a:lnTo>
                  <a:lnTo>
                    <a:pt x="1353" y="630"/>
                  </a:lnTo>
                  <a:lnTo>
                    <a:pt x="1358" y="627"/>
                  </a:lnTo>
                  <a:lnTo>
                    <a:pt x="1362" y="613"/>
                  </a:lnTo>
                  <a:lnTo>
                    <a:pt x="1362" y="597"/>
                  </a:lnTo>
                  <a:lnTo>
                    <a:pt x="1348" y="578"/>
                  </a:lnTo>
                  <a:close/>
                  <a:moveTo>
                    <a:pt x="454" y="242"/>
                  </a:moveTo>
                  <a:lnTo>
                    <a:pt x="454" y="242"/>
                  </a:lnTo>
                  <a:lnTo>
                    <a:pt x="456" y="242"/>
                  </a:lnTo>
                  <a:lnTo>
                    <a:pt x="454" y="242"/>
                  </a:lnTo>
                  <a:close/>
                  <a:moveTo>
                    <a:pt x="1254" y="616"/>
                  </a:moveTo>
                  <a:lnTo>
                    <a:pt x="1254" y="611"/>
                  </a:lnTo>
                  <a:lnTo>
                    <a:pt x="1251" y="613"/>
                  </a:lnTo>
                  <a:lnTo>
                    <a:pt x="1254" y="616"/>
                  </a:lnTo>
                  <a:close/>
                  <a:moveTo>
                    <a:pt x="1303" y="618"/>
                  </a:moveTo>
                  <a:lnTo>
                    <a:pt x="1291" y="604"/>
                  </a:lnTo>
                  <a:lnTo>
                    <a:pt x="1263" y="587"/>
                  </a:lnTo>
                  <a:lnTo>
                    <a:pt x="1251" y="592"/>
                  </a:lnTo>
                  <a:lnTo>
                    <a:pt x="1251" y="592"/>
                  </a:lnTo>
                  <a:lnTo>
                    <a:pt x="1256" y="604"/>
                  </a:lnTo>
                  <a:lnTo>
                    <a:pt x="1254" y="611"/>
                  </a:lnTo>
                  <a:lnTo>
                    <a:pt x="1256" y="611"/>
                  </a:lnTo>
                  <a:lnTo>
                    <a:pt x="1261" y="611"/>
                  </a:lnTo>
                  <a:lnTo>
                    <a:pt x="1263" y="604"/>
                  </a:lnTo>
                  <a:lnTo>
                    <a:pt x="1268" y="611"/>
                  </a:lnTo>
                  <a:lnTo>
                    <a:pt x="1265" y="613"/>
                  </a:lnTo>
                  <a:lnTo>
                    <a:pt x="1263" y="613"/>
                  </a:lnTo>
                  <a:lnTo>
                    <a:pt x="1261" y="616"/>
                  </a:lnTo>
                  <a:lnTo>
                    <a:pt x="1270" y="620"/>
                  </a:lnTo>
                  <a:lnTo>
                    <a:pt x="1277" y="620"/>
                  </a:lnTo>
                  <a:lnTo>
                    <a:pt x="1282" y="627"/>
                  </a:lnTo>
                  <a:lnTo>
                    <a:pt x="1275" y="634"/>
                  </a:lnTo>
                  <a:lnTo>
                    <a:pt x="1277" y="639"/>
                  </a:lnTo>
                  <a:lnTo>
                    <a:pt x="1301" y="656"/>
                  </a:lnTo>
                  <a:lnTo>
                    <a:pt x="1308" y="656"/>
                  </a:lnTo>
                  <a:lnTo>
                    <a:pt x="1303" y="644"/>
                  </a:lnTo>
                  <a:lnTo>
                    <a:pt x="1301" y="644"/>
                  </a:lnTo>
                  <a:lnTo>
                    <a:pt x="1296" y="646"/>
                  </a:lnTo>
                  <a:lnTo>
                    <a:pt x="1284" y="632"/>
                  </a:lnTo>
                  <a:lnTo>
                    <a:pt x="1303" y="639"/>
                  </a:lnTo>
                  <a:lnTo>
                    <a:pt x="1318" y="649"/>
                  </a:lnTo>
                  <a:lnTo>
                    <a:pt x="1322" y="646"/>
                  </a:lnTo>
                  <a:lnTo>
                    <a:pt x="1322" y="642"/>
                  </a:lnTo>
                  <a:lnTo>
                    <a:pt x="1313" y="623"/>
                  </a:lnTo>
                  <a:lnTo>
                    <a:pt x="1303" y="618"/>
                  </a:lnTo>
                  <a:close/>
                  <a:moveTo>
                    <a:pt x="1273" y="623"/>
                  </a:moveTo>
                  <a:lnTo>
                    <a:pt x="1265" y="627"/>
                  </a:lnTo>
                  <a:lnTo>
                    <a:pt x="1265" y="632"/>
                  </a:lnTo>
                  <a:lnTo>
                    <a:pt x="1273" y="634"/>
                  </a:lnTo>
                  <a:lnTo>
                    <a:pt x="1277" y="625"/>
                  </a:lnTo>
                  <a:lnTo>
                    <a:pt x="1273" y="623"/>
                  </a:lnTo>
                  <a:close/>
                  <a:moveTo>
                    <a:pt x="1334" y="630"/>
                  </a:moveTo>
                  <a:lnTo>
                    <a:pt x="1339" y="630"/>
                  </a:lnTo>
                  <a:lnTo>
                    <a:pt x="1339" y="627"/>
                  </a:lnTo>
                  <a:lnTo>
                    <a:pt x="1336" y="625"/>
                  </a:lnTo>
                  <a:lnTo>
                    <a:pt x="1334" y="630"/>
                  </a:lnTo>
                  <a:close/>
                  <a:moveTo>
                    <a:pt x="1332" y="618"/>
                  </a:moveTo>
                  <a:lnTo>
                    <a:pt x="1322" y="616"/>
                  </a:lnTo>
                  <a:lnTo>
                    <a:pt x="1325" y="625"/>
                  </a:lnTo>
                  <a:lnTo>
                    <a:pt x="1327" y="627"/>
                  </a:lnTo>
                  <a:lnTo>
                    <a:pt x="1334" y="625"/>
                  </a:lnTo>
                  <a:lnTo>
                    <a:pt x="1332" y="618"/>
                  </a:lnTo>
                  <a:close/>
                </a:path>
              </a:pathLst>
            </a:custGeom>
            <a:solidFill>
              <a:schemeClr val="accent1">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2" name="Alabama"/>
            <p:cNvSpPr>
              <a:spLocks/>
            </p:cNvSpPr>
            <p:nvPr/>
          </p:nvSpPr>
          <p:spPr bwMode="auto">
            <a:xfrm>
              <a:off x="6048127" y="3956150"/>
              <a:ext cx="588963" cy="957263"/>
            </a:xfrm>
            <a:custGeom>
              <a:avLst/>
              <a:gdLst>
                <a:gd name="T0" fmla="*/ 127 w 371"/>
                <a:gd name="T1" fmla="*/ 549 h 603"/>
                <a:gd name="T2" fmla="*/ 127 w 371"/>
                <a:gd name="T3" fmla="*/ 547 h 603"/>
                <a:gd name="T4" fmla="*/ 120 w 371"/>
                <a:gd name="T5" fmla="*/ 542 h 603"/>
                <a:gd name="T6" fmla="*/ 116 w 371"/>
                <a:gd name="T7" fmla="*/ 539 h 603"/>
                <a:gd name="T8" fmla="*/ 111 w 371"/>
                <a:gd name="T9" fmla="*/ 537 h 603"/>
                <a:gd name="T10" fmla="*/ 99 w 371"/>
                <a:gd name="T11" fmla="*/ 523 h 603"/>
                <a:gd name="T12" fmla="*/ 146 w 371"/>
                <a:gd name="T13" fmla="*/ 502 h 603"/>
                <a:gd name="T14" fmla="*/ 196 w 371"/>
                <a:gd name="T15" fmla="*/ 497 h 603"/>
                <a:gd name="T16" fmla="*/ 248 w 371"/>
                <a:gd name="T17" fmla="*/ 492 h 603"/>
                <a:gd name="T18" fmla="*/ 321 w 371"/>
                <a:gd name="T19" fmla="*/ 485 h 603"/>
                <a:gd name="T20" fmla="*/ 369 w 371"/>
                <a:gd name="T21" fmla="*/ 471 h 603"/>
                <a:gd name="T22" fmla="*/ 366 w 371"/>
                <a:gd name="T23" fmla="*/ 466 h 603"/>
                <a:gd name="T24" fmla="*/ 362 w 371"/>
                <a:gd name="T25" fmla="*/ 461 h 603"/>
                <a:gd name="T26" fmla="*/ 359 w 371"/>
                <a:gd name="T27" fmla="*/ 459 h 603"/>
                <a:gd name="T28" fmla="*/ 357 w 371"/>
                <a:gd name="T29" fmla="*/ 449 h 603"/>
                <a:gd name="T30" fmla="*/ 359 w 371"/>
                <a:gd name="T31" fmla="*/ 442 h 603"/>
                <a:gd name="T32" fmla="*/ 347 w 371"/>
                <a:gd name="T33" fmla="*/ 388 h 603"/>
                <a:gd name="T34" fmla="*/ 352 w 371"/>
                <a:gd name="T35" fmla="*/ 360 h 603"/>
                <a:gd name="T36" fmla="*/ 362 w 371"/>
                <a:gd name="T37" fmla="*/ 329 h 603"/>
                <a:gd name="T38" fmla="*/ 364 w 371"/>
                <a:gd name="T39" fmla="*/ 324 h 603"/>
                <a:gd name="T40" fmla="*/ 359 w 371"/>
                <a:gd name="T41" fmla="*/ 319 h 603"/>
                <a:gd name="T42" fmla="*/ 352 w 371"/>
                <a:gd name="T43" fmla="*/ 317 h 603"/>
                <a:gd name="T44" fmla="*/ 352 w 371"/>
                <a:gd name="T45" fmla="*/ 312 h 603"/>
                <a:gd name="T46" fmla="*/ 340 w 371"/>
                <a:gd name="T47" fmla="*/ 284 h 603"/>
                <a:gd name="T48" fmla="*/ 326 w 371"/>
                <a:gd name="T49" fmla="*/ 253 h 603"/>
                <a:gd name="T50" fmla="*/ 317 w 371"/>
                <a:gd name="T51" fmla="*/ 222 h 603"/>
                <a:gd name="T52" fmla="*/ 305 w 371"/>
                <a:gd name="T53" fmla="*/ 180 h 603"/>
                <a:gd name="T54" fmla="*/ 293 w 371"/>
                <a:gd name="T55" fmla="*/ 130 h 603"/>
                <a:gd name="T56" fmla="*/ 286 w 371"/>
                <a:gd name="T57" fmla="*/ 109 h 603"/>
                <a:gd name="T58" fmla="*/ 272 w 371"/>
                <a:gd name="T59" fmla="*/ 57 h 603"/>
                <a:gd name="T60" fmla="*/ 267 w 371"/>
                <a:gd name="T61" fmla="*/ 45 h 603"/>
                <a:gd name="T62" fmla="*/ 255 w 371"/>
                <a:gd name="T63" fmla="*/ 0 h 603"/>
                <a:gd name="T64" fmla="*/ 187 w 371"/>
                <a:gd name="T65" fmla="*/ 7 h 603"/>
                <a:gd name="T66" fmla="*/ 139 w 371"/>
                <a:gd name="T67" fmla="*/ 12 h 603"/>
                <a:gd name="T68" fmla="*/ 97 w 371"/>
                <a:gd name="T69" fmla="*/ 14 h 603"/>
                <a:gd name="T70" fmla="*/ 56 w 371"/>
                <a:gd name="T71" fmla="*/ 19 h 603"/>
                <a:gd name="T72" fmla="*/ 0 w 371"/>
                <a:gd name="T73" fmla="*/ 23 h 603"/>
                <a:gd name="T74" fmla="*/ 9 w 371"/>
                <a:gd name="T75" fmla="*/ 73 h 603"/>
                <a:gd name="T76" fmla="*/ 9 w 371"/>
                <a:gd name="T77" fmla="*/ 106 h 603"/>
                <a:gd name="T78" fmla="*/ 7 w 371"/>
                <a:gd name="T79" fmla="*/ 139 h 603"/>
                <a:gd name="T80" fmla="*/ 7 w 371"/>
                <a:gd name="T81" fmla="*/ 203 h 603"/>
                <a:gd name="T82" fmla="*/ 4 w 371"/>
                <a:gd name="T83" fmla="*/ 270 h 603"/>
                <a:gd name="T84" fmla="*/ 4 w 371"/>
                <a:gd name="T85" fmla="*/ 322 h 603"/>
                <a:gd name="T86" fmla="*/ 2 w 371"/>
                <a:gd name="T87" fmla="*/ 364 h 603"/>
                <a:gd name="T88" fmla="*/ 4 w 371"/>
                <a:gd name="T89" fmla="*/ 428 h 603"/>
                <a:gd name="T90" fmla="*/ 14 w 371"/>
                <a:gd name="T91" fmla="*/ 499 h 603"/>
                <a:gd name="T92" fmla="*/ 19 w 371"/>
                <a:gd name="T93" fmla="*/ 547 h 603"/>
                <a:gd name="T94" fmla="*/ 26 w 371"/>
                <a:gd name="T95" fmla="*/ 589 h 603"/>
                <a:gd name="T96" fmla="*/ 28 w 371"/>
                <a:gd name="T97" fmla="*/ 587 h 603"/>
                <a:gd name="T98" fmla="*/ 37 w 371"/>
                <a:gd name="T99" fmla="*/ 587 h 603"/>
                <a:gd name="T100" fmla="*/ 54 w 371"/>
                <a:gd name="T101" fmla="*/ 573 h 603"/>
                <a:gd name="T102" fmla="*/ 61 w 371"/>
                <a:gd name="T103" fmla="*/ 549 h 603"/>
                <a:gd name="T104" fmla="*/ 64 w 371"/>
                <a:gd name="T105" fmla="*/ 549 h 603"/>
                <a:gd name="T106" fmla="*/ 71 w 371"/>
                <a:gd name="T107" fmla="*/ 551 h 603"/>
                <a:gd name="T108" fmla="*/ 71 w 371"/>
                <a:gd name="T109" fmla="*/ 554 h 603"/>
                <a:gd name="T110" fmla="*/ 75 w 371"/>
                <a:gd name="T111" fmla="*/ 601 h 603"/>
                <a:gd name="T112" fmla="*/ 71 w 371"/>
                <a:gd name="T113" fmla="*/ 603 h 603"/>
                <a:gd name="T114" fmla="*/ 90 w 371"/>
                <a:gd name="T115" fmla="*/ 601 h 603"/>
                <a:gd name="T116" fmla="*/ 118 w 371"/>
                <a:gd name="T117" fmla="*/ 594 h 603"/>
                <a:gd name="T118" fmla="*/ 125 w 371"/>
                <a:gd name="T119" fmla="*/ 577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1" h="603">
                  <a:moveTo>
                    <a:pt x="125" y="577"/>
                  </a:moveTo>
                  <a:lnTo>
                    <a:pt x="127" y="549"/>
                  </a:lnTo>
                  <a:lnTo>
                    <a:pt x="127" y="549"/>
                  </a:lnTo>
                  <a:lnTo>
                    <a:pt x="127" y="547"/>
                  </a:lnTo>
                  <a:lnTo>
                    <a:pt x="125" y="544"/>
                  </a:lnTo>
                  <a:lnTo>
                    <a:pt x="120" y="542"/>
                  </a:lnTo>
                  <a:lnTo>
                    <a:pt x="118" y="539"/>
                  </a:lnTo>
                  <a:lnTo>
                    <a:pt x="116" y="539"/>
                  </a:lnTo>
                  <a:lnTo>
                    <a:pt x="116" y="539"/>
                  </a:lnTo>
                  <a:lnTo>
                    <a:pt x="111" y="537"/>
                  </a:lnTo>
                  <a:lnTo>
                    <a:pt x="101" y="525"/>
                  </a:lnTo>
                  <a:lnTo>
                    <a:pt x="99" y="523"/>
                  </a:lnTo>
                  <a:lnTo>
                    <a:pt x="101" y="506"/>
                  </a:lnTo>
                  <a:lnTo>
                    <a:pt x="146" y="502"/>
                  </a:lnTo>
                  <a:lnTo>
                    <a:pt x="187" y="499"/>
                  </a:lnTo>
                  <a:lnTo>
                    <a:pt x="196" y="497"/>
                  </a:lnTo>
                  <a:lnTo>
                    <a:pt x="227" y="494"/>
                  </a:lnTo>
                  <a:lnTo>
                    <a:pt x="248" y="492"/>
                  </a:lnTo>
                  <a:lnTo>
                    <a:pt x="265" y="492"/>
                  </a:lnTo>
                  <a:lnTo>
                    <a:pt x="321" y="485"/>
                  </a:lnTo>
                  <a:lnTo>
                    <a:pt x="371" y="478"/>
                  </a:lnTo>
                  <a:lnTo>
                    <a:pt x="369" y="471"/>
                  </a:lnTo>
                  <a:lnTo>
                    <a:pt x="366" y="466"/>
                  </a:lnTo>
                  <a:lnTo>
                    <a:pt x="366" y="466"/>
                  </a:lnTo>
                  <a:lnTo>
                    <a:pt x="362" y="461"/>
                  </a:lnTo>
                  <a:lnTo>
                    <a:pt x="362" y="461"/>
                  </a:lnTo>
                  <a:lnTo>
                    <a:pt x="359" y="461"/>
                  </a:lnTo>
                  <a:lnTo>
                    <a:pt x="359" y="459"/>
                  </a:lnTo>
                  <a:lnTo>
                    <a:pt x="357" y="457"/>
                  </a:lnTo>
                  <a:lnTo>
                    <a:pt x="357" y="449"/>
                  </a:lnTo>
                  <a:lnTo>
                    <a:pt x="357" y="445"/>
                  </a:lnTo>
                  <a:lnTo>
                    <a:pt x="359" y="442"/>
                  </a:lnTo>
                  <a:lnTo>
                    <a:pt x="359" y="416"/>
                  </a:lnTo>
                  <a:lnTo>
                    <a:pt x="347" y="388"/>
                  </a:lnTo>
                  <a:lnTo>
                    <a:pt x="347" y="386"/>
                  </a:lnTo>
                  <a:lnTo>
                    <a:pt x="352" y="360"/>
                  </a:lnTo>
                  <a:lnTo>
                    <a:pt x="350" y="350"/>
                  </a:lnTo>
                  <a:lnTo>
                    <a:pt x="362" y="329"/>
                  </a:lnTo>
                  <a:lnTo>
                    <a:pt x="362" y="329"/>
                  </a:lnTo>
                  <a:lnTo>
                    <a:pt x="364" y="324"/>
                  </a:lnTo>
                  <a:lnTo>
                    <a:pt x="362" y="322"/>
                  </a:lnTo>
                  <a:lnTo>
                    <a:pt x="359" y="319"/>
                  </a:lnTo>
                  <a:lnTo>
                    <a:pt x="352" y="317"/>
                  </a:lnTo>
                  <a:lnTo>
                    <a:pt x="352" y="317"/>
                  </a:lnTo>
                  <a:lnTo>
                    <a:pt x="352" y="317"/>
                  </a:lnTo>
                  <a:lnTo>
                    <a:pt x="352" y="312"/>
                  </a:lnTo>
                  <a:lnTo>
                    <a:pt x="350" y="296"/>
                  </a:lnTo>
                  <a:lnTo>
                    <a:pt x="340" y="284"/>
                  </a:lnTo>
                  <a:lnTo>
                    <a:pt x="333" y="267"/>
                  </a:lnTo>
                  <a:lnTo>
                    <a:pt x="326" y="253"/>
                  </a:lnTo>
                  <a:lnTo>
                    <a:pt x="319" y="225"/>
                  </a:lnTo>
                  <a:lnTo>
                    <a:pt x="317" y="222"/>
                  </a:lnTo>
                  <a:lnTo>
                    <a:pt x="307" y="187"/>
                  </a:lnTo>
                  <a:lnTo>
                    <a:pt x="305" y="180"/>
                  </a:lnTo>
                  <a:lnTo>
                    <a:pt x="300" y="161"/>
                  </a:lnTo>
                  <a:lnTo>
                    <a:pt x="293" y="130"/>
                  </a:lnTo>
                  <a:lnTo>
                    <a:pt x="291" y="123"/>
                  </a:lnTo>
                  <a:lnTo>
                    <a:pt x="286" y="109"/>
                  </a:lnTo>
                  <a:lnTo>
                    <a:pt x="279" y="85"/>
                  </a:lnTo>
                  <a:lnTo>
                    <a:pt x="272" y="57"/>
                  </a:lnTo>
                  <a:lnTo>
                    <a:pt x="269" y="47"/>
                  </a:lnTo>
                  <a:lnTo>
                    <a:pt x="267" y="45"/>
                  </a:lnTo>
                  <a:lnTo>
                    <a:pt x="260" y="16"/>
                  </a:lnTo>
                  <a:lnTo>
                    <a:pt x="255" y="0"/>
                  </a:lnTo>
                  <a:lnTo>
                    <a:pt x="229" y="2"/>
                  </a:lnTo>
                  <a:lnTo>
                    <a:pt x="187" y="7"/>
                  </a:lnTo>
                  <a:lnTo>
                    <a:pt x="184" y="7"/>
                  </a:lnTo>
                  <a:lnTo>
                    <a:pt x="139" y="12"/>
                  </a:lnTo>
                  <a:lnTo>
                    <a:pt x="134" y="12"/>
                  </a:lnTo>
                  <a:lnTo>
                    <a:pt x="97" y="14"/>
                  </a:lnTo>
                  <a:lnTo>
                    <a:pt x="94" y="14"/>
                  </a:lnTo>
                  <a:lnTo>
                    <a:pt x="56" y="19"/>
                  </a:lnTo>
                  <a:lnTo>
                    <a:pt x="21" y="21"/>
                  </a:lnTo>
                  <a:lnTo>
                    <a:pt x="0" y="23"/>
                  </a:lnTo>
                  <a:lnTo>
                    <a:pt x="9" y="35"/>
                  </a:lnTo>
                  <a:lnTo>
                    <a:pt x="9" y="73"/>
                  </a:lnTo>
                  <a:lnTo>
                    <a:pt x="9" y="87"/>
                  </a:lnTo>
                  <a:lnTo>
                    <a:pt x="9" y="106"/>
                  </a:lnTo>
                  <a:lnTo>
                    <a:pt x="7" y="135"/>
                  </a:lnTo>
                  <a:lnTo>
                    <a:pt x="7" y="139"/>
                  </a:lnTo>
                  <a:lnTo>
                    <a:pt x="7" y="177"/>
                  </a:lnTo>
                  <a:lnTo>
                    <a:pt x="7" y="203"/>
                  </a:lnTo>
                  <a:lnTo>
                    <a:pt x="4" y="234"/>
                  </a:lnTo>
                  <a:lnTo>
                    <a:pt x="4" y="270"/>
                  </a:lnTo>
                  <a:lnTo>
                    <a:pt x="4" y="277"/>
                  </a:lnTo>
                  <a:lnTo>
                    <a:pt x="4" y="322"/>
                  </a:lnTo>
                  <a:lnTo>
                    <a:pt x="2" y="355"/>
                  </a:lnTo>
                  <a:lnTo>
                    <a:pt x="2" y="364"/>
                  </a:lnTo>
                  <a:lnTo>
                    <a:pt x="2" y="405"/>
                  </a:lnTo>
                  <a:lnTo>
                    <a:pt x="4" y="428"/>
                  </a:lnTo>
                  <a:lnTo>
                    <a:pt x="9" y="461"/>
                  </a:lnTo>
                  <a:lnTo>
                    <a:pt x="14" y="499"/>
                  </a:lnTo>
                  <a:lnTo>
                    <a:pt x="16" y="513"/>
                  </a:lnTo>
                  <a:lnTo>
                    <a:pt x="19" y="547"/>
                  </a:lnTo>
                  <a:lnTo>
                    <a:pt x="26" y="589"/>
                  </a:lnTo>
                  <a:lnTo>
                    <a:pt x="26" y="589"/>
                  </a:lnTo>
                  <a:lnTo>
                    <a:pt x="26" y="587"/>
                  </a:lnTo>
                  <a:lnTo>
                    <a:pt x="28" y="587"/>
                  </a:lnTo>
                  <a:lnTo>
                    <a:pt x="30" y="587"/>
                  </a:lnTo>
                  <a:lnTo>
                    <a:pt x="37" y="587"/>
                  </a:lnTo>
                  <a:lnTo>
                    <a:pt x="45" y="589"/>
                  </a:lnTo>
                  <a:lnTo>
                    <a:pt x="54" y="573"/>
                  </a:lnTo>
                  <a:lnTo>
                    <a:pt x="56" y="554"/>
                  </a:lnTo>
                  <a:lnTo>
                    <a:pt x="61" y="549"/>
                  </a:lnTo>
                  <a:lnTo>
                    <a:pt x="61" y="549"/>
                  </a:lnTo>
                  <a:lnTo>
                    <a:pt x="64" y="549"/>
                  </a:lnTo>
                  <a:lnTo>
                    <a:pt x="66" y="549"/>
                  </a:lnTo>
                  <a:lnTo>
                    <a:pt x="71" y="551"/>
                  </a:lnTo>
                  <a:lnTo>
                    <a:pt x="71" y="551"/>
                  </a:lnTo>
                  <a:lnTo>
                    <a:pt x="71" y="554"/>
                  </a:lnTo>
                  <a:lnTo>
                    <a:pt x="90" y="592"/>
                  </a:lnTo>
                  <a:lnTo>
                    <a:pt x="75" y="601"/>
                  </a:lnTo>
                  <a:lnTo>
                    <a:pt x="71" y="603"/>
                  </a:lnTo>
                  <a:lnTo>
                    <a:pt x="71" y="603"/>
                  </a:lnTo>
                  <a:lnTo>
                    <a:pt x="85" y="603"/>
                  </a:lnTo>
                  <a:lnTo>
                    <a:pt x="90" y="601"/>
                  </a:lnTo>
                  <a:lnTo>
                    <a:pt x="104" y="599"/>
                  </a:lnTo>
                  <a:lnTo>
                    <a:pt x="118" y="594"/>
                  </a:lnTo>
                  <a:lnTo>
                    <a:pt x="125" y="589"/>
                  </a:lnTo>
                  <a:lnTo>
                    <a:pt x="125" y="577"/>
                  </a:lnTo>
                  <a:close/>
                </a:path>
              </a:pathLst>
            </a:custGeom>
            <a:solidFill>
              <a:schemeClr val="accent2">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grpSp>
      <p:grpSp>
        <p:nvGrpSpPr>
          <p:cNvPr id="149" name="State Names"/>
          <p:cNvGrpSpPr/>
          <p:nvPr/>
        </p:nvGrpSpPr>
        <p:grpSpPr>
          <a:xfrm>
            <a:off x="1709682" y="1700809"/>
            <a:ext cx="6335051" cy="3849375"/>
            <a:chOff x="755576" y="1124744"/>
            <a:chExt cx="8446734" cy="5132500"/>
          </a:xfrm>
        </p:grpSpPr>
        <p:sp>
          <p:nvSpPr>
            <p:cNvPr id="69" name="Text Box 5"/>
            <p:cNvSpPr txBox="1">
              <a:spLocks noChangeArrowheads="1"/>
            </p:cNvSpPr>
            <p:nvPr/>
          </p:nvSpPr>
          <p:spPr bwMode="auto">
            <a:xfrm>
              <a:off x="755576" y="3212976"/>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CALIFORNIA</a:t>
              </a:r>
              <a:endParaRPr lang="en-US" sz="525" b="1" dirty="0">
                <a:solidFill>
                  <a:prstClr val="black"/>
                </a:solidFill>
              </a:endParaRPr>
            </a:p>
          </p:txBody>
        </p:sp>
        <p:sp>
          <p:nvSpPr>
            <p:cNvPr id="67" name="Text Box 5"/>
            <p:cNvSpPr txBox="1">
              <a:spLocks noChangeArrowheads="1"/>
            </p:cNvSpPr>
            <p:nvPr/>
          </p:nvSpPr>
          <p:spPr bwMode="auto">
            <a:xfrm>
              <a:off x="1187624" y="112474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WASHINGTON</a:t>
              </a:r>
              <a:endParaRPr lang="en-US" sz="525" b="1" dirty="0">
                <a:solidFill>
                  <a:prstClr val="black"/>
                </a:solidFill>
              </a:endParaRPr>
            </a:p>
          </p:txBody>
        </p:sp>
        <p:sp>
          <p:nvSpPr>
            <p:cNvPr id="68" name="Text Box 5"/>
            <p:cNvSpPr txBox="1">
              <a:spLocks noChangeArrowheads="1"/>
            </p:cNvSpPr>
            <p:nvPr/>
          </p:nvSpPr>
          <p:spPr bwMode="auto">
            <a:xfrm>
              <a:off x="971600" y="170080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OREGON</a:t>
              </a:r>
              <a:endParaRPr lang="en-US" sz="525" b="1" dirty="0">
                <a:solidFill>
                  <a:prstClr val="black"/>
                </a:solidFill>
              </a:endParaRPr>
            </a:p>
          </p:txBody>
        </p:sp>
        <p:sp>
          <p:nvSpPr>
            <p:cNvPr id="70" name="Text Box 5"/>
            <p:cNvSpPr txBox="1">
              <a:spLocks noChangeArrowheads="1"/>
            </p:cNvSpPr>
            <p:nvPr/>
          </p:nvSpPr>
          <p:spPr bwMode="auto">
            <a:xfrm>
              <a:off x="1259632" y="2636912"/>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NEVADA</a:t>
              </a:r>
              <a:endParaRPr lang="en-US" sz="525" b="1" dirty="0">
                <a:solidFill>
                  <a:prstClr val="black"/>
                </a:solidFill>
              </a:endParaRPr>
            </a:p>
          </p:txBody>
        </p:sp>
        <p:sp>
          <p:nvSpPr>
            <p:cNvPr id="71" name="Text Box 5"/>
            <p:cNvSpPr txBox="1">
              <a:spLocks noChangeArrowheads="1"/>
            </p:cNvSpPr>
            <p:nvPr/>
          </p:nvSpPr>
          <p:spPr bwMode="auto">
            <a:xfrm>
              <a:off x="1979712" y="2852936"/>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UTAH</a:t>
              </a:r>
              <a:endParaRPr lang="en-US" sz="525" b="1" dirty="0">
                <a:solidFill>
                  <a:prstClr val="black"/>
                </a:solidFill>
              </a:endParaRPr>
            </a:p>
          </p:txBody>
        </p:sp>
        <p:sp>
          <p:nvSpPr>
            <p:cNvPr id="72" name="Text Box 5"/>
            <p:cNvSpPr txBox="1">
              <a:spLocks noChangeArrowheads="1"/>
            </p:cNvSpPr>
            <p:nvPr/>
          </p:nvSpPr>
          <p:spPr bwMode="auto">
            <a:xfrm>
              <a:off x="1907704" y="386104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ARIZONA</a:t>
              </a:r>
              <a:endParaRPr lang="en-US" sz="525" b="1" dirty="0">
                <a:solidFill>
                  <a:prstClr val="black"/>
                </a:solidFill>
              </a:endParaRPr>
            </a:p>
          </p:txBody>
        </p:sp>
        <p:sp>
          <p:nvSpPr>
            <p:cNvPr id="73" name="Text Box 5"/>
            <p:cNvSpPr txBox="1">
              <a:spLocks noChangeArrowheads="1"/>
            </p:cNvSpPr>
            <p:nvPr/>
          </p:nvSpPr>
          <p:spPr bwMode="auto">
            <a:xfrm>
              <a:off x="2771800" y="386104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NEW MEXICO</a:t>
              </a:r>
              <a:endParaRPr lang="en-US" sz="525" b="1" dirty="0">
                <a:solidFill>
                  <a:prstClr val="black"/>
                </a:solidFill>
              </a:endParaRPr>
            </a:p>
          </p:txBody>
        </p:sp>
        <p:sp>
          <p:nvSpPr>
            <p:cNvPr id="74" name="Text Box 5"/>
            <p:cNvSpPr txBox="1">
              <a:spLocks noChangeArrowheads="1"/>
            </p:cNvSpPr>
            <p:nvPr/>
          </p:nvSpPr>
          <p:spPr bwMode="auto">
            <a:xfrm>
              <a:off x="3851920" y="458112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TEXAS</a:t>
              </a:r>
              <a:endParaRPr lang="en-US" sz="525" b="1" dirty="0">
                <a:solidFill>
                  <a:prstClr val="black"/>
                </a:solidFill>
              </a:endParaRPr>
            </a:p>
          </p:txBody>
        </p:sp>
        <p:sp>
          <p:nvSpPr>
            <p:cNvPr id="75" name="Text Box 5"/>
            <p:cNvSpPr txBox="1">
              <a:spLocks noChangeArrowheads="1"/>
            </p:cNvSpPr>
            <p:nvPr/>
          </p:nvSpPr>
          <p:spPr bwMode="auto">
            <a:xfrm>
              <a:off x="2915816" y="3068960"/>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COLORADO</a:t>
              </a:r>
              <a:endParaRPr lang="en-US" sz="525" b="1" dirty="0">
                <a:solidFill>
                  <a:prstClr val="black"/>
                </a:solidFill>
              </a:endParaRPr>
            </a:p>
          </p:txBody>
        </p:sp>
        <p:sp>
          <p:nvSpPr>
            <p:cNvPr id="76" name="Text Box 5"/>
            <p:cNvSpPr txBox="1">
              <a:spLocks noChangeArrowheads="1"/>
            </p:cNvSpPr>
            <p:nvPr/>
          </p:nvSpPr>
          <p:spPr bwMode="auto">
            <a:xfrm>
              <a:off x="1763688" y="1988840"/>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IDAHO</a:t>
              </a:r>
              <a:endParaRPr lang="en-US" sz="525" b="1" dirty="0">
                <a:solidFill>
                  <a:prstClr val="black"/>
                </a:solidFill>
              </a:endParaRPr>
            </a:p>
          </p:txBody>
        </p:sp>
        <p:sp>
          <p:nvSpPr>
            <p:cNvPr id="77" name="Text Box 5"/>
            <p:cNvSpPr txBox="1">
              <a:spLocks noChangeArrowheads="1"/>
            </p:cNvSpPr>
            <p:nvPr/>
          </p:nvSpPr>
          <p:spPr bwMode="auto">
            <a:xfrm>
              <a:off x="2555776" y="148478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MONTANA</a:t>
              </a:r>
              <a:endParaRPr lang="en-US" sz="525" b="1" dirty="0">
                <a:solidFill>
                  <a:prstClr val="black"/>
                </a:solidFill>
              </a:endParaRPr>
            </a:p>
          </p:txBody>
        </p:sp>
        <p:sp>
          <p:nvSpPr>
            <p:cNvPr id="78" name="Text Box 5"/>
            <p:cNvSpPr txBox="1">
              <a:spLocks noChangeArrowheads="1"/>
            </p:cNvSpPr>
            <p:nvPr/>
          </p:nvSpPr>
          <p:spPr bwMode="auto">
            <a:xfrm>
              <a:off x="2699792" y="220486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WYOMING</a:t>
              </a:r>
              <a:endParaRPr lang="en-US" sz="525" b="1" dirty="0">
                <a:solidFill>
                  <a:prstClr val="black"/>
                </a:solidFill>
              </a:endParaRPr>
            </a:p>
          </p:txBody>
        </p:sp>
        <p:sp>
          <p:nvSpPr>
            <p:cNvPr id="79" name="Text Box 5"/>
            <p:cNvSpPr txBox="1">
              <a:spLocks noChangeArrowheads="1"/>
            </p:cNvSpPr>
            <p:nvPr/>
          </p:nvSpPr>
          <p:spPr bwMode="auto">
            <a:xfrm>
              <a:off x="3707904" y="148478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NORTH DAKOTA</a:t>
              </a:r>
              <a:endParaRPr lang="en-US" sz="525" b="1" dirty="0">
                <a:solidFill>
                  <a:prstClr val="black"/>
                </a:solidFill>
              </a:endParaRPr>
            </a:p>
          </p:txBody>
        </p:sp>
        <p:sp>
          <p:nvSpPr>
            <p:cNvPr id="80" name="Text Box 5"/>
            <p:cNvSpPr txBox="1">
              <a:spLocks noChangeArrowheads="1"/>
            </p:cNvSpPr>
            <p:nvPr/>
          </p:nvSpPr>
          <p:spPr bwMode="auto">
            <a:xfrm>
              <a:off x="3747070" y="206084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SOUTH DAKOTA</a:t>
              </a:r>
              <a:endParaRPr lang="en-US" sz="525" b="1" dirty="0">
                <a:solidFill>
                  <a:prstClr val="black"/>
                </a:solidFill>
              </a:endParaRPr>
            </a:p>
          </p:txBody>
        </p:sp>
        <p:sp>
          <p:nvSpPr>
            <p:cNvPr id="81" name="Text Box 5"/>
            <p:cNvSpPr txBox="1">
              <a:spLocks noChangeArrowheads="1"/>
            </p:cNvSpPr>
            <p:nvPr/>
          </p:nvSpPr>
          <p:spPr bwMode="auto">
            <a:xfrm>
              <a:off x="3779912" y="256490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NEBRASKA</a:t>
              </a:r>
              <a:endParaRPr lang="en-US" sz="525" b="1" dirty="0">
                <a:solidFill>
                  <a:prstClr val="black"/>
                </a:solidFill>
              </a:endParaRPr>
            </a:p>
          </p:txBody>
        </p:sp>
        <p:sp>
          <p:nvSpPr>
            <p:cNvPr id="82" name="Text Box 5"/>
            <p:cNvSpPr txBox="1">
              <a:spLocks noChangeArrowheads="1"/>
            </p:cNvSpPr>
            <p:nvPr/>
          </p:nvSpPr>
          <p:spPr bwMode="auto">
            <a:xfrm>
              <a:off x="3995936" y="3212976"/>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KANSAS</a:t>
              </a:r>
              <a:endParaRPr lang="en-US" sz="525" b="1" dirty="0">
                <a:solidFill>
                  <a:prstClr val="black"/>
                </a:solidFill>
              </a:endParaRPr>
            </a:p>
          </p:txBody>
        </p:sp>
        <p:sp>
          <p:nvSpPr>
            <p:cNvPr id="83" name="Text Box 5"/>
            <p:cNvSpPr txBox="1">
              <a:spLocks noChangeArrowheads="1"/>
            </p:cNvSpPr>
            <p:nvPr/>
          </p:nvSpPr>
          <p:spPr bwMode="auto">
            <a:xfrm>
              <a:off x="4139952" y="3789040"/>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OKLAHOMA</a:t>
              </a:r>
              <a:endParaRPr lang="en-US" sz="525" b="1" dirty="0">
                <a:solidFill>
                  <a:prstClr val="black"/>
                </a:solidFill>
              </a:endParaRPr>
            </a:p>
          </p:txBody>
        </p:sp>
        <p:sp>
          <p:nvSpPr>
            <p:cNvPr id="84" name="Text Box 5"/>
            <p:cNvSpPr txBox="1">
              <a:spLocks noChangeArrowheads="1"/>
            </p:cNvSpPr>
            <p:nvPr/>
          </p:nvSpPr>
          <p:spPr bwMode="auto">
            <a:xfrm>
              <a:off x="4932040" y="386104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ARKANSAS</a:t>
              </a:r>
              <a:endParaRPr lang="en-US" sz="525" b="1" dirty="0">
                <a:solidFill>
                  <a:prstClr val="black"/>
                </a:solidFill>
              </a:endParaRPr>
            </a:p>
          </p:txBody>
        </p:sp>
        <p:sp>
          <p:nvSpPr>
            <p:cNvPr id="85" name="Text Box 5"/>
            <p:cNvSpPr txBox="1">
              <a:spLocks noChangeArrowheads="1"/>
            </p:cNvSpPr>
            <p:nvPr/>
          </p:nvSpPr>
          <p:spPr bwMode="auto">
            <a:xfrm>
              <a:off x="5076056" y="4797152"/>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LOUISIANA</a:t>
              </a:r>
              <a:endParaRPr lang="en-US" sz="525" b="1" dirty="0">
                <a:solidFill>
                  <a:prstClr val="black"/>
                </a:solidFill>
              </a:endParaRPr>
            </a:p>
          </p:txBody>
        </p:sp>
        <p:sp>
          <p:nvSpPr>
            <p:cNvPr id="86" name="Text Box 5"/>
            <p:cNvSpPr txBox="1">
              <a:spLocks noChangeArrowheads="1"/>
            </p:cNvSpPr>
            <p:nvPr/>
          </p:nvSpPr>
          <p:spPr bwMode="auto">
            <a:xfrm>
              <a:off x="5331248" y="458112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MISSISSIPPI</a:t>
              </a:r>
              <a:endParaRPr lang="en-US" sz="525" b="1" dirty="0">
                <a:solidFill>
                  <a:prstClr val="black"/>
                </a:solidFill>
              </a:endParaRPr>
            </a:p>
          </p:txBody>
        </p:sp>
        <p:sp>
          <p:nvSpPr>
            <p:cNvPr id="87" name="Text Box 5"/>
            <p:cNvSpPr txBox="1">
              <a:spLocks noChangeArrowheads="1"/>
            </p:cNvSpPr>
            <p:nvPr/>
          </p:nvSpPr>
          <p:spPr bwMode="auto">
            <a:xfrm>
              <a:off x="5796136" y="3710767"/>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TENNESSEE</a:t>
              </a:r>
              <a:endParaRPr lang="en-US" sz="525" b="1" dirty="0">
                <a:solidFill>
                  <a:prstClr val="black"/>
                </a:solidFill>
              </a:endParaRPr>
            </a:p>
          </p:txBody>
        </p:sp>
        <p:sp>
          <p:nvSpPr>
            <p:cNvPr id="88" name="Text Box 5"/>
            <p:cNvSpPr txBox="1">
              <a:spLocks noChangeArrowheads="1"/>
            </p:cNvSpPr>
            <p:nvPr/>
          </p:nvSpPr>
          <p:spPr bwMode="auto">
            <a:xfrm>
              <a:off x="5853121" y="4244829"/>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ALABAMA</a:t>
              </a:r>
              <a:endParaRPr lang="en-US" sz="525" b="1" dirty="0">
                <a:solidFill>
                  <a:prstClr val="black"/>
                </a:solidFill>
              </a:endParaRPr>
            </a:p>
          </p:txBody>
        </p:sp>
        <p:sp>
          <p:nvSpPr>
            <p:cNvPr id="89" name="Text Box 5"/>
            <p:cNvSpPr txBox="1">
              <a:spLocks noChangeArrowheads="1"/>
            </p:cNvSpPr>
            <p:nvPr/>
          </p:nvSpPr>
          <p:spPr bwMode="auto">
            <a:xfrm>
              <a:off x="6387184" y="4246155"/>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GEORGIA</a:t>
              </a:r>
              <a:endParaRPr lang="en-US" sz="525" b="1" dirty="0">
                <a:solidFill>
                  <a:prstClr val="black"/>
                </a:solidFill>
              </a:endParaRPr>
            </a:p>
          </p:txBody>
        </p:sp>
        <p:sp>
          <p:nvSpPr>
            <p:cNvPr id="90" name="Text Box 5"/>
            <p:cNvSpPr txBox="1">
              <a:spLocks noChangeArrowheads="1"/>
            </p:cNvSpPr>
            <p:nvPr/>
          </p:nvSpPr>
          <p:spPr bwMode="auto">
            <a:xfrm>
              <a:off x="6833781" y="5114172"/>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FLORIDA</a:t>
              </a:r>
              <a:endParaRPr lang="en-US" sz="525" b="1" dirty="0">
                <a:solidFill>
                  <a:prstClr val="black"/>
                </a:solidFill>
              </a:endParaRPr>
            </a:p>
          </p:txBody>
        </p:sp>
        <p:sp>
          <p:nvSpPr>
            <p:cNvPr id="91" name="Text Box 5"/>
            <p:cNvSpPr txBox="1">
              <a:spLocks noChangeArrowheads="1"/>
            </p:cNvSpPr>
            <p:nvPr/>
          </p:nvSpPr>
          <p:spPr bwMode="auto">
            <a:xfrm>
              <a:off x="6795348" y="3875096"/>
              <a:ext cx="896937" cy="338555"/>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SOUTH</a:t>
              </a:r>
              <a:br>
                <a:rPr lang="de-DE" sz="525" b="1" dirty="0">
                  <a:solidFill>
                    <a:prstClr val="black"/>
                  </a:solidFill>
                </a:rPr>
              </a:br>
              <a:r>
                <a:rPr lang="de-DE" sz="525" b="1" dirty="0">
                  <a:solidFill>
                    <a:prstClr val="black"/>
                  </a:solidFill>
                </a:rPr>
                <a:t>CAROLINA</a:t>
              </a:r>
              <a:endParaRPr lang="en-US" sz="525" b="1" dirty="0">
                <a:solidFill>
                  <a:prstClr val="black"/>
                </a:solidFill>
              </a:endParaRPr>
            </a:p>
          </p:txBody>
        </p:sp>
        <p:sp>
          <p:nvSpPr>
            <p:cNvPr id="92" name="Text Box 5"/>
            <p:cNvSpPr txBox="1">
              <a:spLocks noChangeArrowheads="1"/>
            </p:cNvSpPr>
            <p:nvPr/>
          </p:nvSpPr>
          <p:spPr bwMode="auto">
            <a:xfrm>
              <a:off x="6963652" y="3518612"/>
              <a:ext cx="896937" cy="338555"/>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NORTH</a:t>
              </a:r>
              <a:br>
                <a:rPr lang="de-DE" sz="525" b="1" dirty="0">
                  <a:solidFill>
                    <a:prstClr val="black"/>
                  </a:solidFill>
                </a:rPr>
              </a:br>
              <a:r>
                <a:rPr lang="de-DE" sz="525" b="1" dirty="0">
                  <a:solidFill>
                    <a:prstClr val="black"/>
                  </a:solidFill>
                </a:rPr>
                <a:t>CAROLINA</a:t>
              </a:r>
              <a:endParaRPr lang="en-US" sz="525" b="1" dirty="0">
                <a:solidFill>
                  <a:prstClr val="black"/>
                </a:solidFill>
              </a:endParaRPr>
            </a:p>
          </p:txBody>
        </p:sp>
        <p:sp>
          <p:nvSpPr>
            <p:cNvPr id="93" name="Text Box 5"/>
            <p:cNvSpPr txBox="1">
              <a:spLocks noChangeArrowheads="1"/>
            </p:cNvSpPr>
            <p:nvPr/>
          </p:nvSpPr>
          <p:spPr bwMode="auto">
            <a:xfrm>
              <a:off x="6964976" y="3225736"/>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VIRGINIA</a:t>
              </a:r>
              <a:endParaRPr lang="en-US" sz="525" b="1" dirty="0">
                <a:solidFill>
                  <a:prstClr val="black"/>
                </a:solidFill>
              </a:endParaRPr>
            </a:p>
          </p:txBody>
        </p:sp>
        <p:sp>
          <p:nvSpPr>
            <p:cNvPr id="94" name="Text Box 5"/>
            <p:cNvSpPr txBox="1">
              <a:spLocks noChangeArrowheads="1"/>
            </p:cNvSpPr>
            <p:nvPr/>
          </p:nvSpPr>
          <p:spPr bwMode="auto">
            <a:xfrm>
              <a:off x="4883060" y="3306577"/>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MISSOURI</a:t>
              </a:r>
              <a:endParaRPr lang="en-US" sz="525" b="1" dirty="0">
                <a:solidFill>
                  <a:prstClr val="black"/>
                </a:solidFill>
              </a:endParaRPr>
            </a:p>
          </p:txBody>
        </p:sp>
        <p:sp>
          <p:nvSpPr>
            <p:cNvPr id="95" name="Text Box 5"/>
            <p:cNvSpPr txBox="1">
              <a:spLocks noChangeArrowheads="1"/>
            </p:cNvSpPr>
            <p:nvPr/>
          </p:nvSpPr>
          <p:spPr bwMode="auto">
            <a:xfrm>
              <a:off x="4725358" y="2544577"/>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IOWA</a:t>
              </a:r>
              <a:endParaRPr lang="en-US" sz="525" b="1" dirty="0">
                <a:solidFill>
                  <a:prstClr val="black"/>
                </a:solidFill>
              </a:endParaRPr>
            </a:p>
          </p:txBody>
        </p:sp>
        <p:sp>
          <p:nvSpPr>
            <p:cNvPr id="96" name="Text Box 5"/>
            <p:cNvSpPr txBox="1">
              <a:spLocks noChangeArrowheads="1"/>
            </p:cNvSpPr>
            <p:nvPr/>
          </p:nvSpPr>
          <p:spPr bwMode="auto">
            <a:xfrm>
              <a:off x="4567658" y="179052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MINNESOTA</a:t>
              </a:r>
              <a:endParaRPr lang="en-US" sz="525" b="1" dirty="0">
                <a:solidFill>
                  <a:prstClr val="black"/>
                </a:solidFill>
              </a:endParaRPr>
            </a:p>
          </p:txBody>
        </p:sp>
        <p:sp>
          <p:nvSpPr>
            <p:cNvPr id="97" name="Text Box 5"/>
            <p:cNvSpPr txBox="1">
              <a:spLocks noChangeArrowheads="1"/>
            </p:cNvSpPr>
            <p:nvPr/>
          </p:nvSpPr>
          <p:spPr bwMode="auto">
            <a:xfrm>
              <a:off x="5157380" y="1958831"/>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WISCONSIN</a:t>
              </a:r>
              <a:endParaRPr lang="en-US" sz="525" b="1" dirty="0">
                <a:solidFill>
                  <a:prstClr val="black"/>
                </a:solidFill>
              </a:endParaRPr>
            </a:p>
          </p:txBody>
        </p:sp>
        <p:sp>
          <p:nvSpPr>
            <p:cNvPr id="98" name="Text Box 5"/>
            <p:cNvSpPr txBox="1">
              <a:spLocks noChangeArrowheads="1"/>
            </p:cNvSpPr>
            <p:nvPr/>
          </p:nvSpPr>
          <p:spPr bwMode="auto">
            <a:xfrm>
              <a:off x="5317732" y="288250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ILLINOIS</a:t>
              </a:r>
              <a:endParaRPr lang="en-US" sz="525" b="1" dirty="0">
                <a:solidFill>
                  <a:prstClr val="black"/>
                </a:solidFill>
              </a:endParaRPr>
            </a:p>
          </p:txBody>
        </p:sp>
        <p:sp>
          <p:nvSpPr>
            <p:cNvPr id="99" name="Text Box 5"/>
            <p:cNvSpPr txBox="1">
              <a:spLocks noChangeArrowheads="1"/>
            </p:cNvSpPr>
            <p:nvPr/>
          </p:nvSpPr>
          <p:spPr bwMode="auto">
            <a:xfrm>
              <a:off x="5788185" y="285202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INDIANA</a:t>
              </a:r>
              <a:endParaRPr lang="en-US" sz="525" b="1" dirty="0">
                <a:solidFill>
                  <a:prstClr val="black"/>
                </a:solidFill>
              </a:endParaRPr>
            </a:p>
          </p:txBody>
        </p:sp>
        <p:sp>
          <p:nvSpPr>
            <p:cNvPr id="100" name="Text Box 5"/>
            <p:cNvSpPr txBox="1">
              <a:spLocks noChangeArrowheads="1"/>
            </p:cNvSpPr>
            <p:nvPr/>
          </p:nvSpPr>
          <p:spPr bwMode="auto">
            <a:xfrm>
              <a:off x="6036002" y="3338379"/>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KENTUCKY</a:t>
              </a:r>
              <a:endParaRPr lang="en-US" sz="525" b="1" dirty="0">
                <a:solidFill>
                  <a:prstClr val="black"/>
                </a:solidFill>
              </a:endParaRPr>
            </a:p>
          </p:txBody>
        </p:sp>
        <p:sp>
          <p:nvSpPr>
            <p:cNvPr id="101" name="Text Box 5"/>
            <p:cNvSpPr txBox="1">
              <a:spLocks noChangeArrowheads="1"/>
            </p:cNvSpPr>
            <p:nvPr/>
          </p:nvSpPr>
          <p:spPr bwMode="auto">
            <a:xfrm>
              <a:off x="5965766" y="2290133"/>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MICHIGAN</a:t>
              </a:r>
              <a:endParaRPr lang="en-US" sz="525" b="1" dirty="0">
                <a:solidFill>
                  <a:prstClr val="black"/>
                </a:solidFill>
              </a:endParaRPr>
            </a:p>
          </p:txBody>
        </p:sp>
        <p:sp>
          <p:nvSpPr>
            <p:cNvPr id="102" name="Text Box 5"/>
            <p:cNvSpPr txBox="1">
              <a:spLocks noChangeArrowheads="1"/>
            </p:cNvSpPr>
            <p:nvPr/>
          </p:nvSpPr>
          <p:spPr bwMode="auto">
            <a:xfrm>
              <a:off x="6961004" y="2529997"/>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PENNSYLVANIA</a:t>
              </a:r>
              <a:endParaRPr lang="en-US" sz="525" b="1" dirty="0">
                <a:solidFill>
                  <a:prstClr val="black"/>
                </a:solidFill>
              </a:endParaRPr>
            </a:p>
          </p:txBody>
        </p:sp>
        <p:sp>
          <p:nvSpPr>
            <p:cNvPr id="103" name="Text Box 5"/>
            <p:cNvSpPr txBox="1">
              <a:spLocks noChangeArrowheads="1"/>
            </p:cNvSpPr>
            <p:nvPr/>
          </p:nvSpPr>
          <p:spPr bwMode="auto">
            <a:xfrm>
              <a:off x="6254665" y="2777811"/>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OHIO</a:t>
              </a:r>
              <a:endParaRPr lang="en-US" sz="525" b="1" dirty="0">
                <a:solidFill>
                  <a:prstClr val="black"/>
                </a:solidFill>
              </a:endParaRPr>
            </a:p>
          </p:txBody>
        </p:sp>
        <p:sp>
          <p:nvSpPr>
            <p:cNvPr id="104" name="Text Box 5"/>
            <p:cNvSpPr txBox="1">
              <a:spLocks noChangeArrowheads="1"/>
            </p:cNvSpPr>
            <p:nvPr/>
          </p:nvSpPr>
          <p:spPr bwMode="auto">
            <a:xfrm>
              <a:off x="7202195" y="2095323"/>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NEW YORK</a:t>
              </a:r>
              <a:endParaRPr lang="en-US" sz="525" b="1" dirty="0">
                <a:solidFill>
                  <a:prstClr val="black"/>
                </a:solidFill>
              </a:endParaRPr>
            </a:p>
          </p:txBody>
        </p:sp>
        <p:sp>
          <p:nvSpPr>
            <p:cNvPr id="105" name="Text Box 5"/>
            <p:cNvSpPr txBox="1">
              <a:spLocks noChangeArrowheads="1"/>
            </p:cNvSpPr>
            <p:nvPr/>
          </p:nvSpPr>
          <p:spPr bwMode="auto">
            <a:xfrm>
              <a:off x="7990701" y="1349225"/>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MAINE</a:t>
              </a:r>
              <a:endParaRPr lang="en-US" sz="525" b="1" dirty="0">
                <a:solidFill>
                  <a:prstClr val="black"/>
                </a:solidFill>
              </a:endParaRPr>
            </a:p>
          </p:txBody>
        </p:sp>
        <p:sp>
          <p:nvSpPr>
            <p:cNvPr id="106" name="Text Box 5"/>
            <p:cNvSpPr txBox="1">
              <a:spLocks noChangeArrowheads="1"/>
            </p:cNvSpPr>
            <p:nvPr/>
          </p:nvSpPr>
          <p:spPr bwMode="auto">
            <a:xfrm>
              <a:off x="6568745" y="3012373"/>
              <a:ext cx="896937" cy="338555"/>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WEST </a:t>
              </a:r>
              <a:r>
                <a:rPr lang="en-US" sz="525" b="1" dirty="0">
                  <a:solidFill>
                    <a:prstClr val="black"/>
                  </a:solidFill>
                </a:rPr>
                <a:t/>
              </a:r>
              <a:br>
                <a:rPr lang="en-US" sz="525" b="1" dirty="0">
                  <a:solidFill>
                    <a:prstClr val="black"/>
                  </a:solidFill>
                </a:rPr>
              </a:br>
              <a:r>
                <a:rPr lang="en-US" sz="525" b="1" dirty="0">
                  <a:solidFill>
                    <a:prstClr val="black"/>
                  </a:solidFill>
                </a:rPr>
                <a:t>VIRGINIA</a:t>
              </a:r>
              <a:endParaRPr lang="de-DE" sz="525" b="1" dirty="0">
                <a:solidFill>
                  <a:prstClr val="black"/>
                </a:solidFill>
              </a:endParaRPr>
            </a:p>
          </p:txBody>
        </p:sp>
        <p:sp>
          <p:nvSpPr>
            <p:cNvPr id="107" name="Text Box 5"/>
            <p:cNvSpPr txBox="1">
              <a:spLocks noChangeArrowheads="1"/>
            </p:cNvSpPr>
            <p:nvPr/>
          </p:nvSpPr>
          <p:spPr bwMode="auto">
            <a:xfrm>
              <a:off x="8056963" y="3347655"/>
              <a:ext cx="896937" cy="338555"/>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WASHINGTON D.C.</a:t>
              </a:r>
            </a:p>
          </p:txBody>
        </p:sp>
        <p:sp>
          <p:nvSpPr>
            <p:cNvPr id="108" name="Text Box 5"/>
            <p:cNvSpPr txBox="1">
              <a:spLocks noChangeArrowheads="1"/>
            </p:cNvSpPr>
            <p:nvPr/>
          </p:nvSpPr>
          <p:spPr bwMode="auto">
            <a:xfrm>
              <a:off x="8010583" y="3189951"/>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MARYLAND</a:t>
              </a:r>
            </a:p>
          </p:txBody>
        </p:sp>
        <p:sp>
          <p:nvSpPr>
            <p:cNvPr id="109" name="Text Box 5"/>
            <p:cNvSpPr txBox="1">
              <a:spLocks noChangeArrowheads="1"/>
            </p:cNvSpPr>
            <p:nvPr/>
          </p:nvSpPr>
          <p:spPr bwMode="auto">
            <a:xfrm>
              <a:off x="8003954" y="3032251"/>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DELAWARE</a:t>
              </a:r>
            </a:p>
          </p:txBody>
        </p:sp>
        <p:sp>
          <p:nvSpPr>
            <p:cNvPr id="110" name="Text Box 5"/>
            <p:cNvSpPr txBox="1">
              <a:spLocks noChangeArrowheads="1"/>
            </p:cNvSpPr>
            <p:nvPr/>
          </p:nvSpPr>
          <p:spPr bwMode="auto">
            <a:xfrm>
              <a:off x="8072134" y="2755280"/>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NEW JERSEY</a:t>
              </a:r>
            </a:p>
          </p:txBody>
        </p:sp>
        <p:sp>
          <p:nvSpPr>
            <p:cNvPr id="111" name="Text Box 5"/>
            <p:cNvSpPr txBox="1">
              <a:spLocks noChangeArrowheads="1"/>
            </p:cNvSpPr>
            <p:nvPr/>
          </p:nvSpPr>
          <p:spPr bwMode="auto">
            <a:xfrm>
              <a:off x="8247063" y="2438555"/>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CONNECTICUT</a:t>
              </a:r>
            </a:p>
          </p:txBody>
        </p:sp>
        <p:sp>
          <p:nvSpPr>
            <p:cNvPr id="112" name="Text Box 5"/>
            <p:cNvSpPr txBox="1">
              <a:spLocks noChangeArrowheads="1"/>
            </p:cNvSpPr>
            <p:nvPr/>
          </p:nvSpPr>
          <p:spPr bwMode="auto">
            <a:xfrm>
              <a:off x="8305373" y="2288803"/>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RHODE ISLAND</a:t>
              </a:r>
            </a:p>
          </p:txBody>
        </p:sp>
        <p:sp>
          <p:nvSpPr>
            <p:cNvPr id="113" name="Text Box 5"/>
            <p:cNvSpPr txBox="1">
              <a:spLocks noChangeArrowheads="1"/>
            </p:cNvSpPr>
            <p:nvPr/>
          </p:nvSpPr>
          <p:spPr bwMode="auto">
            <a:xfrm>
              <a:off x="7082198" y="1510900"/>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MASSACHUSETTS</a:t>
              </a:r>
            </a:p>
          </p:txBody>
        </p:sp>
        <p:sp>
          <p:nvSpPr>
            <p:cNvPr id="114" name="Text Box 5"/>
            <p:cNvSpPr txBox="1">
              <a:spLocks noChangeArrowheads="1"/>
            </p:cNvSpPr>
            <p:nvPr/>
          </p:nvSpPr>
          <p:spPr bwMode="auto">
            <a:xfrm>
              <a:off x="7147135" y="1130563"/>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NEW HAMPSHIRE</a:t>
              </a:r>
            </a:p>
          </p:txBody>
        </p:sp>
        <p:sp>
          <p:nvSpPr>
            <p:cNvPr id="115" name="Text Box 5"/>
            <p:cNvSpPr txBox="1">
              <a:spLocks noChangeArrowheads="1"/>
            </p:cNvSpPr>
            <p:nvPr/>
          </p:nvSpPr>
          <p:spPr bwMode="auto">
            <a:xfrm>
              <a:off x="7196167" y="1306816"/>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VERMONT</a:t>
              </a:r>
            </a:p>
          </p:txBody>
        </p:sp>
        <p:sp>
          <p:nvSpPr>
            <p:cNvPr id="138" name="Text Box 5"/>
            <p:cNvSpPr txBox="1">
              <a:spLocks noChangeArrowheads="1"/>
            </p:cNvSpPr>
            <p:nvPr/>
          </p:nvSpPr>
          <p:spPr bwMode="auto">
            <a:xfrm>
              <a:off x="1114711" y="5138517"/>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ALASKA</a:t>
              </a:r>
            </a:p>
          </p:txBody>
        </p:sp>
        <p:sp>
          <p:nvSpPr>
            <p:cNvPr id="139" name="Text Box 5"/>
            <p:cNvSpPr txBox="1">
              <a:spLocks noChangeArrowheads="1"/>
            </p:cNvSpPr>
            <p:nvPr/>
          </p:nvSpPr>
          <p:spPr bwMode="auto">
            <a:xfrm>
              <a:off x="2388244" y="5608969"/>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KAUAI</a:t>
              </a:r>
            </a:p>
          </p:txBody>
        </p:sp>
        <p:sp>
          <p:nvSpPr>
            <p:cNvPr id="140" name="Text Box 5"/>
            <p:cNvSpPr txBox="1">
              <a:spLocks noChangeArrowheads="1"/>
            </p:cNvSpPr>
            <p:nvPr/>
          </p:nvSpPr>
          <p:spPr bwMode="auto">
            <a:xfrm>
              <a:off x="2755329" y="5697759"/>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OAHU</a:t>
              </a:r>
            </a:p>
          </p:txBody>
        </p:sp>
        <p:sp>
          <p:nvSpPr>
            <p:cNvPr id="141" name="Text Box 5"/>
            <p:cNvSpPr txBox="1">
              <a:spLocks noChangeArrowheads="1"/>
            </p:cNvSpPr>
            <p:nvPr/>
          </p:nvSpPr>
          <p:spPr bwMode="auto">
            <a:xfrm>
              <a:off x="3217830" y="5396935"/>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MOLOKAI</a:t>
              </a:r>
            </a:p>
          </p:txBody>
        </p:sp>
        <p:sp>
          <p:nvSpPr>
            <p:cNvPr id="142" name="Text Box 5"/>
            <p:cNvSpPr txBox="1">
              <a:spLocks noChangeArrowheads="1"/>
            </p:cNvSpPr>
            <p:nvPr/>
          </p:nvSpPr>
          <p:spPr bwMode="auto">
            <a:xfrm>
              <a:off x="3076032" y="6026412"/>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HAWAII</a:t>
              </a:r>
            </a:p>
          </p:txBody>
        </p:sp>
      </p:grpSp>
      <p:grpSp>
        <p:nvGrpSpPr>
          <p:cNvPr id="147" name="Lines"/>
          <p:cNvGrpSpPr/>
          <p:nvPr/>
        </p:nvGrpSpPr>
        <p:grpSpPr>
          <a:xfrm>
            <a:off x="3314700" y="1842219"/>
            <a:ext cx="4161515" cy="3557215"/>
            <a:chOff x="2895600" y="1313290"/>
            <a:chExt cx="5548686" cy="4742953"/>
          </a:xfrm>
        </p:grpSpPr>
        <p:sp>
          <p:nvSpPr>
            <p:cNvPr id="118" name="Line 57"/>
            <p:cNvSpPr>
              <a:spLocks noChangeShapeType="1"/>
            </p:cNvSpPr>
            <p:nvPr/>
          </p:nvSpPr>
          <p:spPr bwMode="auto">
            <a:xfrm>
              <a:off x="7761030" y="1685568"/>
              <a:ext cx="253885" cy="469235"/>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19" name="Line 57"/>
            <p:cNvSpPr>
              <a:spLocks noChangeShapeType="1"/>
            </p:cNvSpPr>
            <p:nvPr/>
          </p:nvSpPr>
          <p:spPr bwMode="auto">
            <a:xfrm>
              <a:off x="7822964" y="1478943"/>
              <a:ext cx="233033" cy="430695"/>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0" name="Line 57"/>
            <p:cNvSpPr>
              <a:spLocks noChangeShapeType="1"/>
            </p:cNvSpPr>
            <p:nvPr/>
          </p:nvSpPr>
          <p:spPr bwMode="auto">
            <a:xfrm>
              <a:off x="7943559" y="1313290"/>
              <a:ext cx="233033" cy="430695"/>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1" name="Line 57"/>
            <p:cNvSpPr>
              <a:spLocks noChangeShapeType="1"/>
            </p:cNvSpPr>
            <p:nvPr/>
          </p:nvSpPr>
          <p:spPr bwMode="auto">
            <a:xfrm>
              <a:off x="7643086" y="2982957"/>
              <a:ext cx="459293" cy="404300"/>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3" name="Line 57"/>
            <p:cNvSpPr>
              <a:spLocks noChangeShapeType="1"/>
            </p:cNvSpPr>
            <p:nvPr/>
          </p:nvSpPr>
          <p:spPr bwMode="auto">
            <a:xfrm>
              <a:off x="7739827" y="2944526"/>
              <a:ext cx="418211" cy="331411"/>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4" name="Line 57"/>
            <p:cNvSpPr>
              <a:spLocks noChangeShapeType="1"/>
            </p:cNvSpPr>
            <p:nvPr/>
          </p:nvSpPr>
          <p:spPr bwMode="auto">
            <a:xfrm>
              <a:off x="7828616" y="2906096"/>
              <a:ext cx="353276" cy="194914"/>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5" name="Line 57"/>
            <p:cNvSpPr>
              <a:spLocks noChangeShapeType="1"/>
            </p:cNvSpPr>
            <p:nvPr/>
          </p:nvSpPr>
          <p:spPr bwMode="auto">
            <a:xfrm>
              <a:off x="7941260" y="2684785"/>
              <a:ext cx="280389" cy="13792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6" name="Line 57"/>
            <p:cNvSpPr>
              <a:spLocks noChangeShapeType="1"/>
            </p:cNvSpPr>
            <p:nvPr/>
          </p:nvSpPr>
          <p:spPr bwMode="auto">
            <a:xfrm>
              <a:off x="8125465" y="2360107"/>
              <a:ext cx="280389" cy="13792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7" name="Line 57"/>
            <p:cNvSpPr>
              <a:spLocks noChangeShapeType="1"/>
            </p:cNvSpPr>
            <p:nvPr/>
          </p:nvSpPr>
          <p:spPr bwMode="auto">
            <a:xfrm>
              <a:off x="8269914" y="2297822"/>
              <a:ext cx="174372" cy="95521"/>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43" name="Line 57"/>
            <p:cNvSpPr>
              <a:spLocks noChangeShapeType="1"/>
            </p:cNvSpPr>
            <p:nvPr/>
          </p:nvSpPr>
          <p:spPr bwMode="auto">
            <a:xfrm flipH="1">
              <a:off x="2895600" y="5542059"/>
              <a:ext cx="46382" cy="8083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44" name="Line 57"/>
            <p:cNvSpPr>
              <a:spLocks noChangeShapeType="1"/>
            </p:cNvSpPr>
            <p:nvPr/>
          </p:nvSpPr>
          <p:spPr bwMode="auto">
            <a:xfrm flipH="1">
              <a:off x="3207027" y="5638800"/>
              <a:ext cx="46382" cy="8083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45" name="Line 57"/>
            <p:cNvSpPr>
              <a:spLocks noChangeShapeType="1"/>
            </p:cNvSpPr>
            <p:nvPr/>
          </p:nvSpPr>
          <p:spPr bwMode="auto">
            <a:xfrm flipH="1">
              <a:off x="3645674" y="5568563"/>
              <a:ext cx="46382" cy="8083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46" name="Line 57"/>
            <p:cNvSpPr>
              <a:spLocks noChangeShapeType="1"/>
            </p:cNvSpPr>
            <p:nvPr/>
          </p:nvSpPr>
          <p:spPr bwMode="auto">
            <a:xfrm flipH="1">
              <a:off x="3599291" y="5975405"/>
              <a:ext cx="46382" cy="8083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grpSp>
      <p:sp>
        <p:nvSpPr>
          <p:cNvPr id="2" name="Title 1"/>
          <p:cNvSpPr>
            <a:spLocks noGrp="1"/>
          </p:cNvSpPr>
          <p:nvPr>
            <p:ph type="title"/>
          </p:nvPr>
        </p:nvSpPr>
        <p:spPr/>
        <p:txBody>
          <a:bodyPr>
            <a:noAutofit/>
          </a:bodyPr>
          <a:lstStyle/>
          <a:p>
            <a:r>
              <a:rPr lang="en-US" sz="3200" dirty="0"/>
              <a:t>Binder </a:t>
            </a:r>
            <a:r>
              <a:rPr lang="en-US" sz="3200" dirty="0" smtClean="0"/>
              <a:t>Exclusions</a:t>
            </a:r>
            <a:br>
              <a:rPr lang="en-US" sz="3200" dirty="0" smtClean="0"/>
            </a:br>
            <a:r>
              <a:rPr lang="en-US" sz="3200" dirty="0" smtClean="0"/>
              <a:t>(PPA</a:t>
            </a:r>
            <a:r>
              <a:rPr lang="en-US" sz="3200" dirty="0"/>
              <a:t>, REOB, Air Blown Asphalt, Other)</a:t>
            </a:r>
          </a:p>
        </p:txBody>
      </p:sp>
      <p:grpSp>
        <p:nvGrpSpPr>
          <p:cNvPr id="128" name="Legend"/>
          <p:cNvGrpSpPr/>
          <p:nvPr/>
        </p:nvGrpSpPr>
        <p:grpSpPr>
          <a:xfrm>
            <a:off x="7142521" y="4472496"/>
            <a:ext cx="1181024" cy="414607"/>
            <a:chOff x="219509" y="4983480"/>
            <a:chExt cx="1264337" cy="552810"/>
          </a:xfrm>
        </p:grpSpPr>
        <p:sp>
          <p:nvSpPr>
            <p:cNvPr id="133" name="Rechteck 234"/>
            <p:cNvSpPr/>
            <p:nvPr/>
          </p:nvSpPr>
          <p:spPr>
            <a:xfrm>
              <a:off x="219509" y="5060575"/>
              <a:ext cx="137160" cy="137160"/>
            </a:xfrm>
            <a:prstGeom prst="rect">
              <a:avLst/>
            </a:prstGeom>
            <a:solidFill>
              <a:schemeClr val="accent2">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prstClr val="white"/>
                </a:solidFill>
              </a:endParaRPr>
            </a:p>
          </p:txBody>
        </p:sp>
        <p:sp>
          <p:nvSpPr>
            <p:cNvPr id="134" name="Rechteck 235"/>
            <p:cNvSpPr/>
            <p:nvPr/>
          </p:nvSpPr>
          <p:spPr>
            <a:xfrm>
              <a:off x="226195" y="5278242"/>
              <a:ext cx="137160" cy="137160"/>
            </a:xfrm>
            <a:prstGeom prst="rect">
              <a:avLst/>
            </a:prstGeom>
            <a:solidFill>
              <a:schemeClr val="accent1">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prstClr val="white"/>
                </a:solidFill>
              </a:endParaRPr>
            </a:p>
          </p:txBody>
        </p:sp>
        <p:sp>
          <p:nvSpPr>
            <p:cNvPr id="208" name="Textfeld 248"/>
            <p:cNvSpPr txBox="1"/>
            <p:nvPr/>
          </p:nvSpPr>
          <p:spPr>
            <a:xfrm>
              <a:off x="356669" y="5197735"/>
              <a:ext cx="762000" cy="338555"/>
            </a:xfrm>
            <a:prstGeom prst="rect">
              <a:avLst/>
            </a:prstGeom>
            <a:noFill/>
          </p:spPr>
          <p:txBody>
            <a:bodyPr wrap="square" rtlCol="0">
              <a:spAutoFit/>
            </a:bodyPr>
            <a:lstStyle/>
            <a:p>
              <a:pPr fontAlgn="base">
                <a:spcBef>
                  <a:spcPct val="0"/>
                </a:spcBef>
                <a:spcAft>
                  <a:spcPct val="0"/>
                </a:spcAft>
              </a:pPr>
              <a:r>
                <a:rPr lang="en-US" sz="1050" dirty="0">
                  <a:solidFill>
                    <a:prstClr val="black"/>
                  </a:solidFill>
                </a:rPr>
                <a:t>None</a:t>
              </a:r>
            </a:p>
          </p:txBody>
        </p:sp>
        <p:sp>
          <p:nvSpPr>
            <p:cNvPr id="209" name="Textfeld 249"/>
            <p:cNvSpPr txBox="1"/>
            <p:nvPr/>
          </p:nvSpPr>
          <p:spPr>
            <a:xfrm>
              <a:off x="350520" y="4983480"/>
              <a:ext cx="1133326" cy="338555"/>
            </a:xfrm>
            <a:prstGeom prst="rect">
              <a:avLst/>
            </a:prstGeom>
            <a:noFill/>
          </p:spPr>
          <p:txBody>
            <a:bodyPr wrap="square" rtlCol="0">
              <a:spAutoFit/>
            </a:bodyPr>
            <a:lstStyle/>
            <a:p>
              <a:pPr fontAlgn="base">
                <a:spcBef>
                  <a:spcPct val="0"/>
                </a:spcBef>
                <a:spcAft>
                  <a:spcPct val="0"/>
                </a:spcAft>
              </a:pPr>
              <a:r>
                <a:rPr lang="en-US" sz="1050" dirty="0">
                  <a:solidFill>
                    <a:prstClr val="black"/>
                  </a:solidFill>
                </a:rPr>
                <a:t>Exclusion</a:t>
              </a:r>
            </a:p>
          </p:txBody>
        </p:sp>
      </p:grpSp>
      <p:sp>
        <p:nvSpPr>
          <p:cNvPr id="4" name="TextBox 3"/>
          <p:cNvSpPr txBox="1"/>
          <p:nvPr/>
        </p:nvSpPr>
        <p:spPr>
          <a:xfrm>
            <a:off x="-34749" y="1494759"/>
            <a:ext cx="1865120" cy="2608406"/>
          </a:xfrm>
          <a:prstGeom prst="rect">
            <a:avLst/>
          </a:prstGeom>
          <a:noFill/>
        </p:spPr>
        <p:txBody>
          <a:bodyPr wrap="square" rtlCol="0">
            <a:spAutoFit/>
          </a:bodyPr>
          <a:lstStyle/>
          <a:p>
            <a:r>
              <a:rPr lang="en-US" sz="1500" b="1" u="sng" dirty="0"/>
              <a:t>Others</a:t>
            </a:r>
          </a:p>
          <a:p>
            <a:r>
              <a:rPr lang="en-US" sz="1350" dirty="0"/>
              <a:t>-    Motor Oil (5 states).</a:t>
            </a:r>
          </a:p>
          <a:p>
            <a:pPr marL="214313" indent="-214313">
              <a:buFontTx/>
              <a:buChar char="-"/>
            </a:pPr>
            <a:r>
              <a:rPr lang="en-US" sz="1350" dirty="0"/>
              <a:t>Any modifier other than SBR or SBS unless preapproved.</a:t>
            </a:r>
          </a:p>
          <a:p>
            <a:pPr marL="214313" indent="-214313">
              <a:buFontTx/>
              <a:buChar char="-"/>
            </a:pPr>
            <a:r>
              <a:rPr lang="en-US" sz="1350" dirty="0"/>
              <a:t>Fuel oils, other solvents.</a:t>
            </a:r>
          </a:p>
          <a:p>
            <a:pPr marL="214313" indent="-214313">
              <a:buFontTx/>
              <a:buChar char="-"/>
            </a:pPr>
            <a:r>
              <a:rPr lang="en-US" sz="1350" dirty="0"/>
              <a:t>Extenders, fillers, adhesion promoters, reinforcing agents.</a:t>
            </a:r>
          </a:p>
          <a:p>
            <a:pPr marL="214313" indent="-214313">
              <a:buFontTx/>
              <a:buChar char="-"/>
            </a:pPr>
            <a:r>
              <a:rPr lang="en-US" sz="1350" dirty="0"/>
              <a:t>Railcar for PG 64-28NV and 76-22NV</a:t>
            </a:r>
          </a:p>
        </p:txBody>
      </p:sp>
    </p:spTree>
    <p:extLst>
      <p:ext uri="{BB962C8B-B14F-4D97-AF65-F5344CB8AC3E}">
        <p14:creationId xmlns:p14="http://schemas.microsoft.com/office/powerpoint/2010/main" val="51204841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USA"/>
          <p:cNvGrpSpPr/>
          <p:nvPr/>
        </p:nvGrpSpPr>
        <p:grpSpPr>
          <a:xfrm>
            <a:off x="1476189" y="1484785"/>
            <a:ext cx="6228159" cy="3931444"/>
            <a:chOff x="444252" y="836712"/>
            <a:chExt cx="8304212" cy="5241925"/>
          </a:xfrm>
          <a:effectLst>
            <a:outerShdw blurRad="50800" dist="38100" dir="8100000" algn="tr" rotWithShape="0">
              <a:prstClr val="black">
                <a:alpha val="40000"/>
              </a:prstClr>
            </a:outerShdw>
          </a:effectLst>
        </p:grpSpPr>
        <p:sp>
          <p:nvSpPr>
            <p:cNvPr id="172" name="Wyoming"/>
            <p:cNvSpPr>
              <a:spLocks/>
            </p:cNvSpPr>
            <p:nvPr/>
          </p:nvSpPr>
          <p:spPr bwMode="auto">
            <a:xfrm>
              <a:off x="2636589" y="1930500"/>
              <a:ext cx="1074738" cy="890588"/>
            </a:xfrm>
            <a:custGeom>
              <a:avLst/>
              <a:gdLst>
                <a:gd name="T0" fmla="*/ 0 w 677"/>
                <a:gd name="T1" fmla="*/ 485 h 561"/>
                <a:gd name="T2" fmla="*/ 90 w 677"/>
                <a:gd name="T3" fmla="*/ 497 h 561"/>
                <a:gd name="T4" fmla="*/ 95 w 677"/>
                <a:gd name="T5" fmla="*/ 499 h 561"/>
                <a:gd name="T6" fmla="*/ 121 w 677"/>
                <a:gd name="T7" fmla="*/ 502 h 561"/>
                <a:gd name="T8" fmla="*/ 168 w 677"/>
                <a:gd name="T9" fmla="*/ 509 h 561"/>
                <a:gd name="T10" fmla="*/ 254 w 677"/>
                <a:gd name="T11" fmla="*/ 521 h 561"/>
                <a:gd name="T12" fmla="*/ 339 w 677"/>
                <a:gd name="T13" fmla="*/ 530 h 561"/>
                <a:gd name="T14" fmla="*/ 431 w 677"/>
                <a:gd name="T15" fmla="*/ 542 h 561"/>
                <a:gd name="T16" fmla="*/ 526 w 677"/>
                <a:gd name="T17" fmla="*/ 551 h 561"/>
                <a:gd name="T18" fmla="*/ 637 w 677"/>
                <a:gd name="T19" fmla="*/ 561 h 561"/>
                <a:gd name="T20" fmla="*/ 642 w 677"/>
                <a:gd name="T21" fmla="*/ 492 h 561"/>
                <a:gd name="T22" fmla="*/ 646 w 677"/>
                <a:gd name="T23" fmla="*/ 438 h 561"/>
                <a:gd name="T24" fmla="*/ 658 w 677"/>
                <a:gd name="T25" fmla="*/ 317 h 561"/>
                <a:gd name="T26" fmla="*/ 663 w 677"/>
                <a:gd name="T27" fmla="*/ 256 h 561"/>
                <a:gd name="T28" fmla="*/ 670 w 677"/>
                <a:gd name="T29" fmla="*/ 177 h 561"/>
                <a:gd name="T30" fmla="*/ 675 w 677"/>
                <a:gd name="T31" fmla="*/ 125 h 561"/>
                <a:gd name="T32" fmla="*/ 594 w 677"/>
                <a:gd name="T33" fmla="*/ 64 h 561"/>
                <a:gd name="T34" fmla="*/ 523 w 677"/>
                <a:gd name="T35" fmla="*/ 59 h 561"/>
                <a:gd name="T36" fmla="*/ 509 w 677"/>
                <a:gd name="T37" fmla="*/ 57 h 561"/>
                <a:gd name="T38" fmla="*/ 433 w 677"/>
                <a:gd name="T39" fmla="*/ 50 h 561"/>
                <a:gd name="T40" fmla="*/ 414 w 677"/>
                <a:gd name="T41" fmla="*/ 45 h 561"/>
                <a:gd name="T42" fmla="*/ 346 w 677"/>
                <a:gd name="T43" fmla="*/ 38 h 561"/>
                <a:gd name="T44" fmla="*/ 287 w 677"/>
                <a:gd name="T45" fmla="*/ 31 h 561"/>
                <a:gd name="T46" fmla="*/ 249 w 677"/>
                <a:gd name="T47" fmla="*/ 24 h 561"/>
                <a:gd name="T48" fmla="*/ 230 w 677"/>
                <a:gd name="T49" fmla="*/ 21 h 561"/>
                <a:gd name="T50" fmla="*/ 166 w 677"/>
                <a:gd name="T51" fmla="*/ 12 h 561"/>
                <a:gd name="T52" fmla="*/ 149 w 677"/>
                <a:gd name="T53" fmla="*/ 12 h 561"/>
                <a:gd name="T54" fmla="*/ 121 w 677"/>
                <a:gd name="T55" fmla="*/ 7 h 561"/>
                <a:gd name="T56" fmla="*/ 104 w 677"/>
                <a:gd name="T57" fmla="*/ 5 h 561"/>
                <a:gd name="T58" fmla="*/ 78 w 677"/>
                <a:gd name="T59" fmla="*/ 0 h 561"/>
                <a:gd name="T60" fmla="*/ 69 w 677"/>
                <a:gd name="T61" fmla="*/ 64 h 561"/>
                <a:gd name="T62" fmla="*/ 50 w 677"/>
                <a:gd name="T63" fmla="*/ 180 h 561"/>
                <a:gd name="T64" fmla="*/ 41 w 677"/>
                <a:gd name="T65" fmla="*/ 239 h 561"/>
                <a:gd name="T66" fmla="*/ 19 w 677"/>
                <a:gd name="T67" fmla="*/ 362 h 561"/>
                <a:gd name="T68" fmla="*/ 5 w 677"/>
                <a:gd name="T69" fmla="*/ 452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7" h="561">
                  <a:moveTo>
                    <a:pt x="5" y="452"/>
                  </a:moveTo>
                  <a:lnTo>
                    <a:pt x="0" y="485"/>
                  </a:lnTo>
                  <a:lnTo>
                    <a:pt x="50" y="492"/>
                  </a:lnTo>
                  <a:lnTo>
                    <a:pt x="90" y="497"/>
                  </a:lnTo>
                  <a:lnTo>
                    <a:pt x="95" y="499"/>
                  </a:lnTo>
                  <a:lnTo>
                    <a:pt x="95" y="499"/>
                  </a:lnTo>
                  <a:lnTo>
                    <a:pt x="109" y="499"/>
                  </a:lnTo>
                  <a:lnTo>
                    <a:pt x="121" y="502"/>
                  </a:lnTo>
                  <a:lnTo>
                    <a:pt x="126" y="502"/>
                  </a:lnTo>
                  <a:lnTo>
                    <a:pt x="168" y="509"/>
                  </a:lnTo>
                  <a:lnTo>
                    <a:pt x="183" y="511"/>
                  </a:lnTo>
                  <a:lnTo>
                    <a:pt x="254" y="521"/>
                  </a:lnTo>
                  <a:lnTo>
                    <a:pt x="284" y="523"/>
                  </a:lnTo>
                  <a:lnTo>
                    <a:pt x="339" y="530"/>
                  </a:lnTo>
                  <a:lnTo>
                    <a:pt x="381" y="535"/>
                  </a:lnTo>
                  <a:lnTo>
                    <a:pt x="431" y="542"/>
                  </a:lnTo>
                  <a:lnTo>
                    <a:pt x="443" y="542"/>
                  </a:lnTo>
                  <a:lnTo>
                    <a:pt x="526" y="551"/>
                  </a:lnTo>
                  <a:lnTo>
                    <a:pt x="556" y="554"/>
                  </a:lnTo>
                  <a:lnTo>
                    <a:pt x="637" y="561"/>
                  </a:lnTo>
                  <a:lnTo>
                    <a:pt x="642" y="514"/>
                  </a:lnTo>
                  <a:lnTo>
                    <a:pt x="642" y="492"/>
                  </a:lnTo>
                  <a:lnTo>
                    <a:pt x="644" y="476"/>
                  </a:lnTo>
                  <a:lnTo>
                    <a:pt x="646" y="438"/>
                  </a:lnTo>
                  <a:lnTo>
                    <a:pt x="653" y="364"/>
                  </a:lnTo>
                  <a:lnTo>
                    <a:pt x="658" y="317"/>
                  </a:lnTo>
                  <a:lnTo>
                    <a:pt x="663" y="258"/>
                  </a:lnTo>
                  <a:lnTo>
                    <a:pt x="663" y="256"/>
                  </a:lnTo>
                  <a:lnTo>
                    <a:pt x="665" y="213"/>
                  </a:lnTo>
                  <a:lnTo>
                    <a:pt x="670" y="177"/>
                  </a:lnTo>
                  <a:lnTo>
                    <a:pt x="670" y="173"/>
                  </a:lnTo>
                  <a:lnTo>
                    <a:pt x="675" y="125"/>
                  </a:lnTo>
                  <a:lnTo>
                    <a:pt x="677" y="73"/>
                  </a:lnTo>
                  <a:lnTo>
                    <a:pt x="594" y="64"/>
                  </a:lnTo>
                  <a:lnTo>
                    <a:pt x="589" y="64"/>
                  </a:lnTo>
                  <a:lnTo>
                    <a:pt x="523" y="59"/>
                  </a:lnTo>
                  <a:lnTo>
                    <a:pt x="519" y="57"/>
                  </a:lnTo>
                  <a:lnTo>
                    <a:pt x="509" y="57"/>
                  </a:lnTo>
                  <a:lnTo>
                    <a:pt x="488" y="54"/>
                  </a:lnTo>
                  <a:lnTo>
                    <a:pt x="433" y="50"/>
                  </a:lnTo>
                  <a:lnTo>
                    <a:pt x="417" y="47"/>
                  </a:lnTo>
                  <a:lnTo>
                    <a:pt x="414" y="45"/>
                  </a:lnTo>
                  <a:lnTo>
                    <a:pt x="372" y="40"/>
                  </a:lnTo>
                  <a:lnTo>
                    <a:pt x="346" y="38"/>
                  </a:lnTo>
                  <a:lnTo>
                    <a:pt x="317" y="33"/>
                  </a:lnTo>
                  <a:lnTo>
                    <a:pt x="287" y="31"/>
                  </a:lnTo>
                  <a:lnTo>
                    <a:pt x="258" y="26"/>
                  </a:lnTo>
                  <a:lnTo>
                    <a:pt x="249" y="24"/>
                  </a:lnTo>
                  <a:lnTo>
                    <a:pt x="246" y="24"/>
                  </a:lnTo>
                  <a:lnTo>
                    <a:pt x="230" y="21"/>
                  </a:lnTo>
                  <a:lnTo>
                    <a:pt x="185" y="14"/>
                  </a:lnTo>
                  <a:lnTo>
                    <a:pt x="166" y="12"/>
                  </a:lnTo>
                  <a:lnTo>
                    <a:pt x="159" y="12"/>
                  </a:lnTo>
                  <a:lnTo>
                    <a:pt x="149" y="12"/>
                  </a:lnTo>
                  <a:lnTo>
                    <a:pt x="121" y="7"/>
                  </a:lnTo>
                  <a:lnTo>
                    <a:pt x="121" y="7"/>
                  </a:lnTo>
                  <a:lnTo>
                    <a:pt x="107" y="5"/>
                  </a:lnTo>
                  <a:lnTo>
                    <a:pt x="104" y="5"/>
                  </a:lnTo>
                  <a:lnTo>
                    <a:pt x="93" y="2"/>
                  </a:lnTo>
                  <a:lnTo>
                    <a:pt x="78" y="0"/>
                  </a:lnTo>
                  <a:lnTo>
                    <a:pt x="71" y="40"/>
                  </a:lnTo>
                  <a:lnTo>
                    <a:pt x="69" y="64"/>
                  </a:lnTo>
                  <a:lnTo>
                    <a:pt x="60" y="123"/>
                  </a:lnTo>
                  <a:lnTo>
                    <a:pt x="50" y="180"/>
                  </a:lnTo>
                  <a:lnTo>
                    <a:pt x="45" y="203"/>
                  </a:lnTo>
                  <a:lnTo>
                    <a:pt x="41" y="239"/>
                  </a:lnTo>
                  <a:lnTo>
                    <a:pt x="31" y="301"/>
                  </a:lnTo>
                  <a:lnTo>
                    <a:pt x="19" y="362"/>
                  </a:lnTo>
                  <a:lnTo>
                    <a:pt x="12" y="414"/>
                  </a:lnTo>
                  <a:lnTo>
                    <a:pt x="5" y="452"/>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218" name="Wisconsin"/>
            <p:cNvSpPr>
              <a:spLocks/>
            </p:cNvSpPr>
            <p:nvPr/>
          </p:nvSpPr>
          <p:spPr bwMode="auto">
            <a:xfrm>
              <a:off x="5240089" y="1702963"/>
              <a:ext cx="806450" cy="862013"/>
            </a:xfrm>
            <a:custGeom>
              <a:avLst/>
              <a:gdLst>
                <a:gd name="T0" fmla="*/ 494 w 508"/>
                <a:gd name="T1" fmla="*/ 224 h 543"/>
                <a:gd name="T2" fmla="*/ 473 w 508"/>
                <a:gd name="T3" fmla="*/ 278 h 543"/>
                <a:gd name="T4" fmla="*/ 475 w 508"/>
                <a:gd name="T5" fmla="*/ 318 h 543"/>
                <a:gd name="T6" fmla="*/ 463 w 508"/>
                <a:gd name="T7" fmla="*/ 328 h 543"/>
                <a:gd name="T8" fmla="*/ 463 w 508"/>
                <a:gd name="T9" fmla="*/ 380 h 543"/>
                <a:gd name="T10" fmla="*/ 456 w 508"/>
                <a:gd name="T11" fmla="*/ 410 h 543"/>
                <a:gd name="T12" fmla="*/ 449 w 508"/>
                <a:gd name="T13" fmla="*/ 434 h 543"/>
                <a:gd name="T14" fmla="*/ 466 w 508"/>
                <a:gd name="T15" fmla="*/ 505 h 543"/>
                <a:gd name="T16" fmla="*/ 381 w 508"/>
                <a:gd name="T17" fmla="*/ 533 h 543"/>
                <a:gd name="T18" fmla="*/ 277 w 508"/>
                <a:gd name="T19" fmla="*/ 538 h 543"/>
                <a:gd name="T20" fmla="*/ 213 w 508"/>
                <a:gd name="T21" fmla="*/ 538 h 543"/>
                <a:gd name="T22" fmla="*/ 189 w 508"/>
                <a:gd name="T23" fmla="*/ 524 h 543"/>
                <a:gd name="T24" fmla="*/ 166 w 508"/>
                <a:gd name="T25" fmla="*/ 495 h 543"/>
                <a:gd name="T26" fmla="*/ 173 w 508"/>
                <a:gd name="T27" fmla="*/ 453 h 543"/>
                <a:gd name="T28" fmla="*/ 156 w 508"/>
                <a:gd name="T29" fmla="*/ 425 h 543"/>
                <a:gd name="T30" fmla="*/ 95 w 508"/>
                <a:gd name="T31" fmla="*/ 342 h 543"/>
                <a:gd name="T32" fmla="*/ 52 w 508"/>
                <a:gd name="T33" fmla="*/ 300 h 543"/>
                <a:gd name="T34" fmla="*/ 33 w 508"/>
                <a:gd name="T35" fmla="*/ 297 h 543"/>
                <a:gd name="T36" fmla="*/ 12 w 508"/>
                <a:gd name="T37" fmla="*/ 278 h 543"/>
                <a:gd name="T38" fmla="*/ 10 w 508"/>
                <a:gd name="T39" fmla="*/ 236 h 543"/>
                <a:gd name="T40" fmla="*/ 17 w 508"/>
                <a:gd name="T41" fmla="*/ 207 h 543"/>
                <a:gd name="T42" fmla="*/ 5 w 508"/>
                <a:gd name="T43" fmla="*/ 179 h 543"/>
                <a:gd name="T44" fmla="*/ 0 w 508"/>
                <a:gd name="T45" fmla="*/ 170 h 543"/>
                <a:gd name="T46" fmla="*/ 15 w 508"/>
                <a:gd name="T47" fmla="*/ 137 h 543"/>
                <a:gd name="T48" fmla="*/ 50 w 508"/>
                <a:gd name="T49" fmla="*/ 108 h 543"/>
                <a:gd name="T50" fmla="*/ 50 w 508"/>
                <a:gd name="T51" fmla="*/ 45 h 543"/>
                <a:gd name="T52" fmla="*/ 55 w 508"/>
                <a:gd name="T53" fmla="*/ 40 h 543"/>
                <a:gd name="T54" fmla="*/ 55 w 508"/>
                <a:gd name="T55" fmla="*/ 37 h 543"/>
                <a:gd name="T56" fmla="*/ 69 w 508"/>
                <a:gd name="T57" fmla="*/ 37 h 543"/>
                <a:gd name="T58" fmla="*/ 76 w 508"/>
                <a:gd name="T59" fmla="*/ 40 h 543"/>
                <a:gd name="T60" fmla="*/ 111 w 508"/>
                <a:gd name="T61" fmla="*/ 28 h 543"/>
                <a:gd name="T62" fmla="*/ 154 w 508"/>
                <a:gd name="T63" fmla="*/ 7 h 543"/>
                <a:gd name="T64" fmla="*/ 166 w 508"/>
                <a:gd name="T65" fmla="*/ 2 h 543"/>
                <a:gd name="T66" fmla="*/ 170 w 508"/>
                <a:gd name="T67" fmla="*/ 19 h 543"/>
                <a:gd name="T68" fmla="*/ 161 w 508"/>
                <a:gd name="T69" fmla="*/ 47 h 543"/>
                <a:gd name="T70" fmla="*/ 175 w 508"/>
                <a:gd name="T71" fmla="*/ 40 h 543"/>
                <a:gd name="T72" fmla="*/ 215 w 508"/>
                <a:gd name="T73" fmla="*/ 52 h 543"/>
                <a:gd name="T74" fmla="*/ 314 w 508"/>
                <a:gd name="T75" fmla="*/ 89 h 543"/>
                <a:gd name="T76" fmla="*/ 355 w 508"/>
                <a:gd name="T77" fmla="*/ 104 h 543"/>
                <a:gd name="T78" fmla="*/ 399 w 508"/>
                <a:gd name="T79" fmla="*/ 108 h 543"/>
                <a:gd name="T80" fmla="*/ 409 w 508"/>
                <a:gd name="T81" fmla="*/ 115 h 543"/>
                <a:gd name="T82" fmla="*/ 404 w 508"/>
                <a:gd name="T83" fmla="*/ 122 h 543"/>
                <a:gd name="T84" fmla="*/ 409 w 508"/>
                <a:gd name="T85" fmla="*/ 127 h 543"/>
                <a:gd name="T86" fmla="*/ 430 w 508"/>
                <a:gd name="T87" fmla="*/ 134 h 543"/>
                <a:gd name="T88" fmla="*/ 437 w 508"/>
                <a:gd name="T89" fmla="*/ 160 h 543"/>
                <a:gd name="T90" fmla="*/ 451 w 508"/>
                <a:gd name="T91" fmla="*/ 207 h 543"/>
                <a:gd name="T92" fmla="*/ 444 w 508"/>
                <a:gd name="T93" fmla="*/ 224 h 543"/>
                <a:gd name="T94" fmla="*/ 428 w 508"/>
                <a:gd name="T95" fmla="*/ 259 h 543"/>
                <a:gd name="T96" fmla="*/ 428 w 508"/>
                <a:gd name="T97" fmla="*/ 278 h 543"/>
                <a:gd name="T98" fmla="*/ 437 w 508"/>
                <a:gd name="T99" fmla="*/ 274 h 543"/>
                <a:gd name="T100" fmla="*/ 444 w 508"/>
                <a:gd name="T101" fmla="*/ 264 h 543"/>
                <a:gd name="T102" fmla="*/ 458 w 508"/>
                <a:gd name="T103" fmla="*/ 238 h 543"/>
                <a:gd name="T104" fmla="*/ 506 w 508"/>
                <a:gd name="T105" fmla="*/ 179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8" h="543">
                  <a:moveTo>
                    <a:pt x="508" y="184"/>
                  </a:moveTo>
                  <a:lnTo>
                    <a:pt x="508" y="186"/>
                  </a:lnTo>
                  <a:lnTo>
                    <a:pt x="503" y="205"/>
                  </a:lnTo>
                  <a:lnTo>
                    <a:pt x="501" y="207"/>
                  </a:lnTo>
                  <a:lnTo>
                    <a:pt x="494" y="224"/>
                  </a:lnTo>
                  <a:lnTo>
                    <a:pt x="484" y="252"/>
                  </a:lnTo>
                  <a:lnTo>
                    <a:pt x="482" y="257"/>
                  </a:lnTo>
                  <a:lnTo>
                    <a:pt x="477" y="266"/>
                  </a:lnTo>
                  <a:lnTo>
                    <a:pt x="475" y="274"/>
                  </a:lnTo>
                  <a:lnTo>
                    <a:pt x="473" y="278"/>
                  </a:lnTo>
                  <a:lnTo>
                    <a:pt x="470" y="300"/>
                  </a:lnTo>
                  <a:lnTo>
                    <a:pt x="475" y="311"/>
                  </a:lnTo>
                  <a:lnTo>
                    <a:pt x="475" y="314"/>
                  </a:lnTo>
                  <a:lnTo>
                    <a:pt x="475" y="316"/>
                  </a:lnTo>
                  <a:lnTo>
                    <a:pt x="475" y="318"/>
                  </a:lnTo>
                  <a:lnTo>
                    <a:pt x="473" y="321"/>
                  </a:lnTo>
                  <a:lnTo>
                    <a:pt x="470" y="323"/>
                  </a:lnTo>
                  <a:lnTo>
                    <a:pt x="468" y="325"/>
                  </a:lnTo>
                  <a:lnTo>
                    <a:pt x="466" y="325"/>
                  </a:lnTo>
                  <a:lnTo>
                    <a:pt x="463" y="328"/>
                  </a:lnTo>
                  <a:lnTo>
                    <a:pt x="461" y="340"/>
                  </a:lnTo>
                  <a:lnTo>
                    <a:pt x="461" y="342"/>
                  </a:lnTo>
                  <a:lnTo>
                    <a:pt x="458" y="354"/>
                  </a:lnTo>
                  <a:lnTo>
                    <a:pt x="463" y="370"/>
                  </a:lnTo>
                  <a:lnTo>
                    <a:pt x="463" y="380"/>
                  </a:lnTo>
                  <a:lnTo>
                    <a:pt x="463" y="380"/>
                  </a:lnTo>
                  <a:lnTo>
                    <a:pt x="456" y="399"/>
                  </a:lnTo>
                  <a:lnTo>
                    <a:pt x="458" y="403"/>
                  </a:lnTo>
                  <a:lnTo>
                    <a:pt x="456" y="408"/>
                  </a:lnTo>
                  <a:lnTo>
                    <a:pt x="456" y="410"/>
                  </a:lnTo>
                  <a:lnTo>
                    <a:pt x="454" y="415"/>
                  </a:lnTo>
                  <a:lnTo>
                    <a:pt x="451" y="418"/>
                  </a:lnTo>
                  <a:lnTo>
                    <a:pt x="451" y="418"/>
                  </a:lnTo>
                  <a:lnTo>
                    <a:pt x="451" y="420"/>
                  </a:lnTo>
                  <a:lnTo>
                    <a:pt x="449" y="434"/>
                  </a:lnTo>
                  <a:lnTo>
                    <a:pt x="449" y="436"/>
                  </a:lnTo>
                  <a:lnTo>
                    <a:pt x="451" y="441"/>
                  </a:lnTo>
                  <a:lnTo>
                    <a:pt x="451" y="441"/>
                  </a:lnTo>
                  <a:lnTo>
                    <a:pt x="461" y="484"/>
                  </a:lnTo>
                  <a:lnTo>
                    <a:pt x="466" y="505"/>
                  </a:lnTo>
                  <a:lnTo>
                    <a:pt x="468" y="526"/>
                  </a:lnTo>
                  <a:lnTo>
                    <a:pt x="433" y="529"/>
                  </a:lnTo>
                  <a:lnTo>
                    <a:pt x="423" y="529"/>
                  </a:lnTo>
                  <a:lnTo>
                    <a:pt x="385" y="533"/>
                  </a:lnTo>
                  <a:lnTo>
                    <a:pt x="381" y="533"/>
                  </a:lnTo>
                  <a:lnTo>
                    <a:pt x="366" y="533"/>
                  </a:lnTo>
                  <a:lnTo>
                    <a:pt x="329" y="536"/>
                  </a:lnTo>
                  <a:lnTo>
                    <a:pt x="324" y="536"/>
                  </a:lnTo>
                  <a:lnTo>
                    <a:pt x="286" y="538"/>
                  </a:lnTo>
                  <a:lnTo>
                    <a:pt x="277" y="538"/>
                  </a:lnTo>
                  <a:lnTo>
                    <a:pt x="232" y="540"/>
                  </a:lnTo>
                  <a:lnTo>
                    <a:pt x="213" y="543"/>
                  </a:lnTo>
                  <a:lnTo>
                    <a:pt x="213" y="540"/>
                  </a:lnTo>
                  <a:lnTo>
                    <a:pt x="213" y="540"/>
                  </a:lnTo>
                  <a:lnTo>
                    <a:pt x="213" y="538"/>
                  </a:lnTo>
                  <a:lnTo>
                    <a:pt x="208" y="529"/>
                  </a:lnTo>
                  <a:lnTo>
                    <a:pt x="206" y="526"/>
                  </a:lnTo>
                  <a:lnTo>
                    <a:pt x="206" y="526"/>
                  </a:lnTo>
                  <a:lnTo>
                    <a:pt x="201" y="526"/>
                  </a:lnTo>
                  <a:lnTo>
                    <a:pt x="189" y="524"/>
                  </a:lnTo>
                  <a:lnTo>
                    <a:pt x="185" y="521"/>
                  </a:lnTo>
                  <a:lnTo>
                    <a:pt x="182" y="521"/>
                  </a:lnTo>
                  <a:lnTo>
                    <a:pt x="175" y="517"/>
                  </a:lnTo>
                  <a:lnTo>
                    <a:pt x="175" y="514"/>
                  </a:lnTo>
                  <a:lnTo>
                    <a:pt x="166" y="495"/>
                  </a:lnTo>
                  <a:lnTo>
                    <a:pt x="163" y="486"/>
                  </a:lnTo>
                  <a:lnTo>
                    <a:pt x="163" y="474"/>
                  </a:lnTo>
                  <a:lnTo>
                    <a:pt x="166" y="465"/>
                  </a:lnTo>
                  <a:lnTo>
                    <a:pt x="170" y="455"/>
                  </a:lnTo>
                  <a:lnTo>
                    <a:pt x="173" y="453"/>
                  </a:lnTo>
                  <a:lnTo>
                    <a:pt x="168" y="448"/>
                  </a:lnTo>
                  <a:lnTo>
                    <a:pt x="168" y="446"/>
                  </a:lnTo>
                  <a:lnTo>
                    <a:pt x="159" y="439"/>
                  </a:lnTo>
                  <a:lnTo>
                    <a:pt x="159" y="434"/>
                  </a:lnTo>
                  <a:lnTo>
                    <a:pt x="156" y="425"/>
                  </a:lnTo>
                  <a:lnTo>
                    <a:pt x="149" y="396"/>
                  </a:lnTo>
                  <a:lnTo>
                    <a:pt x="149" y="382"/>
                  </a:lnTo>
                  <a:lnTo>
                    <a:pt x="135" y="366"/>
                  </a:lnTo>
                  <a:lnTo>
                    <a:pt x="123" y="361"/>
                  </a:lnTo>
                  <a:lnTo>
                    <a:pt x="95" y="342"/>
                  </a:lnTo>
                  <a:lnTo>
                    <a:pt x="76" y="316"/>
                  </a:lnTo>
                  <a:lnTo>
                    <a:pt x="62" y="311"/>
                  </a:lnTo>
                  <a:lnTo>
                    <a:pt x="55" y="302"/>
                  </a:lnTo>
                  <a:lnTo>
                    <a:pt x="55" y="300"/>
                  </a:lnTo>
                  <a:lnTo>
                    <a:pt x="52" y="300"/>
                  </a:lnTo>
                  <a:lnTo>
                    <a:pt x="52" y="300"/>
                  </a:lnTo>
                  <a:lnTo>
                    <a:pt x="50" y="300"/>
                  </a:lnTo>
                  <a:lnTo>
                    <a:pt x="38" y="300"/>
                  </a:lnTo>
                  <a:lnTo>
                    <a:pt x="36" y="297"/>
                  </a:lnTo>
                  <a:lnTo>
                    <a:pt x="33" y="297"/>
                  </a:lnTo>
                  <a:lnTo>
                    <a:pt x="29" y="290"/>
                  </a:lnTo>
                  <a:lnTo>
                    <a:pt x="26" y="290"/>
                  </a:lnTo>
                  <a:lnTo>
                    <a:pt x="26" y="288"/>
                  </a:lnTo>
                  <a:lnTo>
                    <a:pt x="17" y="281"/>
                  </a:lnTo>
                  <a:lnTo>
                    <a:pt x="12" y="278"/>
                  </a:lnTo>
                  <a:lnTo>
                    <a:pt x="15" y="264"/>
                  </a:lnTo>
                  <a:lnTo>
                    <a:pt x="15" y="255"/>
                  </a:lnTo>
                  <a:lnTo>
                    <a:pt x="12" y="245"/>
                  </a:lnTo>
                  <a:lnTo>
                    <a:pt x="10" y="240"/>
                  </a:lnTo>
                  <a:lnTo>
                    <a:pt x="10" y="236"/>
                  </a:lnTo>
                  <a:lnTo>
                    <a:pt x="12" y="222"/>
                  </a:lnTo>
                  <a:lnTo>
                    <a:pt x="15" y="210"/>
                  </a:lnTo>
                  <a:lnTo>
                    <a:pt x="15" y="210"/>
                  </a:lnTo>
                  <a:lnTo>
                    <a:pt x="15" y="210"/>
                  </a:lnTo>
                  <a:lnTo>
                    <a:pt x="17" y="207"/>
                  </a:lnTo>
                  <a:lnTo>
                    <a:pt x="22" y="198"/>
                  </a:lnTo>
                  <a:lnTo>
                    <a:pt x="19" y="189"/>
                  </a:lnTo>
                  <a:lnTo>
                    <a:pt x="15" y="181"/>
                  </a:lnTo>
                  <a:lnTo>
                    <a:pt x="8" y="179"/>
                  </a:lnTo>
                  <a:lnTo>
                    <a:pt x="5" y="179"/>
                  </a:lnTo>
                  <a:lnTo>
                    <a:pt x="3" y="177"/>
                  </a:lnTo>
                  <a:lnTo>
                    <a:pt x="0" y="177"/>
                  </a:lnTo>
                  <a:lnTo>
                    <a:pt x="0" y="174"/>
                  </a:lnTo>
                  <a:lnTo>
                    <a:pt x="0" y="172"/>
                  </a:lnTo>
                  <a:lnTo>
                    <a:pt x="0" y="170"/>
                  </a:lnTo>
                  <a:lnTo>
                    <a:pt x="0" y="167"/>
                  </a:lnTo>
                  <a:lnTo>
                    <a:pt x="5" y="158"/>
                  </a:lnTo>
                  <a:lnTo>
                    <a:pt x="12" y="141"/>
                  </a:lnTo>
                  <a:lnTo>
                    <a:pt x="15" y="139"/>
                  </a:lnTo>
                  <a:lnTo>
                    <a:pt x="15" y="137"/>
                  </a:lnTo>
                  <a:lnTo>
                    <a:pt x="19" y="134"/>
                  </a:lnTo>
                  <a:lnTo>
                    <a:pt x="19" y="134"/>
                  </a:lnTo>
                  <a:lnTo>
                    <a:pt x="36" y="122"/>
                  </a:lnTo>
                  <a:lnTo>
                    <a:pt x="50" y="113"/>
                  </a:lnTo>
                  <a:lnTo>
                    <a:pt x="50" y="108"/>
                  </a:lnTo>
                  <a:lnTo>
                    <a:pt x="48" y="104"/>
                  </a:lnTo>
                  <a:lnTo>
                    <a:pt x="48" y="73"/>
                  </a:lnTo>
                  <a:lnTo>
                    <a:pt x="45" y="42"/>
                  </a:lnTo>
                  <a:lnTo>
                    <a:pt x="48" y="45"/>
                  </a:lnTo>
                  <a:lnTo>
                    <a:pt x="50" y="45"/>
                  </a:lnTo>
                  <a:lnTo>
                    <a:pt x="52" y="45"/>
                  </a:lnTo>
                  <a:lnTo>
                    <a:pt x="55" y="45"/>
                  </a:lnTo>
                  <a:lnTo>
                    <a:pt x="55" y="45"/>
                  </a:lnTo>
                  <a:lnTo>
                    <a:pt x="55" y="40"/>
                  </a:lnTo>
                  <a:lnTo>
                    <a:pt x="55" y="40"/>
                  </a:lnTo>
                  <a:lnTo>
                    <a:pt x="55" y="40"/>
                  </a:lnTo>
                  <a:lnTo>
                    <a:pt x="55" y="37"/>
                  </a:lnTo>
                  <a:lnTo>
                    <a:pt x="55" y="37"/>
                  </a:lnTo>
                  <a:lnTo>
                    <a:pt x="55" y="37"/>
                  </a:lnTo>
                  <a:lnTo>
                    <a:pt x="55" y="37"/>
                  </a:lnTo>
                  <a:lnTo>
                    <a:pt x="55" y="35"/>
                  </a:lnTo>
                  <a:lnTo>
                    <a:pt x="62" y="33"/>
                  </a:lnTo>
                  <a:lnTo>
                    <a:pt x="62" y="33"/>
                  </a:lnTo>
                  <a:lnTo>
                    <a:pt x="69" y="37"/>
                  </a:lnTo>
                  <a:lnTo>
                    <a:pt x="69" y="37"/>
                  </a:lnTo>
                  <a:lnTo>
                    <a:pt x="69" y="37"/>
                  </a:lnTo>
                  <a:lnTo>
                    <a:pt x="71" y="37"/>
                  </a:lnTo>
                  <a:lnTo>
                    <a:pt x="74" y="40"/>
                  </a:lnTo>
                  <a:lnTo>
                    <a:pt x="74" y="40"/>
                  </a:lnTo>
                  <a:lnTo>
                    <a:pt x="76" y="40"/>
                  </a:lnTo>
                  <a:lnTo>
                    <a:pt x="85" y="37"/>
                  </a:lnTo>
                  <a:lnTo>
                    <a:pt x="88" y="37"/>
                  </a:lnTo>
                  <a:lnTo>
                    <a:pt x="109" y="28"/>
                  </a:lnTo>
                  <a:lnTo>
                    <a:pt x="109" y="28"/>
                  </a:lnTo>
                  <a:lnTo>
                    <a:pt x="111" y="28"/>
                  </a:lnTo>
                  <a:lnTo>
                    <a:pt x="144" y="14"/>
                  </a:lnTo>
                  <a:lnTo>
                    <a:pt x="144" y="14"/>
                  </a:lnTo>
                  <a:lnTo>
                    <a:pt x="149" y="11"/>
                  </a:lnTo>
                  <a:lnTo>
                    <a:pt x="149" y="11"/>
                  </a:lnTo>
                  <a:lnTo>
                    <a:pt x="154" y="7"/>
                  </a:lnTo>
                  <a:lnTo>
                    <a:pt x="156" y="4"/>
                  </a:lnTo>
                  <a:lnTo>
                    <a:pt x="156" y="4"/>
                  </a:lnTo>
                  <a:lnTo>
                    <a:pt x="163" y="2"/>
                  </a:lnTo>
                  <a:lnTo>
                    <a:pt x="166" y="0"/>
                  </a:lnTo>
                  <a:lnTo>
                    <a:pt x="166" y="2"/>
                  </a:lnTo>
                  <a:lnTo>
                    <a:pt x="170" y="4"/>
                  </a:lnTo>
                  <a:lnTo>
                    <a:pt x="175" y="9"/>
                  </a:lnTo>
                  <a:lnTo>
                    <a:pt x="175" y="9"/>
                  </a:lnTo>
                  <a:lnTo>
                    <a:pt x="175" y="9"/>
                  </a:lnTo>
                  <a:lnTo>
                    <a:pt x="170" y="19"/>
                  </a:lnTo>
                  <a:lnTo>
                    <a:pt x="166" y="26"/>
                  </a:lnTo>
                  <a:lnTo>
                    <a:pt x="159" y="45"/>
                  </a:lnTo>
                  <a:lnTo>
                    <a:pt x="159" y="45"/>
                  </a:lnTo>
                  <a:lnTo>
                    <a:pt x="161" y="47"/>
                  </a:lnTo>
                  <a:lnTo>
                    <a:pt x="161" y="47"/>
                  </a:lnTo>
                  <a:lnTo>
                    <a:pt x="163" y="47"/>
                  </a:lnTo>
                  <a:lnTo>
                    <a:pt x="163" y="47"/>
                  </a:lnTo>
                  <a:lnTo>
                    <a:pt x="163" y="47"/>
                  </a:lnTo>
                  <a:lnTo>
                    <a:pt x="173" y="42"/>
                  </a:lnTo>
                  <a:lnTo>
                    <a:pt x="175" y="40"/>
                  </a:lnTo>
                  <a:lnTo>
                    <a:pt x="175" y="40"/>
                  </a:lnTo>
                  <a:lnTo>
                    <a:pt x="187" y="40"/>
                  </a:lnTo>
                  <a:lnTo>
                    <a:pt x="194" y="45"/>
                  </a:lnTo>
                  <a:lnTo>
                    <a:pt x="203" y="47"/>
                  </a:lnTo>
                  <a:lnTo>
                    <a:pt x="215" y="52"/>
                  </a:lnTo>
                  <a:lnTo>
                    <a:pt x="232" y="73"/>
                  </a:lnTo>
                  <a:lnTo>
                    <a:pt x="239" y="75"/>
                  </a:lnTo>
                  <a:lnTo>
                    <a:pt x="248" y="78"/>
                  </a:lnTo>
                  <a:lnTo>
                    <a:pt x="310" y="89"/>
                  </a:lnTo>
                  <a:lnTo>
                    <a:pt x="314" y="89"/>
                  </a:lnTo>
                  <a:lnTo>
                    <a:pt x="317" y="92"/>
                  </a:lnTo>
                  <a:lnTo>
                    <a:pt x="324" y="92"/>
                  </a:lnTo>
                  <a:lnTo>
                    <a:pt x="329" y="96"/>
                  </a:lnTo>
                  <a:lnTo>
                    <a:pt x="333" y="99"/>
                  </a:lnTo>
                  <a:lnTo>
                    <a:pt x="355" y="104"/>
                  </a:lnTo>
                  <a:lnTo>
                    <a:pt x="357" y="106"/>
                  </a:lnTo>
                  <a:lnTo>
                    <a:pt x="371" y="106"/>
                  </a:lnTo>
                  <a:lnTo>
                    <a:pt x="397" y="108"/>
                  </a:lnTo>
                  <a:lnTo>
                    <a:pt x="397" y="108"/>
                  </a:lnTo>
                  <a:lnTo>
                    <a:pt x="399" y="108"/>
                  </a:lnTo>
                  <a:lnTo>
                    <a:pt x="402" y="111"/>
                  </a:lnTo>
                  <a:lnTo>
                    <a:pt x="404" y="111"/>
                  </a:lnTo>
                  <a:lnTo>
                    <a:pt x="407" y="113"/>
                  </a:lnTo>
                  <a:lnTo>
                    <a:pt x="409" y="115"/>
                  </a:lnTo>
                  <a:lnTo>
                    <a:pt x="409" y="115"/>
                  </a:lnTo>
                  <a:lnTo>
                    <a:pt x="409" y="118"/>
                  </a:lnTo>
                  <a:lnTo>
                    <a:pt x="407" y="118"/>
                  </a:lnTo>
                  <a:lnTo>
                    <a:pt x="407" y="120"/>
                  </a:lnTo>
                  <a:lnTo>
                    <a:pt x="407" y="120"/>
                  </a:lnTo>
                  <a:lnTo>
                    <a:pt x="404" y="122"/>
                  </a:lnTo>
                  <a:lnTo>
                    <a:pt x="404" y="122"/>
                  </a:lnTo>
                  <a:lnTo>
                    <a:pt x="404" y="125"/>
                  </a:lnTo>
                  <a:lnTo>
                    <a:pt x="404" y="125"/>
                  </a:lnTo>
                  <a:lnTo>
                    <a:pt x="404" y="125"/>
                  </a:lnTo>
                  <a:lnTo>
                    <a:pt x="409" y="127"/>
                  </a:lnTo>
                  <a:lnTo>
                    <a:pt x="409" y="127"/>
                  </a:lnTo>
                  <a:lnTo>
                    <a:pt x="409" y="127"/>
                  </a:lnTo>
                  <a:lnTo>
                    <a:pt x="409" y="127"/>
                  </a:lnTo>
                  <a:lnTo>
                    <a:pt x="411" y="127"/>
                  </a:lnTo>
                  <a:lnTo>
                    <a:pt x="430" y="134"/>
                  </a:lnTo>
                  <a:lnTo>
                    <a:pt x="433" y="134"/>
                  </a:lnTo>
                  <a:lnTo>
                    <a:pt x="433" y="134"/>
                  </a:lnTo>
                  <a:lnTo>
                    <a:pt x="433" y="134"/>
                  </a:lnTo>
                  <a:lnTo>
                    <a:pt x="435" y="139"/>
                  </a:lnTo>
                  <a:lnTo>
                    <a:pt x="437" y="160"/>
                  </a:lnTo>
                  <a:lnTo>
                    <a:pt x="444" y="196"/>
                  </a:lnTo>
                  <a:lnTo>
                    <a:pt x="444" y="196"/>
                  </a:lnTo>
                  <a:lnTo>
                    <a:pt x="444" y="198"/>
                  </a:lnTo>
                  <a:lnTo>
                    <a:pt x="444" y="200"/>
                  </a:lnTo>
                  <a:lnTo>
                    <a:pt x="451" y="207"/>
                  </a:lnTo>
                  <a:lnTo>
                    <a:pt x="451" y="207"/>
                  </a:lnTo>
                  <a:lnTo>
                    <a:pt x="454" y="207"/>
                  </a:lnTo>
                  <a:lnTo>
                    <a:pt x="458" y="207"/>
                  </a:lnTo>
                  <a:lnTo>
                    <a:pt x="444" y="224"/>
                  </a:lnTo>
                  <a:lnTo>
                    <a:pt x="444" y="224"/>
                  </a:lnTo>
                  <a:lnTo>
                    <a:pt x="440" y="226"/>
                  </a:lnTo>
                  <a:lnTo>
                    <a:pt x="440" y="226"/>
                  </a:lnTo>
                  <a:lnTo>
                    <a:pt x="437" y="229"/>
                  </a:lnTo>
                  <a:lnTo>
                    <a:pt x="428" y="257"/>
                  </a:lnTo>
                  <a:lnTo>
                    <a:pt x="428" y="259"/>
                  </a:lnTo>
                  <a:lnTo>
                    <a:pt x="428" y="262"/>
                  </a:lnTo>
                  <a:lnTo>
                    <a:pt x="428" y="262"/>
                  </a:lnTo>
                  <a:lnTo>
                    <a:pt x="425" y="274"/>
                  </a:lnTo>
                  <a:lnTo>
                    <a:pt x="425" y="276"/>
                  </a:lnTo>
                  <a:lnTo>
                    <a:pt x="428" y="278"/>
                  </a:lnTo>
                  <a:lnTo>
                    <a:pt x="430" y="278"/>
                  </a:lnTo>
                  <a:lnTo>
                    <a:pt x="433" y="278"/>
                  </a:lnTo>
                  <a:lnTo>
                    <a:pt x="435" y="278"/>
                  </a:lnTo>
                  <a:lnTo>
                    <a:pt x="435" y="276"/>
                  </a:lnTo>
                  <a:lnTo>
                    <a:pt x="437" y="274"/>
                  </a:lnTo>
                  <a:lnTo>
                    <a:pt x="437" y="274"/>
                  </a:lnTo>
                  <a:lnTo>
                    <a:pt x="437" y="271"/>
                  </a:lnTo>
                  <a:lnTo>
                    <a:pt x="437" y="271"/>
                  </a:lnTo>
                  <a:lnTo>
                    <a:pt x="440" y="269"/>
                  </a:lnTo>
                  <a:lnTo>
                    <a:pt x="444" y="264"/>
                  </a:lnTo>
                  <a:lnTo>
                    <a:pt x="449" y="264"/>
                  </a:lnTo>
                  <a:lnTo>
                    <a:pt x="449" y="259"/>
                  </a:lnTo>
                  <a:lnTo>
                    <a:pt x="451" y="252"/>
                  </a:lnTo>
                  <a:lnTo>
                    <a:pt x="456" y="243"/>
                  </a:lnTo>
                  <a:lnTo>
                    <a:pt x="458" y="238"/>
                  </a:lnTo>
                  <a:lnTo>
                    <a:pt x="482" y="212"/>
                  </a:lnTo>
                  <a:lnTo>
                    <a:pt x="496" y="184"/>
                  </a:lnTo>
                  <a:lnTo>
                    <a:pt x="501" y="179"/>
                  </a:lnTo>
                  <a:lnTo>
                    <a:pt x="506" y="179"/>
                  </a:lnTo>
                  <a:lnTo>
                    <a:pt x="506" y="179"/>
                  </a:lnTo>
                  <a:lnTo>
                    <a:pt x="508" y="179"/>
                  </a:lnTo>
                  <a:lnTo>
                    <a:pt x="508" y="179"/>
                  </a:lnTo>
                  <a:lnTo>
                    <a:pt x="508" y="181"/>
                  </a:lnTo>
                  <a:lnTo>
                    <a:pt x="508" y="184"/>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de-DE" sz="1350">
                <a:solidFill>
                  <a:prstClr val="black"/>
                </a:solidFill>
                <a:latin typeface="Arial" charset="0"/>
              </a:endParaRPr>
            </a:p>
          </p:txBody>
        </p:sp>
        <p:sp>
          <p:nvSpPr>
            <p:cNvPr id="150" name="West Virginia"/>
            <p:cNvSpPr>
              <a:spLocks/>
            </p:cNvSpPr>
            <p:nvPr/>
          </p:nvSpPr>
          <p:spPr bwMode="auto">
            <a:xfrm>
              <a:off x="6829177" y="2757587"/>
              <a:ext cx="690563" cy="690563"/>
            </a:xfrm>
            <a:custGeom>
              <a:avLst/>
              <a:gdLst>
                <a:gd name="T0" fmla="*/ 165 w 435"/>
                <a:gd name="T1" fmla="*/ 83 h 435"/>
                <a:gd name="T2" fmla="*/ 154 w 435"/>
                <a:gd name="T3" fmla="*/ 19 h 435"/>
                <a:gd name="T4" fmla="*/ 144 w 435"/>
                <a:gd name="T5" fmla="*/ 56 h 435"/>
                <a:gd name="T6" fmla="*/ 142 w 435"/>
                <a:gd name="T7" fmla="*/ 116 h 435"/>
                <a:gd name="T8" fmla="*/ 99 w 435"/>
                <a:gd name="T9" fmla="*/ 170 h 435"/>
                <a:gd name="T10" fmla="*/ 90 w 435"/>
                <a:gd name="T11" fmla="*/ 163 h 435"/>
                <a:gd name="T12" fmla="*/ 71 w 435"/>
                <a:gd name="T13" fmla="*/ 187 h 435"/>
                <a:gd name="T14" fmla="*/ 61 w 435"/>
                <a:gd name="T15" fmla="*/ 208 h 435"/>
                <a:gd name="T16" fmla="*/ 66 w 435"/>
                <a:gd name="T17" fmla="*/ 213 h 435"/>
                <a:gd name="T18" fmla="*/ 71 w 435"/>
                <a:gd name="T19" fmla="*/ 227 h 435"/>
                <a:gd name="T20" fmla="*/ 57 w 435"/>
                <a:gd name="T21" fmla="*/ 227 h 435"/>
                <a:gd name="T22" fmla="*/ 45 w 435"/>
                <a:gd name="T23" fmla="*/ 217 h 435"/>
                <a:gd name="T24" fmla="*/ 35 w 435"/>
                <a:gd name="T25" fmla="*/ 239 h 435"/>
                <a:gd name="T26" fmla="*/ 38 w 435"/>
                <a:gd name="T27" fmla="*/ 269 h 435"/>
                <a:gd name="T28" fmla="*/ 38 w 435"/>
                <a:gd name="T29" fmla="*/ 272 h 435"/>
                <a:gd name="T30" fmla="*/ 35 w 435"/>
                <a:gd name="T31" fmla="*/ 274 h 435"/>
                <a:gd name="T32" fmla="*/ 26 w 435"/>
                <a:gd name="T33" fmla="*/ 281 h 435"/>
                <a:gd name="T34" fmla="*/ 26 w 435"/>
                <a:gd name="T35" fmla="*/ 293 h 435"/>
                <a:gd name="T36" fmla="*/ 2 w 435"/>
                <a:gd name="T37" fmla="*/ 300 h 435"/>
                <a:gd name="T38" fmla="*/ 2 w 435"/>
                <a:gd name="T39" fmla="*/ 333 h 435"/>
                <a:gd name="T40" fmla="*/ 4 w 435"/>
                <a:gd name="T41" fmla="*/ 336 h 435"/>
                <a:gd name="T42" fmla="*/ 21 w 435"/>
                <a:gd name="T43" fmla="*/ 352 h 435"/>
                <a:gd name="T44" fmla="*/ 38 w 435"/>
                <a:gd name="T45" fmla="*/ 378 h 435"/>
                <a:gd name="T46" fmla="*/ 73 w 435"/>
                <a:gd name="T47" fmla="*/ 400 h 435"/>
                <a:gd name="T48" fmla="*/ 75 w 435"/>
                <a:gd name="T49" fmla="*/ 404 h 435"/>
                <a:gd name="T50" fmla="*/ 92 w 435"/>
                <a:gd name="T51" fmla="*/ 426 h 435"/>
                <a:gd name="T52" fmla="*/ 120 w 435"/>
                <a:gd name="T53" fmla="*/ 433 h 435"/>
                <a:gd name="T54" fmla="*/ 135 w 435"/>
                <a:gd name="T55" fmla="*/ 421 h 435"/>
                <a:gd name="T56" fmla="*/ 184 w 435"/>
                <a:gd name="T57" fmla="*/ 395 h 435"/>
                <a:gd name="T58" fmla="*/ 215 w 435"/>
                <a:gd name="T59" fmla="*/ 383 h 435"/>
                <a:gd name="T60" fmla="*/ 232 w 435"/>
                <a:gd name="T61" fmla="*/ 374 h 435"/>
                <a:gd name="T62" fmla="*/ 248 w 435"/>
                <a:gd name="T63" fmla="*/ 319 h 435"/>
                <a:gd name="T64" fmla="*/ 265 w 435"/>
                <a:gd name="T65" fmla="*/ 272 h 435"/>
                <a:gd name="T66" fmla="*/ 274 w 435"/>
                <a:gd name="T67" fmla="*/ 246 h 435"/>
                <a:gd name="T68" fmla="*/ 286 w 435"/>
                <a:gd name="T69" fmla="*/ 241 h 435"/>
                <a:gd name="T70" fmla="*/ 324 w 435"/>
                <a:gd name="T71" fmla="*/ 206 h 435"/>
                <a:gd name="T72" fmla="*/ 348 w 435"/>
                <a:gd name="T73" fmla="*/ 184 h 435"/>
                <a:gd name="T74" fmla="*/ 355 w 435"/>
                <a:gd name="T75" fmla="*/ 182 h 435"/>
                <a:gd name="T76" fmla="*/ 366 w 435"/>
                <a:gd name="T77" fmla="*/ 165 h 435"/>
                <a:gd name="T78" fmla="*/ 374 w 435"/>
                <a:gd name="T79" fmla="*/ 151 h 435"/>
                <a:gd name="T80" fmla="*/ 376 w 435"/>
                <a:gd name="T81" fmla="*/ 120 h 435"/>
                <a:gd name="T82" fmla="*/ 430 w 435"/>
                <a:gd name="T83" fmla="*/ 139 h 435"/>
                <a:gd name="T84" fmla="*/ 400 w 435"/>
                <a:gd name="T85" fmla="*/ 83 h 435"/>
                <a:gd name="T86" fmla="*/ 385 w 435"/>
                <a:gd name="T87" fmla="*/ 75 h 435"/>
                <a:gd name="T88" fmla="*/ 378 w 435"/>
                <a:gd name="T89" fmla="*/ 87 h 435"/>
                <a:gd name="T90" fmla="*/ 345 w 435"/>
                <a:gd name="T91" fmla="*/ 104 h 435"/>
                <a:gd name="T92" fmla="*/ 291 w 435"/>
                <a:gd name="T93" fmla="*/ 139 h 435"/>
                <a:gd name="T94" fmla="*/ 224 w 435"/>
                <a:gd name="T95" fmla="*/ 101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5" h="435">
                  <a:moveTo>
                    <a:pt x="224" y="101"/>
                  </a:moveTo>
                  <a:lnTo>
                    <a:pt x="180" y="111"/>
                  </a:lnTo>
                  <a:lnTo>
                    <a:pt x="170" y="111"/>
                  </a:lnTo>
                  <a:lnTo>
                    <a:pt x="165" y="83"/>
                  </a:lnTo>
                  <a:lnTo>
                    <a:pt x="163" y="75"/>
                  </a:lnTo>
                  <a:lnTo>
                    <a:pt x="161" y="59"/>
                  </a:lnTo>
                  <a:lnTo>
                    <a:pt x="156" y="30"/>
                  </a:lnTo>
                  <a:lnTo>
                    <a:pt x="154" y="19"/>
                  </a:lnTo>
                  <a:lnTo>
                    <a:pt x="151" y="0"/>
                  </a:lnTo>
                  <a:lnTo>
                    <a:pt x="139" y="9"/>
                  </a:lnTo>
                  <a:lnTo>
                    <a:pt x="146" y="30"/>
                  </a:lnTo>
                  <a:lnTo>
                    <a:pt x="144" y="56"/>
                  </a:lnTo>
                  <a:lnTo>
                    <a:pt x="144" y="61"/>
                  </a:lnTo>
                  <a:lnTo>
                    <a:pt x="144" y="78"/>
                  </a:lnTo>
                  <a:lnTo>
                    <a:pt x="139" y="99"/>
                  </a:lnTo>
                  <a:lnTo>
                    <a:pt x="142" y="116"/>
                  </a:lnTo>
                  <a:lnTo>
                    <a:pt x="132" y="132"/>
                  </a:lnTo>
                  <a:lnTo>
                    <a:pt x="125" y="142"/>
                  </a:lnTo>
                  <a:lnTo>
                    <a:pt x="118" y="154"/>
                  </a:lnTo>
                  <a:lnTo>
                    <a:pt x="99" y="170"/>
                  </a:lnTo>
                  <a:lnTo>
                    <a:pt x="94" y="165"/>
                  </a:lnTo>
                  <a:lnTo>
                    <a:pt x="94" y="165"/>
                  </a:lnTo>
                  <a:lnTo>
                    <a:pt x="92" y="163"/>
                  </a:lnTo>
                  <a:lnTo>
                    <a:pt x="90" y="163"/>
                  </a:lnTo>
                  <a:lnTo>
                    <a:pt x="90" y="163"/>
                  </a:lnTo>
                  <a:lnTo>
                    <a:pt x="87" y="163"/>
                  </a:lnTo>
                  <a:lnTo>
                    <a:pt x="83" y="172"/>
                  </a:lnTo>
                  <a:lnTo>
                    <a:pt x="71" y="187"/>
                  </a:lnTo>
                  <a:lnTo>
                    <a:pt x="68" y="191"/>
                  </a:lnTo>
                  <a:lnTo>
                    <a:pt x="66" y="196"/>
                  </a:lnTo>
                  <a:lnTo>
                    <a:pt x="68" y="206"/>
                  </a:lnTo>
                  <a:lnTo>
                    <a:pt x="61" y="208"/>
                  </a:lnTo>
                  <a:lnTo>
                    <a:pt x="61" y="210"/>
                  </a:lnTo>
                  <a:lnTo>
                    <a:pt x="64" y="210"/>
                  </a:lnTo>
                  <a:lnTo>
                    <a:pt x="64" y="213"/>
                  </a:lnTo>
                  <a:lnTo>
                    <a:pt x="66" y="213"/>
                  </a:lnTo>
                  <a:lnTo>
                    <a:pt x="66" y="215"/>
                  </a:lnTo>
                  <a:lnTo>
                    <a:pt x="68" y="215"/>
                  </a:lnTo>
                  <a:lnTo>
                    <a:pt x="71" y="225"/>
                  </a:lnTo>
                  <a:lnTo>
                    <a:pt x="71" y="227"/>
                  </a:lnTo>
                  <a:lnTo>
                    <a:pt x="61" y="234"/>
                  </a:lnTo>
                  <a:lnTo>
                    <a:pt x="57" y="234"/>
                  </a:lnTo>
                  <a:lnTo>
                    <a:pt x="57" y="227"/>
                  </a:lnTo>
                  <a:lnTo>
                    <a:pt x="57" y="227"/>
                  </a:lnTo>
                  <a:lnTo>
                    <a:pt x="54" y="225"/>
                  </a:lnTo>
                  <a:lnTo>
                    <a:pt x="52" y="222"/>
                  </a:lnTo>
                  <a:lnTo>
                    <a:pt x="45" y="217"/>
                  </a:lnTo>
                  <a:lnTo>
                    <a:pt x="45" y="217"/>
                  </a:lnTo>
                  <a:lnTo>
                    <a:pt x="42" y="217"/>
                  </a:lnTo>
                  <a:lnTo>
                    <a:pt x="38" y="225"/>
                  </a:lnTo>
                  <a:lnTo>
                    <a:pt x="38" y="227"/>
                  </a:lnTo>
                  <a:lnTo>
                    <a:pt x="35" y="239"/>
                  </a:lnTo>
                  <a:lnTo>
                    <a:pt x="35" y="258"/>
                  </a:lnTo>
                  <a:lnTo>
                    <a:pt x="38" y="269"/>
                  </a:lnTo>
                  <a:lnTo>
                    <a:pt x="38" y="269"/>
                  </a:lnTo>
                  <a:lnTo>
                    <a:pt x="38" y="269"/>
                  </a:lnTo>
                  <a:lnTo>
                    <a:pt x="38" y="269"/>
                  </a:lnTo>
                  <a:lnTo>
                    <a:pt x="38" y="272"/>
                  </a:lnTo>
                  <a:lnTo>
                    <a:pt x="38" y="272"/>
                  </a:lnTo>
                  <a:lnTo>
                    <a:pt x="38" y="272"/>
                  </a:lnTo>
                  <a:lnTo>
                    <a:pt x="35" y="272"/>
                  </a:lnTo>
                  <a:lnTo>
                    <a:pt x="35" y="272"/>
                  </a:lnTo>
                  <a:lnTo>
                    <a:pt x="35" y="272"/>
                  </a:lnTo>
                  <a:lnTo>
                    <a:pt x="35" y="274"/>
                  </a:lnTo>
                  <a:lnTo>
                    <a:pt x="33" y="274"/>
                  </a:lnTo>
                  <a:lnTo>
                    <a:pt x="28" y="277"/>
                  </a:lnTo>
                  <a:lnTo>
                    <a:pt x="26" y="281"/>
                  </a:lnTo>
                  <a:lnTo>
                    <a:pt x="26" y="281"/>
                  </a:lnTo>
                  <a:lnTo>
                    <a:pt x="26" y="291"/>
                  </a:lnTo>
                  <a:lnTo>
                    <a:pt x="26" y="291"/>
                  </a:lnTo>
                  <a:lnTo>
                    <a:pt x="26" y="291"/>
                  </a:lnTo>
                  <a:lnTo>
                    <a:pt x="26" y="293"/>
                  </a:lnTo>
                  <a:lnTo>
                    <a:pt x="26" y="293"/>
                  </a:lnTo>
                  <a:lnTo>
                    <a:pt x="23" y="293"/>
                  </a:lnTo>
                  <a:lnTo>
                    <a:pt x="9" y="300"/>
                  </a:lnTo>
                  <a:lnTo>
                    <a:pt x="2" y="300"/>
                  </a:lnTo>
                  <a:lnTo>
                    <a:pt x="2" y="322"/>
                  </a:lnTo>
                  <a:lnTo>
                    <a:pt x="0" y="331"/>
                  </a:lnTo>
                  <a:lnTo>
                    <a:pt x="2" y="331"/>
                  </a:lnTo>
                  <a:lnTo>
                    <a:pt x="2" y="333"/>
                  </a:lnTo>
                  <a:lnTo>
                    <a:pt x="2" y="333"/>
                  </a:lnTo>
                  <a:lnTo>
                    <a:pt x="4" y="336"/>
                  </a:lnTo>
                  <a:lnTo>
                    <a:pt x="4" y="336"/>
                  </a:lnTo>
                  <a:lnTo>
                    <a:pt x="4" y="336"/>
                  </a:lnTo>
                  <a:lnTo>
                    <a:pt x="21" y="350"/>
                  </a:lnTo>
                  <a:lnTo>
                    <a:pt x="21" y="350"/>
                  </a:lnTo>
                  <a:lnTo>
                    <a:pt x="21" y="350"/>
                  </a:lnTo>
                  <a:lnTo>
                    <a:pt x="21" y="352"/>
                  </a:lnTo>
                  <a:lnTo>
                    <a:pt x="19" y="357"/>
                  </a:lnTo>
                  <a:lnTo>
                    <a:pt x="28" y="364"/>
                  </a:lnTo>
                  <a:lnTo>
                    <a:pt x="38" y="378"/>
                  </a:lnTo>
                  <a:lnTo>
                    <a:pt x="38" y="378"/>
                  </a:lnTo>
                  <a:lnTo>
                    <a:pt x="42" y="385"/>
                  </a:lnTo>
                  <a:lnTo>
                    <a:pt x="61" y="397"/>
                  </a:lnTo>
                  <a:lnTo>
                    <a:pt x="68" y="400"/>
                  </a:lnTo>
                  <a:lnTo>
                    <a:pt x="73" y="400"/>
                  </a:lnTo>
                  <a:lnTo>
                    <a:pt x="75" y="397"/>
                  </a:lnTo>
                  <a:lnTo>
                    <a:pt x="80" y="402"/>
                  </a:lnTo>
                  <a:lnTo>
                    <a:pt x="78" y="402"/>
                  </a:lnTo>
                  <a:lnTo>
                    <a:pt x="75" y="404"/>
                  </a:lnTo>
                  <a:lnTo>
                    <a:pt x="73" y="407"/>
                  </a:lnTo>
                  <a:lnTo>
                    <a:pt x="75" y="409"/>
                  </a:lnTo>
                  <a:lnTo>
                    <a:pt x="83" y="419"/>
                  </a:lnTo>
                  <a:lnTo>
                    <a:pt x="92" y="426"/>
                  </a:lnTo>
                  <a:lnTo>
                    <a:pt x="92" y="428"/>
                  </a:lnTo>
                  <a:lnTo>
                    <a:pt x="104" y="430"/>
                  </a:lnTo>
                  <a:lnTo>
                    <a:pt x="109" y="435"/>
                  </a:lnTo>
                  <a:lnTo>
                    <a:pt x="120" y="433"/>
                  </a:lnTo>
                  <a:lnTo>
                    <a:pt x="120" y="433"/>
                  </a:lnTo>
                  <a:lnTo>
                    <a:pt x="125" y="428"/>
                  </a:lnTo>
                  <a:lnTo>
                    <a:pt x="125" y="428"/>
                  </a:lnTo>
                  <a:lnTo>
                    <a:pt x="135" y="421"/>
                  </a:lnTo>
                  <a:lnTo>
                    <a:pt x="137" y="414"/>
                  </a:lnTo>
                  <a:lnTo>
                    <a:pt x="151" y="423"/>
                  </a:lnTo>
                  <a:lnTo>
                    <a:pt x="175" y="414"/>
                  </a:lnTo>
                  <a:lnTo>
                    <a:pt x="184" y="395"/>
                  </a:lnTo>
                  <a:lnTo>
                    <a:pt x="194" y="400"/>
                  </a:lnTo>
                  <a:lnTo>
                    <a:pt x="206" y="393"/>
                  </a:lnTo>
                  <a:lnTo>
                    <a:pt x="206" y="390"/>
                  </a:lnTo>
                  <a:lnTo>
                    <a:pt x="215" y="383"/>
                  </a:lnTo>
                  <a:lnTo>
                    <a:pt x="220" y="390"/>
                  </a:lnTo>
                  <a:lnTo>
                    <a:pt x="222" y="388"/>
                  </a:lnTo>
                  <a:lnTo>
                    <a:pt x="234" y="378"/>
                  </a:lnTo>
                  <a:lnTo>
                    <a:pt x="232" y="374"/>
                  </a:lnTo>
                  <a:lnTo>
                    <a:pt x="234" y="369"/>
                  </a:lnTo>
                  <a:lnTo>
                    <a:pt x="239" y="362"/>
                  </a:lnTo>
                  <a:lnTo>
                    <a:pt x="232" y="355"/>
                  </a:lnTo>
                  <a:lnTo>
                    <a:pt x="248" y="319"/>
                  </a:lnTo>
                  <a:lnTo>
                    <a:pt x="255" y="305"/>
                  </a:lnTo>
                  <a:lnTo>
                    <a:pt x="267" y="277"/>
                  </a:lnTo>
                  <a:lnTo>
                    <a:pt x="265" y="272"/>
                  </a:lnTo>
                  <a:lnTo>
                    <a:pt x="265" y="272"/>
                  </a:lnTo>
                  <a:lnTo>
                    <a:pt x="265" y="272"/>
                  </a:lnTo>
                  <a:lnTo>
                    <a:pt x="269" y="262"/>
                  </a:lnTo>
                  <a:lnTo>
                    <a:pt x="272" y="253"/>
                  </a:lnTo>
                  <a:lnTo>
                    <a:pt x="274" y="246"/>
                  </a:lnTo>
                  <a:lnTo>
                    <a:pt x="274" y="234"/>
                  </a:lnTo>
                  <a:lnTo>
                    <a:pt x="284" y="236"/>
                  </a:lnTo>
                  <a:lnTo>
                    <a:pt x="286" y="239"/>
                  </a:lnTo>
                  <a:lnTo>
                    <a:pt x="286" y="241"/>
                  </a:lnTo>
                  <a:lnTo>
                    <a:pt x="293" y="248"/>
                  </a:lnTo>
                  <a:lnTo>
                    <a:pt x="310" y="251"/>
                  </a:lnTo>
                  <a:lnTo>
                    <a:pt x="314" y="241"/>
                  </a:lnTo>
                  <a:lnTo>
                    <a:pt x="324" y="206"/>
                  </a:lnTo>
                  <a:lnTo>
                    <a:pt x="343" y="201"/>
                  </a:lnTo>
                  <a:lnTo>
                    <a:pt x="345" y="189"/>
                  </a:lnTo>
                  <a:lnTo>
                    <a:pt x="348" y="184"/>
                  </a:lnTo>
                  <a:lnTo>
                    <a:pt x="348" y="184"/>
                  </a:lnTo>
                  <a:lnTo>
                    <a:pt x="348" y="184"/>
                  </a:lnTo>
                  <a:lnTo>
                    <a:pt x="352" y="180"/>
                  </a:lnTo>
                  <a:lnTo>
                    <a:pt x="352" y="180"/>
                  </a:lnTo>
                  <a:lnTo>
                    <a:pt x="355" y="182"/>
                  </a:lnTo>
                  <a:lnTo>
                    <a:pt x="355" y="182"/>
                  </a:lnTo>
                  <a:lnTo>
                    <a:pt x="362" y="172"/>
                  </a:lnTo>
                  <a:lnTo>
                    <a:pt x="366" y="165"/>
                  </a:lnTo>
                  <a:lnTo>
                    <a:pt x="366" y="165"/>
                  </a:lnTo>
                  <a:lnTo>
                    <a:pt x="366" y="161"/>
                  </a:lnTo>
                  <a:lnTo>
                    <a:pt x="369" y="156"/>
                  </a:lnTo>
                  <a:lnTo>
                    <a:pt x="369" y="156"/>
                  </a:lnTo>
                  <a:lnTo>
                    <a:pt x="374" y="151"/>
                  </a:lnTo>
                  <a:lnTo>
                    <a:pt x="374" y="149"/>
                  </a:lnTo>
                  <a:lnTo>
                    <a:pt x="376" y="146"/>
                  </a:lnTo>
                  <a:lnTo>
                    <a:pt x="376" y="144"/>
                  </a:lnTo>
                  <a:lnTo>
                    <a:pt x="376" y="120"/>
                  </a:lnTo>
                  <a:lnTo>
                    <a:pt x="376" y="106"/>
                  </a:lnTo>
                  <a:lnTo>
                    <a:pt x="388" y="113"/>
                  </a:lnTo>
                  <a:lnTo>
                    <a:pt x="409" y="125"/>
                  </a:lnTo>
                  <a:lnTo>
                    <a:pt x="430" y="139"/>
                  </a:lnTo>
                  <a:lnTo>
                    <a:pt x="435" y="113"/>
                  </a:lnTo>
                  <a:lnTo>
                    <a:pt x="423" y="94"/>
                  </a:lnTo>
                  <a:lnTo>
                    <a:pt x="402" y="83"/>
                  </a:lnTo>
                  <a:lnTo>
                    <a:pt x="400" y="83"/>
                  </a:lnTo>
                  <a:lnTo>
                    <a:pt x="395" y="78"/>
                  </a:lnTo>
                  <a:lnTo>
                    <a:pt x="392" y="78"/>
                  </a:lnTo>
                  <a:lnTo>
                    <a:pt x="388" y="78"/>
                  </a:lnTo>
                  <a:lnTo>
                    <a:pt x="385" y="75"/>
                  </a:lnTo>
                  <a:lnTo>
                    <a:pt x="385" y="78"/>
                  </a:lnTo>
                  <a:lnTo>
                    <a:pt x="383" y="78"/>
                  </a:lnTo>
                  <a:lnTo>
                    <a:pt x="381" y="83"/>
                  </a:lnTo>
                  <a:lnTo>
                    <a:pt x="378" y="87"/>
                  </a:lnTo>
                  <a:lnTo>
                    <a:pt x="378" y="87"/>
                  </a:lnTo>
                  <a:lnTo>
                    <a:pt x="374" y="87"/>
                  </a:lnTo>
                  <a:lnTo>
                    <a:pt x="362" y="104"/>
                  </a:lnTo>
                  <a:lnTo>
                    <a:pt x="345" y="104"/>
                  </a:lnTo>
                  <a:lnTo>
                    <a:pt x="333" y="99"/>
                  </a:lnTo>
                  <a:lnTo>
                    <a:pt x="319" y="120"/>
                  </a:lnTo>
                  <a:lnTo>
                    <a:pt x="307" y="118"/>
                  </a:lnTo>
                  <a:lnTo>
                    <a:pt x="291" y="139"/>
                  </a:lnTo>
                  <a:lnTo>
                    <a:pt x="277" y="158"/>
                  </a:lnTo>
                  <a:lnTo>
                    <a:pt x="265" y="94"/>
                  </a:lnTo>
                  <a:lnTo>
                    <a:pt x="239" y="99"/>
                  </a:lnTo>
                  <a:lnTo>
                    <a:pt x="224" y="101"/>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6" name="Washington D.C."/>
            <p:cNvSpPr>
              <a:spLocks/>
            </p:cNvSpPr>
            <p:nvPr/>
          </p:nvSpPr>
          <p:spPr bwMode="auto">
            <a:xfrm>
              <a:off x="7624514" y="2983012"/>
              <a:ext cx="34925" cy="36513"/>
            </a:xfrm>
            <a:custGeom>
              <a:avLst/>
              <a:gdLst>
                <a:gd name="T0" fmla="*/ 7 w 22"/>
                <a:gd name="T1" fmla="*/ 12 h 23"/>
                <a:gd name="T2" fmla="*/ 10 w 22"/>
                <a:gd name="T3" fmla="*/ 16 h 23"/>
                <a:gd name="T4" fmla="*/ 10 w 22"/>
                <a:gd name="T5" fmla="*/ 23 h 23"/>
                <a:gd name="T6" fmla="*/ 22 w 22"/>
                <a:gd name="T7" fmla="*/ 7 h 23"/>
                <a:gd name="T8" fmla="*/ 10 w 22"/>
                <a:gd name="T9" fmla="*/ 2 h 23"/>
                <a:gd name="T10" fmla="*/ 5 w 22"/>
                <a:gd name="T11" fmla="*/ 0 h 23"/>
                <a:gd name="T12" fmla="*/ 0 w 22"/>
                <a:gd name="T13" fmla="*/ 7 h 23"/>
                <a:gd name="T14" fmla="*/ 3 w 22"/>
                <a:gd name="T15" fmla="*/ 12 h 23"/>
                <a:gd name="T16" fmla="*/ 7 w 22"/>
                <a:gd name="T1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3">
                  <a:moveTo>
                    <a:pt x="7" y="12"/>
                  </a:moveTo>
                  <a:lnTo>
                    <a:pt x="10" y="16"/>
                  </a:lnTo>
                  <a:lnTo>
                    <a:pt x="10" y="23"/>
                  </a:lnTo>
                  <a:lnTo>
                    <a:pt x="22" y="7"/>
                  </a:lnTo>
                  <a:lnTo>
                    <a:pt x="10" y="2"/>
                  </a:lnTo>
                  <a:lnTo>
                    <a:pt x="5" y="0"/>
                  </a:lnTo>
                  <a:lnTo>
                    <a:pt x="0" y="7"/>
                  </a:lnTo>
                  <a:lnTo>
                    <a:pt x="3" y="12"/>
                  </a:lnTo>
                  <a:lnTo>
                    <a:pt x="7" y="12"/>
                  </a:lnTo>
                  <a:close/>
                </a:path>
              </a:pathLst>
            </a:custGeom>
            <a:solidFill>
              <a:schemeClr val="bg1"/>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8" name="Washington"/>
            <p:cNvSpPr>
              <a:spLocks/>
            </p:cNvSpPr>
            <p:nvPr/>
          </p:nvSpPr>
          <p:spPr bwMode="auto">
            <a:xfrm>
              <a:off x="1096714" y="836712"/>
              <a:ext cx="1025525" cy="750888"/>
            </a:xfrm>
            <a:custGeom>
              <a:avLst/>
              <a:gdLst>
                <a:gd name="T0" fmla="*/ 48 w 646"/>
                <a:gd name="T1" fmla="*/ 305 h 473"/>
                <a:gd name="T2" fmla="*/ 50 w 646"/>
                <a:gd name="T3" fmla="*/ 320 h 473"/>
                <a:gd name="T4" fmla="*/ 86 w 646"/>
                <a:gd name="T5" fmla="*/ 336 h 473"/>
                <a:gd name="T6" fmla="*/ 88 w 646"/>
                <a:gd name="T7" fmla="*/ 367 h 473"/>
                <a:gd name="T8" fmla="*/ 83 w 646"/>
                <a:gd name="T9" fmla="*/ 391 h 473"/>
                <a:gd name="T10" fmla="*/ 114 w 646"/>
                <a:gd name="T11" fmla="*/ 414 h 473"/>
                <a:gd name="T12" fmla="*/ 152 w 646"/>
                <a:gd name="T13" fmla="*/ 412 h 473"/>
                <a:gd name="T14" fmla="*/ 168 w 646"/>
                <a:gd name="T15" fmla="*/ 410 h 473"/>
                <a:gd name="T16" fmla="*/ 192 w 646"/>
                <a:gd name="T17" fmla="*/ 417 h 473"/>
                <a:gd name="T18" fmla="*/ 235 w 646"/>
                <a:gd name="T19" fmla="*/ 436 h 473"/>
                <a:gd name="T20" fmla="*/ 261 w 646"/>
                <a:gd name="T21" fmla="*/ 429 h 473"/>
                <a:gd name="T22" fmla="*/ 270 w 646"/>
                <a:gd name="T23" fmla="*/ 436 h 473"/>
                <a:gd name="T24" fmla="*/ 296 w 646"/>
                <a:gd name="T25" fmla="*/ 440 h 473"/>
                <a:gd name="T26" fmla="*/ 327 w 646"/>
                <a:gd name="T27" fmla="*/ 433 h 473"/>
                <a:gd name="T28" fmla="*/ 365 w 646"/>
                <a:gd name="T29" fmla="*/ 433 h 473"/>
                <a:gd name="T30" fmla="*/ 388 w 646"/>
                <a:gd name="T31" fmla="*/ 438 h 473"/>
                <a:gd name="T32" fmla="*/ 403 w 646"/>
                <a:gd name="T33" fmla="*/ 436 h 473"/>
                <a:gd name="T34" fmla="*/ 521 w 646"/>
                <a:gd name="T35" fmla="*/ 462 h 473"/>
                <a:gd name="T36" fmla="*/ 580 w 646"/>
                <a:gd name="T37" fmla="*/ 455 h 473"/>
                <a:gd name="T38" fmla="*/ 575 w 646"/>
                <a:gd name="T39" fmla="*/ 426 h 473"/>
                <a:gd name="T40" fmla="*/ 601 w 646"/>
                <a:gd name="T41" fmla="*/ 322 h 473"/>
                <a:gd name="T42" fmla="*/ 644 w 646"/>
                <a:gd name="T43" fmla="*/ 135 h 473"/>
                <a:gd name="T44" fmla="*/ 504 w 646"/>
                <a:gd name="T45" fmla="*/ 83 h 473"/>
                <a:gd name="T46" fmla="*/ 324 w 646"/>
                <a:gd name="T47" fmla="*/ 36 h 473"/>
                <a:gd name="T48" fmla="*/ 197 w 646"/>
                <a:gd name="T49" fmla="*/ 0 h 473"/>
                <a:gd name="T50" fmla="*/ 190 w 646"/>
                <a:gd name="T51" fmla="*/ 5 h 473"/>
                <a:gd name="T52" fmla="*/ 206 w 646"/>
                <a:gd name="T53" fmla="*/ 40 h 473"/>
                <a:gd name="T54" fmla="*/ 201 w 646"/>
                <a:gd name="T55" fmla="*/ 69 h 473"/>
                <a:gd name="T56" fmla="*/ 201 w 646"/>
                <a:gd name="T57" fmla="*/ 90 h 473"/>
                <a:gd name="T58" fmla="*/ 199 w 646"/>
                <a:gd name="T59" fmla="*/ 109 h 473"/>
                <a:gd name="T60" fmla="*/ 201 w 646"/>
                <a:gd name="T61" fmla="*/ 121 h 473"/>
                <a:gd name="T62" fmla="*/ 204 w 646"/>
                <a:gd name="T63" fmla="*/ 133 h 473"/>
                <a:gd name="T64" fmla="*/ 185 w 646"/>
                <a:gd name="T65" fmla="*/ 147 h 473"/>
                <a:gd name="T66" fmla="*/ 178 w 646"/>
                <a:gd name="T67" fmla="*/ 187 h 473"/>
                <a:gd name="T68" fmla="*/ 173 w 646"/>
                <a:gd name="T69" fmla="*/ 204 h 473"/>
                <a:gd name="T70" fmla="*/ 168 w 646"/>
                <a:gd name="T71" fmla="*/ 180 h 473"/>
                <a:gd name="T72" fmla="*/ 178 w 646"/>
                <a:gd name="T73" fmla="*/ 133 h 473"/>
                <a:gd name="T74" fmla="*/ 154 w 646"/>
                <a:gd name="T75" fmla="*/ 147 h 473"/>
                <a:gd name="T76" fmla="*/ 168 w 646"/>
                <a:gd name="T77" fmla="*/ 128 h 473"/>
                <a:gd name="T78" fmla="*/ 161 w 646"/>
                <a:gd name="T79" fmla="*/ 100 h 473"/>
                <a:gd name="T80" fmla="*/ 114 w 646"/>
                <a:gd name="T81" fmla="*/ 88 h 473"/>
                <a:gd name="T82" fmla="*/ 43 w 646"/>
                <a:gd name="T83" fmla="*/ 43 h 473"/>
                <a:gd name="T84" fmla="*/ 29 w 646"/>
                <a:gd name="T85" fmla="*/ 28 h 473"/>
                <a:gd name="T86" fmla="*/ 19 w 646"/>
                <a:gd name="T87" fmla="*/ 26 h 473"/>
                <a:gd name="T88" fmla="*/ 12 w 646"/>
                <a:gd name="T89" fmla="*/ 88 h 473"/>
                <a:gd name="T90" fmla="*/ 15 w 646"/>
                <a:gd name="T91" fmla="*/ 90 h 473"/>
                <a:gd name="T92" fmla="*/ 22 w 646"/>
                <a:gd name="T93" fmla="*/ 107 h 473"/>
                <a:gd name="T94" fmla="*/ 19 w 646"/>
                <a:gd name="T95" fmla="*/ 133 h 473"/>
                <a:gd name="T96" fmla="*/ 22 w 646"/>
                <a:gd name="T97" fmla="*/ 197 h 473"/>
                <a:gd name="T98" fmla="*/ 38 w 646"/>
                <a:gd name="T99" fmla="*/ 213 h 473"/>
                <a:gd name="T100" fmla="*/ 17 w 646"/>
                <a:gd name="T101" fmla="*/ 213 h 473"/>
                <a:gd name="T102" fmla="*/ 12 w 646"/>
                <a:gd name="T103" fmla="*/ 232 h 473"/>
                <a:gd name="T104" fmla="*/ 19 w 646"/>
                <a:gd name="T105" fmla="*/ 239 h 473"/>
                <a:gd name="T106" fmla="*/ 22 w 646"/>
                <a:gd name="T107" fmla="*/ 260 h 473"/>
                <a:gd name="T108" fmla="*/ 10 w 646"/>
                <a:gd name="T109" fmla="*/ 268 h 473"/>
                <a:gd name="T110" fmla="*/ 10 w 646"/>
                <a:gd name="T111" fmla="*/ 294 h 473"/>
                <a:gd name="T112" fmla="*/ 45 w 646"/>
                <a:gd name="T113" fmla="*/ 301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6" h="473">
                  <a:moveTo>
                    <a:pt x="45" y="301"/>
                  </a:moveTo>
                  <a:lnTo>
                    <a:pt x="45" y="301"/>
                  </a:lnTo>
                  <a:lnTo>
                    <a:pt x="45" y="303"/>
                  </a:lnTo>
                  <a:lnTo>
                    <a:pt x="48" y="305"/>
                  </a:lnTo>
                  <a:lnTo>
                    <a:pt x="48" y="308"/>
                  </a:lnTo>
                  <a:lnTo>
                    <a:pt x="45" y="313"/>
                  </a:lnTo>
                  <a:lnTo>
                    <a:pt x="50" y="317"/>
                  </a:lnTo>
                  <a:lnTo>
                    <a:pt x="50" y="320"/>
                  </a:lnTo>
                  <a:lnTo>
                    <a:pt x="64" y="320"/>
                  </a:lnTo>
                  <a:lnTo>
                    <a:pt x="69" y="317"/>
                  </a:lnTo>
                  <a:lnTo>
                    <a:pt x="71" y="320"/>
                  </a:lnTo>
                  <a:lnTo>
                    <a:pt x="86" y="336"/>
                  </a:lnTo>
                  <a:lnTo>
                    <a:pt x="86" y="341"/>
                  </a:lnTo>
                  <a:lnTo>
                    <a:pt x="88" y="353"/>
                  </a:lnTo>
                  <a:lnTo>
                    <a:pt x="88" y="365"/>
                  </a:lnTo>
                  <a:lnTo>
                    <a:pt x="88" y="367"/>
                  </a:lnTo>
                  <a:lnTo>
                    <a:pt x="86" y="381"/>
                  </a:lnTo>
                  <a:lnTo>
                    <a:pt x="83" y="386"/>
                  </a:lnTo>
                  <a:lnTo>
                    <a:pt x="83" y="388"/>
                  </a:lnTo>
                  <a:lnTo>
                    <a:pt x="83" y="391"/>
                  </a:lnTo>
                  <a:lnTo>
                    <a:pt x="86" y="393"/>
                  </a:lnTo>
                  <a:lnTo>
                    <a:pt x="88" y="398"/>
                  </a:lnTo>
                  <a:lnTo>
                    <a:pt x="90" y="398"/>
                  </a:lnTo>
                  <a:lnTo>
                    <a:pt x="114" y="414"/>
                  </a:lnTo>
                  <a:lnTo>
                    <a:pt x="119" y="414"/>
                  </a:lnTo>
                  <a:lnTo>
                    <a:pt x="121" y="414"/>
                  </a:lnTo>
                  <a:lnTo>
                    <a:pt x="121" y="414"/>
                  </a:lnTo>
                  <a:lnTo>
                    <a:pt x="152" y="412"/>
                  </a:lnTo>
                  <a:lnTo>
                    <a:pt x="154" y="410"/>
                  </a:lnTo>
                  <a:lnTo>
                    <a:pt x="159" y="407"/>
                  </a:lnTo>
                  <a:lnTo>
                    <a:pt x="164" y="407"/>
                  </a:lnTo>
                  <a:lnTo>
                    <a:pt x="168" y="410"/>
                  </a:lnTo>
                  <a:lnTo>
                    <a:pt x="171" y="410"/>
                  </a:lnTo>
                  <a:lnTo>
                    <a:pt x="178" y="412"/>
                  </a:lnTo>
                  <a:lnTo>
                    <a:pt x="187" y="412"/>
                  </a:lnTo>
                  <a:lnTo>
                    <a:pt x="192" y="417"/>
                  </a:lnTo>
                  <a:lnTo>
                    <a:pt x="199" y="417"/>
                  </a:lnTo>
                  <a:lnTo>
                    <a:pt x="201" y="417"/>
                  </a:lnTo>
                  <a:lnTo>
                    <a:pt x="232" y="433"/>
                  </a:lnTo>
                  <a:lnTo>
                    <a:pt x="235" y="436"/>
                  </a:lnTo>
                  <a:lnTo>
                    <a:pt x="239" y="433"/>
                  </a:lnTo>
                  <a:lnTo>
                    <a:pt x="246" y="431"/>
                  </a:lnTo>
                  <a:lnTo>
                    <a:pt x="256" y="431"/>
                  </a:lnTo>
                  <a:lnTo>
                    <a:pt x="261" y="429"/>
                  </a:lnTo>
                  <a:lnTo>
                    <a:pt x="261" y="429"/>
                  </a:lnTo>
                  <a:lnTo>
                    <a:pt x="265" y="429"/>
                  </a:lnTo>
                  <a:lnTo>
                    <a:pt x="268" y="431"/>
                  </a:lnTo>
                  <a:lnTo>
                    <a:pt x="270" y="436"/>
                  </a:lnTo>
                  <a:lnTo>
                    <a:pt x="270" y="436"/>
                  </a:lnTo>
                  <a:lnTo>
                    <a:pt x="272" y="438"/>
                  </a:lnTo>
                  <a:lnTo>
                    <a:pt x="280" y="438"/>
                  </a:lnTo>
                  <a:lnTo>
                    <a:pt x="296" y="440"/>
                  </a:lnTo>
                  <a:lnTo>
                    <a:pt x="301" y="436"/>
                  </a:lnTo>
                  <a:lnTo>
                    <a:pt x="303" y="436"/>
                  </a:lnTo>
                  <a:lnTo>
                    <a:pt x="315" y="433"/>
                  </a:lnTo>
                  <a:lnTo>
                    <a:pt x="327" y="433"/>
                  </a:lnTo>
                  <a:lnTo>
                    <a:pt x="336" y="436"/>
                  </a:lnTo>
                  <a:lnTo>
                    <a:pt x="343" y="436"/>
                  </a:lnTo>
                  <a:lnTo>
                    <a:pt x="360" y="433"/>
                  </a:lnTo>
                  <a:lnTo>
                    <a:pt x="365" y="433"/>
                  </a:lnTo>
                  <a:lnTo>
                    <a:pt x="372" y="436"/>
                  </a:lnTo>
                  <a:lnTo>
                    <a:pt x="384" y="436"/>
                  </a:lnTo>
                  <a:lnTo>
                    <a:pt x="386" y="438"/>
                  </a:lnTo>
                  <a:lnTo>
                    <a:pt x="388" y="438"/>
                  </a:lnTo>
                  <a:lnTo>
                    <a:pt x="391" y="438"/>
                  </a:lnTo>
                  <a:lnTo>
                    <a:pt x="395" y="438"/>
                  </a:lnTo>
                  <a:lnTo>
                    <a:pt x="400" y="436"/>
                  </a:lnTo>
                  <a:lnTo>
                    <a:pt x="403" y="436"/>
                  </a:lnTo>
                  <a:lnTo>
                    <a:pt x="405" y="433"/>
                  </a:lnTo>
                  <a:lnTo>
                    <a:pt x="488" y="452"/>
                  </a:lnTo>
                  <a:lnTo>
                    <a:pt x="488" y="452"/>
                  </a:lnTo>
                  <a:lnTo>
                    <a:pt x="521" y="462"/>
                  </a:lnTo>
                  <a:lnTo>
                    <a:pt x="530" y="464"/>
                  </a:lnTo>
                  <a:lnTo>
                    <a:pt x="578" y="473"/>
                  </a:lnTo>
                  <a:lnTo>
                    <a:pt x="575" y="466"/>
                  </a:lnTo>
                  <a:lnTo>
                    <a:pt x="580" y="455"/>
                  </a:lnTo>
                  <a:lnTo>
                    <a:pt x="580" y="445"/>
                  </a:lnTo>
                  <a:lnTo>
                    <a:pt x="580" y="438"/>
                  </a:lnTo>
                  <a:lnTo>
                    <a:pt x="578" y="438"/>
                  </a:lnTo>
                  <a:lnTo>
                    <a:pt x="575" y="426"/>
                  </a:lnTo>
                  <a:lnTo>
                    <a:pt x="578" y="421"/>
                  </a:lnTo>
                  <a:lnTo>
                    <a:pt x="580" y="407"/>
                  </a:lnTo>
                  <a:lnTo>
                    <a:pt x="597" y="339"/>
                  </a:lnTo>
                  <a:lnTo>
                    <a:pt x="601" y="322"/>
                  </a:lnTo>
                  <a:lnTo>
                    <a:pt x="604" y="310"/>
                  </a:lnTo>
                  <a:lnTo>
                    <a:pt x="620" y="237"/>
                  </a:lnTo>
                  <a:lnTo>
                    <a:pt x="620" y="230"/>
                  </a:lnTo>
                  <a:lnTo>
                    <a:pt x="644" y="135"/>
                  </a:lnTo>
                  <a:lnTo>
                    <a:pt x="646" y="116"/>
                  </a:lnTo>
                  <a:lnTo>
                    <a:pt x="616" y="109"/>
                  </a:lnTo>
                  <a:lnTo>
                    <a:pt x="554" y="95"/>
                  </a:lnTo>
                  <a:lnTo>
                    <a:pt x="504" y="83"/>
                  </a:lnTo>
                  <a:lnTo>
                    <a:pt x="481" y="78"/>
                  </a:lnTo>
                  <a:lnTo>
                    <a:pt x="436" y="66"/>
                  </a:lnTo>
                  <a:lnTo>
                    <a:pt x="346" y="43"/>
                  </a:lnTo>
                  <a:lnTo>
                    <a:pt x="324" y="36"/>
                  </a:lnTo>
                  <a:lnTo>
                    <a:pt x="275" y="24"/>
                  </a:lnTo>
                  <a:lnTo>
                    <a:pt x="249" y="14"/>
                  </a:lnTo>
                  <a:lnTo>
                    <a:pt x="223" y="7"/>
                  </a:lnTo>
                  <a:lnTo>
                    <a:pt x="197" y="0"/>
                  </a:lnTo>
                  <a:lnTo>
                    <a:pt x="194" y="0"/>
                  </a:lnTo>
                  <a:lnTo>
                    <a:pt x="192" y="2"/>
                  </a:lnTo>
                  <a:lnTo>
                    <a:pt x="190" y="5"/>
                  </a:lnTo>
                  <a:lnTo>
                    <a:pt x="190" y="5"/>
                  </a:lnTo>
                  <a:lnTo>
                    <a:pt x="190" y="5"/>
                  </a:lnTo>
                  <a:lnTo>
                    <a:pt x="190" y="12"/>
                  </a:lnTo>
                  <a:lnTo>
                    <a:pt x="197" y="28"/>
                  </a:lnTo>
                  <a:lnTo>
                    <a:pt x="206" y="40"/>
                  </a:lnTo>
                  <a:lnTo>
                    <a:pt x="206" y="47"/>
                  </a:lnTo>
                  <a:lnTo>
                    <a:pt x="209" y="52"/>
                  </a:lnTo>
                  <a:lnTo>
                    <a:pt x="209" y="55"/>
                  </a:lnTo>
                  <a:lnTo>
                    <a:pt x="201" y="69"/>
                  </a:lnTo>
                  <a:lnTo>
                    <a:pt x="201" y="69"/>
                  </a:lnTo>
                  <a:lnTo>
                    <a:pt x="199" y="69"/>
                  </a:lnTo>
                  <a:lnTo>
                    <a:pt x="201" y="88"/>
                  </a:lnTo>
                  <a:lnTo>
                    <a:pt x="201" y="90"/>
                  </a:lnTo>
                  <a:lnTo>
                    <a:pt x="199" y="95"/>
                  </a:lnTo>
                  <a:lnTo>
                    <a:pt x="199" y="100"/>
                  </a:lnTo>
                  <a:lnTo>
                    <a:pt x="199" y="104"/>
                  </a:lnTo>
                  <a:lnTo>
                    <a:pt x="199" y="109"/>
                  </a:lnTo>
                  <a:lnTo>
                    <a:pt x="197" y="111"/>
                  </a:lnTo>
                  <a:lnTo>
                    <a:pt x="197" y="111"/>
                  </a:lnTo>
                  <a:lnTo>
                    <a:pt x="199" y="114"/>
                  </a:lnTo>
                  <a:lnTo>
                    <a:pt x="201" y="121"/>
                  </a:lnTo>
                  <a:lnTo>
                    <a:pt x="206" y="126"/>
                  </a:lnTo>
                  <a:lnTo>
                    <a:pt x="206" y="128"/>
                  </a:lnTo>
                  <a:lnTo>
                    <a:pt x="204" y="133"/>
                  </a:lnTo>
                  <a:lnTo>
                    <a:pt x="204" y="133"/>
                  </a:lnTo>
                  <a:lnTo>
                    <a:pt x="201" y="133"/>
                  </a:lnTo>
                  <a:lnTo>
                    <a:pt x="199" y="133"/>
                  </a:lnTo>
                  <a:lnTo>
                    <a:pt x="197" y="133"/>
                  </a:lnTo>
                  <a:lnTo>
                    <a:pt x="185" y="147"/>
                  </a:lnTo>
                  <a:lnTo>
                    <a:pt x="185" y="152"/>
                  </a:lnTo>
                  <a:lnTo>
                    <a:pt x="185" y="152"/>
                  </a:lnTo>
                  <a:lnTo>
                    <a:pt x="180" y="161"/>
                  </a:lnTo>
                  <a:lnTo>
                    <a:pt x="178" y="187"/>
                  </a:lnTo>
                  <a:lnTo>
                    <a:pt x="178" y="197"/>
                  </a:lnTo>
                  <a:lnTo>
                    <a:pt x="178" y="197"/>
                  </a:lnTo>
                  <a:lnTo>
                    <a:pt x="175" y="204"/>
                  </a:lnTo>
                  <a:lnTo>
                    <a:pt x="173" y="204"/>
                  </a:lnTo>
                  <a:lnTo>
                    <a:pt x="166" y="204"/>
                  </a:lnTo>
                  <a:lnTo>
                    <a:pt x="159" y="197"/>
                  </a:lnTo>
                  <a:lnTo>
                    <a:pt x="161" y="192"/>
                  </a:lnTo>
                  <a:lnTo>
                    <a:pt x="168" y="180"/>
                  </a:lnTo>
                  <a:lnTo>
                    <a:pt x="171" y="171"/>
                  </a:lnTo>
                  <a:lnTo>
                    <a:pt x="175" y="147"/>
                  </a:lnTo>
                  <a:lnTo>
                    <a:pt x="178" y="135"/>
                  </a:lnTo>
                  <a:lnTo>
                    <a:pt x="178" y="133"/>
                  </a:lnTo>
                  <a:lnTo>
                    <a:pt x="175" y="130"/>
                  </a:lnTo>
                  <a:lnTo>
                    <a:pt x="173" y="130"/>
                  </a:lnTo>
                  <a:lnTo>
                    <a:pt x="171" y="137"/>
                  </a:lnTo>
                  <a:lnTo>
                    <a:pt x="154" y="147"/>
                  </a:lnTo>
                  <a:lnTo>
                    <a:pt x="154" y="147"/>
                  </a:lnTo>
                  <a:lnTo>
                    <a:pt x="154" y="144"/>
                  </a:lnTo>
                  <a:lnTo>
                    <a:pt x="157" y="140"/>
                  </a:lnTo>
                  <a:lnTo>
                    <a:pt x="168" y="128"/>
                  </a:lnTo>
                  <a:lnTo>
                    <a:pt x="171" y="107"/>
                  </a:lnTo>
                  <a:lnTo>
                    <a:pt x="166" y="100"/>
                  </a:lnTo>
                  <a:lnTo>
                    <a:pt x="166" y="100"/>
                  </a:lnTo>
                  <a:lnTo>
                    <a:pt x="161" y="100"/>
                  </a:lnTo>
                  <a:lnTo>
                    <a:pt x="149" y="102"/>
                  </a:lnTo>
                  <a:lnTo>
                    <a:pt x="142" y="95"/>
                  </a:lnTo>
                  <a:lnTo>
                    <a:pt x="130" y="92"/>
                  </a:lnTo>
                  <a:lnTo>
                    <a:pt x="114" y="88"/>
                  </a:lnTo>
                  <a:lnTo>
                    <a:pt x="81" y="73"/>
                  </a:lnTo>
                  <a:lnTo>
                    <a:pt x="71" y="69"/>
                  </a:lnTo>
                  <a:lnTo>
                    <a:pt x="67" y="66"/>
                  </a:lnTo>
                  <a:lnTo>
                    <a:pt x="43" y="43"/>
                  </a:lnTo>
                  <a:lnTo>
                    <a:pt x="36" y="36"/>
                  </a:lnTo>
                  <a:lnTo>
                    <a:pt x="36" y="36"/>
                  </a:lnTo>
                  <a:lnTo>
                    <a:pt x="31" y="31"/>
                  </a:lnTo>
                  <a:lnTo>
                    <a:pt x="29" y="28"/>
                  </a:lnTo>
                  <a:lnTo>
                    <a:pt x="26" y="26"/>
                  </a:lnTo>
                  <a:lnTo>
                    <a:pt x="22" y="26"/>
                  </a:lnTo>
                  <a:lnTo>
                    <a:pt x="22" y="26"/>
                  </a:lnTo>
                  <a:lnTo>
                    <a:pt x="19" y="26"/>
                  </a:lnTo>
                  <a:lnTo>
                    <a:pt x="12" y="52"/>
                  </a:lnTo>
                  <a:lnTo>
                    <a:pt x="10" y="73"/>
                  </a:lnTo>
                  <a:lnTo>
                    <a:pt x="10" y="85"/>
                  </a:lnTo>
                  <a:lnTo>
                    <a:pt x="12" y="88"/>
                  </a:lnTo>
                  <a:lnTo>
                    <a:pt x="12" y="88"/>
                  </a:lnTo>
                  <a:lnTo>
                    <a:pt x="15" y="90"/>
                  </a:lnTo>
                  <a:lnTo>
                    <a:pt x="15" y="90"/>
                  </a:lnTo>
                  <a:lnTo>
                    <a:pt x="15" y="90"/>
                  </a:lnTo>
                  <a:lnTo>
                    <a:pt x="19" y="97"/>
                  </a:lnTo>
                  <a:lnTo>
                    <a:pt x="19" y="97"/>
                  </a:lnTo>
                  <a:lnTo>
                    <a:pt x="22" y="107"/>
                  </a:lnTo>
                  <a:lnTo>
                    <a:pt x="22" y="107"/>
                  </a:lnTo>
                  <a:lnTo>
                    <a:pt x="22" y="121"/>
                  </a:lnTo>
                  <a:lnTo>
                    <a:pt x="19" y="126"/>
                  </a:lnTo>
                  <a:lnTo>
                    <a:pt x="19" y="133"/>
                  </a:lnTo>
                  <a:lnTo>
                    <a:pt x="19" y="133"/>
                  </a:lnTo>
                  <a:lnTo>
                    <a:pt x="17" y="147"/>
                  </a:lnTo>
                  <a:lnTo>
                    <a:pt x="17" y="154"/>
                  </a:lnTo>
                  <a:lnTo>
                    <a:pt x="17" y="154"/>
                  </a:lnTo>
                  <a:lnTo>
                    <a:pt x="22" y="197"/>
                  </a:lnTo>
                  <a:lnTo>
                    <a:pt x="24" y="197"/>
                  </a:lnTo>
                  <a:lnTo>
                    <a:pt x="29" y="199"/>
                  </a:lnTo>
                  <a:lnTo>
                    <a:pt x="38" y="211"/>
                  </a:lnTo>
                  <a:lnTo>
                    <a:pt x="38" y="213"/>
                  </a:lnTo>
                  <a:lnTo>
                    <a:pt x="38" y="213"/>
                  </a:lnTo>
                  <a:lnTo>
                    <a:pt x="36" y="213"/>
                  </a:lnTo>
                  <a:lnTo>
                    <a:pt x="22" y="215"/>
                  </a:lnTo>
                  <a:lnTo>
                    <a:pt x="17" y="213"/>
                  </a:lnTo>
                  <a:lnTo>
                    <a:pt x="15" y="215"/>
                  </a:lnTo>
                  <a:lnTo>
                    <a:pt x="15" y="225"/>
                  </a:lnTo>
                  <a:lnTo>
                    <a:pt x="12" y="230"/>
                  </a:lnTo>
                  <a:lnTo>
                    <a:pt x="12" y="232"/>
                  </a:lnTo>
                  <a:lnTo>
                    <a:pt x="12" y="232"/>
                  </a:lnTo>
                  <a:lnTo>
                    <a:pt x="12" y="232"/>
                  </a:lnTo>
                  <a:lnTo>
                    <a:pt x="17" y="237"/>
                  </a:lnTo>
                  <a:lnTo>
                    <a:pt x="19" y="239"/>
                  </a:lnTo>
                  <a:lnTo>
                    <a:pt x="19" y="237"/>
                  </a:lnTo>
                  <a:lnTo>
                    <a:pt x="26" y="237"/>
                  </a:lnTo>
                  <a:lnTo>
                    <a:pt x="26" y="244"/>
                  </a:lnTo>
                  <a:lnTo>
                    <a:pt x="22" y="260"/>
                  </a:lnTo>
                  <a:lnTo>
                    <a:pt x="19" y="263"/>
                  </a:lnTo>
                  <a:lnTo>
                    <a:pt x="15" y="265"/>
                  </a:lnTo>
                  <a:lnTo>
                    <a:pt x="10" y="265"/>
                  </a:lnTo>
                  <a:lnTo>
                    <a:pt x="10" y="268"/>
                  </a:lnTo>
                  <a:lnTo>
                    <a:pt x="7" y="265"/>
                  </a:lnTo>
                  <a:lnTo>
                    <a:pt x="7" y="260"/>
                  </a:lnTo>
                  <a:lnTo>
                    <a:pt x="0" y="279"/>
                  </a:lnTo>
                  <a:lnTo>
                    <a:pt x="10" y="294"/>
                  </a:lnTo>
                  <a:lnTo>
                    <a:pt x="12" y="296"/>
                  </a:lnTo>
                  <a:lnTo>
                    <a:pt x="26" y="294"/>
                  </a:lnTo>
                  <a:lnTo>
                    <a:pt x="41" y="301"/>
                  </a:lnTo>
                  <a:lnTo>
                    <a:pt x="45" y="301"/>
                  </a:lnTo>
                  <a:lnTo>
                    <a:pt x="45" y="301"/>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30" name="Virginia"/>
            <p:cNvSpPr>
              <a:spLocks noEditPoints="1"/>
            </p:cNvSpPr>
            <p:nvPr/>
          </p:nvSpPr>
          <p:spPr bwMode="auto">
            <a:xfrm>
              <a:off x="6716464" y="2925862"/>
              <a:ext cx="1220788" cy="681038"/>
            </a:xfrm>
            <a:custGeom>
              <a:avLst/>
              <a:gdLst>
                <a:gd name="T0" fmla="*/ 754 w 769"/>
                <a:gd name="T1" fmla="*/ 137 h 429"/>
                <a:gd name="T2" fmla="*/ 752 w 769"/>
                <a:gd name="T3" fmla="*/ 142 h 429"/>
                <a:gd name="T4" fmla="*/ 747 w 769"/>
                <a:gd name="T5" fmla="*/ 163 h 429"/>
                <a:gd name="T6" fmla="*/ 738 w 769"/>
                <a:gd name="T7" fmla="*/ 227 h 429"/>
                <a:gd name="T8" fmla="*/ 733 w 769"/>
                <a:gd name="T9" fmla="*/ 237 h 429"/>
                <a:gd name="T10" fmla="*/ 719 w 769"/>
                <a:gd name="T11" fmla="*/ 230 h 429"/>
                <a:gd name="T12" fmla="*/ 714 w 769"/>
                <a:gd name="T13" fmla="*/ 201 h 429"/>
                <a:gd name="T14" fmla="*/ 717 w 769"/>
                <a:gd name="T15" fmla="*/ 185 h 429"/>
                <a:gd name="T16" fmla="*/ 728 w 769"/>
                <a:gd name="T17" fmla="*/ 152 h 429"/>
                <a:gd name="T18" fmla="*/ 733 w 769"/>
                <a:gd name="T19" fmla="*/ 128 h 429"/>
                <a:gd name="T20" fmla="*/ 726 w 769"/>
                <a:gd name="T21" fmla="*/ 263 h 429"/>
                <a:gd name="T22" fmla="*/ 681 w 769"/>
                <a:gd name="T23" fmla="*/ 275 h 429"/>
                <a:gd name="T24" fmla="*/ 662 w 769"/>
                <a:gd name="T25" fmla="*/ 253 h 429"/>
                <a:gd name="T26" fmla="*/ 698 w 769"/>
                <a:gd name="T27" fmla="*/ 263 h 429"/>
                <a:gd name="T28" fmla="*/ 684 w 769"/>
                <a:gd name="T29" fmla="*/ 239 h 429"/>
                <a:gd name="T30" fmla="*/ 672 w 769"/>
                <a:gd name="T31" fmla="*/ 237 h 429"/>
                <a:gd name="T32" fmla="*/ 684 w 769"/>
                <a:gd name="T33" fmla="*/ 227 h 429"/>
                <a:gd name="T34" fmla="*/ 676 w 769"/>
                <a:gd name="T35" fmla="*/ 216 h 429"/>
                <a:gd name="T36" fmla="*/ 691 w 769"/>
                <a:gd name="T37" fmla="*/ 213 h 429"/>
                <a:gd name="T38" fmla="*/ 684 w 769"/>
                <a:gd name="T39" fmla="*/ 199 h 429"/>
                <a:gd name="T40" fmla="*/ 684 w 769"/>
                <a:gd name="T41" fmla="*/ 194 h 429"/>
                <a:gd name="T42" fmla="*/ 655 w 769"/>
                <a:gd name="T43" fmla="*/ 190 h 429"/>
                <a:gd name="T44" fmla="*/ 662 w 769"/>
                <a:gd name="T45" fmla="*/ 185 h 429"/>
                <a:gd name="T46" fmla="*/ 676 w 769"/>
                <a:gd name="T47" fmla="*/ 180 h 429"/>
                <a:gd name="T48" fmla="*/ 669 w 769"/>
                <a:gd name="T49" fmla="*/ 147 h 429"/>
                <a:gd name="T50" fmla="*/ 660 w 769"/>
                <a:gd name="T51" fmla="*/ 147 h 429"/>
                <a:gd name="T52" fmla="*/ 646 w 769"/>
                <a:gd name="T53" fmla="*/ 135 h 429"/>
                <a:gd name="T54" fmla="*/ 617 w 769"/>
                <a:gd name="T55" fmla="*/ 130 h 429"/>
                <a:gd name="T56" fmla="*/ 565 w 769"/>
                <a:gd name="T57" fmla="*/ 100 h 429"/>
                <a:gd name="T58" fmla="*/ 582 w 769"/>
                <a:gd name="T59" fmla="*/ 59 h 429"/>
                <a:gd name="T60" fmla="*/ 549 w 769"/>
                <a:gd name="T61" fmla="*/ 33 h 429"/>
                <a:gd name="T62" fmla="*/ 530 w 769"/>
                <a:gd name="T63" fmla="*/ 29 h 429"/>
                <a:gd name="T64" fmla="*/ 530 w 769"/>
                <a:gd name="T65" fmla="*/ 24 h 429"/>
                <a:gd name="T66" fmla="*/ 511 w 769"/>
                <a:gd name="T67" fmla="*/ 7 h 429"/>
                <a:gd name="T68" fmla="*/ 447 w 769"/>
                <a:gd name="T69" fmla="*/ 0 h 429"/>
                <a:gd name="T70" fmla="*/ 445 w 769"/>
                <a:gd name="T71" fmla="*/ 45 h 429"/>
                <a:gd name="T72" fmla="*/ 437 w 769"/>
                <a:gd name="T73" fmla="*/ 59 h 429"/>
                <a:gd name="T74" fmla="*/ 423 w 769"/>
                <a:gd name="T75" fmla="*/ 74 h 429"/>
                <a:gd name="T76" fmla="*/ 414 w 769"/>
                <a:gd name="T77" fmla="*/ 95 h 429"/>
                <a:gd name="T78" fmla="*/ 357 w 769"/>
                <a:gd name="T79" fmla="*/ 135 h 429"/>
                <a:gd name="T80" fmla="*/ 343 w 769"/>
                <a:gd name="T81" fmla="*/ 147 h 429"/>
                <a:gd name="T82" fmla="*/ 338 w 769"/>
                <a:gd name="T83" fmla="*/ 171 h 429"/>
                <a:gd name="T84" fmla="*/ 305 w 769"/>
                <a:gd name="T85" fmla="*/ 263 h 429"/>
                <a:gd name="T86" fmla="*/ 286 w 769"/>
                <a:gd name="T87" fmla="*/ 277 h 429"/>
                <a:gd name="T88" fmla="*/ 246 w 769"/>
                <a:gd name="T89" fmla="*/ 308 h 429"/>
                <a:gd name="T90" fmla="*/ 196 w 769"/>
                <a:gd name="T91" fmla="*/ 322 h 429"/>
                <a:gd name="T92" fmla="*/ 163 w 769"/>
                <a:gd name="T93" fmla="*/ 322 h 429"/>
                <a:gd name="T94" fmla="*/ 146 w 769"/>
                <a:gd name="T95" fmla="*/ 298 h 429"/>
                <a:gd name="T96" fmla="*/ 116 w 769"/>
                <a:gd name="T97" fmla="*/ 332 h 429"/>
                <a:gd name="T98" fmla="*/ 71 w 769"/>
                <a:gd name="T99" fmla="*/ 384 h 429"/>
                <a:gd name="T100" fmla="*/ 0 w 769"/>
                <a:gd name="T101" fmla="*/ 429 h 429"/>
                <a:gd name="T102" fmla="*/ 132 w 769"/>
                <a:gd name="T103" fmla="*/ 412 h 429"/>
                <a:gd name="T104" fmla="*/ 177 w 769"/>
                <a:gd name="T105" fmla="*/ 403 h 429"/>
                <a:gd name="T106" fmla="*/ 274 w 769"/>
                <a:gd name="T107" fmla="*/ 395 h 429"/>
                <a:gd name="T108" fmla="*/ 381 w 769"/>
                <a:gd name="T109" fmla="*/ 379 h 429"/>
                <a:gd name="T110" fmla="*/ 437 w 769"/>
                <a:gd name="T111" fmla="*/ 369 h 429"/>
                <a:gd name="T112" fmla="*/ 542 w 769"/>
                <a:gd name="T113" fmla="*/ 348 h 429"/>
                <a:gd name="T114" fmla="*/ 648 w 769"/>
                <a:gd name="T115" fmla="*/ 329 h 429"/>
                <a:gd name="T116" fmla="*/ 747 w 769"/>
                <a:gd name="T117" fmla="*/ 30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9" h="429">
                  <a:moveTo>
                    <a:pt x="769" y="116"/>
                  </a:moveTo>
                  <a:lnTo>
                    <a:pt x="766" y="126"/>
                  </a:lnTo>
                  <a:lnTo>
                    <a:pt x="759" y="137"/>
                  </a:lnTo>
                  <a:lnTo>
                    <a:pt x="754" y="137"/>
                  </a:lnTo>
                  <a:lnTo>
                    <a:pt x="754" y="137"/>
                  </a:lnTo>
                  <a:lnTo>
                    <a:pt x="754" y="140"/>
                  </a:lnTo>
                  <a:lnTo>
                    <a:pt x="754" y="140"/>
                  </a:lnTo>
                  <a:lnTo>
                    <a:pt x="754" y="140"/>
                  </a:lnTo>
                  <a:lnTo>
                    <a:pt x="754" y="140"/>
                  </a:lnTo>
                  <a:lnTo>
                    <a:pt x="752" y="142"/>
                  </a:lnTo>
                  <a:lnTo>
                    <a:pt x="752" y="142"/>
                  </a:lnTo>
                  <a:lnTo>
                    <a:pt x="752" y="145"/>
                  </a:lnTo>
                  <a:lnTo>
                    <a:pt x="750" y="149"/>
                  </a:lnTo>
                  <a:lnTo>
                    <a:pt x="747" y="161"/>
                  </a:lnTo>
                  <a:lnTo>
                    <a:pt x="747" y="163"/>
                  </a:lnTo>
                  <a:lnTo>
                    <a:pt x="745" y="192"/>
                  </a:lnTo>
                  <a:lnTo>
                    <a:pt x="745" y="192"/>
                  </a:lnTo>
                  <a:lnTo>
                    <a:pt x="745" y="194"/>
                  </a:lnTo>
                  <a:lnTo>
                    <a:pt x="745" y="194"/>
                  </a:lnTo>
                  <a:lnTo>
                    <a:pt x="738" y="227"/>
                  </a:lnTo>
                  <a:lnTo>
                    <a:pt x="738" y="230"/>
                  </a:lnTo>
                  <a:lnTo>
                    <a:pt x="736" y="230"/>
                  </a:lnTo>
                  <a:lnTo>
                    <a:pt x="736" y="230"/>
                  </a:lnTo>
                  <a:lnTo>
                    <a:pt x="733" y="237"/>
                  </a:lnTo>
                  <a:lnTo>
                    <a:pt x="733" y="237"/>
                  </a:lnTo>
                  <a:lnTo>
                    <a:pt x="731" y="239"/>
                  </a:lnTo>
                  <a:lnTo>
                    <a:pt x="731" y="239"/>
                  </a:lnTo>
                  <a:lnTo>
                    <a:pt x="731" y="239"/>
                  </a:lnTo>
                  <a:lnTo>
                    <a:pt x="724" y="239"/>
                  </a:lnTo>
                  <a:lnTo>
                    <a:pt x="719" y="230"/>
                  </a:lnTo>
                  <a:lnTo>
                    <a:pt x="717" y="225"/>
                  </a:lnTo>
                  <a:lnTo>
                    <a:pt x="714" y="220"/>
                  </a:lnTo>
                  <a:lnTo>
                    <a:pt x="714" y="218"/>
                  </a:lnTo>
                  <a:lnTo>
                    <a:pt x="714" y="216"/>
                  </a:lnTo>
                  <a:lnTo>
                    <a:pt x="714" y="201"/>
                  </a:lnTo>
                  <a:lnTo>
                    <a:pt x="717" y="194"/>
                  </a:lnTo>
                  <a:lnTo>
                    <a:pt x="717" y="192"/>
                  </a:lnTo>
                  <a:lnTo>
                    <a:pt x="717" y="187"/>
                  </a:lnTo>
                  <a:lnTo>
                    <a:pt x="717" y="187"/>
                  </a:lnTo>
                  <a:lnTo>
                    <a:pt x="717" y="185"/>
                  </a:lnTo>
                  <a:lnTo>
                    <a:pt x="717" y="180"/>
                  </a:lnTo>
                  <a:lnTo>
                    <a:pt x="717" y="178"/>
                  </a:lnTo>
                  <a:lnTo>
                    <a:pt x="724" y="159"/>
                  </a:lnTo>
                  <a:lnTo>
                    <a:pt x="728" y="152"/>
                  </a:lnTo>
                  <a:lnTo>
                    <a:pt x="728" y="152"/>
                  </a:lnTo>
                  <a:lnTo>
                    <a:pt x="731" y="149"/>
                  </a:lnTo>
                  <a:lnTo>
                    <a:pt x="731" y="145"/>
                  </a:lnTo>
                  <a:lnTo>
                    <a:pt x="731" y="145"/>
                  </a:lnTo>
                  <a:lnTo>
                    <a:pt x="731" y="133"/>
                  </a:lnTo>
                  <a:lnTo>
                    <a:pt x="733" y="128"/>
                  </a:lnTo>
                  <a:lnTo>
                    <a:pt x="769" y="116"/>
                  </a:lnTo>
                  <a:close/>
                  <a:moveTo>
                    <a:pt x="728" y="265"/>
                  </a:moveTo>
                  <a:lnTo>
                    <a:pt x="726" y="265"/>
                  </a:lnTo>
                  <a:lnTo>
                    <a:pt x="726" y="263"/>
                  </a:lnTo>
                  <a:lnTo>
                    <a:pt x="726" y="263"/>
                  </a:lnTo>
                  <a:lnTo>
                    <a:pt x="724" y="263"/>
                  </a:lnTo>
                  <a:lnTo>
                    <a:pt x="710" y="268"/>
                  </a:lnTo>
                  <a:lnTo>
                    <a:pt x="693" y="272"/>
                  </a:lnTo>
                  <a:lnTo>
                    <a:pt x="688" y="275"/>
                  </a:lnTo>
                  <a:lnTo>
                    <a:pt x="681" y="275"/>
                  </a:lnTo>
                  <a:lnTo>
                    <a:pt x="657" y="251"/>
                  </a:lnTo>
                  <a:lnTo>
                    <a:pt x="650" y="244"/>
                  </a:lnTo>
                  <a:lnTo>
                    <a:pt x="662" y="244"/>
                  </a:lnTo>
                  <a:lnTo>
                    <a:pt x="662" y="251"/>
                  </a:lnTo>
                  <a:lnTo>
                    <a:pt x="662" y="253"/>
                  </a:lnTo>
                  <a:lnTo>
                    <a:pt x="686" y="268"/>
                  </a:lnTo>
                  <a:lnTo>
                    <a:pt x="686" y="268"/>
                  </a:lnTo>
                  <a:lnTo>
                    <a:pt x="686" y="268"/>
                  </a:lnTo>
                  <a:lnTo>
                    <a:pt x="688" y="265"/>
                  </a:lnTo>
                  <a:lnTo>
                    <a:pt x="698" y="263"/>
                  </a:lnTo>
                  <a:lnTo>
                    <a:pt x="700" y="256"/>
                  </a:lnTo>
                  <a:lnTo>
                    <a:pt x="695" y="246"/>
                  </a:lnTo>
                  <a:lnTo>
                    <a:pt x="693" y="244"/>
                  </a:lnTo>
                  <a:lnTo>
                    <a:pt x="688" y="239"/>
                  </a:lnTo>
                  <a:lnTo>
                    <a:pt x="684" y="239"/>
                  </a:lnTo>
                  <a:lnTo>
                    <a:pt x="681" y="237"/>
                  </a:lnTo>
                  <a:lnTo>
                    <a:pt x="681" y="235"/>
                  </a:lnTo>
                  <a:lnTo>
                    <a:pt x="674" y="239"/>
                  </a:lnTo>
                  <a:lnTo>
                    <a:pt x="672" y="237"/>
                  </a:lnTo>
                  <a:lnTo>
                    <a:pt x="672" y="237"/>
                  </a:lnTo>
                  <a:lnTo>
                    <a:pt x="672" y="237"/>
                  </a:lnTo>
                  <a:lnTo>
                    <a:pt x="679" y="232"/>
                  </a:lnTo>
                  <a:lnTo>
                    <a:pt x="684" y="230"/>
                  </a:lnTo>
                  <a:lnTo>
                    <a:pt x="686" y="230"/>
                  </a:lnTo>
                  <a:lnTo>
                    <a:pt x="684" y="227"/>
                  </a:lnTo>
                  <a:lnTo>
                    <a:pt x="681" y="225"/>
                  </a:lnTo>
                  <a:lnTo>
                    <a:pt x="674" y="220"/>
                  </a:lnTo>
                  <a:lnTo>
                    <a:pt x="674" y="220"/>
                  </a:lnTo>
                  <a:lnTo>
                    <a:pt x="674" y="218"/>
                  </a:lnTo>
                  <a:lnTo>
                    <a:pt x="676" y="216"/>
                  </a:lnTo>
                  <a:lnTo>
                    <a:pt x="676" y="216"/>
                  </a:lnTo>
                  <a:lnTo>
                    <a:pt x="686" y="220"/>
                  </a:lnTo>
                  <a:lnTo>
                    <a:pt x="691" y="223"/>
                  </a:lnTo>
                  <a:lnTo>
                    <a:pt x="691" y="216"/>
                  </a:lnTo>
                  <a:lnTo>
                    <a:pt x="691" y="213"/>
                  </a:lnTo>
                  <a:lnTo>
                    <a:pt x="691" y="211"/>
                  </a:lnTo>
                  <a:lnTo>
                    <a:pt x="691" y="206"/>
                  </a:lnTo>
                  <a:lnTo>
                    <a:pt x="688" y="201"/>
                  </a:lnTo>
                  <a:lnTo>
                    <a:pt x="686" y="199"/>
                  </a:lnTo>
                  <a:lnTo>
                    <a:pt x="684" y="199"/>
                  </a:lnTo>
                  <a:lnTo>
                    <a:pt x="684" y="199"/>
                  </a:lnTo>
                  <a:lnTo>
                    <a:pt x="679" y="197"/>
                  </a:lnTo>
                  <a:lnTo>
                    <a:pt x="679" y="197"/>
                  </a:lnTo>
                  <a:lnTo>
                    <a:pt x="681" y="194"/>
                  </a:lnTo>
                  <a:lnTo>
                    <a:pt x="684" y="194"/>
                  </a:lnTo>
                  <a:lnTo>
                    <a:pt x="681" y="194"/>
                  </a:lnTo>
                  <a:lnTo>
                    <a:pt x="669" y="192"/>
                  </a:lnTo>
                  <a:lnTo>
                    <a:pt x="660" y="192"/>
                  </a:lnTo>
                  <a:lnTo>
                    <a:pt x="657" y="192"/>
                  </a:lnTo>
                  <a:lnTo>
                    <a:pt x="655" y="190"/>
                  </a:lnTo>
                  <a:lnTo>
                    <a:pt x="641" y="175"/>
                  </a:lnTo>
                  <a:lnTo>
                    <a:pt x="629" y="163"/>
                  </a:lnTo>
                  <a:lnTo>
                    <a:pt x="643" y="173"/>
                  </a:lnTo>
                  <a:lnTo>
                    <a:pt x="657" y="182"/>
                  </a:lnTo>
                  <a:lnTo>
                    <a:pt x="662" y="185"/>
                  </a:lnTo>
                  <a:lnTo>
                    <a:pt x="674" y="190"/>
                  </a:lnTo>
                  <a:lnTo>
                    <a:pt x="684" y="187"/>
                  </a:lnTo>
                  <a:lnTo>
                    <a:pt x="684" y="187"/>
                  </a:lnTo>
                  <a:lnTo>
                    <a:pt x="681" y="185"/>
                  </a:lnTo>
                  <a:lnTo>
                    <a:pt x="676" y="180"/>
                  </a:lnTo>
                  <a:lnTo>
                    <a:pt x="679" y="178"/>
                  </a:lnTo>
                  <a:lnTo>
                    <a:pt x="679" y="159"/>
                  </a:lnTo>
                  <a:lnTo>
                    <a:pt x="679" y="152"/>
                  </a:lnTo>
                  <a:lnTo>
                    <a:pt x="676" y="149"/>
                  </a:lnTo>
                  <a:lnTo>
                    <a:pt x="669" y="147"/>
                  </a:lnTo>
                  <a:lnTo>
                    <a:pt x="669" y="147"/>
                  </a:lnTo>
                  <a:lnTo>
                    <a:pt x="667" y="147"/>
                  </a:lnTo>
                  <a:lnTo>
                    <a:pt x="667" y="147"/>
                  </a:lnTo>
                  <a:lnTo>
                    <a:pt x="665" y="147"/>
                  </a:lnTo>
                  <a:lnTo>
                    <a:pt x="660" y="147"/>
                  </a:lnTo>
                  <a:lnTo>
                    <a:pt x="650" y="142"/>
                  </a:lnTo>
                  <a:lnTo>
                    <a:pt x="650" y="140"/>
                  </a:lnTo>
                  <a:lnTo>
                    <a:pt x="648" y="140"/>
                  </a:lnTo>
                  <a:lnTo>
                    <a:pt x="648" y="137"/>
                  </a:lnTo>
                  <a:lnTo>
                    <a:pt x="646" y="135"/>
                  </a:lnTo>
                  <a:lnTo>
                    <a:pt x="639" y="128"/>
                  </a:lnTo>
                  <a:lnTo>
                    <a:pt x="639" y="128"/>
                  </a:lnTo>
                  <a:lnTo>
                    <a:pt x="636" y="128"/>
                  </a:lnTo>
                  <a:lnTo>
                    <a:pt x="627" y="130"/>
                  </a:lnTo>
                  <a:lnTo>
                    <a:pt x="617" y="130"/>
                  </a:lnTo>
                  <a:lnTo>
                    <a:pt x="613" y="130"/>
                  </a:lnTo>
                  <a:lnTo>
                    <a:pt x="603" y="128"/>
                  </a:lnTo>
                  <a:lnTo>
                    <a:pt x="598" y="121"/>
                  </a:lnTo>
                  <a:lnTo>
                    <a:pt x="570" y="119"/>
                  </a:lnTo>
                  <a:lnTo>
                    <a:pt x="565" y="100"/>
                  </a:lnTo>
                  <a:lnTo>
                    <a:pt x="570" y="81"/>
                  </a:lnTo>
                  <a:lnTo>
                    <a:pt x="577" y="81"/>
                  </a:lnTo>
                  <a:lnTo>
                    <a:pt x="579" y="71"/>
                  </a:lnTo>
                  <a:lnTo>
                    <a:pt x="582" y="59"/>
                  </a:lnTo>
                  <a:lnTo>
                    <a:pt x="582" y="59"/>
                  </a:lnTo>
                  <a:lnTo>
                    <a:pt x="582" y="52"/>
                  </a:lnTo>
                  <a:lnTo>
                    <a:pt x="579" y="48"/>
                  </a:lnTo>
                  <a:lnTo>
                    <a:pt x="575" y="48"/>
                  </a:lnTo>
                  <a:lnTo>
                    <a:pt x="572" y="43"/>
                  </a:lnTo>
                  <a:lnTo>
                    <a:pt x="549" y="33"/>
                  </a:lnTo>
                  <a:lnTo>
                    <a:pt x="544" y="33"/>
                  </a:lnTo>
                  <a:lnTo>
                    <a:pt x="542" y="33"/>
                  </a:lnTo>
                  <a:lnTo>
                    <a:pt x="537" y="33"/>
                  </a:lnTo>
                  <a:lnTo>
                    <a:pt x="537" y="33"/>
                  </a:lnTo>
                  <a:lnTo>
                    <a:pt x="530" y="29"/>
                  </a:lnTo>
                  <a:lnTo>
                    <a:pt x="530" y="29"/>
                  </a:lnTo>
                  <a:lnTo>
                    <a:pt x="530" y="29"/>
                  </a:lnTo>
                  <a:lnTo>
                    <a:pt x="530" y="26"/>
                  </a:lnTo>
                  <a:lnTo>
                    <a:pt x="530" y="26"/>
                  </a:lnTo>
                  <a:lnTo>
                    <a:pt x="530" y="24"/>
                  </a:lnTo>
                  <a:lnTo>
                    <a:pt x="530" y="24"/>
                  </a:lnTo>
                  <a:lnTo>
                    <a:pt x="530" y="21"/>
                  </a:lnTo>
                  <a:lnTo>
                    <a:pt x="530" y="21"/>
                  </a:lnTo>
                  <a:lnTo>
                    <a:pt x="534" y="14"/>
                  </a:lnTo>
                  <a:lnTo>
                    <a:pt x="511" y="7"/>
                  </a:lnTo>
                  <a:lnTo>
                    <a:pt x="506" y="7"/>
                  </a:lnTo>
                  <a:lnTo>
                    <a:pt x="501" y="33"/>
                  </a:lnTo>
                  <a:lnTo>
                    <a:pt x="480" y="19"/>
                  </a:lnTo>
                  <a:lnTo>
                    <a:pt x="459" y="7"/>
                  </a:lnTo>
                  <a:lnTo>
                    <a:pt x="447" y="0"/>
                  </a:lnTo>
                  <a:lnTo>
                    <a:pt x="447" y="14"/>
                  </a:lnTo>
                  <a:lnTo>
                    <a:pt x="447" y="38"/>
                  </a:lnTo>
                  <a:lnTo>
                    <a:pt x="447" y="40"/>
                  </a:lnTo>
                  <a:lnTo>
                    <a:pt x="445" y="43"/>
                  </a:lnTo>
                  <a:lnTo>
                    <a:pt x="445" y="45"/>
                  </a:lnTo>
                  <a:lnTo>
                    <a:pt x="440" y="50"/>
                  </a:lnTo>
                  <a:lnTo>
                    <a:pt x="440" y="50"/>
                  </a:lnTo>
                  <a:lnTo>
                    <a:pt x="437" y="55"/>
                  </a:lnTo>
                  <a:lnTo>
                    <a:pt x="437" y="59"/>
                  </a:lnTo>
                  <a:lnTo>
                    <a:pt x="437" y="59"/>
                  </a:lnTo>
                  <a:lnTo>
                    <a:pt x="433" y="66"/>
                  </a:lnTo>
                  <a:lnTo>
                    <a:pt x="426" y="76"/>
                  </a:lnTo>
                  <a:lnTo>
                    <a:pt x="426" y="76"/>
                  </a:lnTo>
                  <a:lnTo>
                    <a:pt x="423" y="74"/>
                  </a:lnTo>
                  <a:lnTo>
                    <a:pt x="423" y="74"/>
                  </a:lnTo>
                  <a:lnTo>
                    <a:pt x="419" y="78"/>
                  </a:lnTo>
                  <a:lnTo>
                    <a:pt x="419" y="78"/>
                  </a:lnTo>
                  <a:lnTo>
                    <a:pt x="419" y="78"/>
                  </a:lnTo>
                  <a:lnTo>
                    <a:pt x="416" y="83"/>
                  </a:lnTo>
                  <a:lnTo>
                    <a:pt x="414" y="95"/>
                  </a:lnTo>
                  <a:lnTo>
                    <a:pt x="395" y="100"/>
                  </a:lnTo>
                  <a:lnTo>
                    <a:pt x="385" y="135"/>
                  </a:lnTo>
                  <a:lnTo>
                    <a:pt x="381" y="145"/>
                  </a:lnTo>
                  <a:lnTo>
                    <a:pt x="364" y="142"/>
                  </a:lnTo>
                  <a:lnTo>
                    <a:pt x="357" y="135"/>
                  </a:lnTo>
                  <a:lnTo>
                    <a:pt x="357" y="133"/>
                  </a:lnTo>
                  <a:lnTo>
                    <a:pt x="355" y="130"/>
                  </a:lnTo>
                  <a:lnTo>
                    <a:pt x="345" y="128"/>
                  </a:lnTo>
                  <a:lnTo>
                    <a:pt x="345" y="140"/>
                  </a:lnTo>
                  <a:lnTo>
                    <a:pt x="343" y="147"/>
                  </a:lnTo>
                  <a:lnTo>
                    <a:pt x="340" y="156"/>
                  </a:lnTo>
                  <a:lnTo>
                    <a:pt x="336" y="166"/>
                  </a:lnTo>
                  <a:lnTo>
                    <a:pt x="336" y="166"/>
                  </a:lnTo>
                  <a:lnTo>
                    <a:pt x="336" y="166"/>
                  </a:lnTo>
                  <a:lnTo>
                    <a:pt x="338" y="171"/>
                  </a:lnTo>
                  <a:lnTo>
                    <a:pt x="326" y="199"/>
                  </a:lnTo>
                  <a:lnTo>
                    <a:pt x="319" y="213"/>
                  </a:lnTo>
                  <a:lnTo>
                    <a:pt x="303" y="249"/>
                  </a:lnTo>
                  <a:lnTo>
                    <a:pt x="310" y="256"/>
                  </a:lnTo>
                  <a:lnTo>
                    <a:pt x="305" y="263"/>
                  </a:lnTo>
                  <a:lnTo>
                    <a:pt x="303" y="268"/>
                  </a:lnTo>
                  <a:lnTo>
                    <a:pt x="305" y="272"/>
                  </a:lnTo>
                  <a:lnTo>
                    <a:pt x="293" y="282"/>
                  </a:lnTo>
                  <a:lnTo>
                    <a:pt x="291" y="284"/>
                  </a:lnTo>
                  <a:lnTo>
                    <a:pt x="286" y="277"/>
                  </a:lnTo>
                  <a:lnTo>
                    <a:pt x="277" y="284"/>
                  </a:lnTo>
                  <a:lnTo>
                    <a:pt x="277" y="287"/>
                  </a:lnTo>
                  <a:lnTo>
                    <a:pt x="265" y="294"/>
                  </a:lnTo>
                  <a:lnTo>
                    <a:pt x="255" y="289"/>
                  </a:lnTo>
                  <a:lnTo>
                    <a:pt x="246" y="308"/>
                  </a:lnTo>
                  <a:lnTo>
                    <a:pt x="222" y="317"/>
                  </a:lnTo>
                  <a:lnTo>
                    <a:pt x="208" y="308"/>
                  </a:lnTo>
                  <a:lnTo>
                    <a:pt x="206" y="315"/>
                  </a:lnTo>
                  <a:lnTo>
                    <a:pt x="196" y="322"/>
                  </a:lnTo>
                  <a:lnTo>
                    <a:pt x="196" y="322"/>
                  </a:lnTo>
                  <a:lnTo>
                    <a:pt x="191" y="327"/>
                  </a:lnTo>
                  <a:lnTo>
                    <a:pt x="191" y="327"/>
                  </a:lnTo>
                  <a:lnTo>
                    <a:pt x="180" y="329"/>
                  </a:lnTo>
                  <a:lnTo>
                    <a:pt x="175" y="324"/>
                  </a:lnTo>
                  <a:lnTo>
                    <a:pt x="163" y="322"/>
                  </a:lnTo>
                  <a:lnTo>
                    <a:pt x="163" y="320"/>
                  </a:lnTo>
                  <a:lnTo>
                    <a:pt x="154" y="313"/>
                  </a:lnTo>
                  <a:lnTo>
                    <a:pt x="146" y="303"/>
                  </a:lnTo>
                  <a:lnTo>
                    <a:pt x="144" y="301"/>
                  </a:lnTo>
                  <a:lnTo>
                    <a:pt x="146" y="298"/>
                  </a:lnTo>
                  <a:lnTo>
                    <a:pt x="149" y="296"/>
                  </a:lnTo>
                  <a:lnTo>
                    <a:pt x="151" y="296"/>
                  </a:lnTo>
                  <a:lnTo>
                    <a:pt x="146" y="291"/>
                  </a:lnTo>
                  <a:lnTo>
                    <a:pt x="118" y="327"/>
                  </a:lnTo>
                  <a:lnTo>
                    <a:pt x="116" y="332"/>
                  </a:lnTo>
                  <a:lnTo>
                    <a:pt x="101" y="339"/>
                  </a:lnTo>
                  <a:lnTo>
                    <a:pt x="97" y="341"/>
                  </a:lnTo>
                  <a:lnTo>
                    <a:pt x="97" y="343"/>
                  </a:lnTo>
                  <a:lnTo>
                    <a:pt x="71" y="374"/>
                  </a:lnTo>
                  <a:lnTo>
                    <a:pt x="71" y="384"/>
                  </a:lnTo>
                  <a:lnTo>
                    <a:pt x="68" y="386"/>
                  </a:lnTo>
                  <a:lnTo>
                    <a:pt x="49" y="403"/>
                  </a:lnTo>
                  <a:lnTo>
                    <a:pt x="28" y="414"/>
                  </a:lnTo>
                  <a:lnTo>
                    <a:pt x="19" y="419"/>
                  </a:lnTo>
                  <a:lnTo>
                    <a:pt x="0" y="429"/>
                  </a:lnTo>
                  <a:lnTo>
                    <a:pt x="19" y="426"/>
                  </a:lnTo>
                  <a:lnTo>
                    <a:pt x="66" y="422"/>
                  </a:lnTo>
                  <a:lnTo>
                    <a:pt x="80" y="419"/>
                  </a:lnTo>
                  <a:lnTo>
                    <a:pt x="101" y="417"/>
                  </a:lnTo>
                  <a:lnTo>
                    <a:pt x="132" y="412"/>
                  </a:lnTo>
                  <a:lnTo>
                    <a:pt x="137" y="412"/>
                  </a:lnTo>
                  <a:lnTo>
                    <a:pt x="146" y="410"/>
                  </a:lnTo>
                  <a:lnTo>
                    <a:pt x="168" y="407"/>
                  </a:lnTo>
                  <a:lnTo>
                    <a:pt x="168" y="405"/>
                  </a:lnTo>
                  <a:lnTo>
                    <a:pt x="177" y="403"/>
                  </a:lnTo>
                  <a:lnTo>
                    <a:pt x="194" y="400"/>
                  </a:lnTo>
                  <a:lnTo>
                    <a:pt x="191" y="403"/>
                  </a:lnTo>
                  <a:lnTo>
                    <a:pt x="222" y="400"/>
                  </a:lnTo>
                  <a:lnTo>
                    <a:pt x="267" y="395"/>
                  </a:lnTo>
                  <a:lnTo>
                    <a:pt x="274" y="395"/>
                  </a:lnTo>
                  <a:lnTo>
                    <a:pt x="295" y="391"/>
                  </a:lnTo>
                  <a:lnTo>
                    <a:pt x="312" y="388"/>
                  </a:lnTo>
                  <a:lnTo>
                    <a:pt x="350" y="384"/>
                  </a:lnTo>
                  <a:lnTo>
                    <a:pt x="352" y="384"/>
                  </a:lnTo>
                  <a:lnTo>
                    <a:pt x="381" y="379"/>
                  </a:lnTo>
                  <a:lnTo>
                    <a:pt x="402" y="377"/>
                  </a:lnTo>
                  <a:lnTo>
                    <a:pt x="404" y="374"/>
                  </a:lnTo>
                  <a:lnTo>
                    <a:pt x="416" y="372"/>
                  </a:lnTo>
                  <a:lnTo>
                    <a:pt x="428" y="369"/>
                  </a:lnTo>
                  <a:lnTo>
                    <a:pt x="437" y="369"/>
                  </a:lnTo>
                  <a:lnTo>
                    <a:pt x="471" y="362"/>
                  </a:lnTo>
                  <a:lnTo>
                    <a:pt x="475" y="362"/>
                  </a:lnTo>
                  <a:lnTo>
                    <a:pt x="501" y="358"/>
                  </a:lnTo>
                  <a:lnTo>
                    <a:pt x="516" y="355"/>
                  </a:lnTo>
                  <a:lnTo>
                    <a:pt x="542" y="348"/>
                  </a:lnTo>
                  <a:lnTo>
                    <a:pt x="556" y="346"/>
                  </a:lnTo>
                  <a:lnTo>
                    <a:pt x="568" y="343"/>
                  </a:lnTo>
                  <a:lnTo>
                    <a:pt x="613" y="336"/>
                  </a:lnTo>
                  <a:lnTo>
                    <a:pt x="624" y="332"/>
                  </a:lnTo>
                  <a:lnTo>
                    <a:pt x="648" y="329"/>
                  </a:lnTo>
                  <a:lnTo>
                    <a:pt x="691" y="320"/>
                  </a:lnTo>
                  <a:lnTo>
                    <a:pt x="707" y="315"/>
                  </a:lnTo>
                  <a:lnTo>
                    <a:pt x="724" y="313"/>
                  </a:lnTo>
                  <a:lnTo>
                    <a:pt x="750" y="306"/>
                  </a:lnTo>
                  <a:lnTo>
                    <a:pt x="747" y="303"/>
                  </a:lnTo>
                  <a:lnTo>
                    <a:pt x="728" y="265"/>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4" name="Vermont"/>
            <p:cNvSpPr>
              <a:spLocks/>
            </p:cNvSpPr>
            <p:nvPr/>
          </p:nvSpPr>
          <p:spPr bwMode="auto">
            <a:xfrm>
              <a:off x="7895977" y="1659037"/>
              <a:ext cx="261938" cy="488950"/>
            </a:xfrm>
            <a:custGeom>
              <a:avLst/>
              <a:gdLst>
                <a:gd name="T0" fmla="*/ 7 w 165"/>
                <a:gd name="T1" fmla="*/ 88 h 308"/>
                <a:gd name="T2" fmla="*/ 11 w 165"/>
                <a:gd name="T3" fmla="*/ 93 h 308"/>
                <a:gd name="T4" fmla="*/ 19 w 165"/>
                <a:gd name="T5" fmla="*/ 100 h 308"/>
                <a:gd name="T6" fmla="*/ 21 w 165"/>
                <a:gd name="T7" fmla="*/ 107 h 308"/>
                <a:gd name="T8" fmla="*/ 21 w 165"/>
                <a:gd name="T9" fmla="*/ 107 h 308"/>
                <a:gd name="T10" fmla="*/ 23 w 165"/>
                <a:gd name="T11" fmla="*/ 128 h 308"/>
                <a:gd name="T12" fmla="*/ 19 w 165"/>
                <a:gd name="T13" fmla="*/ 147 h 308"/>
                <a:gd name="T14" fmla="*/ 21 w 165"/>
                <a:gd name="T15" fmla="*/ 157 h 308"/>
                <a:gd name="T16" fmla="*/ 30 w 165"/>
                <a:gd name="T17" fmla="*/ 180 h 308"/>
                <a:gd name="T18" fmla="*/ 35 w 165"/>
                <a:gd name="T19" fmla="*/ 190 h 308"/>
                <a:gd name="T20" fmla="*/ 33 w 165"/>
                <a:gd name="T21" fmla="*/ 204 h 308"/>
                <a:gd name="T22" fmla="*/ 33 w 165"/>
                <a:gd name="T23" fmla="*/ 211 h 308"/>
                <a:gd name="T24" fmla="*/ 52 w 165"/>
                <a:gd name="T25" fmla="*/ 216 h 308"/>
                <a:gd name="T26" fmla="*/ 66 w 165"/>
                <a:gd name="T27" fmla="*/ 285 h 308"/>
                <a:gd name="T28" fmla="*/ 94 w 165"/>
                <a:gd name="T29" fmla="*/ 303 h 308"/>
                <a:gd name="T30" fmla="*/ 144 w 165"/>
                <a:gd name="T31" fmla="*/ 292 h 308"/>
                <a:gd name="T32" fmla="*/ 130 w 165"/>
                <a:gd name="T33" fmla="*/ 280 h 308"/>
                <a:gd name="T34" fmla="*/ 137 w 165"/>
                <a:gd name="T35" fmla="*/ 258 h 308"/>
                <a:gd name="T36" fmla="*/ 132 w 165"/>
                <a:gd name="T37" fmla="*/ 244 h 308"/>
                <a:gd name="T38" fmla="*/ 130 w 165"/>
                <a:gd name="T39" fmla="*/ 232 h 308"/>
                <a:gd name="T40" fmla="*/ 127 w 165"/>
                <a:gd name="T41" fmla="*/ 216 h 308"/>
                <a:gd name="T42" fmla="*/ 127 w 165"/>
                <a:gd name="T43" fmla="*/ 185 h 308"/>
                <a:gd name="T44" fmla="*/ 135 w 165"/>
                <a:gd name="T45" fmla="*/ 114 h 308"/>
                <a:gd name="T46" fmla="*/ 132 w 165"/>
                <a:gd name="T47" fmla="*/ 109 h 308"/>
                <a:gd name="T48" fmla="*/ 130 w 165"/>
                <a:gd name="T49" fmla="*/ 100 h 308"/>
                <a:gd name="T50" fmla="*/ 132 w 165"/>
                <a:gd name="T51" fmla="*/ 93 h 308"/>
                <a:gd name="T52" fmla="*/ 135 w 165"/>
                <a:gd name="T53" fmla="*/ 93 h 308"/>
                <a:gd name="T54" fmla="*/ 146 w 165"/>
                <a:gd name="T55" fmla="*/ 86 h 308"/>
                <a:gd name="T56" fmla="*/ 153 w 165"/>
                <a:gd name="T57" fmla="*/ 79 h 308"/>
                <a:gd name="T58" fmla="*/ 156 w 165"/>
                <a:gd name="T59" fmla="*/ 76 h 308"/>
                <a:gd name="T60" fmla="*/ 158 w 165"/>
                <a:gd name="T61" fmla="*/ 74 h 308"/>
                <a:gd name="T62" fmla="*/ 163 w 165"/>
                <a:gd name="T63" fmla="*/ 64 h 308"/>
                <a:gd name="T64" fmla="*/ 163 w 165"/>
                <a:gd name="T65" fmla="*/ 64 h 308"/>
                <a:gd name="T66" fmla="*/ 165 w 165"/>
                <a:gd name="T67" fmla="*/ 50 h 308"/>
                <a:gd name="T68" fmla="*/ 163 w 165"/>
                <a:gd name="T69" fmla="*/ 48 h 308"/>
                <a:gd name="T70" fmla="*/ 156 w 165"/>
                <a:gd name="T71" fmla="*/ 38 h 308"/>
                <a:gd name="T72" fmla="*/ 151 w 165"/>
                <a:gd name="T73" fmla="*/ 34 h 308"/>
                <a:gd name="T74" fmla="*/ 153 w 165"/>
                <a:gd name="T75" fmla="*/ 0 h 308"/>
                <a:gd name="T76" fmla="*/ 66 w 165"/>
                <a:gd name="T77" fmla="*/ 22 h 308"/>
                <a:gd name="T78" fmla="*/ 0 w 165"/>
                <a:gd name="T79" fmla="*/ 38 h 308"/>
                <a:gd name="T80" fmla="*/ 2 w 165"/>
                <a:gd name="T81" fmla="*/ 6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5" h="308">
                  <a:moveTo>
                    <a:pt x="2" y="62"/>
                  </a:moveTo>
                  <a:lnTo>
                    <a:pt x="7" y="88"/>
                  </a:lnTo>
                  <a:lnTo>
                    <a:pt x="9" y="93"/>
                  </a:lnTo>
                  <a:lnTo>
                    <a:pt x="11" y="93"/>
                  </a:lnTo>
                  <a:lnTo>
                    <a:pt x="14" y="95"/>
                  </a:lnTo>
                  <a:lnTo>
                    <a:pt x="19" y="100"/>
                  </a:lnTo>
                  <a:lnTo>
                    <a:pt x="19" y="102"/>
                  </a:lnTo>
                  <a:lnTo>
                    <a:pt x="21" y="107"/>
                  </a:lnTo>
                  <a:lnTo>
                    <a:pt x="21" y="107"/>
                  </a:lnTo>
                  <a:lnTo>
                    <a:pt x="21" y="107"/>
                  </a:lnTo>
                  <a:lnTo>
                    <a:pt x="21" y="112"/>
                  </a:lnTo>
                  <a:lnTo>
                    <a:pt x="23" y="128"/>
                  </a:lnTo>
                  <a:lnTo>
                    <a:pt x="19" y="138"/>
                  </a:lnTo>
                  <a:lnTo>
                    <a:pt x="19" y="147"/>
                  </a:lnTo>
                  <a:lnTo>
                    <a:pt x="19" y="152"/>
                  </a:lnTo>
                  <a:lnTo>
                    <a:pt x="21" y="157"/>
                  </a:lnTo>
                  <a:lnTo>
                    <a:pt x="21" y="157"/>
                  </a:lnTo>
                  <a:lnTo>
                    <a:pt x="30" y="180"/>
                  </a:lnTo>
                  <a:lnTo>
                    <a:pt x="33" y="183"/>
                  </a:lnTo>
                  <a:lnTo>
                    <a:pt x="35" y="190"/>
                  </a:lnTo>
                  <a:lnTo>
                    <a:pt x="33" y="199"/>
                  </a:lnTo>
                  <a:lnTo>
                    <a:pt x="33" y="204"/>
                  </a:lnTo>
                  <a:lnTo>
                    <a:pt x="33" y="211"/>
                  </a:lnTo>
                  <a:lnTo>
                    <a:pt x="33" y="211"/>
                  </a:lnTo>
                  <a:lnTo>
                    <a:pt x="38" y="211"/>
                  </a:lnTo>
                  <a:lnTo>
                    <a:pt x="52" y="216"/>
                  </a:lnTo>
                  <a:lnTo>
                    <a:pt x="56" y="240"/>
                  </a:lnTo>
                  <a:lnTo>
                    <a:pt x="66" y="285"/>
                  </a:lnTo>
                  <a:lnTo>
                    <a:pt x="73" y="308"/>
                  </a:lnTo>
                  <a:lnTo>
                    <a:pt x="94" y="303"/>
                  </a:lnTo>
                  <a:lnTo>
                    <a:pt x="101" y="301"/>
                  </a:lnTo>
                  <a:lnTo>
                    <a:pt x="144" y="292"/>
                  </a:lnTo>
                  <a:lnTo>
                    <a:pt x="132" y="285"/>
                  </a:lnTo>
                  <a:lnTo>
                    <a:pt x="130" y="280"/>
                  </a:lnTo>
                  <a:lnTo>
                    <a:pt x="130" y="277"/>
                  </a:lnTo>
                  <a:lnTo>
                    <a:pt x="137" y="258"/>
                  </a:lnTo>
                  <a:lnTo>
                    <a:pt x="135" y="247"/>
                  </a:lnTo>
                  <a:lnTo>
                    <a:pt x="132" y="244"/>
                  </a:lnTo>
                  <a:lnTo>
                    <a:pt x="130" y="240"/>
                  </a:lnTo>
                  <a:lnTo>
                    <a:pt x="130" y="232"/>
                  </a:lnTo>
                  <a:lnTo>
                    <a:pt x="130" y="221"/>
                  </a:lnTo>
                  <a:lnTo>
                    <a:pt x="127" y="216"/>
                  </a:lnTo>
                  <a:lnTo>
                    <a:pt x="125" y="197"/>
                  </a:lnTo>
                  <a:lnTo>
                    <a:pt x="127" y="185"/>
                  </a:lnTo>
                  <a:lnTo>
                    <a:pt x="132" y="161"/>
                  </a:lnTo>
                  <a:lnTo>
                    <a:pt x="135" y="114"/>
                  </a:lnTo>
                  <a:lnTo>
                    <a:pt x="135" y="112"/>
                  </a:lnTo>
                  <a:lnTo>
                    <a:pt x="132" y="109"/>
                  </a:lnTo>
                  <a:lnTo>
                    <a:pt x="130" y="100"/>
                  </a:lnTo>
                  <a:lnTo>
                    <a:pt x="130" y="100"/>
                  </a:lnTo>
                  <a:lnTo>
                    <a:pt x="130" y="98"/>
                  </a:lnTo>
                  <a:lnTo>
                    <a:pt x="132" y="93"/>
                  </a:lnTo>
                  <a:lnTo>
                    <a:pt x="132" y="93"/>
                  </a:lnTo>
                  <a:lnTo>
                    <a:pt x="135" y="93"/>
                  </a:lnTo>
                  <a:lnTo>
                    <a:pt x="139" y="88"/>
                  </a:lnTo>
                  <a:lnTo>
                    <a:pt x="146" y="86"/>
                  </a:lnTo>
                  <a:lnTo>
                    <a:pt x="151" y="79"/>
                  </a:lnTo>
                  <a:lnTo>
                    <a:pt x="153" y="79"/>
                  </a:lnTo>
                  <a:lnTo>
                    <a:pt x="156" y="76"/>
                  </a:lnTo>
                  <a:lnTo>
                    <a:pt x="156" y="76"/>
                  </a:lnTo>
                  <a:lnTo>
                    <a:pt x="156" y="74"/>
                  </a:lnTo>
                  <a:lnTo>
                    <a:pt x="158" y="74"/>
                  </a:lnTo>
                  <a:lnTo>
                    <a:pt x="158" y="71"/>
                  </a:lnTo>
                  <a:lnTo>
                    <a:pt x="163" y="64"/>
                  </a:lnTo>
                  <a:lnTo>
                    <a:pt x="163" y="64"/>
                  </a:lnTo>
                  <a:lnTo>
                    <a:pt x="163" y="64"/>
                  </a:lnTo>
                  <a:lnTo>
                    <a:pt x="163" y="62"/>
                  </a:lnTo>
                  <a:lnTo>
                    <a:pt x="165" y="50"/>
                  </a:lnTo>
                  <a:lnTo>
                    <a:pt x="163" y="48"/>
                  </a:lnTo>
                  <a:lnTo>
                    <a:pt x="163" y="48"/>
                  </a:lnTo>
                  <a:lnTo>
                    <a:pt x="161" y="43"/>
                  </a:lnTo>
                  <a:lnTo>
                    <a:pt x="156" y="38"/>
                  </a:lnTo>
                  <a:lnTo>
                    <a:pt x="153" y="36"/>
                  </a:lnTo>
                  <a:lnTo>
                    <a:pt x="151" y="34"/>
                  </a:lnTo>
                  <a:lnTo>
                    <a:pt x="151" y="5"/>
                  </a:lnTo>
                  <a:lnTo>
                    <a:pt x="153" y="0"/>
                  </a:lnTo>
                  <a:lnTo>
                    <a:pt x="120" y="10"/>
                  </a:lnTo>
                  <a:lnTo>
                    <a:pt x="66" y="22"/>
                  </a:lnTo>
                  <a:lnTo>
                    <a:pt x="14" y="36"/>
                  </a:lnTo>
                  <a:lnTo>
                    <a:pt x="0" y="38"/>
                  </a:lnTo>
                  <a:lnTo>
                    <a:pt x="0" y="41"/>
                  </a:lnTo>
                  <a:lnTo>
                    <a:pt x="2" y="62"/>
                  </a:lnTo>
                  <a:close/>
                </a:path>
              </a:pathLst>
            </a:custGeom>
            <a:solidFill>
              <a:schemeClr val="accent5">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7" name="Utah"/>
            <p:cNvSpPr>
              <a:spLocks/>
            </p:cNvSpPr>
            <p:nvPr/>
          </p:nvSpPr>
          <p:spPr bwMode="auto">
            <a:xfrm>
              <a:off x="2058739" y="2433737"/>
              <a:ext cx="868363" cy="1082675"/>
            </a:xfrm>
            <a:custGeom>
              <a:avLst/>
              <a:gdLst>
                <a:gd name="T0" fmla="*/ 495 w 547"/>
                <a:gd name="T1" fmla="*/ 573 h 682"/>
                <a:gd name="T2" fmla="*/ 499 w 547"/>
                <a:gd name="T3" fmla="*/ 540 h 682"/>
                <a:gd name="T4" fmla="*/ 504 w 547"/>
                <a:gd name="T5" fmla="*/ 497 h 682"/>
                <a:gd name="T6" fmla="*/ 506 w 547"/>
                <a:gd name="T7" fmla="*/ 471 h 682"/>
                <a:gd name="T8" fmla="*/ 511 w 547"/>
                <a:gd name="T9" fmla="*/ 450 h 682"/>
                <a:gd name="T10" fmla="*/ 511 w 547"/>
                <a:gd name="T11" fmla="*/ 445 h 682"/>
                <a:gd name="T12" fmla="*/ 513 w 547"/>
                <a:gd name="T13" fmla="*/ 421 h 682"/>
                <a:gd name="T14" fmla="*/ 518 w 547"/>
                <a:gd name="T15" fmla="*/ 393 h 682"/>
                <a:gd name="T16" fmla="*/ 521 w 547"/>
                <a:gd name="T17" fmla="*/ 376 h 682"/>
                <a:gd name="T18" fmla="*/ 523 w 547"/>
                <a:gd name="T19" fmla="*/ 358 h 682"/>
                <a:gd name="T20" fmla="*/ 539 w 547"/>
                <a:gd name="T21" fmla="*/ 237 h 682"/>
                <a:gd name="T22" fmla="*/ 547 w 547"/>
                <a:gd name="T23" fmla="*/ 194 h 682"/>
                <a:gd name="T24" fmla="*/ 532 w 547"/>
                <a:gd name="T25" fmla="*/ 192 h 682"/>
                <a:gd name="T26" fmla="*/ 490 w 547"/>
                <a:gd name="T27" fmla="*/ 185 h 682"/>
                <a:gd name="T28" fmla="*/ 485 w 547"/>
                <a:gd name="T29" fmla="*/ 185 h 682"/>
                <a:gd name="T30" fmla="*/ 473 w 547"/>
                <a:gd name="T31" fmla="*/ 182 h 682"/>
                <a:gd name="T32" fmla="*/ 459 w 547"/>
                <a:gd name="T33" fmla="*/ 182 h 682"/>
                <a:gd name="T34" fmla="*/ 459 w 547"/>
                <a:gd name="T35" fmla="*/ 182 h 682"/>
                <a:gd name="T36" fmla="*/ 454 w 547"/>
                <a:gd name="T37" fmla="*/ 180 h 682"/>
                <a:gd name="T38" fmla="*/ 414 w 547"/>
                <a:gd name="T39" fmla="*/ 175 h 682"/>
                <a:gd name="T40" fmla="*/ 364 w 547"/>
                <a:gd name="T41" fmla="*/ 168 h 682"/>
                <a:gd name="T42" fmla="*/ 369 w 547"/>
                <a:gd name="T43" fmla="*/ 135 h 682"/>
                <a:gd name="T44" fmla="*/ 376 w 547"/>
                <a:gd name="T45" fmla="*/ 97 h 682"/>
                <a:gd name="T46" fmla="*/ 383 w 547"/>
                <a:gd name="T47" fmla="*/ 45 h 682"/>
                <a:gd name="T48" fmla="*/ 343 w 547"/>
                <a:gd name="T49" fmla="*/ 38 h 682"/>
                <a:gd name="T50" fmla="*/ 289 w 547"/>
                <a:gd name="T51" fmla="*/ 31 h 682"/>
                <a:gd name="T52" fmla="*/ 284 w 547"/>
                <a:gd name="T53" fmla="*/ 28 h 682"/>
                <a:gd name="T54" fmla="*/ 279 w 547"/>
                <a:gd name="T55" fmla="*/ 28 h 682"/>
                <a:gd name="T56" fmla="*/ 279 w 547"/>
                <a:gd name="T57" fmla="*/ 28 h 682"/>
                <a:gd name="T58" fmla="*/ 260 w 547"/>
                <a:gd name="T59" fmla="*/ 24 h 682"/>
                <a:gd name="T60" fmla="*/ 237 w 547"/>
                <a:gd name="T61" fmla="*/ 21 h 682"/>
                <a:gd name="T62" fmla="*/ 211 w 547"/>
                <a:gd name="T63" fmla="*/ 17 h 682"/>
                <a:gd name="T64" fmla="*/ 175 w 547"/>
                <a:gd name="T65" fmla="*/ 10 h 682"/>
                <a:gd name="T66" fmla="*/ 173 w 547"/>
                <a:gd name="T67" fmla="*/ 10 h 682"/>
                <a:gd name="T68" fmla="*/ 142 w 547"/>
                <a:gd name="T69" fmla="*/ 5 h 682"/>
                <a:gd name="T70" fmla="*/ 140 w 547"/>
                <a:gd name="T71" fmla="*/ 5 h 682"/>
                <a:gd name="T72" fmla="*/ 133 w 547"/>
                <a:gd name="T73" fmla="*/ 2 h 682"/>
                <a:gd name="T74" fmla="*/ 130 w 547"/>
                <a:gd name="T75" fmla="*/ 2 h 682"/>
                <a:gd name="T76" fmla="*/ 123 w 547"/>
                <a:gd name="T77" fmla="*/ 0 h 682"/>
                <a:gd name="T78" fmla="*/ 118 w 547"/>
                <a:gd name="T79" fmla="*/ 0 h 682"/>
                <a:gd name="T80" fmla="*/ 95 w 547"/>
                <a:gd name="T81" fmla="*/ 118 h 682"/>
                <a:gd name="T82" fmla="*/ 73 w 547"/>
                <a:gd name="T83" fmla="*/ 225 h 682"/>
                <a:gd name="T84" fmla="*/ 69 w 547"/>
                <a:gd name="T85" fmla="*/ 251 h 682"/>
                <a:gd name="T86" fmla="*/ 62 w 547"/>
                <a:gd name="T87" fmla="*/ 296 h 682"/>
                <a:gd name="T88" fmla="*/ 40 w 547"/>
                <a:gd name="T89" fmla="*/ 400 h 682"/>
                <a:gd name="T90" fmla="*/ 38 w 547"/>
                <a:gd name="T91" fmla="*/ 412 h 682"/>
                <a:gd name="T92" fmla="*/ 28 w 547"/>
                <a:gd name="T93" fmla="*/ 464 h 682"/>
                <a:gd name="T94" fmla="*/ 14 w 547"/>
                <a:gd name="T95" fmla="*/ 530 h 682"/>
                <a:gd name="T96" fmla="*/ 0 w 547"/>
                <a:gd name="T97" fmla="*/ 601 h 682"/>
                <a:gd name="T98" fmla="*/ 111 w 547"/>
                <a:gd name="T99" fmla="*/ 623 h 682"/>
                <a:gd name="T100" fmla="*/ 144 w 547"/>
                <a:gd name="T101" fmla="*/ 630 h 682"/>
                <a:gd name="T102" fmla="*/ 253 w 547"/>
                <a:gd name="T103" fmla="*/ 646 h 682"/>
                <a:gd name="T104" fmla="*/ 315 w 547"/>
                <a:gd name="T105" fmla="*/ 656 h 682"/>
                <a:gd name="T106" fmla="*/ 341 w 547"/>
                <a:gd name="T107" fmla="*/ 660 h 682"/>
                <a:gd name="T108" fmla="*/ 355 w 547"/>
                <a:gd name="T109" fmla="*/ 663 h 682"/>
                <a:gd name="T110" fmla="*/ 388 w 547"/>
                <a:gd name="T111" fmla="*/ 668 h 682"/>
                <a:gd name="T112" fmla="*/ 478 w 547"/>
                <a:gd name="T113" fmla="*/ 682 h 682"/>
                <a:gd name="T114" fmla="*/ 487 w 547"/>
                <a:gd name="T115" fmla="*/ 623 h 682"/>
                <a:gd name="T116" fmla="*/ 495 w 547"/>
                <a:gd name="T117" fmla="*/ 573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7" h="682">
                  <a:moveTo>
                    <a:pt x="495" y="573"/>
                  </a:moveTo>
                  <a:lnTo>
                    <a:pt x="499" y="540"/>
                  </a:lnTo>
                  <a:lnTo>
                    <a:pt x="504" y="497"/>
                  </a:lnTo>
                  <a:lnTo>
                    <a:pt x="506" y="471"/>
                  </a:lnTo>
                  <a:lnTo>
                    <a:pt x="511" y="450"/>
                  </a:lnTo>
                  <a:lnTo>
                    <a:pt x="511" y="445"/>
                  </a:lnTo>
                  <a:lnTo>
                    <a:pt x="513" y="421"/>
                  </a:lnTo>
                  <a:lnTo>
                    <a:pt x="518" y="393"/>
                  </a:lnTo>
                  <a:lnTo>
                    <a:pt x="521" y="376"/>
                  </a:lnTo>
                  <a:lnTo>
                    <a:pt x="523" y="358"/>
                  </a:lnTo>
                  <a:lnTo>
                    <a:pt x="539" y="237"/>
                  </a:lnTo>
                  <a:lnTo>
                    <a:pt x="547" y="194"/>
                  </a:lnTo>
                  <a:lnTo>
                    <a:pt x="532" y="192"/>
                  </a:lnTo>
                  <a:lnTo>
                    <a:pt x="490" y="185"/>
                  </a:lnTo>
                  <a:lnTo>
                    <a:pt x="485" y="185"/>
                  </a:lnTo>
                  <a:lnTo>
                    <a:pt x="473" y="182"/>
                  </a:lnTo>
                  <a:lnTo>
                    <a:pt x="459" y="182"/>
                  </a:lnTo>
                  <a:lnTo>
                    <a:pt x="459" y="182"/>
                  </a:lnTo>
                  <a:lnTo>
                    <a:pt x="454" y="180"/>
                  </a:lnTo>
                  <a:lnTo>
                    <a:pt x="414" y="175"/>
                  </a:lnTo>
                  <a:lnTo>
                    <a:pt x="364" y="168"/>
                  </a:lnTo>
                  <a:lnTo>
                    <a:pt x="369" y="135"/>
                  </a:lnTo>
                  <a:lnTo>
                    <a:pt x="376" y="97"/>
                  </a:lnTo>
                  <a:lnTo>
                    <a:pt x="383" y="45"/>
                  </a:lnTo>
                  <a:lnTo>
                    <a:pt x="343" y="38"/>
                  </a:lnTo>
                  <a:lnTo>
                    <a:pt x="289" y="31"/>
                  </a:lnTo>
                  <a:lnTo>
                    <a:pt x="284" y="28"/>
                  </a:lnTo>
                  <a:lnTo>
                    <a:pt x="279" y="28"/>
                  </a:lnTo>
                  <a:lnTo>
                    <a:pt x="279" y="28"/>
                  </a:lnTo>
                  <a:lnTo>
                    <a:pt x="260" y="24"/>
                  </a:lnTo>
                  <a:lnTo>
                    <a:pt x="237" y="21"/>
                  </a:lnTo>
                  <a:lnTo>
                    <a:pt x="211" y="17"/>
                  </a:lnTo>
                  <a:lnTo>
                    <a:pt x="175" y="10"/>
                  </a:lnTo>
                  <a:lnTo>
                    <a:pt x="173" y="10"/>
                  </a:lnTo>
                  <a:lnTo>
                    <a:pt x="142" y="5"/>
                  </a:lnTo>
                  <a:lnTo>
                    <a:pt x="140" y="5"/>
                  </a:lnTo>
                  <a:lnTo>
                    <a:pt x="133" y="2"/>
                  </a:lnTo>
                  <a:lnTo>
                    <a:pt x="130" y="2"/>
                  </a:lnTo>
                  <a:lnTo>
                    <a:pt x="123" y="0"/>
                  </a:lnTo>
                  <a:lnTo>
                    <a:pt x="118" y="0"/>
                  </a:lnTo>
                  <a:lnTo>
                    <a:pt x="95" y="118"/>
                  </a:lnTo>
                  <a:lnTo>
                    <a:pt x="73" y="225"/>
                  </a:lnTo>
                  <a:lnTo>
                    <a:pt x="69" y="251"/>
                  </a:lnTo>
                  <a:lnTo>
                    <a:pt x="62" y="296"/>
                  </a:lnTo>
                  <a:lnTo>
                    <a:pt x="40" y="400"/>
                  </a:lnTo>
                  <a:lnTo>
                    <a:pt x="38" y="412"/>
                  </a:lnTo>
                  <a:lnTo>
                    <a:pt x="28" y="464"/>
                  </a:lnTo>
                  <a:lnTo>
                    <a:pt x="14" y="530"/>
                  </a:lnTo>
                  <a:lnTo>
                    <a:pt x="0" y="601"/>
                  </a:lnTo>
                  <a:lnTo>
                    <a:pt x="111" y="623"/>
                  </a:lnTo>
                  <a:lnTo>
                    <a:pt x="144" y="630"/>
                  </a:lnTo>
                  <a:lnTo>
                    <a:pt x="253" y="646"/>
                  </a:lnTo>
                  <a:lnTo>
                    <a:pt x="315" y="656"/>
                  </a:lnTo>
                  <a:lnTo>
                    <a:pt x="341" y="660"/>
                  </a:lnTo>
                  <a:lnTo>
                    <a:pt x="355" y="663"/>
                  </a:lnTo>
                  <a:lnTo>
                    <a:pt x="388" y="668"/>
                  </a:lnTo>
                  <a:lnTo>
                    <a:pt x="478" y="682"/>
                  </a:lnTo>
                  <a:lnTo>
                    <a:pt x="487" y="623"/>
                  </a:lnTo>
                  <a:lnTo>
                    <a:pt x="495" y="573"/>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1" name="Texas"/>
            <p:cNvSpPr>
              <a:spLocks/>
            </p:cNvSpPr>
            <p:nvPr/>
          </p:nvSpPr>
          <p:spPr bwMode="auto">
            <a:xfrm>
              <a:off x="3076327" y="3711675"/>
              <a:ext cx="2144713" cy="2100263"/>
            </a:xfrm>
            <a:custGeom>
              <a:avLst/>
              <a:gdLst>
                <a:gd name="T0" fmla="*/ 1335 w 1351"/>
                <a:gd name="T1" fmla="*/ 753 h 1323"/>
                <a:gd name="T2" fmla="*/ 1320 w 1351"/>
                <a:gd name="T3" fmla="*/ 625 h 1323"/>
                <a:gd name="T4" fmla="*/ 1292 w 1351"/>
                <a:gd name="T5" fmla="*/ 383 h 1323"/>
                <a:gd name="T6" fmla="*/ 1252 w 1351"/>
                <a:gd name="T7" fmla="*/ 379 h 1323"/>
                <a:gd name="T8" fmla="*/ 1174 w 1351"/>
                <a:gd name="T9" fmla="*/ 336 h 1323"/>
                <a:gd name="T10" fmla="*/ 1171 w 1351"/>
                <a:gd name="T11" fmla="*/ 343 h 1323"/>
                <a:gd name="T12" fmla="*/ 1143 w 1351"/>
                <a:gd name="T13" fmla="*/ 345 h 1323"/>
                <a:gd name="T14" fmla="*/ 1129 w 1351"/>
                <a:gd name="T15" fmla="*/ 343 h 1323"/>
                <a:gd name="T16" fmla="*/ 1079 w 1351"/>
                <a:gd name="T17" fmla="*/ 357 h 1323"/>
                <a:gd name="T18" fmla="*/ 1074 w 1351"/>
                <a:gd name="T19" fmla="*/ 362 h 1323"/>
                <a:gd name="T20" fmla="*/ 1034 w 1351"/>
                <a:gd name="T21" fmla="*/ 353 h 1323"/>
                <a:gd name="T22" fmla="*/ 1008 w 1351"/>
                <a:gd name="T23" fmla="*/ 348 h 1323"/>
                <a:gd name="T24" fmla="*/ 949 w 1351"/>
                <a:gd name="T25" fmla="*/ 353 h 1323"/>
                <a:gd name="T26" fmla="*/ 916 w 1351"/>
                <a:gd name="T27" fmla="*/ 343 h 1323"/>
                <a:gd name="T28" fmla="*/ 892 w 1351"/>
                <a:gd name="T29" fmla="*/ 331 h 1323"/>
                <a:gd name="T30" fmla="*/ 852 w 1351"/>
                <a:gd name="T31" fmla="*/ 315 h 1323"/>
                <a:gd name="T32" fmla="*/ 819 w 1351"/>
                <a:gd name="T33" fmla="*/ 310 h 1323"/>
                <a:gd name="T34" fmla="*/ 776 w 1351"/>
                <a:gd name="T35" fmla="*/ 301 h 1323"/>
                <a:gd name="T36" fmla="*/ 757 w 1351"/>
                <a:gd name="T37" fmla="*/ 279 h 1323"/>
                <a:gd name="T38" fmla="*/ 738 w 1351"/>
                <a:gd name="T39" fmla="*/ 274 h 1323"/>
                <a:gd name="T40" fmla="*/ 698 w 1351"/>
                <a:gd name="T41" fmla="*/ 196 h 1323"/>
                <a:gd name="T42" fmla="*/ 549 w 1351"/>
                <a:gd name="T43" fmla="*/ 9 h 1323"/>
                <a:gd name="T44" fmla="*/ 398 w 1351"/>
                <a:gd name="T45" fmla="*/ 189 h 1323"/>
                <a:gd name="T46" fmla="*/ 367 w 1351"/>
                <a:gd name="T47" fmla="*/ 549 h 1323"/>
                <a:gd name="T48" fmla="*/ 178 w 1351"/>
                <a:gd name="T49" fmla="*/ 532 h 1323"/>
                <a:gd name="T50" fmla="*/ 0 w 1351"/>
                <a:gd name="T51" fmla="*/ 532 h 1323"/>
                <a:gd name="T52" fmla="*/ 38 w 1351"/>
                <a:gd name="T53" fmla="*/ 585 h 1323"/>
                <a:gd name="T54" fmla="*/ 128 w 1351"/>
                <a:gd name="T55" fmla="*/ 677 h 1323"/>
                <a:gd name="T56" fmla="*/ 178 w 1351"/>
                <a:gd name="T57" fmla="*/ 776 h 1323"/>
                <a:gd name="T58" fmla="*/ 249 w 1351"/>
                <a:gd name="T59" fmla="*/ 871 h 1323"/>
                <a:gd name="T60" fmla="*/ 365 w 1351"/>
                <a:gd name="T61" fmla="*/ 873 h 1323"/>
                <a:gd name="T62" fmla="*/ 457 w 1351"/>
                <a:gd name="T63" fmla="*/ 826 h 1323"/>
                <a:gd name="T64" fmla="*/ 523 w 1351"/>
                <a:gd name="T65" fmla="*/ 833 h 1323"/>
                <a:gd name="T66" fmla="*/ 637 w 1351"/>
                <a:gd name="T67" fmla="*/ 1025 h 1323"/>
                <a:gd name="T68" fmla="*/ 703 w 1351"/>
                <a:gd name="T69" fmla="*/ 1101 h 1323"/>
                <a:gd name="T70" fmla="*/ 710 w 1351"/>
                <a:gd name="T71" fmla="*/ 1138 h 1323"/>
                <a:gd name="T72" fmla="*/ 719 w 1351"/>
                <a:gd name="T73" fmla="*/ 1146 h 1323"/>
                <a:gd name="T74" fmla="*/ 731 w 1351"/>
                <a:gd name="T75" fmla="*/ 1191 h 1323"/>
                <a:gd name="T76" fmla="*/ 760 w 1351"/>
                <a:gd name="T77" fmla="*/ 1252 h 1323"/>
                <a:gd name="T78" fmla="*/ 845 w 1351"/>
                <a:gd name="T79" fmla="*/ 1292 h 1323"/>
                <a:gd name="T80" fmla="*/ 899 w 1351"/>
                <a:gd name="T81" fmla="*/ 1297 h 1323"/>
                <a:gd name="T82" fmla="*/ 961 w 1351"/>
                <a:gd name="T83" fmla="*/ 1307 h 1323"/>
                <a:gd name="T84" fmla="*/ 935 w 1351"/>
                <a:gd name="T85" fmla="*/ 1183 h 1323"/>
                <a:gd name="T86" fmla="*/ 928 w 1351"/>
                <a:gd name="T87" fmla="*/ 1157 h 1323"/>
                <a:gd name="T88" fmla="*/ 944 w 1351"/>
                <a:gd name="T89" fmla="*/ 1143 h 1323"/>
                <a:gd name="T90" fmla="*/ 944 w 1351"/>
                <a:gd name="T91" fmla="*/ 1086 h 1323"/>
                <a:gd name="T92" fmla="*/ 1010 w 1351"/>
                <a:gd name="T93" fmla="*/ 1037 h 1323"/>
                <a:gd name="T94" fmla="*/ 1032 w 1351"/>
                <a:gd name="T95" fmla="*/ 1020 h 1323"/>
                <a:gd name="T96" fmla="*/ 1027 w 1351"/>
                <a:gd name="T97" fmla="*/ 977 h 1323"/>
                <a:gd name="T98" fmla="*/ 1067 w 1351"/>
                <a:gd name="T99" fmla="*/ 980 h 1323"/>
                <a:gd name="T100" fmla="*/ 1060 w 1351"/>
                <a:gd name="T101" fmla="*/ 1013 h 1323"/>
                <a:gd name="T102" fmla="*/ 1148 w 1351"/>
                <a:gd name="T103" fmla="*/ 966 h 1323"/>
                <a:gd name="T104" fmla="*/ 1200 w 1351"/>
                <a:gd name="T105" fmla="*/ 925 h 1323"/>
                <a:gd name="T106" fmla="*/ 1209 w 1351"/>
                <a:gd name="T107" fmla="*/ 859 h 1323"/>
                <a:gd name="T108" fmla="*/ 1230 w 1351"/>
                <a:gd name="T109" fmla="*/ 871 h 1323"/>
                <a:gd name="T110" fmla="*/ 1226 w 1351"/>
                <a:gd name="T111" fmla="*/ 897 h 1323"/>
                <a:gd name="T112" fmla="*/ 1235 w 1351"/>
                <a:gd name="T113" fmla="*/ 892 h 1323"/>
                <a:gd name="T114" fmla="*/ 1247 w 1351"/>
                <a:gd name="T115" fmla="*/ 885 h 1323"/>
                <a:gd name="T116" fmla="*/ 1313 w 1351"/>
                <a:gd name="T117" fmla="*/ 857 h 1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1" h="1323">
                  <a:moveTo>
                    <a:pt x="1337" y="812"/>
                  </a:moveTo>
                  <a:lnTo>
                    <a:pt x="1337" y="788"/>
                  </a:lnTo>
                  <a:lnTo>
                    <a:pt x="1335" y="769"/>
                  </a:lnTo>
                  <a:lnTo>
                    <a:pt x="1339" y="767"/>
                  </a:lnTo>
                  <a:lnTo>
                    <a:pt x="1339" y="764"/>
                  </a:lnTo>
                  <a:lnTo>
                    <a:pt x="1339" y="764"/>
                  </a:lnTo>
                  <a:lnTo>
                    <a:pt x="1337" y="757"/>
                  </a:lnTo>
                  <a:lnTo>
                    <a:pt x="1335" y="753"/>
                  </a:lnTo>
                  <a:lnTo>
                    <a:pt x="1335" y="753"/>
                  </a:lnTo>
                  <a:lnTo>
                    <a:pt x="1335" y="753"/>
                  </a:lnTo>
                  <a:lnTo>
                    <a:pt x="1335" y="748"/>
                  </a:lnTo>
                  <a:lnTo>
                    <a:pt x="1351" y="719"/>
                  </a:lnTo>
                  <a:lnTo>
                    <a:pt x="1351" y="712"/>
                  </a:lnTo>
                  <a:lnTo>
                    <a:pt x="1351" y="672"/>
                  </a:lnTo>
                  <a:lnTo>
                    <a:pt x="1346" y="675"/>
                  </a:lnTo>
                  <a:lnTo>
                    <a:pt x="1346" y="667"/>
                  </a:lnTo>
                  <a:lnTo>
                    <a:pt x="1344" y="665"/>
                  </a:lnTo>
                  <a:lnTo>
                    <a:pt x="1342" y="651"/>
                  </a:lnTo>
                  <a:lnTo>
                    <a:pt x="1332" y="637"/>
                  </a:lnTo>
                  <a:lnTo>
                    <a:pt x="1320" y="625"/>
                  </a:lnTo>
                  <a:lnTo>
                    <a:pt x="1316" y="594"/>
                  </a:lnTo>
                  <a:lnTo>
                    <a:pt x="1301" y="577"/>
                  </a:lnTo>
                  <a:lnTo>
                    <a:pt x="1299" y="551"/>
                  </a:lnTo>
                  <a:lnTo>
                    <a:pt x="1297" y="528"/>
                  </a:lnTo>
                  <a:lnTo>
                    <a:pt x="1297" y="490"/>
                  </a:lnTo>
                  <a:lnTo>
                    <a:pt x="1297" y="466"/>
                  </a:lnTo>
                  <a:lnTo>
                    <a:pt x="1297" y="450"/>
                  </a:lnTo>
                  <a:lnTo>
                    <a:pt x="1294" y="419"/>
                  </a:lnTo>
                  <a:lnTo>
                    <a:pt x="1294" y="386"/>
                  </a:lnTo>
                  <a:lnTo>
                    <a:pt x="1292" y="383"/>
                  </a:lnTo>
                  <a:lnTo>
                    <a:pt x="1290" y="381"/>
                  </a:lnTo>
                  <a:lnTo>
                    <a:pt x="1280" y="381"/>
                  </a:lnTo>
                  <a:lnTo>
                    <a:pt x="1275" y="381"/>
                  </a:lnTo>
                  <a:lnTo>
                    <a:pt x="1273" y="381"/>
                  </a:lnTo>
                  <a:lnTo>
                    <a:pt x="1273" y="381"/>
                  </a:lnTo>
                  <a:lnTo>
                    <a:pt x="1264" y="386"/>
                  </a:lnTo>
                  <a:lnTo>
                    <a:pt x="1256" y="383"/>
                  </a:lnTo>
                  <a:lnTo>
                    <a:pt x="1256" y="383"/>
                  </a:lnTo>
                  <a:lnTo>
                    <a:pt x="1252" y="379"/>
                  </a:lnTo>
                  <a:lnTo>
                    <a:pt x="1252" y="379"/>
                  </a:lnTo>
                  <a:lnTo>
                    <a:pt x="1249" y="376"/>
                  </a:lnTo>
                  <a:lnTo>
                    <a:pt x="1249" y="374"/>
                  </a:lnTo>
                  <a:lnTo>
                    <a:pt x="1223" y="367"/>
                  </a:lnTo>
                  <a:lnTo>
                    <a:pt x="1212" y="362"/>
                  </a:lnTo>
                  <a:lnTo>
                    <a:pt x="1193" y="348"/>
                  </a:lnTo>
                  <a:lnTo>
                    <a:pt x="1181" y="338"/>
                  </a:lnTo>
                  <a:lnTo>
                    <a:pt x="1176" y="336"/>
                  </a:lnTo>
                  <a:lnTo>
                    <a:pt x="1174" y="336"/>
                  </a:lnTo>
                  <a:lnTo>
                    <a:pt x="1174" y="336"/>
                  </a:lnTo>
                  <a:lnTo>
                    <a:pt x="1174" y="336"/>
                  </a:lnTo>
                  <a:lnTo>
                    <a:pt x="1174" y="336"/>
                  </a:lnTo>
                  <a:lnTo>
                    <a:pt x="1171" y="338"/>
                  </a:lnTo>
                  <a:lnTo>
                    <a:pt x="1171" y="341"/>
                  </a:lnTo>
                  <a:lnTo>
                    <a:pt x="1171" y="341"/>
                  </a:lnTo>
                  <a:lnTo>
                    <a:pt x="1171" y="341"/>
                  </a:lnTo>
                  <a:lnTo>
                    <a:pt x="1171" y="341"/>
                  </a:lnTo>
                  <a:lnTo>
                    <a:pt x="1171" y="341"/>
                  </a:lnTo>
                  <a:lnTo>
                    <a:pt x="1171" y="341"/>
                  </a:lnTo>
                  <a:lnTo>
                    <a:pt x="1171" y="343"/>
                  </a:lnTo>
                  <a:lnTo>
                    <a:pt x="1171" y="343"/>
                  </a:lnTo>
                  <a:lnTo>
                    <a:pt x="1171" y="345"/>
                  </a:lnTo>
                  <a:lnTo>
                    <a:pt x="1171" y="345"/>
                  </a:lnTo>
                  <a:lnTo>
                    <a:pt x="1169" y="348"/>
                  </a:lnTo>
                  <a:lnTo>
                    <a:pt x="1167" y="348"/>
                  </a:lnTo>
                  <a:lnTo>
                    <a:pt x="1167" y="348"/>
                  </a:lnTo>
                  <a:lnTo>
                    <a:pt x="1164" y="348"/>
                  </a:lnTo>
                  <a:lnTo>
                    <a:pt x="1162" y="348"/>
                  </a:lnTo>
                  <a:lnTo>
                    <a:pt x="1157" y="348"/>
                  </a:lnTo>
                  <a:lnTo>
                    <a:pt x="1152" y="348"/>
                  </a:lnTo>
                  <a:lnTo>
                    <a:pt x="1143" y="345"/>
                  </a:lnTo>
                  <a:lnTo>
                    <a:pt x="1143" y="345"/>
                  </a:lnTo>
                  <a:lnTo>
                    <a:pt x="1141" y="345"/>
                  </a:lnTo>
                  <a:lnTo>
                    <a:pt x="1141" y="345"/>
                  </a:lnTo>
                  <a:lnTo>
                    <a:pt x="1141" y="345"/>
                  </a:lnTo>
                  <a:lnTo>
                    <a:pt x="1143" y="343"/>
                  </a:lnTo>
                  <a:lnTo>
                    <a:pt x="1143" y="343"/>
                  </a:lnTo>
                  <a:lnTo>
                    <a:pt x="1141" y="341"/>
                  </a:lnTo>
                  <a:lnTo>
                    <a:pt x="1141" y="341"/>
                  </a:lnTo>
                  <a:lnTo>
                    <a:pt x="1136" y="341"/>
                  </a:lnTo>
                  <a:lnTo>
                    <a:pt x="1129" y="343"/>
                  </a:lnTo>
                  <a:lnTo>
                    <a:pt x="1122" y="348"/>
                  </a:lnTo>
                  <a:lnTo>
                    <a:pt x="1112" y="350"/>
                  </a:lnTo>
                  <a:lnTo>
                    <a:pt x="1107" y="350"/>
                  </a:lnTo>
                  <a:lnTo>
                    <a:pt x="1103" y="350"/>
                  </a:lnTo>
                  <a:lnTo>
                    <a:pt x="1100" y="350"/>
                  </a:lnTo>
                  <a:lnTo>
                    <a:pt x="1098" y="350"/>
                  </a:lnTo>
                  <a:lnTo>
                    <a:pt x="1086" y="350"/>
                  </a:lnTo>
                  <a:lnTo>
                    <a:pt x="1081" y="353"/>
                  </a:lnTo>
                  <a:lnTo>
                    <a:pt x="1081" y="355"/>
                  </a:lnTo>
                  <a:lnTo>
                    <a:pt x="1079" y="357"/>
                  </a:lnTo>
                  <a:lnTo>
                    <a:pt x="1079" y="357"/>
                  </a:lnTo>
                  <a:lnTo>
                    <a:pt x="1079" y="357"/>
                  </a:lnTo>
                  <a:lnTo>
                    <a:pt x="1079" y="360"/>
                  </a:lnTo>
                  <a:lnTo>
                    <a:pt x="1079" y="360"/>
                  </a:lnTo>
                  <a:lnTo>
                    <a:pt x="1079" y="360"/>
                  </a:lnTo>
                  <a:lnTo>
                    <a:pt x="1079" y="360"/>
                  </a:lnTo>
                  <a:lnTo>
                    <a:pt x="1079" y="362"/>
                  </a:lnTo>
                  <a:lnTo>
                    <a:pt x="1079" y="362"/>
                  </a:lnTo>
                  <a:lnTo>
                    <a:pt x="1077" y="362"/>
                  </a:lnTo>
                  <a:lnTo>
                    <a:pt x="1074" y="362"/>
                  </a:lnTo>
                  <a:lnTo>
                    <a:pt x="1060" y="367"/>
                  </a:lnTo>
                  <a:lnTo>
                    <a:pt x="1058" y="364"/>
                  </a:lnTo>
                  <a:lnTo>
                    <a:pt x="1053" y="360"/>
                  </a:lnTo>
                  <a:lnTo>
                    <a:pt x="1053" y="360"/>
                  </a:lnTo>
                  <a:lnTo>
                    <a:pt x="1053" y="360"/>
                  </a:lnTo>
                  <a:lnTo>
                    <a:pt x="1051" y="357"/>
                  </a:lnTo>
                  <a:lnTo>
                    <a:pt x="1046" y="360"/>
                  </a:lnTo>
                  <a:lnTo>
                    <a:pt x="1046" y="360"/>
                  </a:lnTo>
                  <a:lnTo>
                    <a:pt x="1046" y="360"/>
                  </a:lnTo>
                  <a:lnTo>
                    <a:pt x="1034" y="353"/>
                  </a:lnTo>
                  <a:lnTo>
                    <a:pt x="1034" y="353"/>
                  </a:lnTo>
                  <a:lnTo>
                    <a:pt x="1034" y="350"/>
                  </a:lnTo>
                  <a:lnTo>
                    <a:pt x="1034" y="350"/>
                  </a:lnTo>
                  <a:lnTo>
                    <a:pt x="1034" y="348"/>
                  </a:lnTo>
                  <a:lnTo>
                    <a:pt x="1025" y="353"/>
                  </a:lnTo>
                  <a:lnTo>
                    <a:pt x="1025" y="353"/>
                  </a:lnTo>
                  <a:lnTo>
                    <a:pt x="1020" y="353"/>
                  </a:lnTo>
                  <a:lnTo>
                    <a:pt x="1010" y="350"/>
                  </a:lnTo>
                  <a:lnTo>
                    <a:pt x="1008" y="350"/>
                  </a:lnTo>
                  <a:lnTo>
                    <a:pt x="1008" y="348"/>
                  </a:lnTo>
                  <a:lnTo>
                    <a:pt x="1003" y="336"/>
                  </a:lnTo>
                  <a:lnTo>
                    <a:pt x="1001" y="338"/>
                  </a:lnTo>
                  <a:lnTo>
                    <a:pt x="987" y="364"/>
                  </a:lnTo>
                  <a:lnTo>
                    <a:pt x="987" y="364"/>
                  </a:lnTo>
                  <a:lnTo>
                    <a:pt x="984" y="364"/>
                  </a:lnTo>
                  <a:lnTo>
                    <a:pt x="984" y="367"/>
                  </a:lnTo>
                  <a:lnTo>
                    <a:pt x="982" y="364"/>
                  </a:lnTo>
                  <a:lnTo>
                    <a:pt x="980" y="364"/>
                  </a:lnTo>
                  <a:lnTo>
                    <a:pt x="951" y="353"/>
                  </a:lnTo>
                  <a:lnTo>
                    <a:pt x="949" y="353"/>
                  </a:lnTo>
                  <a:lnTo>
                    <a:pt x="949" y="350"/>
                  </a:lnTo>
                  <a:lnTo>
                    <a:pt x="949" y="350"/>
                  </a:lnTo>
                  <a:lnTo>
                    <a:pt x="949" y="350"/>
                  </a:lnTo>
                  <a:lnTo>
                    <a:pt x="949" y="350"/>
                  </a:lnTo>
                  <a:lnTo>
                    <a:pt x="947" y="341"/>
                  </a:lnTo>
                  <a:lnTo>
                    <a:pt x="939" y="343"/>
                  </a:lnTo>
                  <a:lnTo>
                    <a:pt x="935" y="341"/>
                  </a:lnTo>
                  <a:lnTo>
                    <a:pt x="925" y="334"/>
                  </a:lnTo>
                  <a:lnTo>
                    <a:pt x="923" y="338"/>
                  </a:lnTo>
                  <a:lnTo>
                    <a:pt x="916" y="343"/>
                  </a:lnTo>
                  <a:lnTo>
                    <a:pt x="911" y="348"/>
                  </a:lnTo>
                  <a:lnTo>
                    <a:pt x="909" y="348"/>
                  </a:lnTo>
                  <a:lnTo>
                    <a:pt x="906" y="348"/>
                  </a:lnTo>
                  <a:lnTo>
                    <a:pt x="899" y="343"/>
                  </a:lnTo>
                  <a:lnTo>
                    <a:pt x="897" y="343"/>
                  </a:lnTo>
                  <a:lnTo>
                    <a:pt x="899" y="338"/>
                  </a:lnTo>
                  <a:lnTo>
                    <a:pt x="902" y="331"/>
                  </a:lnTo>
                  <a:lnTo>
                    <a:pt x="897" y="329"/>
                  </a:lnTo>
                  <a:lnTo>
                    <a:pt x="895" y="331"/>
                  </a:lnTo>
                  <a:lnTo>
                    <a:pt x="892" y="331"/>
                  </a:lnTo>
                  <a:lnTo>
                    <a:pt x="892" y="331"/>
                  </a:lnTo>
                  <a:lnTo>
                    <a:pt x="887" y="329"/>
                  </a:lnTo>
                  <a:lnTo>
                    <a:pt x="887" y="329"/>
                  </a:lnTo>
                  <a:lnTo>
                    <a:pt x="887" y="329"/>
                  </a:lnTo>
                  <a:lnTo>
                    <a:pt x="885" y="324"/>
                  </a:lnTo>
                  <a:lnTo>
                    <a:pt x="878" y="315"/>
                  </a:lnTo>
                  <a:lnTo>
                    <a:pt x="864" y="310"/>
                  </a:lnTo>
                  <a:lnTo>
                    <a:pt x="859" y="310"/>
                  </a:lnTo>
                  <a:lnTo>
                    <a:pt x="857" y="310"/>
                  </a:lnTo>
                  <a:lnTo>
                    <a:pt x="852" y="315"/>
                  </a:lnTo>
                  <a:lnTo>
                    <a:pt x="847" y="319"/>
                  </a:lnTo>
                  <a:lnTo>
                    <a:pt x="847" y="319"/>
                  </a:lnTo>
                  <a:lnTo>
                    <a:pt x="847" y="319"/>
                  </a:lnTo>
                  <a:lnTo>
                    <a:pt x="845" y="319"/>
                  </a:lnTo>
                  <a:lnTo>
                    <a:pt x="840" y="312"/>
                  </a:lnTo>
                  <a:lnTo>
                    <a:pt x="838" y="310"/>
                  </a:lnTo>
                  <a:lnTo>
                    <a:pt x="835" y="308"/>
                  </a:lnTo>
                  <a:lnTo>
                    <a:pt x="835" y="308"/>
                  </a:lnTo>
                  <a:lnTo>
                    <a:pt x="826" y="310"/>
                  </a:lnTo>
                  <a:lnTo>
                    <a:pt x="819" y="310"/>
                  </a:lnTo>
                  <a:lnTo>
                    <a:pt x="809" y="308"/>
                  </a:lnTo>
                  <a:lnTo>
                    <a:pt x="800" y="303"/>
                  </a:lnTo>
                  <a:lnTo>
                    <a:pt x="798" y="303"/>
                  </a:lnTo>
                  <a:lnTo>
                    <a:pt x="790" y="301"/>
                  </a:lnTo>
                  <a:lnTo>
                    <a:pt x="786" y="303"/>
                  </a:lnTo>
                  <a:lnTo>
                    <a:pt x="783" y="303"/>
                  </a:lnTo>
                  <a:lnTo>
                    <a:pt x="779" y="301"/>
                  </a:lnTo>
                  <a:lnTo>
                    <a:pt x="779" y="301"/>
                  </a:lnTo>
                  <a:lnTo>
                    <a:pt x="776" y="301"/>
                  </a:lnTo>
                  <a:lnTo>
                    <a:pt x="776" y="301"/>
                  </a:lnTo>
                  <a:lnTo>
                    <a:pt x="776" y="301"/>
                  </a:lnTo>
                  <a:lnTo>
                    <a:pt x="774" y="291"/>
                  </a:lnTo>
                  <a:lnTo>
                    <a:pt x="774" y="289"/>
                  </a:lnTo>
                  <a:lnTo>
                    <a:pt x="774" y="284"/>
                  </a:lnTo>
                  <a:lnTo>
                    <a:pt x="774" y="284"/>
                  </a:lnTo>
                  <a:lnTo>
                    <a:pt x="769" y="277"/>
                  </a:lnTo>
                  <a:lnTo>
                    <a:pt x="764" y="274"/>
                  </a:lnTo>
                  <a:lnTo>
                    <a:pt x="760" y="272"/>
                  </a:lnTo>
                  <a:lnTo>
                    <a:pt x="757" y="279"/>
                  </a:lnTo>
                  <a:lnTo>
                    <a:pt x="757" y="279"/>
                  </a:lnTo>
                  <a:lnTo>
                    <a:pt x="757" y="279"/>
                  </a:lnTo>
                  <a:lnTo>
                    <a:pt x="755" y="279"/>
                  </a:lnTo>
                  <a:lnTo>
                    <a:pt x="755" y="279"/>
                  </a:lnTo>
                  <a:lnTo>
                    <a:pt x="753" y="279"/>
                  </a:lnTo>
                  <a:lnTo>
                    <a:pt x="748" y="277"/>
                  </a:lnTo>
                  <a:lnTo>
                    <a:pt x="745" y="274"/>
                  </a:lnTo>
                  <a:lnTo>
                    <a:pt x="745" y="274"/>
                  </a:lnTo>
                  <a:lnTo>
                    <a:pt x="741" y="274"/>
                  </a:lnTo>
                  <a:lnTo>
                    <a:pt x="738" y="274"/>
                  </a:lnTo>
                  <a:lnTo>
                    <a:pt x="738" y="274"/>
                  </a:lnTo>
                  <a:lnTo>
                    <a:pt x="734" y="279"/>
                  </a:lnTo>
                  <a:lnTo>
                    <a:pt x="731" y="279"/>
                  </a:lnTo>
                  <a:lnTo>
                    <a:pt x="729" y="279"/>
                  </a:lnTo>
                  <a:lnTo>
                    <a:pt x="727" y="277"/>
                  </a:lnTo>
                  <a:lnTo>
                    <a:pt x="719" y="272"/>
                  </a:lnTo>
                  <a:lnTo>
                    <a:pt x="717" y="267"/>
                  </a:lnTo>
                  <a:lnTo>
                    <a:pt x="712" y="263"/>
                  </a:lnTo>
                  <a:lnTo>
                    <a:pt x="698" y="253"/>
                  </a:lnTo>
                  <a:lnTo>
                    <a:pt x="698" y="232"/>
                  </a:lnTo>
                  <a:lnTo>
                    <a:pt x="698" y="196"/>
                  </a:lnTo>
                  <a:lnTo>
                    <a:pt x="701" y="177"/>
                  </a:lnTo>
                  <a:lnTo>
                    <a:pt x="701" y="149"/>
                  </a:lnTo>
                  <a:lnTo>
                    <a:pt x="703" y="125"/>
                  </a:lnTo>
                  <a:lnTo>
                    <a:pt x="703" y="92"/>
                  </a:lnTo>
                  <a:lnTo>
                    <a:pt x="705" y="71"/>
                  </a:lnTo>
                  <a:lnTo>
                    <a:pt x="708" y="16"/>
                  </a:lnTo>
                  <a:lnTo>
                    <a:pt x="653" y="14"/>
                  </a:lnTo>
                  <a:lnTo>
                    <a:pt x="613" y="12"/>
                  </a:lnTo>
                  <a:lnTo>
                    <a:pt x="601" y="12"/>
                  </a:lnTo>
                  <a:lnTo>
                    <a:pt x="549" y="9"/>
                  </a:lnTo>
                  <a:lnTo>
                    <a:pt x="509" y="5"/>
                  </a:lnTo>
                  <a:lnTo>
                    <a:pt x="497" y="5"/>
                  </a:lnTo>
                  <a:lnTo>
                    <a:pt x="414" y="0"/>
                  </a:lnTo>
                  <a:lnTo>
                    <a:pt x="412" y="2"/>
                  </a:lnTo>
                  <a:lnTo>
                    <a:pt x="410" y="21"/>
                  </a:lnTo>
                  <a:lnTo>
                    <a:pt x="407" y="54"/>
                  </a:lnTo>
                  <a:lnTo>
                    <a:pt x="405" y="92"/>
                  </a:lnTo>
                  <a:lnTo>
                    <a:pt x="402" y="106"/>
                  </a:lnTo>
                  <a:lnTo>
                    <a:pt x="400" y="161"/>
                  </a:lnTo>
                  <a:lnTo>
                    <a:pt x="398" y="189"/>
                  </a:lnTo>
                  <a:lnTo>
                    <a:pt x="395" y="213"/>
                  </a:lnTo>
                  <a:lnTo>
                    <a:pt x="391" y="267"/>
                  </a:lnTo>
                  <a:lnTo>
                    <a:pt x="391" y="267"/>
                  </a:lnTo>
                  <a:lnTo>
                    <a:pt x="386" y="327"/>
                  </a:lnTo>
                  <a:lnTo>
                    <a:pt x="383" y="357"/>
                  </a:lnTo>
                  <a:lnTo>
                    <a:pt x="381" y="381"/>
                  </a:lnTo>
                  <a:lnTo>
                    <a:pt x="376" y="433"/>
                  </a:lnTo>
                  <a:lnTo>
                    <a:pt x="372" y="485"/>
                  </a:lnTo>
                  <a:lnTo>
                    <a:pt x="369" y="540"/>
                  </a:lnTo>
                  <a:lnTo>
                    <a:pt x="367" y="549"/>
                  </a:lnTo>
                  <a:lnTo>
                    <a:pt x="365" y="549"/>
                  </a:lnTo>
                  <a:lnTo>
                    <a:pt x="360" y="549"/>
                  </a:lnTo>
                  <a:lnTo>
                    <a:pt x="353" y="549"/>
                  </a:lnTo>
                  <a:lnTo>
                    <a:pt x="348" y="549"/>
                  </a:lnTo>
                  <a:lnTo>
                    <a:pt x="341" y="547"/>
                  </a:lnTo>
                  <a:lnTo>
                    <a:pt x="301" y="544"/>
                  </a:lnTo>
                  <a:lnTo>
                    <a:pt x="275" y="542"/>
                  </a:lnTo>
                  <a:lnTo>
                    <a:pt x="270" y="542"/>
                  </a:lnTo>
                  <a:lnTo>
                    <a:pt x="185" y="535"/>
                  </a:lnTo>
                  <a:lnTo>
                    <a:pt x="178" y="532"/>
                  </a:lnTo>
                  <a:lnTo>
                    <a:pt x="66" y="523"/>
                  </a:lnTo>
                  <a:lnTo>
                    <a:pt x="29" y="518"/>
                  </a:lnTo>
                  <a:lnTo>
                    <a:pt x="5" y="516"/>
                  </a:lnTo>
                  <a:lnTo>
                    <a:pt x="5" y="516"/>
                  </a:lnTo>
                  <a:lnTo>
                    <a:pt x="5" y="516"/>
                  </a:lnTo>
                  <a:lnTo>
                    <a:pt x="5" y="516"/>
                  </a:lnTo>
                  <a:lnTo>
                    <a:pt x="3" y="521"/>
                  </a:lnTo>
                  <a:lnTo>
                    <a:pt x="3" y="523"/>
                  </a:lnTo>
                  <a:lnTo>
                    <a:pt x="0" y="532"/>
                  </a:lnTo>
                  <a:lnTo>
                    <a:pt x="0" y="532"/>
                  </a:lnTo>
                  <a:lnTo>
                    <a:pt x="0" y="535"/>
                  </a:lnTo>
                  <a:lnTo>
                    <a:pt x="10" y="542"/>
                  </a:lnTo>
                  <a:lnTo>
                    <a:pt x="19" y="549"/>
                  </a:lnTo>
                  <a:lnTo>
                    <a:pt x="24" y="551"/>
                  </a:lnTo>
                  <a:lnTo>
                    <a:pt x="26" y="554"/>
                  </a:lnTo>
                  <a:lnTo>
                    <a:pt x="33" y="575"/>
                  </a:lnTo>
                  <a:lnTo>
                    <a:pt x="36" y="585"/>
                  </a:lnTo>
                  <a:lnTo>
                    <a:pt x="38" y="585"/>
                  </a:lnTo>
                  <a:lnTo>
                    <a:pt x="38" y="585"/>
                  </a:lnTo>
                  <a:lnTo>
                    <a:pt x="38" y="585"/>
                  </a:lnTo>
                  <a:lnTo>
                    <a:pt x="38" y="585"/>
                  </a:lnTo>
                  <a:lnTo>
                    <a:pt x="40" y="587"/>
                  </a:lnTo>
                  <a:lnTo>
                    <a:pt x="45" y="592"/>
                  </a:lnTo>
                  <a:lnTo>
                    <a:pt x="48" y="592"/>
                  </a:lnTo>
                  <a:lnTo>
                    <a:pt x="59" y="596"/>
                  </a:lnTo>
                  <a:lnTo>
                    <a:pt x="66" y="608"/>
                  </a:lnTo>
                  <a:lnTo>
                    <a:pt x="81" y="627"/>
                  </a:lnTo>
                  <a:lnTo>
                    <a:pt x="100" y="651"/>
                  </a:lnTo>
                  <a:lnTo>
                    <a:pt x="114" y="667"/>
                  </a:lnTo>
                  <a:lnTo>
                    <a:pt x="128" y="677"/>
                  </a:lnTo>
                  <a:lnTo>
                    <a:pt x="128" y="677"/>
                  </a:lnTo>
                  <a:lnTo>
                    <a:pt x="133" y="677"/>
                  </a:lnTo>
                  <a:lnTo>
                    <a:pt x="140" y="684"/>
                  </a:lnTo>
                  <a:lnTo>
                    <a:pt x="149" y="693"/>
                  </a:lnTo>
                  <a:lnTo>
                    <a:pt x="154" y="701"/>
                  </a:lnTo>
                  <a:lnTo>
                    <a:pt x="161" y="703"/>
                  </a:lnTo>
                  <a:lnTo>
                    <a:pt x="180" y="750"/>
                  </a:lnTo>
                  <a:lnTo>
                    <a:pt x="180" y="757"/>
                  </a:lnTo>
                  <a:lnTo>
                    <a:pt x="180" y="767"/>
                  </a:lnTo>
                  <a:lnTo>
                    <a:pt x="178" y="776"/>
                  </a:lnTo>
                  <a:lnTo>
                    <a:pt x="178" y="788"/>
                  </a:lnTo>
                  <a:lnTo>
                    <a:pt x="180" y="790"/>
                  </a:lnTo>
                  <a:lnTo>
                    <a:pt x="192" y="819"/>
                  </a:lnTo>
                  <a:lnTo>
                    <a:pt x="192" y="824"/>
                  </a:lnTo>
                  <a:lnTo>
                    <a:pt x="230" y="859"/>
                  </a:lnTo>
                  <a:lnTo>
                    <a:pt x="237" y="864"/>
                  </a:lnTo>
                  <a:lnTo>
                    <a:pt x="242" y="869"/>
                  </a:lnTo>
                  <a:lnTo>
                    <a:pt x="242" y="869"/>
                  </a:lnTo>
                  <a:lnTo>
                    <a:pt x="242" y="869"/>
                  </a:lnTo>
                  <a:lnTo>
                    <a:pt x="249" y="871"/>
                  </a:lnTo>
                  <a:lnTo>
                    <a:pt x="265" y="876"/>
                  </a:lnTo>
                  <a:lnTo>
                    <a:pt x="268" y="880"/>
                  </a:lnTo>
                  <a:lnTo>
                    <a:pt x="272" y="885"/>
                  </a:lnTo>
                  <a:lnTo>
                    <a:pt x="272" y="888"/>
                  </a:lnTo>
                  <a:lnTo>
                    <a:pt x="308" y="909"/>
                  </a:lnTo>
                  <a:lnTo>
                    <a:pt x="317" y="914"/>
                  </a:lnTo>
                  <a:lnTo>
                    <a:pt x="329" y="918"/>
                  </a:lnTo>
                  <a:lnTo>
                    <a:pt x="331" y="918"/>
                  </a:lnTo>
                  <a:lnTo>
                    <a:pt x="336" y="916"/>
                  </a:lnTo>
                  <a:lnTo>
                    <a:pt x="365" y="873"/>
                  </a:lnTo>
                  <a:lnTo>
                    <a:pt x="372" y="854"/>
                  </a:lnTo>
                  <a:lnTo>
                    <a:pt x="386" y="831"/>
                  </a:lnTo>
                  <a:lnTo>
                    <a:pt x="388" y="831"/>
                  </a:lnTo>
                  <a:lnTo>
                    <a:pt x="391" y="828"/>
                  </a:lnTo>
                  <a:lnTo>
                    <a:pt x="410" y="824"/>
                  </a:lnTo>
                  <a:lnTo>
                    <a:pt x="421" y="817"/>
                  </a:lnTo>
                  <a:lnTo>
                    <a:pt x="428" y="814"/>
                  </a:lnTo>
                  <a:lnTo>
                    <a:pt x="447" y="826"/>
                  </a:lnTo>
                  <a:lnTo>
                    <a:pt x="454" y="826"/>
                  </a:lnTo>
                  <a:lnTo>
                    <a:pt x="457" y="826"/>
                  </a:lnTo>
                  <a:lnTo>
                    <a:pt x="466" y="826"/>
                  </a:lnTo>
                  <a:lnTo>
                    <a:pt x="473" y="826"/>
                  </a:lnTo>
                  <a:lnTo>
                    <a:pt x="483" y="828"/>
                  </a:lnTo>
                  <a:lnTo>
                    <a:pt x="483" y="828"/>
                  </a:lnTo>
                  <a:lnTo>
                    <a:pt x="485" y="831"/>
                  </a:lnTo>
                  <a:lnTo>
                    <a:pt x="499" y="831"/>
                  </a:lnTo>
                  <a:lnTo>
                    <a:pt x="502" y="831"/>
                  </a:lnTo>
                  <a:lnTo>
                    <a:pt x="518" y="833"/>
                  </a:lnTo>
                  <a:lnTo>
                    <a:pt x="518" y="833"/>
                  </a:lnTo>
                  <a:lnTo>
                    <a:pt x="523" y="833"/>
                  </a:lnTo>
                  <a:lnTo>
                    <a:pt x="540" y="852"/>
                  </a:lnTo>
                  <a:lnTo>
                    <a:pt x="540" y="852"/>
                  </a:lnTo>
                  <a:lnTo>
                    <a:pt x="561" y="878"/>
                  </a:lnTo>
                  <a:lnTo>
                    <a:pt x="585" y="899"/>
                  </a:lnTo>
                  <a:lnTo>
                    <a:pt x="596" y="921"/>
                  </a:lnTo>
                  <a:lnTo>
                    <a:pt x="599" y="933"/>
                  </a:lnTo>
                  <a:lnTo>
                    <a:pt x="613" y="963"/>
                  </a:lnTo>
                  <a:lnTo>
                    <a:pt x="627" y="1004"/>
                  </a:lnTo>
                  <a:lnTo>
                    <a:pt x="634" y="1020"/>
                  </a:lnTo>
                  <a:lnTo>
                    <a:pt x="637" y="1025"/>
                  </a:lnTo>
                  <a:lnTo>
                    <a:pt x="641" y="1030"/>
                  </a:lnTo>
                  <a:lnTo>
                    <a:pt x="641" y="1030"/>
                  </a:lnTo>
                  <a:lnTo>
                    <a:pt x="656" y="1037"/>
                  </a:lnTo>
                  <a:lnTo>
                    <a:pt x="656" y="1037"/>
                  </a:lnTo>
                  <a:lnTo>
                    <a:pt x="665" y="1056"/>
                  </a:lnTo>
                  <a:lnTo>
                    <a:pt x="674" y="1079"/>
                  </a:lnTo>
                  <a:lnTo>
                    <a:pt x="679" y="1084"/>
                  </a:lnTo>
                  <a:lnTo>
                    <a:pt x="698" y="1101"/>
                  </a:lnTo>
                  <a:lnTo>
                    <a:pt x="703" y="1101"/>
                  </a:lnTo>
                  <a:lnTo>
                    <a:pt x="703" y="1101"/>
                  </a:lnTo>
                  <a:lnTo>
                    <a:pt x="703" y="1101"/>
                  </a:lnTo>
                  <a:lnTo>
                    <a:pt x="705" y="1101"/>
                  </a:lnTo>
                  <a:lnTo>
                    <a:pt x="710" y="1103"/>
                  </a:lnTo>
                  <a:lnTo>
                    <a:pt x="710" y="1105"/>
                  </a:lnTo>
                  <a:lnTo>
                    <a:pt x="712" y="1108"/>
                  </a:lnTo>
                  <a:lnTo>
                    <a:pt x="717" y="1120"/>
                  </a:lnTo>
                  <a:lnTo>
                    <a:pt x="717" y="1129"/>
                  </a:lnTo>
                  <a:lnTo>
                    <a:pt x="715" y="1131"/>
                  </a:lnTo>
                  <a:lnTo>
                    <a:pt x="715" y="1136"/>
                  </a:lnTo>
                  <a:lnTo>
                    <a:pt x="710" y="1138"/>
                  </a:lnTo>
                  <a:lnTo>
                    <a:pt x="710" y="1141"/>
                  </a:lnTo>
                  <a:lnTo>
                    <a:pt x="710" y="1141"/>
                  </a:lnTo>
                  <a:lnTo>
                    <a:pt x="710" y="1141"/>
                  </a:lnTo>
                  <a:lnTo>
                    <a:pt x="710" y="1141"/>
                  </a:lnTo>
                  <a:lnTo>
                    <a:pt x="710" y="1141"/>
                  </a:lnTo>
                  <a:lnTo>
                    <a:pt x="715" y="1146"/>
                  </a:lnTo>
                  <a:lnTo>
                    <a:pt x="715" y="1146"/>
                  </a:lnTo>
                  <a:lnTo>
                    <a:pt x="717" y="1146"/>
                  </a:lnTo>
                  <a:lnTo>
                    <a:pt x="719" y="1146"/>
                  </a:lnTo>
                  <a:lnTo>
                    <a:pt x="719" y="1146"/>
                  </a:lnTo>
                  <a:lnTo>
                    <a:pt x="719" y="1146"/>
                  </a:lnTo>
                  <a:lnTo>
                    <a:pt x="719" y="1148"/>
                  </a:lnTo>
                  <a:lnTo>
                    <a:pt x="722" y="1157"/>
                  </a:lnTo>
                  <a:lnTo>
                    <a:pt x="722" y="1167"/>
                  </a:lnTo>
                  <a:lnTo>
                    <a:pt x="719" y="1169"/>
                  </a:lnTo>
                  <a:lnTo>
                    <a:pt x="719" y="1169"/>
                  </a:lnTo>
                  <a:lnTo>
                    <a:pt x="719" y="1172"/>
                  </a:lnTo>
                  <a:lnTo>
                    <a:pt x="719" y="1176"/>
                  </a:lnTo>
                  <a:lnTo>
                    <a:pt x="727" y="1186"/>
                  </a:lnTo>
                  <a:lnTo>
                    <a:pt x="731" y="1191"/>
                  </a:lnTo>
                  <a:lnTo>
                    <a:pt x="738" y="1198"/>
                  </a:lnTo>
                  <a:lnTo>
                    <a:pt x="741" y="1205"/>
                  </a:lnTo>
                  <a:lnTo>
                    <a:pt x="743" y="1217"/>
                  </a:lnTo>
                  <a:lnTo>
                    <a:pt x="743" y="1217"/>
                  </a:lnTo>
                  <a:lnTo>
                    <a:pt x="745" y="1226"/>
                  </a:lnTo>
                  <a:lnTo>
                    <a:pt x="748" y="1231"/>
                  </a:lnTo>
                  <a:lnTo>
                    <a:pt x="748" y="1233"/>
                  </a:lnTo>
                  <a:lnTo>
                    <a:pt x="748" y="1233"/>
                  </a:lnTo>
                  <a:lnTo>
                    <a:pt x="755" y="1247"/>
                  </a:lnTo>
                  <a:lnTo>
                    <a:pt x="760" y="1252"/>
                  </a:lnTo>
                  <a:lnTo>
                    <a:pt x="798" y="1269"/>
                  </a:lnTo>
                  <a:lnTo>
                    <a:pt x="805" y="1271"/>
                  </a:lnTo>
                  <a:lnTo>
                    <a:pt x="812" y="1271"/>
                  </a:lnTo>
                  <a:lnTo>
                    <a:pt x="812" y="1271"/>
                  </a:lnTo>
                  <a:lnTo>
                    <a:pt x="824" y="1276"/>
                  </a:lnTo>
                  <a:lnTo>
                    <a:pt x="824" y="1276"/>
                  </a:lnTo>
                  <a:lnTo>
                    <a:pt x="826" y="1278"/>
                  </a:lnTo>
                  <a:lnTo>
                    <a:pt x="833" y="1283"/>
                  </a:lnTo>
                  <a:lnTo>
                    <a:pt x="845" y="1292"/>
                  </a:lnTo>
                  <a:lnTo>
                    <a:pt x="845" y="1292"/>
                  </a:lnTo>
                  <a:lnTo>
                    <a:pt x="847" y="1295"/>
                  </a:lnTo>
                  <a:lnTo>
                    <a:pt x="857" y="1295"/>
                  </a:lnTo>
                  <a:lnTo>
                    <a:pt x="871" y="1299"/>
                  </a:lnTo>
                  <a:lnTo>
                    <a:pt x="873" y="1297"/>
                  </a:lnTo>
                  <a:lnTo>
                    <a:pt x="873" y="1297"/>
                  </a:lnTo>
                  <a:lnTo>
                    <a:pt x="878" y="1297"/>
                  </a:lnTo>
                  <a:lnTo>
                    <a:pt x="887" y="1297"/>
                  </a:lnTo>
                  <a:lnTo>
                    <a:pt x="890" y="1297"/>
                  </a:lnTo>
                  <a:lnTo>
                    <a:pt x="890" y="1297"/>
                  </a:lnTo>
                  <a:lnTo>
                    <a:pt x="899" y="1297"/>
                  </a:lnTo>
                  <a:lnTo>
                    <a:pt x="911" y="1299"/>
                  </a:lnTo>
                  <a:lnTo>
                    <a:pt x="911" y="1302"/>
                  </a:lnTo>
                  <a:lnTo>
                    <a:pt x="921" y="1311"/>
                  </a:lnTo>
                  <a:lnTo>
                    <a:pt x="928" y="1316"/>
                  </a:lnTo>
                  <a:lnTo>
                    <a:pt x="928" y="1318"/>
                  </a:lnTo>
                  <a:lnTo>
                    <a:pt x="930" y="1318"/>
                  </a:lnTo>
                  <a:lnTo>
                    <a:pt x="939" y="1323"/>
                  </a:lnTo>
                  <a:lnTo>
                    <a:pt x="961" y="1311"/>
                  </a:lnTo>
                  <a:lnTo>
                    <a:pt x="961" y="1307"/>
                  </a:lnTo>
                  <a:lnTo>
                    <a:pt x="961" y="1307"/>
                  </a:lnTo>
                  <a:lnTo>
                    <a:pt x="954" y="1292"/>
                  </a:lnTo>
                  <a:lnTo>
                    <a:pt x="949" y="1273"/>
                  </a:lnTo>
                  <a:lnTo>
                    <a:pt x="949" y="1264"/>
                  </a:lnTo>
                  <a:lnTo>
                    <a:pt x="944" y="1254"/>
                  </a:lnTo>
                  <a:lnTo>
                    <a:pt x="944" y="1254"/>
                  </a:lnTo>
                  <a:lnTo>
                    <a:pt x="937" y="1233"/>
                  </a:lnTo>
                  <a:lnTo>
                    <a:pt x="937" y="1228"/>
                  </a:lnTo>
                  <a:lnTo>
                    <a:pt x="935" y="1214"/>
                  </a:lnTo>
                  <a:lnTo>
                    <a:pt x="930" y="1207"/>
                  </a:lnTo>
                  <a:lnTo>
                    <a:pt x="935" y="1183"/>
                  </a:lnTo>
                  <a:lnTo>
                    <a:pt x="939" y="1169"/>
                  </a:lnTo>
                  <a:lnTo>
                    <a:pt x="942" y="1153"/>
                  </a:lnTo>
                  <a:lnTo>
                    <a:pt x="942" y="1153"/>
                  </a:lnTo>
                  <a:lnTo>
                    <a:pt x="937" y="1153"/>
                  </a:lnTo>
                  <a:lnTo>
                    <a:pt x="935" y="1153"/>
                  </a:lnTo>
                  <a:lnTo>
                    <a:pt x="932" y="1155"/>
                  </a:lnTo>
                  <a:lnTo>
                    <a:pt x="932" y="1155"/>
                  </a:lnTo>
                  <a:lnTo>
                    <a:pt x="932" y="1155"/>
                  </a:lnTo>
                  <a:lnTo>
                    <a:pt x="930" y="1155"/>
                  </a:lnTo>
                  <a:lnTo>
                    <a:pt x="928" y="1157"/>
                  </a:lnTo>
                  <a:lnTo>
                    <a:pt x="918" y="1155"/>
                  </a:lnTo>
                  <a:lnTo>
                    <a:pt x="918" y="1155"/>
                  </a:lnTo>
                  <a:lnTo>
                    <a:pt x="918" y="1153"/>
                  </a:lnTo>
                  <a:lnTo>
                    <a:pt x="918" y="1150"/>
                  </a:lnTo>
                  <a:lnTo>
                    <a:pt x="918" y="1150"/>
                  </a:lnTo>
                  <a:lnTo>
                    <a:pt x="932" y="1150"/>
                  </a:lnTo>
                  <a:lnTo>
                    <a:pt x="942" y="1146"/>
                  </a:lnTo>
                  <a:lnTo>
                    <a:pt x="942" y="1146"/>
                  </a:lnTo>
                  <a:lnTo>
                    <a:pt x="944" y="1143"/>
                  </a:lnTo>
                  <a:lnTo>
                    <a:pt x="944" y="1143"/>
                  </a:lnTo>
                  <a:lnTo>
                    <a:pt x="947" y="1136"/>
                  </a:lnTo>
                  <a:lnTo>
                    <a:pt x="951" y="1117"/>
                  </a:lnTo>
                  <a:lnTo>
                    <a:pt x="956" y="1110"/>
                  </a:lnTo>
                  <a:lnTo>
                    <a:pt x="958" y="1103"/>
                  </a:lnTo>
                  <a:lnTo>
                    <a:pt x="954" y="1098"/>
                  </a:lnTo>
                  <a:lnTo>
                    <a:pt x="949" y="1096"/>
                  </a:lnTo>
                  <a:lnTo>
                    <a:pt x="949" y="1093"/>
                  </a:lnTo>
                  <a:lnTo>
                    <a:pt x="947" y="1091"/>
                  </a:lnTo>
                  <a:lnTo>
                    <a:pt x="944" y="1089"/>
                  </a:lnTo>
                  <a:lnTo>
                    <a:pt x="944" y="1086"/>
                  </a:lnTo>
                  <a:lnTo>
                    <a:pt x="947" y="1082"/>
                  </a:lnTo>
                  <a:lnTo>
                    <a:pt x="949" y="1082"/>
                  </a:lnTo>
                  <a:lnTo>
                    <a:pt x="956" y="1077"/>
                  </a:lnTo>
                  <a:lnTo>
                    <a:pt x="958" y="1077"/>
                  </a:lnTo>
                  <a:lnTo>
                    <a:pt x="973" y="1075"/>
                  </a:lnTo>
                  <a:lnTo>
                    <a:pt x="982" y="1060"/>
                  </a:lnTo>
                  <a:lnTo>
                    <a:pt x="992" y="1048"/>
                  </a:lnTo>
                  <a:lnTo>
                    <a:pt x="996" y="1048"/>
                  </a:lnTo>
                  <a:lnTo>
                    <a:pt x="1008" y="1037"/>
                  </a:lnTo>
                  <a:lnTo>
                    <a:pt x="1010" y="1037"/>
                  </a:lnTo>
                  <a:lnTo>
                    <a:pt x="1010" y="1034"/>
                  </a:lnTo>
                  <a:lnTo>
                    <a:pt x="1010" y="1032"/>
                  </a:lnTo>
                  <a:lnTo>
                    <a:pt x="1010" y="1032"/>
                  </a:lnTo>
                  <a:lnTo>
                    <a:pt x="1010" y="1025"/>
                  </a:lnTo>
                  <a:lnTo>
                    <a:pt x="1013" y="1015"/>
                  </a:lnTo>
                  <a:lnTo>
                    <a:pt x="1020" y="1022"/>
                  </a:lnTo>
                  <a:lnTo>
                    <a:pt x="1022" y="1022"/>
                  </a:lnTo>
                  <a:lnTo>
                    <a:pt x="1025" y="1022"/>
                  </a:lnTo>
                  <a:lnTo>
                    <a:pt x="1032" y="1020"/>
                  </a:lnTo>
                  <a:lnTo>
                    <a:pt x="1032" y="1020"/>
                  </a:lnTo>
                  <a:lnTo>
                    <a:pt x="1053" y="1011"/>
                  </a:lnTo>
                  <a:lnTo>
                    <a:pt x="1053" y="1011"/>
                  </a:lnTo>
                  <a:lnTo>
                    <a:pt x="1053" y="1008"/>
                  </a:lnTo>
                  <a:lnTo>
                    <a:pt x="1051" y="1008"/>
                  </a:lnTo>
                  <a:lnTo>
                    <a:pt x="1039" y="996"/>
                  </a:lnTo>
                  <a:lnTo>
                    <a:pt x="1036" y="994"/>
                  </a:lnTo>
                  <a:lnTo>
                    <a:pt x="1032" y="994"/>
                  </a:lnTo>
                  <a:lnTo>
                    <a:pt x="1032" y="994"/>
                  </a:lnTo>
                  <a:lnTo>
                    <a:pt x="1025" y="980"/>
                  </a:lnTo>
                  <a:lnTo>
                    <a:pt x="1027" y="977"/>
                  </a:lnTo>
                  <a:lnTo>
                    <a:pt x="1027" y="977"/>
                  </a:lnTo>
                  <a:lnTo>
                    <a:pt x="1034" y="977"/>
                  </a:lnTo>
                  <a:lnTo>
                    <a:pt x="1034" y="982"/>
                  </a:lnTo>
                  <a:lnTo>
                    <a:pt x="1036" y="987"/>
                  </a:lnTo>
                  <a:lnTo>
                    <a:pt x="1044" y="994"/>
                  </a:lnTo>
                  <a:lnTo>
                    <a:pt x="1055" y="989"/>
                  </a:lnTo>
                  <a:lnTo>
                    <a:pt x="1062" y="987"/>
                  </a:lnTo>
                  <a:lnTo>
                    <a:pt x="1065" y="982"/>
                  </a:lnTo>
                  <a:lnTo>
                    <a:pt x="1065" y="982"/>
                  </a:lnTo>
                  <a:lnTo>
                    <a:pt x="1067" y="980"/>
                  </a:lnTo>
                  <a:lnTo>
                    <a:pt x="1072" y="980"/>
                  </a:lnTo>
                  <a:lnTo>
                    <a:pt x="1074" y="980"/>
                  </a:lnTo>
                  <a:lnTo>
                    <a:pt x="1074" y="980"/>
                  </a:lnTo>
                  <a:lnTo>
                    <a:pt x="1077" y="980"/>
                  </a:lnTo>
                  <a:lnTo>
                    <a:pt x="1074" y="1001"/>
                  </a:lnTo>
                  <a:lnTo>
                    <a:pt x="1055" y="1015"/>
                  </a:lnTo>
                  <a:lnTo>
                    <a:pt x="1055" y="1015"/>
                  </a:lnTo>
                  <a:lnTo>
                    <a:pt x="1055" y="1018"/>
                  </a:lnTo>
                  <a:lnTo>
                    <a:pt x="1055" y="1015"/>
                  </a:lnTo>
                  <a:lnTo>
                    <a:pt x="1060" y="1013"/>
                  </a:lnTo>
                  <a:lnTo>
                    <a:pt x="1067" y="1008"/>
                  </a:lnTo>
                  <a:lnTo>
                    <a:pt x="1067" y="1008"/>
                  </a:lnTo>
                  <a:lnTo>
                    <a:pt x="1072" y="1004"/>
                  </a:lnTo>
                  <a:lnTo>
                    <a:pt x="1089" y="996"/>
                  </a:lnTo>
                  <a:lnTo>
                    <a:pt x="1096" y="992"/>
                  </a:lnTo>
                  <a:lnTo>
                    <a:pt x="1110" y="987"/>
                  </a:lnTo>
                  <a:lnTo>
                    <a:pt x="1117" y="985"/>
                  </a:lnTo>
                  <a:lnTo>
                    <a:pt x="1141" y="970"/>
                  </a:lnTo>
                  <a:lnTo>
                    <a:pt x="1143" y="968"/>
                  </a:lnTo>
                  <a:lnTo>
                    <a:pt x="1148" y="966"/>
                  </a:lnTo>
                  <a:lnTo>
                    <a:pt x="1150" y="963"/>
                  </a:lnTo>
                  <a:lnTo>
                    <a:pt x="1164" y="959"/>
                  </a:lnTo>
                  <a:lnTo>
                    <a:pt x="1190" y="935"/>
                  </a:lnTo>
                  <a:lnTo>
                    <a:pt x="1190" y="933"/>
                  </a:lnTo>
                  <a:lnTo>
                    <a:pt x="1193" y="933"/>
                  </a:lnTo>
                  <a:lnTo>
                    <a:pt x="1193" y="930"/>
                  </a:lnTo>
                  <a:lnTo>
                    <a:pt x="1195" y="930"/>
                  </a:lnTo>
                  <a:lnTo>
                    <a:pt x="1195" y="928"/>
                  </a:lnTo>
                  <a:lnTo>
                    <a:pt x="1195" y="928"/>
                  </a:lnTo>
                  <a:lnTo>
                    <a:pt x="1200" y="925"/>
                  </a:lnTo>
                  <a:lnTo>
                    <a:pt x="1200" y="923"/>
                  </a:lnTo>
                  <a:lnTo>
                    <a:pt x="1202" y="923"/>
                  </a:lnTo>
                  <a:lnTo>
                    <a:pt x="1214" y="916"/>
                  </a:lnTo>
                  <a:lnTo>
                    <a:pt x="1223" y="909"/>
                  </a:lnTo>
                  <a:lnTo>
                    <a:pt x="1226" y="906"/>
                  </a:lnTo>
                  <a:lnTo>
                    <a:pt x="1233" y="902"/>
                  </a:lnTo>
                  <a:lnTo>
                    <a:pt x="1223" y="899"/>
                  </a:lnTo>
                  <a:lnTo>
                    <a:pt x="1207" y="880"/>
                  </a:lnTo>
                  <a:lnTo>
                    <a:pt x="1202" y="876"/>
                  </a:lnTo>
                  <a:lnTo>
                    <a:pt x="1209" y="859"/>
                  </a:lnTo>
                  <a:lnTo>
                    <a:pt x="1221" y="850"/>
                  </a:lnTo>
                  <a:lnTo>
                    <a:pt x="1226" y="850"/>
                  </a:lnTo>
                  <a:lnTo>
                    <a:pt x="1230" y="845"/>
                  </a:lnTo>
                  <a:lnTo>
                    <a:pt x="1230" y="847"/>
                  </a:lnTo>
                  <a:lnTo>
                    <a:pt x="1233" y="847"/>
                  </a:lnTo>
                  <a:lnTo>
                    <a:pt x="1235" y="854"/>
                  </a:lnTo>
                  <a:lnTo>
                    <a:pt x="1235" y="857"/>
                  </a:lnTo>
                  <a:lnTo>
                    <a:pt x="1235" y="857"/>
                  </a:lnTo>
                  <a:lnTo>
                    <a:pt x="1233" y="866"/>
                  </a:lnTo>
                  <a:lnTo>
                    <a:pt x="1230" y="871"/>
                  </a:lnTo>
                  <a:lnTo>
                    <a:pt x="1254" y="873"/>
                  </a:lnTo>
                  <a:lnTo>
                    <a:pt x="1254" y="876"/>
                  </a:lnTo>
                  <a:lnTo>
                    <a:pt x="1254" y="878"/>
                  </a:lnTo>
                  <a:lnTo>
                    <a:pt x="1252" y="878"/>
                  </a:lnTo>
                  <a:lnTo>
                    <a:pt x="1252" y="878"/>
                  </a:lnTo>
                  <a:lnTo>
                    <a:pt x="1247" y="880"/>
                  </a:lnTo>
                  <a:lnTo>
                    <a:pt x="1238" y="883"/>
                  </a:lnTo>
                  <a:lnTo>
                    <a:pt x="1238" y="885"/>
                  </a:lnTo>
                  <a:lnTo>
                    <a:pt x="1228" y="895"/>
                  </a:lnTo>
                  <a:lnTo>
                    <a:pt x="1226" y="897"/>
                  </a:lnTo>
                  <a:lnTo>
                    <a:pt x="1226" y="897"/>
                  </a:lnTo>
                  <a:lnTo>
                    <a:pt x="1226" y="897"/>
                  </a:lnTo>
                  <a:lnTo>
                    <a:pt x="1228" y="897"/>
                  </a:lnTo>
                  <a:lnTo>
                    <a:pt x="1233" y="897"/>
                  </a:lnTo>
                  <a:lnTo>
                    <a:pt x="1233" y="897"/>
                  </a:lnTo>
                  <a:lnTo>
                    <a:pt x="1233" y="895"/>
                  </a:lnTo>
                  <a:lnTo>
                    <a:pt x="1233" y="895"/>
                  </a:lnTo>
                  <a:lnTo>
                    <a:pt x="1233" y="892"/>
                  </a:lnTo>
                  <a:lnTo>
                    <a:pt x="1235" y="892"/>
                  </a:lnTo>
                  <a:lnTo>
                    <a:pt x="1235" y="892"/>
                  </a:lnTo>
                  <a:lnTo>
                    <a:pt x="1235" y="892"/>
                  </a:lnTo>
                  <a:lnTo>
                    <a:pt x="1235" y="892"/>
                  </a:lnTo>
                  <a:lnTo>
                    <a:pt x="1238" y="890"/>
                  </a:lnTo>
                  <a:lnTo>
                    <a:pt x="1238" y="890"/>
                  </a:lnTo>
                  <a:lnTo>
                    <a:pt x="1238" y="890"/>
                  </a:lnTo>
                  <a:lnTo>
                    <a:pt x="1240" y="888"/>
                  </a:lnTo>
                  <a:lnTo>
                    <a:pt x="1242" y="888"/>
                  </a:lnTo>
                  <a:lnTo>
                    <a:pt x="1242" y="888"/>
                  </a:lnTo>
                  <a:lnTo>
                    <a:pt x="1247" y="885"/>
                  </a:lnTo>
                  <a:lnTo>
                    <a:pt x="1247" y="885"/>
                  </a:lnTo>
                  <a:lnTo>
                    <a:pt x="1256" y="880"/>
                  </a:lnTo>
                  <a:lnTo>
                    <a:pt x="1256" y="880"/>
                  </a:lnTo>
                  <a:lnTo>
                    <a:pt x="1256" y="880"/>
                  </a:lnTo>
                  <a:lnTo>
                    <a:pt x="1266" y="876"/>
                  </a:lnTo>
                  <a:lnTo>
                    <a:pt x="1271" y="873"/>
                  </a:lnTo>
                  <a:lnTo>
                    <a:pt x="1271" y="873"/>
                  </a:lnTo>
                  <a:lnTo>
                    <a:pt x="1294" y="862"/>
                  </a:lnTo>
                  <a:lnTo>
                    <a:pt x="1304" y="859"/>
                  </a:lnTo>
                  <a:lnTo>
                    <a:pt x="1309" y="857"/>
                  </a:lnTo>
                  <a:lnTo>
                    <a:pt x="1313" y="857"/>
                  </a:lnTo>
                  <a:lnTo>
                    <a:pt x="1316" y="857"/>
                  </a:lnTo>
                  <a:lnTo>
                    <a:pt x="1325" y="857"/>
                  </a:lnTo>
                  <a:lnTo>
                    <a:pt x="1325" y="828"/>
                  </a:lnTo>
                  <a:lnTo>
                    <a:pt x="1337" y="812"/>
                  </a:lnTo>
                  <a:close/>
                </a:path>
              </a:pathLst>
            </a:custGeom>
            <a:pattFill prst="lgCheck">
              <a:fgClr>
                <a:schemeClr val="accent5">
                  <a:lumMod val="75000"/>
                </a:schemeClr>
              </a:fgClr>
              <a:bgClr>
                <a:schemeClr val="bg1"/>
              </a:bgClr>
            </a:patt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3" name="Tennessee"/>
            <p:cNvSpPr>
              <a:spLocks/>
            </p:cNvSpPr>
            <p:nvPr/>
          </p:nvSpPr>
          <p:spPr bwMode="auto">
            <a:xfrm>
              <a:off x="5713164" y="3560862"/>
              <a:ext cx="1311275" cy="455613"/>
            </a:xfrm>
            <a:custGeom>
              <a:avLst/>
              <a:gdLst>
                <a:gd name="T0" fmla="*/ 575 w 826"/>
                <a:gd name="T1" fmla="*/ 38 h 287"/>
                <a:gd name="T2" fmla="*/ 506 w 826"/>
                <a:gd name="T3" fmla="*/ 43 h 287"/>
                <a:gd name="T4" fmla="*/ 461 w 826"/>
                <a:gd name="T5" fmla="*/ 48 h 287"/>
                <a:gd name="T6" fmla="*/ 386 w 826"/>
                <a:gd name="T7" fmla="*/ 52 h 287"/>
                <a:gd name="T8" fmla="*/ 331 w 826"/>
                <a:gd name="T9" fmla="*/ 57 h 287"/>
                <a:gd name="T10" fmla="*/ 277 w 826"/>
                <a:gd name="T11" fmla="*/ 64 h 287"/>
                <a:gd name="T12" fmla="*/ 227 w 826"/>
                <a:gd name="T13" fmla="*/ 69 h 287"/>
                <a:gd name="T14" fmla="*/ 206 w 826"/>
                <a:gd name="T15" fmla="*/ 66 h 287"/>
                <a:gd name="T16" fmla="*/ 163 w 826"/>
                <a:gd name="T17" fmla="*/ 90 h 287"/>
                <a:gd name="T18" fmla="*/ 133 w 826"/>
                <a:gd name="T19" fmla="*/ 93 h 287"/>
                <a:gd name="T20" fmla="*/ 69 w 826"/>
                <a:gd name="T21" fmla="*/ 97 h 287"/>
                <a:gd name="T22" fmla="*/ 59 w 826"/>
                <a:gd name="T23" fmla="*/ 137 h 287"/>
                <a:gd name="T24" fmla="*/ 52 w 826"/>
                <a:gd name="T25" fmla="*/ 173 h 287"/>
                <a:gd name="T26" fmla="*/ 47 w 826"/>
                <a:gd name="T27" fmla="*/ 173 h 287"/>
                <a:gd name="T28" fmla="*/ 36 w 826"/>
                <a:gd name="T29" fmla="*/ 218 h 287"/>
                <a:gd name="T30" fmla="*/ 19 w 826"/>
                <a:gd name="T31" fmla="*/ 239 h 287"/>
                <a:gd name="T32" fmla="*/ 24 w 826"/>
                <a:gd name="T33" fmla="*/ 268 h 287"/>
                <a:gd name="T34" fmla="*/ 21 w 826"/>
                <a:gd name="T35" fmla="*/ 270 h 287"/>
                <a:gd name="T36" fmla="*/ 0 w 826"/>
                <a:gd name="T37" fmla="*/ 287 h 287"/>
                <a:gd name="T38" fmla="*/ 66 w 826"/>
                <a:gd name="T39" fmla="*/ 284 h 287"/>
                <a:gd name="T40" fmla="*/ 128 w 826"/>
                <a:gd name="T41" fmla="*/ 280 h 287"/>
                <a:gd name="T42" fmla="*/ 192 w 826"/>
                <a:gd name="T43" fmla="*/ 275 h 287"/>
                <a:gd name="T44" fmla="*/ 232 w 826"/>
                <a:gd name="T45" fmla="*/ 270 h 287"/>
                <a:gd name="T46" fmla="*/ 308 w 826"/>
                <a:gd name="T47" fmla="*/ 263 h 287"/>
                <a:gd name="T48" fmla="*/ 395 w 826"/>
                <a:gd name="T49" fmla="*/ 256 h 287"/>
                <a:gd name="T50" fmla="*/ 466 w 826"/>
                <a:gd name="T51" fmla="*/ 249 h 287"/>
                <a:gd name="T52" fmla="*/ 499 w 826"/>
                <a:gd name="T53" fmla="*/ 246 h 287"/>
                <a:gd name="T54" fmla="*/ 549 w 826"/>
                <a:gd name="T55" fmla="*/ 239 h 287"/>
                <a:gd name="T56" fmla="*/ 592 w 826"/>
                <a:gd name="T57" fmla="*/ 206 h 287"/>
                <a:gd name="T58" fmla="*/ 615 w 826"/>
                <a:gd name="T59" fmla="*/ 197 h 287"/>
                <a:gd name="T60" fmla="*/ 622 w 826"/>
                <a:gd name="T61" fmla="*/ 173 h 287"/>
                <a:gd name="T62" fmla="*/ 651 w 826"/>
                <a:gd name="T63" fmla="*/ 154 h 287"/>
                <a:gd name="T64" fmla="*/ 684 w 826"/>
                <a:gd name="T65" fmla="*/ 140 h 287"/>
                <a:gd name="T66" fmla="*/ 715 w 826"/>
                <a:gd name="T67" fmla="*/ 119 h 287"/>
                <a:gd name="T68" fmla="*/ 731 w 826"/>
                <a:gd name="T69" fmla="*/ 90 h 287"/>
                <a:gd name="T70" fmla="*/ 741 w 826"/>
                <a:gd name="T71" fmla="*/ 81 h 287"/>
                <a:gd name="T72" fmla="*/ 745 w 826"/>
                <a:gd name="T73" fmla="*/ 83 h 287"/>
                <a:gd name="T74" fmla="*/ 778 w 826"/>
                <a:gd name="T75" fmla="*/ 64 h 287"/>
                <a:gd name="T76" fmla="*/ 807 w 826"/>
                <a:gd name="T77" fmla="*/ 43 h 287"/>
                <a:gd name="T78" fmla="*/ 816 w 826"/>
                <a:gd name="T79" fmla="*/ 33 h 287"/>
                <a:gd name="T80" fmla="*/ 819 w 826"/>
                <a:gd name="T81" fmla="*/ 33 h 287"/>
                <a:gd name="T82" fmla="*/ 821 w 826"/>
                <a:gd name="T83" fmla="*/ 36 h 287"/>
                <a:gd name="T84" fmla="*/ 823 w 826"/>
                <a:gd name="T85" fmla="*/ 3 h 287"/>
                <a:gd name="T86" fmla="*/ 800 w 826"/>
                <a:gd name="T87" fmla="*/ 5 h 287"/>
                <a:gd name="T88" fmla="*/ 769 w 826"/>
                <a:gd name="T89" fmla="*/ 12 h 287"/>
                <a:gd name="T90" fmla="*/ 712 w 826"/>
                <a:gd name="T91" fmla="*/ 19 h 287"/>
                <a:gd name="T92" fmla="*/ 632 w 826"/>
                <a:gd name="T93" fmla="*/ 29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26" h="287">
                  <a:moveTo>
                    <a:pt x="601" y="36"/>
                  </a:moveTo>
                  <a:lnTo>
                    <a:pt x="577" y="38"/>
                  </a:lnTo>
                  <a:lnTo>
                    <a:pt x="575" y="38"/>
                  </a:lnTo>
                  <a:lnTo>
                    <a:pt x="525" y="43"/>
                  </a:lnTo>
                  <a:lnTo>
                    <a:pt x="523" y="43"/>
                  </a:lnTo>
                  <a:lnTo>
                    <a:pt x="506" y="43"/>
                  </a:lnTo>
                  <a:lnTo>
                    <a:pt x="476" y="45"/>
                  </a:lnTo>
                  <a:lnTo>
                    <a:pt x="473" y="45"/>
                  </a:lnTo>
                  <a:lnTo>
                    <a:pt x="461" y="48"/>
                  </a:lnTo>
                  <a:lnTo>
                    <a:pt x="426" y="52"/>
                  </a:lnTo>
                  <a:lnTo>
                    <a:pt x="409" y="52"/>
                  </a:lnTo>
                  <a:lnTo>
                    <a:pt x="386" y="52"/>
                  </a:lnTo>
                  <a:lnTo>
                    <a:pt x="367" y="55"/>
                  </a:lnTo>
                  <a:lnTo>
                    <a:pt x="353" y="57"/>
                  </a:lnTo>
                  <a:lnTo>
                    <a:pt x="331" y="57"/>
                  </a:lnTo>
                  <a:lnTo>
                    <a:pt x="303" y="62"/>
                  </a:lnTo>
                  <a:lnTo>
                    <a:pt x="298" y="62"/>
                  </a:lnTo>
                  <a:lnTo>
                    <a:pt x="277" y="64"/>
                  </a:lnTo>
                  <a:lnTo>
                    <a:pt x="248" y="66"/>
                  </a:lnTo>
                  <a:lnTo>
                    <a:pt x="241" y="66"/>
                  </a:lnTo>
                  <a:lnTo>
                    <a:pt x="227" y="69"/>
                  </a:lnTo>
                  <a:lnTo>
                    <a:pt x="227" y="66"/>
                  </a:lnTo>
                  <a:lnTo>
                    <a:pt x="211" y="64"/>
                  </a:lnTo>
                  <a:lnTo>
                    <a:pt x="206" y="66"/>
                  </a:lnTo>
                  <a:lnTo>
                    <a:pt x="208" y="88"/>
                  </a:lnTo>
                  <a:lnTo>
                    <a:pt x="166" y="90"/>
                  </a:lnTo>
                  <a:lnTo>
                    <a:pt x="163" y="90"/>
                  </a:lnTo>
                  <a:lnTo>
                    <a:pt x="135" y="93"/>
                  </a:lnTo>
                  <a:lnTo>
                    <a:pt x="133" y="93"/>
                  </a:lnTo>
                  <a:lnTo>
                    <a:pt x="133" y="93"/>
                  </a:lnTo>
                  <a:lnTo>
                    <a:pt x="83" y="97"/>
                  </a:lnTo>
                  <a:lnTo>
                    <a:pt x="76" y="97"/>
                  </a:lnTo>
                  <a:lnTo>
                    <a:pt x="69" y="97"/>
                  </a:lnTo>
                  <a:lnTo>
                    <a:pt x="64" y="97"/>
                  </a:lnTo>
                  <a:lnTo>
                    <a:pt x="66" y="119"/>
                  </a:lnTo>
                  <a:lnTo>
                    <a:pt x="59" y="137"/>
                  </a:lnTo>
                  <a:lnTo>
                    <a:pt x="50" y="161"/>
                  </a:lnTo>
                  <a:lnTo>
                    <a:pt x="54" y="173"/>
                  </a:lnTo>
                  <a:lnTo>
                    <a:pt x="52" y="173"/>
                  </a:lnTo>
                  <a:lnTo>
                    <a:pt x="50" y="173"/>
                  </a:lnTo>
                  <a:lnTo>
                    <a:pt x="47" y="173"/>
                  </a:lnTo>
                  <a:lnTo>
                    <a:pt x="47" y="173"/>
                  </a:lnTo>
                  <a:lnTo>
                    <a:pt x="47" y="175"/>
                  </a:lnTo>
                  <a:lnTo>
                    <a:pt x="38" y="192"/>
                  </a:lnTo>
                  <a:lnTo>
                    <a:pt x="36" y="218"/>
                  </a:lnTo>
                  <a:lnTo>
                    <a:pt x="12" y="232"/>
                  </a:lnTo>
                  <a:lnTo>
                    <a:pt x="19" y="239"/>
                  </a:lnTo>
                  <a:lnTo>
                    <a:pt x="19" y="239"/>
                  </a:lnTo>
                  <a:lnTo>
                    <a:pt x="24" y="268"/>
                  </a:lnTo>
                  <a:lnTo>
                    <a:pt x="24" y="268"/>
                  </a:lnTo>
                  <a:lnTo>
                    <a:pt x="24" y="268"/>
                  </a:lnTo>
                  <a:lnTo>
                    <a:pt x="24" y="268"/>
                  </a:lnTo>
                  <a:lnTo>
                    <a:pt x="24" y="268"/>
                  </a:lnTo>
                  <a:lnTo>
                    <a:pt x="21" y="270"/>
                  </a:lnTo>
                  <a:lnTo>
                    <a:pt x="12" y="280"/>
                  </a:lnTo>
                  <a:lnTo>
                    <a:pt x="2" y="282"/>
                  </a:lnTo>
                  <a:lnTo>
                    <a:pt x="0" y="287"/>
                  </a:lnTo>
                  <a:lnTo>
                    <a:pt x="0" y="287"/>
                  </a:lnTo>
                  <a:lnTo>
                    <a:pt x="59" y="284"/>
                  </a:lnTo>
                  <a:lnTo>
                    <a:pt x="66" y="284"/>
                  </a:lnTo>
                  <a:lnTo>
                    <a:pt x="95" y="282"/>
                  </a:lnTo>
                  <a:lnTo>
                    <a:pt x="111" y="280"/>
                  </a:lnTo>
                  <a:lnTo>
                    <a:pt x="128" y="280"/>
                  </a:lnTo>
                  <a:lnTo>
                    <a:pt x="149" y="277"/>
                  </a:lnTo>
                  <a:lnTo>
                    <a:pt x="151" y="277"/>
                  </a:lnTo>
                  <a:lnTo>
                    <a:pt x="192" y="275"/>
                  </a:lnTo>
                  <a:lnTo>
                    <a:pt x="194" y="275"/>
                  </a:lnTo>
                  <a:lnTo>
                    <a:pt x="211" y="272"/>
                  </a:lnTo>
                  <a:lnTo>
                    <a:pt x="232" y="270"/>
                  </a:lnTo>
                  <a:lnTo>
                    <a:pt x="267" y="268"/>
                  </a:lnTo>
                  <a:lnTo>
                    <a:pt x="305" y="263"/>
                  </a:lnTo>
                  <a:lnTo>
                    <a:pt x="308" y="263"/>
                  </a:lnTo>
                  <a:lnTo>
                    <a:pt x="345" y="261"/>
                  </a:lnTo>
                  <a:lnTo>
                    <a:pt x="350" y="261"/>
                  </a:lnTo>
                  <a:lnTo>
                    <a:pt x="395" y="256"/>
                  </a:lnTo>
                  <a:lnTo>
                    <a:pt x="398" y="256"/>
                  </a:lnTo>
                  <a:lnTo>
                    <a:pt x="440" y="251"/>
                  </a:lnTo>
                  <a:lnTo>
                    <a:pt x="466" y="249"/>
                  </a:lnTo>
                  <a:lnTo>
                    <a:pt x="480" y="249"/>
                  </a:lnTo>
                  <a:lnTo>
                    <a:pt x="490" y="246"/>
                  </a:lnTo>
                  <a:lnTo>
                    <a:pt x="499" y="246"/>
                  </a:lnTo>
                  <a:lnTo>
                    <a:pt x="528" y="242"/>
                  </a:lnTo>
                  <a:lnTo>
                    <a:pt x="544" y="239"/>
                  </a:lnTo>
                  <a:lnTo>
                    <a:pt x="549" y="239"/>
                  </a:lnTo>
                  <a:lnTo>
                    <a:pt x="563" y="237"/>
                  </a:lnTo>
                  <a:lnTo>
                    <a:pt x="594" y="235"/>
                  </a:lnTo>
                  <a:lnTo>
                    <a:pt x="592" y="206"/>
                  </a:lnTo>
                  <a:lnTo>
                    <a:pt x="601" y="199"/>
                  </a:lnTo>
                  <a:lnTo>
                    <a:pt x="610" y="199"/>
                  </a:lnTo>
                  <a:lnTo>
                    <a:pt x="615" y="197"/>
                  </a:lnTo>
                  <a:lnTo>
                    <a:pt x="618" y="194"/>
                  </a:lnTo>
                  <a:lnTo>
                    <a:pt x="622" y="171"/>
                  </a:lnTo>
                  <a:lnTo>
                    <a:pt x="622" y="173"/>
                  </a:lnTo>
                  <a:lnTo>
                    <a:pt x="648" y="154"/>
                  </a:lnTo>
                  <a:lnTo>
                    <a:pt x="648" y="154"/>
                  </a:lnTo>
                  <a:lnTo>
                    <a:pt x="651" y="154"/>
                  </a:lnTo>
                  <a:lnTo>
                    <a:pt x="665" y="154"/>
                  </a:lnTo>
                  <a:lnTo>
                    <a:pt x="667" y="152"/>
                  </a:lnTo>
                  <a:lnTo>
                    <a:pt x="684" y="140"/>
                  </a:lnTo>
                  <a:lnTo>
                    <a:pt x="686" y="135"/>
                  </a:lnTo>
                  <a:lnTo>
                    <a:pt x="686" y="133"/>
                  </a:lnTo>
                  <a:lnTo>
                    <a:pt x="715" y="119"/>
                  </a:lnTo>
                  <a:lnTo>
                    <a:pt x="717" y="100"/>
                  </a:lnTo>
                  <a:lnTo>
                    <a:pt x="722" y="97"/>
                  </a:lnTo>
                  <a:lnTo>
                    <a:pt x="731" y="90"/>
                  </a:lnTo>
                  <a:lnTo>
                    <a:pt x="736" y="83"/>
                  </a:lnTo>
                  <a:lnTo>
                    <a:pt x="738" y="83"/>
                  </a:lnTo>
                  <a:lnTo>
                    <a:pt x="741" y="81"/>
                  </a:lnTo>
                  <a:lnTo>
                    <a:pt x="741" y="81"/>
                  </a:lnTo>
                  <a:lnTo>
                    <a:pt x="743" y="81"/>
                  </a:lnTo>
                  <a:lnTo>
                    <a:pt x="745" y="83"/>
                  </a:lnTo>
                  <a:lnTo>
                    <a:pt x="755" y="90"/>
                  </a:lnTo>
                  <a:lnTo>
                    <a:pt x="762" y="76"/>
                  </a:lnTo>
                  <a:lnTo>
                    <a:pt x="778" y="64"/>
                  </a:lnTo>
                  <a:lnTo>
                    <a:pt x="793" y="69"/>
                  </a:lnTo>
                  <a:lnTo>
                    <a:pt x="804" y="48"/>
                  </a:lnTo>
                  <a:lnTo>
                    <a:pt x="807" y="43"/>
                  </a:lnTo>
                  <a:lnTo>
                    <a:pt x="807" y="43"/>
                  </a:lnTo>
                  <a:lnTo>
                    <a:pt x="812" y="36"/>
                  </a:lnTo>
                  <a:lnTo>
                    <a:pt x="816" y="33"/>
                  </a:lnTo>
                  <a:lnTo>
                    <a:pt x="816" y="33"/>
                  </a:lnTo>
                  <a:lnTo>
                    <a:pt x="816" y="33"/>
                  </a:lnTo>
                  <a:lnTo>
                    <a:pt x="819" y="33"/>
                  </a:lnTo>
                  <a:lnTo>
                    <a:pt x="821" y="36"/>
                  </a:lnTo>
                  <a:lnTo>
                    <a:pt x="821" y="36"/>
                  </a:lnTo>
                  <a:lnTo>
                    <a:pt x="821" y="36"/>
                  </a:lnTo>
                  <a:lnTo>
                    <a:pt x="823" y="36"/>
                  </a:lnTo>
                  <a:lnTo>
                    <a:pt x="823" y="29"/>
                  </a:lnTo>
                  <a:lnTo>
                    <a:pt x="823" y="3"/>
                  </a:lnTo>
                  <a:lnTo>
                    <a:pt x="826" y="0"/>
                  </a:lnTo>
                  <a:lnTo>
                    <a:pt x="809" y="3"/>
                  </a:lnTo>
                  <a:lnTo>
                    <a:pt x="800" y="5"/>
                  </a:lnTo>
                  <a:lnTo>
                    <a:pt x="800" y="7"/>
                  </a:lnTo>
                  <a:lnTo>
                    <a:pt x="778" y="10"/>
                  </a:lnTo>
                  <a:lnTo>
                    <a:pt x="769" y="12"/>
                  </a:lnTo>
                  <a:lnTo>
                    <a:pt x="764" y="12"/>
                  </a:lnTo>
                  <a:lnTo>
                    <a:pt x="733" y="17"/>
                  </a:lnTo>
                  <a:lnTo>
                    <a:pt x="712" y="19"/>
                  </a:lnTo>
                  <a:lnTo>
                    <a:pt x="698" y="22"/>
                  </a:lnTo>
                  <a:lnTo>
                    <a:pt x="651" y="26"/>
                  </a:lnTo>
                  <a:lnTo>
                    <a:pt x="632" y="29"/>
                  </a:lnTo>
                  <a:lnTo>
                    <a:pt x="606" y="33"/>
                  </a:lnTo>
                  <a:lnTo>
                    <a:pt x="601" y="36"/>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1" name="South Dakota"/>
            <p:cNvSpPr>
              <a:spLocks/>
            </p:cNvSpPr>
            <p:nvPr/>
          </p:nvSpPr>
          <p:spPr bwMode="auto">
            <a:xfrm>
              <a:off x="3681164" y="1862237"/>
              <a:ext cx="1074738" cy="717550"/>
            </a:xfrm>
            <a:custGeom>
              <a:avLst/>
              <a:gdLst>
                <a:gd name="T0" fmla="*/ 7 w 677"/>
                <a:gd name="T1" fmla="*/ 256 h 452"/>
                <a:gd name="T2" fmla="*/ 0 w 677"/>
                <a:gd name="T3" fmla="*/ 360 h 452"/>
                <a:gd name="T4" fmla="*/ 111 w 677"/>
                <a:gd name="T5" fmla="*/ 367 h 452"/>
                <a:gd name="T6" fmla="*/ 215 w 677"/>
                <a:gd name="T7" fmla="*/ 377 h 452"/>
                <a:gd name="T8" fmla="*/ 310 w 677"/>
                <a:gd name="T9" fmla="*/ 381 h 452"/>
                <a:gd name="T10" fmla="*/ 341 w 677"/>
                <a:gd name="T11" fmla="*/ 381 h 452"/>
                <a:gd name="T12" fmla="*/ 492 w 677"/>
                <a:gd name="T13" fmla="*/ 386 h 452"/>
                <a:gd name="T14" fmla="*/ 532 w 677"/>
                <a:gd name="T15" fmla="*/ 417 h 452"/>
                <a:gd name="T16" fmla="*/ 537 w 677"/>
                <a:gd name="T17" fmla="*/ 417 h 452"/>
                <a:gd name="T18" fmla="*/ 544 w 677"/>
                <a:gd name="T19" fmla="*/ 415 h 452"/>
                <a:gd name="T20" fmla="*/ 566 w 677"/>
                <a:gd name="T21" fmla="*/ 407 h 452"/>
                <a:gd name="T22" fmla="*/ 596 w 677"/>
                <a:gd name="T23" fmla="*/ 407 h 452"/>
                <a:gd name="T24" fmla="*/ 625 w 677"/>
                <a:gd name="T25" fmla="*/ 419 h 452"/>
                <a:gd name="T26" fmla="*/ 651 w 677"/>
                <a:gd name="T27" fmla="*/ 433 h 452"/>
                <a:gd name="T28" fmla="*/ 651 w 677"/>
                <a:gd name="T29" fmla="*/ 438 h 452"/>
                <a:gd name="T30" fmla="*/ 677 w 677"/>
                <a:gd name="T31" fmla="*/ 452 h 452"/>
                <a:gd name="T32" fmla="*/ 667 w 677"/>
                <a:gd name="T33" fmla="*/ 431 h 452"/>
                <a:gd name="T34" fmla="*/ 665 w 677"/>
                <a:gd name="T35" fmla="*/ 410 h 452"/>
                <a:gd name="T36" fmla="*/ 677 w 677"/>
                <a:gd name="T37" fmla="*/ 377 h 452"/>
                <a:gd name="T38" fmla="*/ 672 w 677"/>
                <a:gd name="T39" fmla="*/ 362 h 452"/>
                <a:gd name="T40" fmla="*/ 663 w 677"/>
                <a:gd name="T41" fmla="*/ 329 h 452"/>
                <a:gd name="T42" fmla="*/ 677 w 677"/>
                <a:gd name="T43" fmla="*/ 244 h 452"/>
                <a:gd name="T44" fmla="*/ 677 w 677"/>
                <a:gd name="T45" fmla="*/ 147 h 452"/>
                <a:gd name="T46" fmla="*/ 674 w 677"/>
                <a:gd name="T47" fmla="*/ 102 h 452"/>
                <a:gd name="T48" fmla="*/ 651 w 677"/>
                <a:gd name="T49" fmla="*/ 81 h 452"/>
                <a:gd name="T50" fmla="*/ 641 w 677"/>
                <a:gd name="T51" fmla="*/ 71 h 452"/>
                <a:gd name="T52" fmla="*/ 644 w 677"/>
                <a:gd name="T53" fmla="*/ 67 h 452"/>
                <a:gd name="T54" fmla="*/ 651 w 677"/>
                <a:gd name="T55" fmla="*/ 59 h 452"/>
                <a:gd name="T56" fmla="*/ 660 w 677"/>
                <a:gd name="T57" fmla="*/ 55 h 452"/>
                <a:gd name="T58" fmla="*/ 665 w 677"/>
                <a:gd name="T59" fmla="*/ 45 h 452"/>
                <a:gd name="T60" fmla="*/ 667 w 677"/>
                <a:gd name="T61" fmla="*/ 43 h 452"/>
                <a:gd name="T62" fmla="*/ 667 w 677"/>
                <a:gd name="T63" fmla="*/ 36 h 452"/>
                <a:gd name="T64" fmla="*/ 611 w 677"/>
                <a:gd name="T65" fmla="*/ 31 h 452"/>
                <a:gd name="T66" fmla="*/ 483 w 677"/>
                <a:gd name="T67" fmla="*/ 26 h 452"/>
                <a:gd name="T68" fmla="*/ 386 w 677"/>
                <a:gd name="T69" fmla="*/ 24 h 452"/>
                <a:gd name="T70" fmla="*/ 312 w 677"/>
                <a:gd name="T71" fmla="*/ 19 h 452"/>
                <a:gd name="T72" fmla="*/ 298 w 677"/>
                <a:gd name="T73" fmla="*/ 19 h 452"/>
                <a:gd name="T74" fmla="*/ 258 w 677"/>
                <a:gd name="T75" fmla="*/ 17 h 452"/>
                <a:gd name="T76" fmla="*/ 230 w 677"/>
                <a:gd name="T77" fmla="*/ 14 h 452"/>
                <a:gd name="T78" fmla="*/ 206 w 677"/>
                <a:gd name="T79" fmla="*/ 14 h 452"/>
                <a:gd name="T80" fmla="*/ 121 w 677"/>
                <a:gd name="T81" fmla="*/ 7 h 452"/>
                <a:gd name="T82" fmla="*/ 24 w 677"/>
                <a:gd name="T83" fmla="*/ 90 h 452"/>
                <a:gd name="T84" fmla="*/ 12 w 677"/>
                <a:gd name="T85" fmla="*/ 21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7" h="452">
                  <a:moveTo>
                    <a:pt x="12" y="216"/>
                  </a:moveTo>
                  <a:lnTo>
                    <a:pt x="12" y="220"/>
                  </a:lnTo>
                  <a:lnTo>
                    <a:pt x="7" y="256"/>
                  </a:lnTo>
                  <a:lnTo>
                    <a:pt x="5" y="299"/>
                  </a:lnTo>
                  <a:lnTo>
                    <a:pt x="5" y="301"/>
                  </a:lnTo>
                  <a:lnTo>
                    <a:pt x="0" y="360"/>
                  </a:lnTo>
                  <a:lnTo>
                    <a:pt x="47" y="362"/>
                  </a:lnTo>
                  <a:lnTo>
                    <a:pt x="92" y="367"/>
                  </a:lnTo>
                  <a:lnTo>
                    <a:pt x="111" y="367"/>
                  </a:lnTo>
                  <a:lnTo>
                    <a:pt x="175" y="372"/>
                  </a:lnTo>
                  <a:lnTo>
                    <a:pt x="192" y="374"/>
                  </a:lnTo>
                  <a:lnTo>
                    <a:pt x="215" y="377"/>
                  </a:lnTo>
                  <a:lnTo>
                    <a:pt x="251" y="377"/>
                  </a:lnTo>
                  <a:lnTo>
                    <a:pt x="279" y="379"/>
                  </a:lnTo>
                  <a:lnTo>
                    <a:pt x="310" y="381"/>
                  </a:lnTo>
                  <a:lnTo>
                    <a:pt x="329" y="381"/>
                  </a:lnTo>
                  <a:lnTo>
                    <a:pt x="334" y="381"/>
                  </a:lnTo>
                  <a:lnTo>
                    <a:pt x="341" y="381"/>
                  </a:lnTo>
                  <a:lnTo>
                    <a:pt x="400" y="384"/>
                  </a:lnTo>
                  <a:lnTo>
                    <a:pt x="426" y="386"/>
                  </a:lnTo>
                  <a:lnTo>
                    <a:pt x="492" y="386"/>
                  </a:lnTo>
                  <a:lnTo>
                    <a:pt x="509" y="403"/>
                  </a:lnTo>
                  <a:lnTo>
                    <a:pt x="523" y="407"/>
                  </a:lnTo>
                  <a:lnTo>
                    <a:pt x="532" y="417"/>
                  </a:lnTo>
                  <a:lnTo>
                    <a:pt x="535" y="417"/>
                  </a:lnTo>
                  <a:lnTo>
                    <a:pt x="535" y="417"/>
                  </a:lnTo>
                  <a:lnTo>
                    <a:pt x="537" y="417"/>
                  </a:lnTo>
                  <a:lnTo>
                    <a:pt x="542" y="417"/>
                  </a:lnTo>
                  <a:lnTo>
                    <a:pt x="542" y="415"/>
                  </a:lnTo>
                  <a:lnTo>
                    <a:pt x="544" y="415"/>
                  </a:lnTo>
                  <a:lnTo>
                    <a:pt x="547" y="410"/>
                  </a:lnTo>
                  <a:lnTo>
                    <a:pt x="556" y="407"/>
                  </a:lnTo>
                  <a:lnTo>
                    <a:pt x="566" y="407"/>
                  </a:lnTo>
                  <a:lnTo>
                    <a:pt x="582" y="407"/>
                  </a:lnTo>
                  <a:lnTo>
                    <a:pt x="589" y="405"/>
                  </a:lnTo>
                  <a:lnTo>
                    <a:pt x="596" y="407"/>
                  </a:lnTo>
                  <a:lnTo>
                    <a:pt x="603" y="407"/>
                  </a:lnTo>
                  <a:lnTo>
                    <a:pt x="613" y="417"/>
                  </a:lnTo>
                  <a:lnTo>
                    <a:pt x="625" y="419"/>
                  </a:lnTo>
                  <a:lnTo>
                    <a:pt x="644" y="426"/>
                  </a:lnTo>
                  <a:lnTo>
                    <a:pt x="651" y="431"/>
                  </a:lnTo>
                  <a:lnTo>
                    <a:pt x="651" y="433"/>
                  </a:lnTo>
                  <a:lnTo>
                    <a:pt x="653" y="436"/>
                  </a:lnTo>
                  <a:lnTo>
                    <a:pt x="651" y="436"/>
                  </a:lnTo>
                  <a:lnTo>
                    <a:pt x="651" y="438"/>
                  </a:lnTo>
                  <a:lnTo>
                    <a:pt x="653" y="438"/>
                  </a:lnTo>
                  <a:lnTo>
                    <a:pt x="658" y="448"/>
                  </a:lnTo>
                  <a:lnTo>
                    <a:pt x="677" y="452"/>
                  </a:lnTo>
                  <a:lnTo>
                    <a:pt x="672" y="443"/>
                  </a:lnTo>
                  <a:lnTo>
                    <a:pt x="670" y="436"/>
                  </a:lnTo>
                  <a:lnTo>
                    <a:pt x="667" y="431"/>
                  </a:lnTo>
                  <a:lnTo>
                    <a:pt x="665" y="429"/>
                  </a:lnTo>
                  <a:lnTo>
                    <a:pt x="663" y="426"/>
                  </a:lnTo>
                  <a:lnTo>
                    <a:pt x="665" y="410"/>
                  </a:lnTo>
                  <a:lnTo>
                    <a:pt x="670" y="400"/>
                  </a:lnTo>
                  <a:lnTo>
                    <a:pt x="674" y="379"/>
                  </a:lnTo>
                  <a:lnTo>
                    <a:pt x="677" y="377"/>
                  </a:lnTo>
                  <a:lnTo>
                    <a:pt x="677" y="374"/>
                  </a:lnTo>
                  <a:lnTo>
                    <a:pt x="674" y="362"/>
                  </a:lnTo>
                  <a:lnTo>
                    <a:pt x="672" y="362"/>
                  </a:lnTo>
                  <a:lnTo>
                    <a:pt x="665" y="362"/>
                  </a:lnTo>
                  <a:lnTo>
                    <a:pt x="665" y="358"/>
                  </a:lnTo>
                  <a:lnTo>
                    <a:pt x="663" y="329"/>
                  </a:lnTo>
                  <a:lnTo>
                    <a:pt x="674" y="329"/>
                  </a:lnTo>
                  <a:lnTo>
                    <a:pt x="677" y="287"/>
                  </a:lnTo>
                  <a:lnTo>
                    <a:pt x="677" y="244"/>
                  </a:lnTo>
                  <a:lnTo>
                    <a:pt x="677" y="201"/>
                  </a:lnTo>
                  <a:lnTo>
                    <a:pt x="677" y="190"/>
                  </a:lnTo>
                  <a:lnTo>
                    <a:pt x="677" y="147"/>
                  </a:lnTo>
                  <a:lnTo>
                    <a:pt x="677" y="112"/>
                  </a:lnTo>
                  <a:lnTo>
                    <a:pt x="674" y="104"/>
                  </a:lnTo>
                  <a:lnTo>
                    <a:pt x="674" y="102"/>
                  </a:lnTo>
                  <a:lnTo>
                    <a:pt x="670" y="100"/>
                  </a:lnTo>
                  <a:lnTo>
                    <a:pt x="663" y="95"/>
                  </a:lnTo>
                  <a:lnTo>
                    <a:pt x="651" y="81"/>
                  </a:lnTo>
                  <a:lnTo>
                    <a:pt x="644" y="74"/>
                  </a:lnTo>
                  <a:lnTo>
                    <a:pt x="641" y="71"/>
                  </a:lnTo>
                  <a:lnTo>
                    <a:pt x="641" y="71"/>
                  </a:lnTo>
                  <a:lnTo>
                    <a:pt x="644" y="67"/>
                  </a:lnTo>
                  <a:lnTo>
                    <a:pt x="644" y="67"/>
                  </a:lnTo>
                  <a:lnTo>
                    <a:pt x="644" y="67"/>
                  </a:lnTo>
                  <a:lnTo>
                    <a:pt x="644" y="67"/>
                  </a:lnTo>
                  <a:lnTo>
                    <a:pt x="644" y="67"/>
                  </a:lnTo>
                  <a:lnTo>
                    <a:pt x="651" y="59"/>
                  </a:lnTo>
                  <a:lnTo>
                    <a:pt x="655" y="57"/>
                  </a:lnTo>
                  <a:lnTo>
                    <a:pt x="658" y="55"/>
                  </a:lnTo>
                  <a:lnTo>
                    <a:pt x="660" y="55"/>
                  </a:lnTo>
                  <a:lnTo>
                    <a:pt x="665" y="45"/>
                  </a:lnTo>
                  <a:lnTo>
                    <a:pt x="665" y="45"/>
                  </a:lnTo>
                  <a:lnTo>
                    <a:pt x="665" y="45"/>
                  </a:lnTo>
                  <a:lnTo>
                    <a:pt x="665" y="43"/>
                  </a:lnTo>
                  <a:lnTo>
                    <a:pt x="665" y="43"/>
                  </a:lnTo>
                  <a:lnTo>
                    <a:pt x="667" y="43"/>
                  </a:lnTo>
                  <a:lnTo>
                    <a:pt x="667" y="41"/>
                  </a:lnTo>
                  <a:lnTo>
                    <a:pt x="667" y="36"/>
                  </a:lnTo>
                  <a:lnTo>
                    <a:pt x="667" y="36"/>
                  </a:lnTo>
                  <a:lnTo>
                    <a:pt x="667" y="36"/>
                  </a:lnTo>
                  <a:lnTo>
                    <a:pt x="667" y="31"/>
                  </a:lnTo>
                  <a:lnTo>
                    <a:pt x="611" y="31"/>
                  </a:lnTo>
                  <a:lnTo>
                    <a:pt x="547" y="29"/>
                  </a:lnTo>
                  <a:lnTo>
                    <a:pt x="544" y="29"/>
                  </a:lnTo>
                  <a:lnTo>
                    <a:pt x="483" y="26"/>
                  </a:lnTo>
                  <a:lnTo>
                    <a:pt x="459" y="26"/>
                  </a:lnTo>
                  <a:lnTo>
                    <a:pt x="398" y="24"/>
                  </a:lnTo>
                  <a:lnTo>
                    <a:pt x="386" y="24"/>
                  </a:lnTo>
                  <a:lnTo>
                    <a:pt x="331" y="22"/>
                  </a:lnTo>
                  <a:lnTo>
                    <a:pt x="331" y="22"/>
                  </a:lnTo>
                  <a:lnTo>
                    <a:pt x="312" y="19"/>
                  </a:lnTo>
                  <a:lnTo>
                    <a:pt x="310" y="19"/>
                  </a:lnTo>
                  <a:lnTo>
                    <a:pt x="310" y="19"/>
                  </a:lnTo>
                  <a:lnTo>
                    <a:pt x="298" y="19"/>
                  </a:lnTo>
                  <a:lnTo>
                    <a:pt x="291" y="19"/>
                  </a:lnTo>
                  <a:lnTo>
                    <a:pt x="267" y="17"/>
                  </a:lnTo>
                  <a:lnTo>
                    <a:pt x="258" y="17"/>
                  </a:lnTo>
                  <a:lnTo>
                    <a:pt x="253" y="17"/>
                  </a:lnTo>
                  <a:lnTo>
                    <a:pt x="241" y="17"/>
                  </a:lnTo>
                  <a:lnTo>
                    <a:pt x="230" y="14"/>
                  </a:lnTo>
                  <a:lnTo>
                    <a:pt x="218" y="14"/>
                  </a:lnTo>
                  <a:lnTo>
                    <a:pt x="206" y="14"/>
                  </a:lnTo>
                  <a:lnTo>
                    <a:pt x="206" y="14"/>
                  </a:lnTo>
                  <a:lnTo>
                    <a:pt x="204" y="14"/>
                  </a:lnTo>
                  <a:lnTo>
                    <a:pt x="126" y="7"/>
                  </a:lnTo>
                  <a:lnTo>
                    <a:pt x="121" y="7"/>
                  </a:lnTo>
                  <a:lnTo>
                    <a:pt x="31" y="0"/>
                  </a:lnTo>
                  <a:lnTo>
                    <a:pt x="31" y="7"/>
                  </a:lnTo>
                  <a:lnTo>
                    <a:pt x="24" y="90"/>
                  </a:lnTo>
                  <a:lnTo>
                    <a:pt x="19" y="116"/>
                  </a:lnTo>
                  <a:lnTo>
                    <a:pt x="17" y="168"/>
                  </a:lnTo>
                  <a:lnTo>
                    <a:pt x="12" y="216"/>
                  </a:lnTo>
                  <a:close/>
                </a:path>
              </a:pathLst>
            </a:custGeom>
            <a:pattFill prst="lgCheck">
              <a:fgClr>
                <a:schemeClr val="accent5">
                  <a:lumMod val="75000"/>
                </a:schemeClr>
              </a:fgClr>
              <a:bgClr>
                <a:schemeClr val="bg1"/>
              </a:bgClr>
            </a:patt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8" name="South Carolina"/>
            <p:cNvSpPr>
              <a:spLocks/>
            </p:cNvSpPr>
            <p:nvPr/>
          </p:nvSpPr>
          <p:spPr bwMode="auto">
            <a:xfrm>
              <a:off x="6813302" y="3827562"/>
              <a:ext cx="781050" cy="598488"/>
            </a:xfrm>
            <a:custGeom>
              <a:avLst/>
              <a:gdLst>
                <a:gd name="T0" fmla="*/ 386 w 492"/>
                <a:gd name="T1" fmla="*/ 38 h 377"/>
                <a:gd name="T2" fmla="*/ 296 w 492"/>
                <a:gd name="T3" fmla="*/ 31 h 377"/>
                <a:gd name="T4" fmla="*/ 251 w 492"/>
                <a:gd name="T5" fmla="*/ 36 h 377"/>
                <a:gd name="T6" fmla="*/ 242 w 492"/>
                <a:gd name="T7" fmla="*/ 17 h 377"/>
                <a:gd name="T8" fmla="*/ 192 w 492"/>
                <a:gd name="T9" fmla="*/ 3 h 377"/>
                <a:gd name="T10" fmla="*/ 137 w 492"/>
                <a:gd name="T11" fmla="*/ 10 h 377"/>
                <a:gd name="T12" fmla="*/ 90 w 492"/>
                <a:gd name="T13" fmla="*/ 14 h 377"/>
                <a:gd name="T14" fmla="*/ 40 w 492"/>
                <a:gd name="T15" fmla="*/ 41 h 377"/>
                <a:gd name="T16" fmla="*/ 17 w 492"/>
                <a:gd name="T17" fmla="*/ 59 h 377"/>
                <a:gd name="T18" fmla="*/ 0 w 492"/>
                <a:gd name="T19" fmla="*/ 88 h 377"/>
                <a:gd name="T20" fmla="*/ 33 w 492"/>
                <a:gd name="T21" fmla="*/ 109 h 377"/>
                <a:gd name="T22" fmla="*/ 40 w 492"/>
                <a:gd name="T23" fmla="*/ 109 h 377"/>
                <a:gd name="T24" fmla="*/ 50 w 492"/>
                <a:gd name="T25" fmla="*/ 109 h 377"/>
                <a:gd name="T26" fmla="*/ 55 w 492"/>
                <a:gd name="T27" fmla="*/ 116 h 377"/>
                <a:gd name="T28" fmla="*/ 88 w 492"/>
                <a:gd name="T29" fmla="*/ 161 h 377"/>
                <a:gd name="T30" fmla="*/ 107 w 492"/>
                <a:gd name="T31" fmla="*/ 178 h 377"/>
                <a:gd name="T32" fmla="*/ 116 w 492"/>
                <a:gd name="T33" fmla="*/ 183 h 377"/>
                <a:gd name="T34" fmla="*/ 130 w 492"/>
                <a:gd name="T35" fmla="*/ 197 h 377"/>
                <a:gd name="T36" fmla="*/ 154 w 492"/>
                <a:gd name="T37" fmla="*/ 213 h 377"/>
                <a:gd name="T38" fmla="*/ 166 w 492"/>
                <a:gd name="T39" fmla="*/ 225 h 377"/>
                <a:gd name="T40" fmla="*/ 185 w 492"/>
                <a:gd name="T41" fmla="*/ 251 h 377"/>
                <a:gd name="T42" fmla="*/ 230 w 492"/>
                <a:gd name="T43" fmla="*/ 299 h 377"/>
                <a:gd name="T44" fmla="*/ 246 w 492"/>
                <a:gd name="T45" fmla="*/ 320 h 377"/>
                <a:gd name="T46" fmla="*/ 268 w 492"/>
                <a:gd name="T47" fmla="*/ 358 h 377"/>
                <a:gd name="T48" fmla="*/ 270 w 492"/>
                <a:gd name="T49" fmla="*/ 370 h 377"/>
                <a:gd name="T50" fmla="*/ 296 w 492"/>
                <a:gd name="T51" fmla="*/ 377 h 377"/>
                <a:gd name="T52" fmla="*/ 308 w 492"/>
                <a:gd name="T53" fmla="*/ 360 h 377"/>
                <a:gd name="T54" fmla="*/ 334 w 492"/>
                <a:gd name="T55" fmla="*/ 327 h 377"/>
                <a:gd name="T56" fmla="*/ 334 w 492"/>
                <a:gd name="T57" fmla="*/ 322 h 377"/>
                <a:gd name="T58" fmla="*/ 343 w 492"/>
                <a:gd name="T59" fmla="*/ 313 h 377"/>
                <a:gd name="T60" fmla="*/ 355 w 492"/>
                <a:gd name="T61" fmla="*/ 301 h 377"/>
                <a:gd name="T62" fmla="*/ 367 w 492"/>
                <a:gd name="T63" fmla="*/ 294 h 377"/>
                <a:gd name="T64" fmla="*/ 400 w 492"/>
                <a:gd name="T65" fmla="*/ 256 h 377"/>
                <a:gd name="T66" fmla="*/ 426 w 492"/>
                <a:gd name="T67" fmla="*/ 235 h 377"/>
                <a:gd name="T68" fmla="*/ 438 w 492"/>
                <a:gd name="T69" fmla="*/ 216 h 377"/>
                <a:gd name="T70" fmla="*/ 445 w 492"/>
                <a:gd name="T71" fmla="*/ 204 h 377"/>
                <a:gd name="T72" fmla="*/ 443 w 492"/>
                <a:gd name="T73" fmla="*/ 199 h 377"/>
                <a:gd name="T74" fmla="*/ 443 w 492"/>
                <a:gd name="T75" fmla="*/ 194 h 377"/>
                <a:gd name="T76" fmla="*/ 443 w 492"/>
                <a:gd name="T77" fmla="*/ 183 h 377"/>
                <a:gd name="T78" fmla="*/ 445 w 492"/>
                <a:gd name="T79" fmla="*/ 173 h 377"/>
                <a:gd name="T80" fmla="*/ 447 w 492"/>
                <a:gd name="T81" fmla="*/ 173 h 377"/>
                <a:gd name="T82" fmla="*/ 455 w 492"/>
                <a:gd name="T83" fmla="*/ 159 h 377"/>
                <a:gd name="T84" fmla="*/ 464 w 492"/>
                <a:gd name="T85" fmla="*/ 140 h 377"/>
                <a:gd name="T86" fmla="*/ 469 w 492"/>
                <a:gd name="T87" fmla="*/ 133 h 377"/>
                <a:gd name="T88" fmla="*/ 471 w 492"/>
                <a:gd name="T89" fmla="*/ 130 h 377"/>
                <a:gd name="T90" fmla="*/ 490 w 492"/>
                <a:gd name="T91" fmla="*/ 116 h 377"/>
                <a:gd name="T92" fmla="*/ 431 w 492"/>
                <a:gd name="T93" fmla="*/ 7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2" h="377">
                  <a:moveTo>
                    <a:pt x="431" y="71"/>
                  </a:moveTo>
                  <a:lnTo>
                    <a:pt x="386" y="38"/>
                  </a:lnTo>
                  <a:lnTo>
                    <a:pt x="386" y="38"/>
                  </a:lnTo>
                  <a:lnTo>
                    <a:pt x="360" y="22"/>
                  </a:lnTo>
                  <a:lnTo>
                    <a:pt x="336" y="24"/>
                  </a:lnTo>
                  <a:lnTo>
                    <a:pt x="296" y="31"/>
                  </a:lnTo>
                  <a:lnTo>
                    <a:pt x="272" y="33"/>
                  </a:lnTo>
                  <a:lnTo>
                    <a:pt x="251" y="36"/>
                  </a:lnTo>
                  <a:lnTo>
                    <a:pt x="251" y="36"/>
                  </a:lnTo>
                  <a:lnTo>
                    <a:pt x="251" y="36"/>
                  </a:lnTo>
                  <a:lnTo>
                    <a:pt x="249" y="24"/>
                  </a:lnTo>
                  <a:lnTo>
                    <a:pt x="242" y="17"/>
                  </a:lnTo>
                  <a:lnTo>
                    <a:pt x="234" y="7"/>
                  </a:lnTo>
                  <a:lnTo>
                    <a:pt x="220" y="0"/>
                  </a:lnTo>
                  <a:lnTo>
                    <a:pt x="192" y="3"/>
                  </a:lnTo>
                  <a:lnTo>
                    <a:pt x="187" y="5"/>
                  </a:lnTo>
                  <a:lnTo>
                    <a:pt x="147" y="7"/>
                  </a:lnTo>
                  <a:lnTo>
                    <a:pt x="137" y="10"/>
                  </a:lnTo>
                  <a:lnTo>
                    <a:pt x="128" y="10"/>
                  </a:lnTo>
                  <a:lnTo>
                    <a:pt x="104" y="12"/>
                  </a:lnTo>
                  <a:lnTo>
                    <a:pt x="90" y="14"/>
                  </a:lnTo>
                  <a:lnTo>
                    <a:pt x="69" y="24"/>
                  </a:lnTo>
                  <a:lnTo>
                    <a:pt x="52" y="36"/>
                  </a:lnTo>
                  <a:lnTo>
                    <a:pt x="40" y="41"/>
                  </a:lnTo>
                  <a:lnTo>
                    <a:pt x="29" y="45"/>
                  </a:lnTo>
                  <a:lnTo>
                    <a:pt x="19" y="50"/>
                  </a:lnTo>
                  <a:lnTo>
                    <a:pt x="17" y="59"/>
                  </a:lnTo>
                  <a:lnTo>
                    <a:pt x="7" y="67"/>
                  </a:lnTo>
                  <a:lnTo>
                    <a:pt x="3" y="78"/>
                  </a:lnTo>
                  <a:lnTo>
                    <a:pt x="0" y="88"/>
                  </a:lnTo>
                  <a:lnTo>
                    <a:pt x="3" y="90"/>
                  </a:lnTo>
                  <a:lnTo>
                    <a:pt x="26" y="107"/>
                  </a:lnTo>
                  <a:lnTo>
                    <a:pt x="33" y="109"/>
                  </a:lnTo>
                  <a:lnTo>
                    <a:pt x="40" y="112"/>
                  </a:lnTo>
                  <a:lnTo>
                    <a:pt x="40" y="109"/>
                  </a:lnTo>
                  <a:lnTo>
                    <a:pt x="40" y="109"/>
                  </a:lnTo>
                  <a:lnTo>
                    <a:pt x="45" y="109"/>
                  </a:lnTo>
                  <a:lnTo>
                    <a:pt x="48" y="109"/>
                  </a:lnTo>
                  <a:lnTo>
                    <a:pt x="50" y="109"/>
                  </a:lnTo>
                  <a:lnTo>
                    <a:pt x="52" y="109"/>
                  </a:lnTo>
                  <a:lnTo>
                    <a:pt x="52" y="112"/>
                  </a:lnTo>
                  <a:lnTo>
                    <a:pt x="55" y="116"/>
                  </a:lnTo>
                  <a:lnTo>
                    <a:pt x="67" y="130"/>
                  </a:lnTo>
                  <a:lnTo>
                    <a:pt x="69" y="140"/>
                  </a:lnTo>
                  <a:lnTo>
                    <a:pt x="88" y="161"/>
                  </a:lnTo>
                  <a:lnTo>
                    <a:pt x="90" y="168"/>
                  </a:lnTo>
                  <a:lnTo>
                    <a:pt x="107" y="178"/>
                  </a:lnTo>
                  <a:lnTo>
                    <a:pt x="107" y="178"/>
                  </a:lnTo>
                  <a:lnTo>
                    <a:pt x="109" y="178"/>
                  </a:lnTo>
                  <a:lnTo>
                    <a:pt x="109" y="178"/>
                  </a:lnTo>
                  <a:lnTo>
                    <a:pt x="116" y="183"/>
                  </a:lnTo>
                  <a:lnTo>
                    <a:pt x="121" y="183"/>
                  </a:lnTo>
                  <a:lnTo>
                    <a:pt x="126" y="190"/>
                  </a:lnTo>
                  <a:lnTo>
                    <a:pt x="130" y="197"/>
                  </a:lnTo>
                  <a:lnTo>
                    <a:pt x="142" y="206"/>
                  </a:lnTo>
                  <a:lnTo>
                    <a:pt x="152" y="211"/>
                  </a:lnTo>
                  <a:lnTo>
                    <a:pt x="154" y="213"/>
                  </a:lnTo>
                  <a:lnTo>
                    <a:pt x="154" y="213"/>
                  </a:lnTo>
                  <a:lnTo>
                    <a:pt x="159" y="218"/>
                  </a:lnTo>
                  <a:lnTo>
                    <a:pt x="166" y="225"/>
                  </a:lnTo>
                  <a:lnTo>
                    <a:pt x="168" y="235"/>
                  </a:lnTo>
                  <a:lnTo>
                    <a:pt x="175" y="244"/>
                  </a:lnTo>
                  <a:lnTo>
                    <a:pt x="185" y="251"/>
                  </a:lnTo>
                  <a:lnTo>
                    <a:pt x="201" y="258"/>
                  </a:lnTo>
                  <a:lnTo>
                    <a:pt x="211" y="263"/>
                  </a:lnTo>
                  <a:lnTo>
                    <a:pt x="230" y="299"/>
                  </a:lnTo>
                  <a:lnTo>
                    <a:pt x="234" y="315"/>
                  </a:lnTo>
                  <a:lnTo>
                    <a:pt x="244" y="320"/>
                  </a:lnTo>
                  <a:lnTo>
                    <a:pt x="246" y="320"/>
                  </a:lnTo>
                  <a:lnTo>
                    <a:pt x="256" y="329"/>
                  </a:lnTo>
                  <a:lnTo>
                    <a:pt x="265" y="351"/>
                  </a:lnTo>
                  <a:lnTo>
                    <a:pt x="268" y="358"/>
                  </a:lnTo>
                  <a:lnTo>
                    <a:pt x="268" y="360"/>
                  </a:lnTo>
                  <a:lnTo>
                    <a:pt x="270" y="365"/>
                  </a:lnTo>
                  <a:lnTo>
                    <a:pt x="270" y="370"/>
                  </a:lnTo>
                  <a:lnTo>
                    <a:pt x="270" y="370"/>
                  </a:lnTo>
                  <a:lnTo>
                    <a:pt x="277" y="372"/>
                  </a:lnTo>
                  <a:lnTo>
                    <a:pt x="296" y="377"/>
                  </a:lnTo>
                  <a:lnTo>
                    <a:pt x="296" y="370"/>
                  </a:lnTo>
                  <a:lnTo>
                    <a:pt x="301" y="365"/>
                  </a:lnTo>
                  <a:lnTo>
                    <a:pt x="308" y="360"/>
                  </a:lnTo>
                  <a:lnTo>
                    <a:pt x="332" y="334"/>
                  </a:lnTo>
                  <a:lnTo>
                    <a:pt x="334" y="334"/>
                  </a:lnTo>
                  <a:lnTo>
                    <a:pt x="334" y="327"/>
                  </a:lnTo>
                  <a:lnTo>
                    <a:pt x="334" y="325"/>
                  </a:lnTo>
                  <a:lnTo>
                    <a:pt x="334" y="325"/>
                  </a:lnTo>
                  <a:lnTo>
                    <a:pt x="334" y="322"/>
                  </a:lnTo>
                  <a:lnTo>
                    <a:pt x="329" y="315"/>
                  </a:lnTo>
                  <a:lnTo>
                    <a:pt x="334" y="313"/>
                  </a:lnTo>
                  <a:lnTo>
                    <a:pt x="343" y="313"/>
                  </a:lnTo>
                  <a:lnTo>
                    <a:pt x="343" y="313"/>
                  </a:lnTo>
                  <a:lnTo>
                    <a:pt x="350" y="306"/>
                  </a:lnTo>
                  <a:lnTo>
                    <a:pt x="355" y="301"/>
                  </a:lnTo>
                  <a:lnTo>
                    <a:pt x="362" y="296"/>
                  </a:lnTo>
                  <a:lnTo>
                    <a:pt x="365" y="294"/>
                  </a:lnTo>
                  <a:lnTo>
                    <a:pt x="367" y="294"/>
                  </a:lnTo>
                  <a:lnTo>
                    <a:pt x="367" y="294"/>
                  </a:lnTo>
                  <a:lnTo>
                    <a:pt x="384" y="275"/>
                  </a:lnTo>
                  <a:lnTo>
                    <a:pt x="400" y="256"/>
                  </a:lnTo>
                  <a:lnTo>
                    <a:pt x="407" y="246"/>
                  </a:lnTo>
                  <a:lnTo>
                    <a:pt x="417" y="235"/>
                  </a:lnTo>
                  <a:lnTo>
                    <a:pt x="426" y="235"/>
                  </a:lnTo>
                  <a:lnTo>
                    <a:pt x="431" y="232"/>
                  </a:lnTo>
                  <a:lnTo>
                    <a:pt x="436" y="218"/>
                  </a:lnTo>
                  <a:lnTo>
                    <a:pt x="438" y="216"/>
                  </a:lnTo>
                  <a:lnTo>
                    <a:pt x="443" y="211"/>
                  </a:lnTo>
                  <a:lnTo>
                    <a:pt x="443" y="209"/>
                  </a:lnTo>
                  <a:lnTo>
                    <a:pt x="445" y="204"/>
                  </a:lnTo>
                  <a:lnTo>
                    <a:pt x="443" y="201"/>
                  </a:lnTo>
                  <a:lnTo>
                    <a:pt x="443" y="201"/>
                  </a:lnTo>
                  <a:lnTo>
                    <a:pt x="443" y="199"/>
                  </a:lnTo>
                  <a:lnTo>
                    <a:pt x="443" y="199"/>
                  </a:lnTo>
                  <a:lnTo>
                    <a:pt x="443" y="199"/>
                  </a:lnTo>
                  <a:lnTo>
                    <a:pt x="443" y="194"/>
                  </a:lnTo>
                  <a:lnTo>
                    <a:pt x="443" y="190"/>
                  </a:lnTo>
                  <a:lnTo>
                    <a:pt x="443" y="183"/>
                  </a:lnTo>
                  <a:lnTo>
                    <a:pt x="443" y="183"/>
                  </a:lnTo>
                  <a:lnTo>
                    <a:pt x="443" y="183"/>
                  </a:lnTo>
                  <a:lnTo>
                    <a:pt x="445" y="180"/>
                  </a:lnTo>
                  <a:lnTo>
                    <a:pt x="445" y="173"/>
                  </a:lnTo>
                  <a:lnTo>
                    <a:pt x="445" y="173"/>
                  </a:lnTo>
                  <a:lnTo>
                    <a:pt x="445" y="173"/>
                  </a:lnTo>
                  <a:lnTo>
                    <a:pt x="447" y="173"/>
                  </a:lnTo>
                  <a:lnTo>
                    <a:pt x="447" y="171"/>
                  </a:lnTo>
                  <a:lnTo>
                    <a:pt x="447" y="171"/>
                  </a:lnTo>
                  <a:lnTo>
                    <a:pt x="455" y="159"/>
                  </a:lnTo>
                  <a:lnTo>
                    <a:pt x="455" y="154"/>
                  </a:lnTo>
                  <a:lnTo>
                    <a:pt x="459" y="149"/>
                  </a:lnTo>
                  <a:lnTo>
                    <a:pt x="464" y="140"/>
                  </a:lnTo>
                  <a:lnTo>
                    <a:pt x="464" y="138"/>
                  </a:lnTo>
                  <a:lnTo>
                    <a:pt x="466" y="135"/>
                  </a:lnTo>
                  <a:lnTo>
                    <a:pt x="469" y="133"/>
                  </a:lnTo>
                  <a:lnTo>
                    <a:pt x="469" y="133"/>
                  </a:lnTo>
                  <a:lnTo>
                    <a:pt x="471" y="130"/>
                  </a:lnTo>
                  <a:lnTo>
                    <a:pt x="471" y="130"/>
                  </a:lnTo>
                  <a:lnTo>
                    <a:pt x="478" y="126"/>
                  </a:lnTo>
                  <a:lnTo>
                    <a:pt x="481" y="121"/>
                  </a:lnTo>
                  <a:lnTo>
                    <a:pt x="490" y="116"/>
                  </a:lnTo>
                  <a:lnTo>
                    <a:pt x="492" y="116"/>
                  </a:lnTo>
                  <a:lnTo>
                    <a:pt x="481" y="107"/>
                  </a:lnTo>
                  <a:lnTo>
                    <a:pt x="431" y="71"/>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4" name="Rhode Island"/>
            <p:cNvSpPr>
              <a:spLocks/>
            </p:cNvSpPr>
            <p:nvPr/>
          </p:nvSpPr>
          <p:spPr bwMode="auto">
            <a:xfrm>
              <a:off x="8248402" y="2224187"/>
              <a:ext cx="120650" cy="141288"/>
            </a:xfrm>
            <a:custGeom>
              <a:avLst/>
              <a:gdLst>
                <a:gd name="T0" fmla="*/ 59 w 76"/>
                <a:gd name="T1" fmla="*/ 28 h 89"/>
                <a:gd name="T2" fmla="*/ 50 w 76"/>
                <a:gd name="T3" fmla="*/ 23 h 89"/>
                <a:gd name="T4" fmla="*/ 38 w 76"/>
                <a:gd name="T5" fmla="*/ 0 h 89"/>
                <a:gd name="T6" fmla="*/ 26 w 76"/>
                <a:gd name="T7" fmla="*/ 0 h 89"/>
                <a:gd name="T8" fmla="*/ 0 w 76"/>
                <a:gd name="T9" fmla="*/ 7 h 89"/>
                <a:gd name="T10" fmla="*/ 10 w 76"/>
                <a:gd name="T11" fmla="*/ 40 h 89"/>
                <a:gd name="T12" fmla="*/ 12 w 76"/>
                <a:gd name="T13" fmla="*/ 52 h 89"/>
                <a:gd name="T14" fmla="*/ 14 w 76"/>
                <a:gd name="T15" fmla="*/ 56 h 89"/>
                <a:gd name="T16" fmla="*/ 17 w 76"/>
                <a:gd name="T17" fmla="*/ 89 h 89"/>
                <a:gd name="T18" fmla="*/ 19 w 76"/>
                <a:gd name="T19" fmla="*/ 89 h 89"/>
                <a:gd name="T20" fmla="*/ 47 w 76"/>
                <a:gd name="T21" fmla="*/ 75 h 89"/>
                <a:gd name="T22" fmla="*/ 50 w 76"/>
                <a:gd name="T23" fmla="*/ 71 h 89"/>
                <a:gd name="T24" fmla="*/ 50 w 76"/>
                <a:gd name="T25" fmla="*/ 66 h 89"/>
                <a:gd name="T26" fmla="*/ 50 w 76"/>
                <a:gd name="T27" fmla="*/ 63 h 89"/>
                <a:gd name="T28" fmla="*/ 50 w 76"/>
                <a:gd name="T29" fmla="*/ 61 h 89"/>
                <a:gd name="T30" fmla="*/ 50 w 76"/>
                <a:gd name="T31" fmla="*/ 61 h 89"/>
                <a:gd name="T32" fmla="*/ 50 w 76"/>
                <a:gd name="T33" fmla="*/ 56 h 89"/>
                <a:gd name="T34" fmla="*/ 47 w 76"/>
                <a:gd name="T35" fmla="*/ 47 h 89"/>
                <a:gd name="T36" fmla="*/ 45 w 76"/>
                <a:gd name="T37" fmla="*/ 40 h 89"/>
                <a:gd name="T38" fmla="*/ 47 w 76"/>
                <a:gd name="T39" fmla="*/ 30 h 89"/>
                <a:gd name="T40" fmla="*/ 52 w 76"/>
                <a:gd name="T41" fmla="*/ 40 h 89"/>
                <a:gd name="T42" fmla="*/ 59 w 76"/>
                <a:gd name="T43" fmla="*/ 40 h 89"/>
                <a:gd name="T44" fmla="*/ 59 w 76"/>
                <a:gd name="T45" fmla="*/ 42 h 89"/>
                <a:gd name="T46" fmla="*/ 54 w 76"/>
                <a:gd name="T47" fmla="*/ 61 h 89"/>
                <a:gd name="T48" fmla="*/ 54 w 76"/>
                <a:gd name="T49" fmla="*/ 61 h 89"/>
                <a:gd name="T50" fmla="*/ 57 w 76"/>
                <a:gd name="T51" fmla="*/ 63 h 89"/>
                <a:gd name="T52" fmla="*/ 59 w 76"/>
                <a:gd name="T53" fmla="*/ 61 h 89"/>
                <a:gd name="T54" fmla="*/ 73 w 76"/>
                <a:gd name="T55" fmla="*/ 56 h 89"/>
                <a:gd name="T56" fmla="*/ 76 w 76"/>
                <a:gd name="T57" fmla="*/ 52 h 89"/>
                <a:gd name="T58" fmla="*/ 64 w 76"/>
                <a:gd name="T59" fmla="*/ 33 h 89"/>
                <a:gd name="T60" fmla="*/ 59 w 76"/>
                <a:gd name="T61" fmla="*/ 2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89">
                  <a:moveTo>
                    <a:pt x="59" y="28"/>
                  </a:moveTo>
                  <a:lnTo>
                    <a:pt x="50" y="23"/>
                  </a:lnTo>
                  <a:lnTo>
                    <a:pt x="38" y="0"/>
                  </a:lnTo>
                  <a:lnTo>
                    <a:pt x="26" y="0"/>
                  </a:lnTo>
                  <a:lnTo>
                    <a:pt x="0" y="7"/>
                  </a:lnTo>
                  <a:lnTo>
                    <a:pt x="10" y="40"/>
                  </a:lnTo>
                  <a:lnTo>
                    <a:pt x="12" y="52"/>
                  </a:lnTo>
                  <a:lnTo>
                    <a:pt x="14" y="56"/>
                  </a:lnTo>
                  <a:lnTo>
                    <a:pt x="17" y="89"/>
                  </a:lnTo>
                  <a:lnTo>
                    <a:pt x="19" y="89"/>
                  </a:lnTo>
                  <a:lnTo>
                    <a:pt x="47" y="75"/>
                  </a:lnTo>
                  <a:lnTo>
                    <a:pt x="50" y="71"/>
                  </a:lnTo>
                  <a:lnTo>
                    <a:pt x="50" y="66"/>
                  </a:lnTo>
                  <a:lnTo>
                    <a:pt x="50" y="63"/>
                  </a:lnTo>
                  <a:lnTo>
                    <a:pt x="50" y="61"/>
                  </a:lnTo>
                  <a:lnTo>
                    <a:pt x="50" y="61"/>
                  </a:lnTo>
                  <a:lnTo>
                    <a:pt x="50" y="56"/>
                  </a:lnTo>
                  <a:lnTo>
                    <a:pt x="47" y="47"/>
                  </a:lnTo>
                  <a:lnTo>
                    <a:pt x="45" y="40"/>
                  </a:lnTo>
                  <a:lnTo>
                    <a:pt x="47" y="30"/>
                  </a:lnTo>
                  <a:lnTo>
                    <a:pt x="52" y="40"/>
                  </a:lnTo>
                  <a:lnTo>
                    <a:pt x="59" y="40"/>
                  </a:lnTo>
                  <a:lnTo>
                    <a:pt x="59" y="42"/>
                  </a:lnTo>
                  <a:lnTo>
                    <a:pt x="54" y="61"/>
                  </a:lnTo>
                  <a:lnTo>
                    <a:pt x="54" y="61"/>
                  </a:lnTo>
                  <a:lnTo>
                    <a:pt x="57" y="63"/>
                  </a:lnTo>
                  <a:lnTo>
                    <a:pt x="59" y="61"/>
                  </a:lnTo>
                  <a:lnTo>
                    <a:pt x="73" y="56"/>
                  </a:lnTo>
                  <a:lnTo>
                    <a:pt x="76" y="52"/>
                  </a:lnTo>
                  <a:lnTo>
                    <a:pt x="64" y="33"/>
                  </a:lnTo>
                  <a:lnTo>
                    <a:pt x="59" y="28"/>
                  </a:lnTo>
                  <a:close/>
                </a:path>
              </a:pathLst>
            </a:custGeom>
            <a:solidFill>
              <a:schemeClr val="accent5">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32" name="Pennsylvania"/>
            <p:cNvSpPr>
              <a:spLocks/>
            </p:cNvSpPr>
            <p:nvPr/>
          </p:nvSpPr>
          <p:spPr bwMode="auto">
            <a:xfrm>
              <a:off x="7027614" y="2354362"/>
              <a:ext cx="893763" cy="579438"/>
            </a:xfrm>
            <a:custGeom>
              <a:avLst/>
              <a:gdLst>
                <a:gd name="T0" fmla="*/ 10 w 563"/>
                <a:gd name="T1" fmla="*/ 152 h 365"/>
                <a:gd name="T2" fmla="*/ 17 w 563"/>
                <a:gd name="T3" fmla="*/ 194 h 365"/>
                <a:gd name="T4" fmla="*/ 21 w 563"/>
                <a:gd name="T5" fmla="*/ 228 h 365"/>
                <a:gd name="T6" fmla="*/ 29 w 563"/>
                <a:gd name="T7" fmla="*/ 273 h 365"/>
                <a:gd name="T8" fmla="*/ 36 w 563"/>
                <a:gd name="T9" fmla="*/ 313 h 365"/>
                <a:gd name="T10" fmla="*/ 40 w 563"/>
                <a:gd name="T11" fmla="*/ 337 h 365"/>
                <a:gd name="T12" fmla="*/ 55 w 563"/>
                <a:gd name="T13" fmla="*/ 365 h 365"/>
                <a:gd name="T14" fmla="*/ 114 w 563"/>
                <a:gd name="T15" fmla="*/ 353 h 365"/>
                <a:gd name="T16" fmla="*/ 149 w 563"/>
                <a:gd name="T17" fmla="*/ 348 h 365"/>
                <a:gd name="T18" fmla="*/ 201 w 563"/>
                <a:gd name="T19" fmla="*/ 339 h 365"/>
                <a:gd name="T20" fmla="*/ 244 w 563"/>
                <a:gd name="T21" fmla="*/ 329 h 365"/>
                <a:gd name="T22" fmla="*/ 324 w 563"/>
                <a:gd name="T23" fmla="*/ 315 h 365"/>
                <a:gd name="T24" fmla="*/ 348 w 563"/>
                <a:gd name="T25" fmla="*/ 310 h 365"/>
                <a:gd name="T26" fmla="*/ 386 w 563"/>
                <a:gd name="T27" fmla="*/ 303 h 365"/>
                <a:gd name="T28" fmla="*/ 438 w 563"/>
                <a:gd name="T29" fmla="*/ 292 h 365"/>
                <a:gd name="T30" fmla="*/ 447 w 563"/>
                <a:gd name="T31" fmla="*/ 289 h 365"/>
                <a:gd name="T32" fmla="*/ 492 w 563"/>
                <a:gd name="T33" fmla="*/ 265 h 365"/>
                <a:gd name="T34" fmla="*/ 528 w 563"/>
                <a:gd name="T35" fmla="*/ 254 h 365"/>
                <a:gd name="T36" fmla="*/ 537 w 563"/>
                <a:gd name="T37" fmla="*/ 237 h 365"/>
                <a:gd name="T38" fmla="*/ 563 w 563"/>
                <a:gd name="T39" fmla="*/ 211 h 365"/>
                <a:gd name="T40" fmla="*/ 537 w 563"/>
                <a:gd name="T41" fmla="*/ 192 h 365"/>
                <a:gd name="T42" fmla="*/ 523 w 563"/>
                <a:gd name="T43" fmla="*/ 173 h 365"/>
                <a:gd name="T44" fmla="*/ 509 w 563"/>
                <a:gd name="T45" fmla="*/ 164 h 365"/>
                <a:gd name="T46" fmla="*/ 506 w 563"/>
                <a:gd name="T47" fmla="*/ 154 h 365"/>
                <a:gd name="T48" fmla="*/ 506 w 563"/>
                <a:gd name="T49" fmla="*/ 145 h 365"/>
                <a:gd name="T50" fmla="*/ 509 w 563"/>
                <a:gd name="T51" fmla="*/ 145 h 365"/>
                <a:gd name="T52" fmla="*/ 511 w 563"/>
                <a:gd name="T53" fmla="*/ 140 h 365"/>
                <a:gd name="T54" fmla="*/ 514 w 563"/>
                <a:gd name="T55" fmla="*/ 131 h 365"/>
                <a:gd name="T56" fmla="*/ 506 w 563"/>
                <a:gd name="T57" fmla="*/ 121 h 365"/>
                <a:gd name="T58" fmla="*/ 516 w 563"/>
                <a:gd name="T59" fmla="*/ 100 h 365"/>
                <a:gd name="T60" fmla="*/ 521 w 563"/>
                <a:gd name="T61" fmla="*/ 90 h 365"/>
                <a:gd name="T62" fmla="*/ 521 w 563"/>
                <a:gd name="T63" fmla="*/ 83 h 365"/>
                <a:gd name="T64" fmla="*/ 521 w 563"/>
                <a:gd name="T65" fmla="*/ 83 h 365"/>
                <a:gd name="T66" fmla="*/ 523 w 563"/>
                <a:gd name="T67" fmla="*/ 76 h 365"/>
                <a:gd name="T68" fmla="*/ 528 w 563"/>
                <a:gd name="T69" fmla="*/ 69 h 365"/>
                <a:gd name="T70" fmla="*/ 525 w 563"/>
                <a:gd name="T71" fmla="*/ 57 h 365"/>
                <a:gd name="T72" fmla="*/ 514 w 563"/>
                <a:gd name="T73" fmla="*/ 60 h 365"/>
                <a:gd name="T74" fmla="*/ 504 w 563"/>
                <a:gd name="T75" fmla="*/ 52 h 365"/>
                <a:gd name="T76" fmla="*/ 497 w 563"/>
                <a:gd name="T77" fmla="*/ 45 h 365"/>
                <a:gd name="T78" fmla="*/ 480 w 563"/>
                <a:gd name="T79" fmla="*/ 15 h 365"/>
                <a:gd name="T80" fmla="*/ 466 w 563"/>
                <a:gd name="T81" fmla="*/ 7 h 365"/>
                <a:gd name="T82" fmla="*/ 459 w 563"/>
                <a:gd name="T83" fmla="*/ 0 h 365"/>
                <a:gd name="T84" fmla="*/ 445 w 563"/>
                <a:gd name="T85" fmla="*/ 3 h 365"/>
                <a:gd name="T86" fmla="*/ 388 w 563"/>
                <a:gd name="T87" fmla="*/ 17 h 365"/>
                <a:gd name="T88" fmla="*/ 317 w 563"/>
                <a:gd name="T89" fmla="*/ 31 h 365"/>
                <a:gd name="T90" fmla="*/ 258 w 563"/>
                <a:gd name="T91" fmla="*/ 43 h 365"/>
                <a:gd name="T92" fmla="*/ 206 w 563"/>
                <a:gd name="T93" fmla="*/ 52 h 365"/>
                <a:gd name="T94" fmla="*/ 170 w 563"/>
                <a:gd name="T95" fmla="*/ 60 h 365"/>
                <a:gd name="T96" fmla="*/ 142 w 563"/>
                <a:gd name="T97" fmla="*/ 64 h 365"/>
                <a:gd name="T98" fmla="*/ 81 w 563"/>
                <a:gd name="T99" fmla="*/ 76 h 365"/>
                <a:gd name="T100" fmla="*/ 66 w 563"/>
                <a:gd name="T101" fmla="*/ 78 h 365"/>
                <a:gd name="T102" fmla="*/ 62 w 563"/>
                <a:gd name="T103" fmla="*/ 48 h 365"/>
                <a:gd name="T104" fmla="*/ 52 w 563"/>
                <a:gd name="T105" fmla="*/ 52 h 365"/>
                <a:gd name="T106" fmla="*/ 14 w 563"/>
                <a:gd name="T107" fmla="*/ 81 h 365"/>
                <a:gd name="T108" fmla="*/ 2 w 563"/>
                <a:gd name="T109" fmla="*/ 107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3" h="365">
                  <a:moveTo>
                    <a:pt x="10" y="150"/>
                  </a:moveTo>
                  <a:lnTo>
                    <a:pt x="10" y="152"/>
                  </a:lnTo>
                  <a:lnTo>
                    <a:pt x="17" y="194"/>
                  </a:lnTo>
                  <a:lnTo>
                    <a:pt x="17" y="194"/>
                  </a:lnTo>
                  <a:lnTo>
                    <a:pt x="21" y="223"/>
                  </a:lnTo>
                  <a:lnTo>
                    <a:pt x="21" y="228"/>
                  </a:lnTo>
                  <a:lnTo>
                    <a:pt x="26" y="254"/>
                  </a:lnTo>
                  <a:lnTo>
                    <a:pt x="29" y="273"/>
                  </a:lnTo>
                  <a:lnTo>
                    <a:pt x="31" y="284"/>
                  </a:lnTo>
                  <a:lnTo>
                    <a:pt x="36" y="313"/>
                  </a:lnTo>
                  <a:lnTo>
                    <a:pt x="38" y="329"/>
                  </a:lnTo>
                  <a:lnTo>
                    <a:pt x="40" y="337"/>
                  </a:lnTo>
                  <a:lnTo>
                    <a:pt x="45" y="365"/>
                  </a:lnTo>
                  <a:lnTo>
                    <a:pt x="55" y="365"/>
                  </a:lnTo>
                  <a:lnTo>
                    <a:pt x="99" y="355"/>
                  </a:lnTo>
                  <a:lnTo>
                    <a:pt x="114" y="353"/>
                  </a:lnTo>
                  <a:lnTo>
                    <a:pt x="140" y="348"/>
                  </a:lnTo>
                  <a:lnTo>
                    <a:pt x="149" y="348"/>
                  </a:lnTo>
                  <a:lnTo>
                    <a:pt x="192" y="341"/>
                  </a:lnTo>
                  <a:lnTo>
                    <a:pt x="201" y="339"/>
                  </a:lnTo>
                  <a:lnTo>
                    <a:pt x="241" y="332"/>
                  </a:lnTo>
                  <a:lnTo>
                    <a:pt x="244" y="329"/>
                  </a:lnTo>
                  <a:lnTo>
                    <a:pt x="267" y="327"/>
                  </a:lnTo>
                  <a:lnTo>
                    <a:pt x="324" y="315"/>
                  </a:lnTo>
                  <a:lnTo>
                    <a:pt x="327" y="315"/>
                  </a:lnTo>
                  <a:lnTo>
                    <a:pt x="348" y="310"/>
                  </a:lnTo>
                  <a:lnTo>
                    <a:pt x="367" y="306"/>
                  </a:lnTo>
                  <a:lnTo>
                    <a:pt x="386" y="303"/>
                  </a:lnTo>
                  <a:lnTo>
                    <a:pt x="407" y="299"/>
                  </a:lnTo>
                  <a:lnTo>
                    <a:pt x="438" y="292"/>
                  </a:lnTo>
                  <a:lnTo>
                    <a:pt x="438" y="292"/>
                  </a:lnTo>
                  <a:lnTo>
                    <a:pt x="447" y="289"/>
                  </a:lnTo>
                  <a:lnTo>
                    <a:pt x="478" y="282"/>
                  </a:lnTo>
                  <a:lnTo>
                    <a:pt x="492" y="265"/>
                  </a:lnTo>
                  <a:lnTo>
                    <a:pt x="509" y="265"/>
                  </a:lnTo>
                  <a:lnTo>
                    <a:pt x="528" y="254"/>
                  </a:lnTo>
                  <a:lnTo>
                    <a:pt x="530" y="249"/>
                  </a:lnTo>
                  <a:lnTo>
                    <a:pt x="537" y="237"/>
                  </a:lnTo>
                  <a:lnTo>
                    <a:pt x="544" y="228"/>
                  </a:lnTo>
                  <a:lnTo>
                    <a:pt x="563" y="211"/>
                  </a:lnTo>
                  <a:lnTo>
                    <a:pt x="540" y="192"/>
                  </a:lnTo>
                  <a:lnTo>
                    <a:pt x="537" y="192"/>
                  </a:lnTo>
                  <a:lnTo>
                    <a:pt x="530" y="185"/>
                  </a:lnTo>
                  <a:lnTo>
                    <a:pt x="523" y="173"/>
                  </a:lnTo>
                  <a:lnTo>
                    <a:pt x="509" y="166"/>
                  </a:lnTo>
                  <a:lnTo>
                    <a:pt x="509" y="164"/>
                  </a:lnTo>
                  <a:lnTo>
                    <a:pt x="509" y="164"/>
                  </a:lnTo>
                  <a:lnTo>
                    <a:pt x="506" y="154"/>
                  </a:lnTo>
                  <a:lnTo>
                    <a:pt x="504" y="147"/>
                  </a:lnTo>
                  <a:lnTo>
                    <a:pt x="506" y="145"/>
                  </a:lnTo>
                  <a:lnTo>
                    <a:pt x="506" y="145"/>
                  </a:lnTo>
                  <a:lnTo>
                    <a:pt x="509" y="145"/>
                  </a:lnTo>
                  <a:lnTo>
                    <a:pt x="509" y="145"/>
                  </a:lnTo>
                  <a:lnTo>
                    <a:pt x="511" y="140"/>
                  </a:lnTo>
                  <a:lnTo>
                    <a:pt x="514" y="131"/>
                  </a:lnTo>
                  <a:lnTo>
                    <a:pt x="514" y="131"/>
                  </a:lnTo>
                  <a:lnTo>
                    <a:pt x="514" y="131"/>
                  </a:lnTo>
                  <a:lnTo>
                    <a:pt x="506" y="121"/>
                  </a:lnTo>
                  <a:lnTo>
                    <a:pt x="516" y="102"/>
                  </a:lnTo>
                  <a:lnTo>
                    <a:pt x="516" y="100"/>
                  </a:lnTo>
                  <a:lnTo>
                    <a:pt x="518" y="95"/>
                  </a:lnTo>
                  <a:lnTo>
                    <a:pt x="521" y="90"/>
                  </a:lnTo>
                  <a:lnTo>
                    <a:pt x="521" y="86"/>
                  </a:lnTo>
                  <a:lnTo>
                    <a:pt x="521" y="83"/>
                  </a:lnTo>
                  <a:lnTo>
                    <a:pt x="521" y="83"/>
                  </a:lnTo>
                  <a:lnTo>
                    <a:pt x="521" y="83"/>
                  </a:lnTo>
                  <a:lnTo>
                    <a:pt x="523" y="78"/>
                  </a:lnTo>
                  <a:lnTo>
                    <a:pt x="523" y="76"/>
                  </a:lnTo>
                  <a:lnTo>
                    <a:pt x="525" y="71"/>
                  </a:lnTo>
                  <a:lnTo>
                    <a:pt x="528" y="69"/>
                  </a:lnTo>
                  <a:lnTo>
                    <a:pt x="532" y="64"/>
                  </a:lnTo>
                  <a:lnTo>
                    <a:pt x="525" y="57"/>
                  </a:lnTo>
                  <a:lnTo>
                    <a:pt x="521" y="57"/>
                  </a:lnTo>
                  <a:lnTo>
                    <a:pt x="514" y="60"/>
                  </a:lnTo>
                  <a:lnTo>
                    <a:pt x="514" y="57"/>
                  </a:lnTo>
                  <a:lnTo>
                    <a:pt x="504" y="52"/>
                  </a:lnTo>
                  <a:lnTo>
                    <a:pt x="499" y="50"/>
                  </a:lnTo>
                  <a:lnTo>
                    <a:pt x="497" y="45"/>
                  </a:lnTo>
                  <a:lnTo>
                    <a:pt x="495" y="41"/>
                  </a:lnTo>
                  <a:lnTo>
                    <a:pt x="480" y="15"/>
                  </a:lnTo>
                  <a:lnTo>
                    <a:pt x="469" y="12"/>
                  </a:lnTo>
                  <a:lnTo>
                    <a:pt x="466" y="7"/>
                  </a:lnTo>
                  <a:lnTo>
                    <a:pt x="464" y="5"/>
                  </a:lnTo>
                  <a:lnTo>
                    <a:pt x="459" y="0"/>
                  </a:lnTo>
                  <a:lnTo>
                    <a:pt x="457" y="0"/>
                  </a:lnTo>
                  <a:lnTo>
                    <a:pt x="445" y="3"/>
                  </a:lnTo>
                  <a:lnTo>
                    <a:pt x="391" y="15"/>
                  </a:lnTo>
                  <a:lnTo>
                    <a:pt x="388" y="17"/>
                  </a:lnTo>
                  <a:lnTo>
                    <a:pt x="350" y="24"/>
                  </a:lnTo>
                  <a:lnTo>
                    <a:pt x="317" y="31"/>
                  </a:lnTo>
                  <a:lnTo>
                    <a:pt x="315" y="31"/>
                  </a:lnTo>
                  <a:lnTo>
                    <a:pt x="258" y="43"/>
                  </a:lnTo>
                  <a:lnTo>
                    <a:pt x="246" y="45"/>
                  </a:lnTo>
                  <a:lnTo>
                    <a:pt x="206" y="52"/>
                  </a:lnTo>
                  <a:lnTo>
                    <a:pt x="197" y="55"/>
                  </a:lnTo>
                  <a:lnTo>
                    <a:pt x="170" y="60"/>
                  </a:lnTo>
                  <a:lnTo>
                    <a:pt x="147" y="64"/>
                  </a:lnTo>
                  <a:lnTo>
                    <a:pt x="142" y="64"/>
                  </a:lnTo>
                  <a:lnTo>
                    <a:pt x="128" y="67"/>
                  </a:lnTo>
                  <a:lnTo>
                    <a:pt x="81" y="76"/>
                  </a:lnTo>
                  <a:lnTo>
                    <a:pt x="78" y="76"/>
                  </a:lnTo>
                  <a:lnTo>
                    <a:pt x="66" y="78"/>
                  </a:lnTo>
                  <a:lnTo>
                    <a:pt x="64" y="62"/>
                  </a:lnTo>
                  <a:lnTo>
                    <a:pt x="62" y="48"/>
                  </a:lnTo>
                  <a:lnTo>
                    <a:pt x="62" y="45"/>
                  </a:lnTo>
                  <a:lnTo>
                    <a:pt x="52" y="52"/>
                  </a:lnTo>
                  <a:lnTo>
                    <a:pt x="36" y="64"/>
                  </a:lnTo>
                  <a:lnTo>
                    <a:pt x="14" y="81"/>
                  </a:lnTo>
                  <a:lnTo>
                    <a:pt x="0" y="93"/>
                  </a:lnTo>
                  <a:lnTo>
                    <a:pt x="2" y="107"/>
                  </a:lnTo>
                  <a:lnTo>
                    <a:pt x="10" y="150"/>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7" name="Oregon"/>
            <p:cNvSpPr>
              <a:spLocks/>
            </p:cNvSpPr>
            <p:nvPr/>
          </p:nvSpPr>
          <p:spPr bwMode="auto">
            <a:xfrm>
              <a:off x="818902" y="1314550"/>
              <a:ext cx="1236663" cy="1028700"/>
            </a:xfrm>
            <a:custGeom>
              <a:avLst/>
              <a:gdLst>
                <a:gd name="T0" fmla="*/ 109 w 779"/>
                <a:gd name="T1" fmla="*/ 511 h 648"/>
                <a:gd name="T2" fmla="*/ 156 w 779"/>
                <a:gd name="T3" fmla="*/ 525 h 648"/>
                <a:gd name="T4" fmla="*/ 249 w 779"/>
                <a:gd name="T5" fmla="*/ 551 h 648"/>
                <a:gd name="T6" fmla="*/ 348 w 779"/>
                <a:gd name="T7" fmla="*/ 580 h 648"/>
                <a:gd name="T8" fmla="*/ 481 w 779"/>
                <a:gd name="T9" fmla="*/ 613 h 648"/>
                <a:gd name="T10" fmla="*/ 689 w 779"/>
                <a:gd name="T11" fmla="*/ 423 h 648"/>
                <a:gd name="T12" fmla="*/ 705 w 779"/>
                <a:gd name="T13" fmla="*/ 393 h 648"/>
                <a:gd name="T14" fmla="*/ 705 w 779"/>
                <a:gd name="T15" fmla="*/ 393 h 648"/>
                <a:gd name="T16" fmla="*/ 705 w 779"/>
                <a:gd name="T17" fmla="*/ 390 h 648"/>
                <a:gd name="T18" fmla="*/ 696 w 779"/>
                <a:gd name="T19" fmla="*/ 378 h 648"/>
                <a:gd name="T20" fmla="*/ 682 w 779"/>
                <a:gd name="T21" fmla="*/ 371 h 648"/>
                <a:gd name="T22" fmla="*/ 686 w 779"/>
                <a:gd name="T23" fmla="*/ 348 h 648"/>
                <a:gd name="T24" fmla="*/ 710 w 779"/>
                <a:gd name="T25" fmla="*/ 319 h 648"/>
                <a:gd name="T26" fmla="*/ 727 w 779"/>
                <a:gd name="T27" fmla="*/ 307 h 648"/>
                <a:gd name="T28" fmla="*/ 729 w 779"/>
                <a:gd name="T29" fmla="*/ 300 h 648"/>
                <a:gd name="T30" fmla="*/ 734 w 779"/>
                <a:gd name="T31" fmla="*/ 288 h 648"/>
                <a:gd name="T32" fmla="*/ 769 w 779"/>
                <a:gd name="T33" fmla="*/ 239 h 648"/>
                <a:gd name="T34" fmla="*/ 776 w 779"/>
                <a:gd name="T35" fmla="*/ 210 h 648"/>
                <a:gd name="T36" fmla="*/ 774 w 779"/>
                <a:gd name="T37" fmla="*/ 206 h 648"/>
                <a:gd name="T38" fmla="*/ 757 w 779"/>
                <a:gd name="T39" fmla="*/ 194 h 648"/>
                <a:gd name="T40" fmla="*/ 705 w 779"/>
                <a:gd name="T41" fmla="*/ 163 h 648"/>
                <a:gd name="T42" fmla="*/ 580 w 779"/>
                <a:gd name="T43" fmla="*/ 132 h 648"/>
                <a:gd name="T44" fmla="*/ 566 w 779"/>
                <a:gd name="T45" fmla="*/ 137 h 648"/>
                <a:gd name="T46" fmla="*/ 547 w 779"/>
                <a:gd name="T47" fmla="*/ 135 h 648"/>
                <a:gd name="T48" fmla="*/ 511 w 779"/>
                <a:gd name="T49" fmla="*/ 135 h 648"/>
                <a:gd name="T50" fmla="*/ 476 w 779"/>
                <a:gd name="T51" fmla="*/ 135 h 648"/>
                <a:gd name="T52" fmla="*/ 445 w 779"/>
                <a:gd name="T53" fmla="*/ 135 h 648"/>
                <a:gd name="T54" fmla="*/ 436 w 779"/>
                <a:gd name="T55" fmla="*/ 128 h 648"/>
                <a:gd name="T56" fmla="*/ 414 w 779"/>
                <a:gd name="T57" fmla="*/ 132 h 648"/>
                <a:gd name="T58" fmla="*/ 374 w 779"/>
                <a:gd name="T59" fmla="*/ 116 h 648"/>
                <a:gd name="T60" fmla="*/ 346 w 779"/>
                <a:gd name="T61" fmla="*/ 109 h 648"/>
                <a:gd name="T62" fmla="*/ 329 w 779"/>
                <a:gd name="T63" fmla="*/ 109 h 648"/>
                <a:gd name="T64" fmla="*/ 294 w 779"/>
                <a:gd name="T65" fmla="*/ 113 h 648"/>
                <a:gd name="T66" fmla="*/ 261 w 779"/>
                <a:gd name="T67" fmla="*/ 92 h 648"/>
                <a:gd name="T68" fmla="*/ 261 w 779"/>
                <a:gd name="T69" fmla="*/ 80 h 648"/>
                <a:gd name="T70" fmla="*/ 261 w 779"/>
                <a:gd name="T71" fmla="*/ 40 h 648"/>
                <a:gd name="T72" fmla="*/ 239 w 779"/>
                <a:gd name="T73" fmla="*/ 19 h 648"/>
                <a:gd name="T74" fmla="*/ 223 w 779"/>
                <a:gd name="T75" fmla="*/ 7 h 648"/>
                <a:gd name="T76" fmla="*/ 220 w 779"/>
                <a:gd name="T77" fmla="*/ 0 h 648"/>
                <a:gd name="T78" fmla="*/ 211 w 779"/>
                <a:gd name="T79" fmla="*/ 2 h 648"/>
                <a:gd name="T80" fmla="*/ 175 w 779"/>
                <a:gd name="T81" fmla="*/ 16 h 648"/>
                <a:gd name="T82" fmla="*/ 164 w 779"/>
                <a:gd name="T83" fmla="*/ 52 h 648"/>
                <a:gd name="T84" fmla="*/ 140 w 779"/>
                <a:gd name="T85" fmla="*/ 118 h 648"/>
                <a:gd name="T86" fmla="*/ 138 w 779"/>
                <a:gd name="T87" fmla="*/ 125 h 648"/>
                <a:gd name="T88" fmla="*/ 114 w 779"/>
                <a:gd name="T89" fmla="*/ 180 h 648"/>
                <a:gd name="T90" fmla="*/ 97 w 779"/>
                <a:gd name="T91" fmla="*/ 217 h 648"/>
                <a:gd name="T92" fmla="*/ 10 w 779"/>
                <a:gd name="T93" fmla="*/ 374 h 648"/>
                <a:gd name="T94" fmla="*/ 5 w 779"/>
                <a:gd name="T95" fmla="*/ 428 h 648"/>
                <a:gd name="T96" fmla="*/ 7 w 779"/>
                <a:gd name="T97" fmla="*/ 483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9" h="648">
                  <a:moveTo>
                    <a:pt x="69" y="499"/>
                  </a:moveTo>
                  <a:lnTo>
                    <a:pt x="93" y="506"/>
                  </a:lnTo>
                  <a:lnTo>
                    <a:pt x="100" y="509"/>
                  </a:lnTo>
                  <a:lnTo>
                    <a:pt x="109" y="511"/>
                  </a:lnTo>
                  <a:lnTo>
                    <a:pt x="114" y="513"/>
                  </a:lnTo>
                  <a:lnTo>
                    <a:pt x="116" y="513"/>
                  </a:lnTo>
                  <a:lnTo>
                    <a:pt x="145" y="523"/>
                  </a:lnTo>
                  <a:lnTo>
                    <a:pt x="156" y="525"/>
                  </a:lnTo>
                  <a:lnTo>
                    <a:pt x="168" y="528"/>
                  </a:lnTo>
                  <a:lnTo>
                    <a:pt x="171" y="530"/>
                  </a:lnTo>
                  <a:lnTo>
                    <a:pt x="175" y="530"/>
                  </a:lnTo>
                  <a:lnTo>
                    <a:pt x="249" y="551"/>
                  </a:lnTo>
                  <a:lnTo>
                    <a:pt x="296" y="565"/>
                  </a:lnTo>
                  <a:lnTo>
                    <a:pt x="313" y="570"/>
                  </a:lnTo>
                  <a:lnTo>
                    <a:pt x="346" y="580"/>
                  </a:lnTo>
                  <a:lnTo>
                    <a:pt x="348" y="580"/>
                  </a:lnTo>
                  <a:lnTo>
                    <a:pt x="374" y="587"/>
                  </a:lnTo>
                  <a:lnTo>
                    <a:pt x="431" y="601"/>
                  </a:lnTo>
                  <a:lnTo>
                    <a:pt x="433" y="601"/>
                  </a:lnTo>
                  <a:lnTo>
                    <a:pt x="481" y="613"/>
                  </a:lnTo>
                  <a:lnTo>
                    <a:pt x="533" y="625"/>
                  </a:lnTo>
                  <a:lnTo>
                    <a:pt x="634" y="648"/>
                  </a:lnTo>
                  <a:lnTo>
                    <a:pt x="679" y="447"/>
                  </a:lnTo>
                  <a:lnTo>
                    <a:pt x="689" y="423"/>
                  </a:lnTo>
                  <a:lnTo>
                    <a:pt x="694" y="421"/>
                  </a:lnTo>
                  <a:lnTo>
                    <a:pt x="696" y="412"/>
                  </a:lnTo>
                  <a:lnTo>
                    <a:pt x="701" y="400"/>
                  </a:lnTo>
                  <a:lnTo>
                    <a:pt x="705" y="393"/>
                  </a:lnTo>
                  <a:lnTo>
                    <a:pt x="705" y="393"/>
                  </a:lnTo>
                  <a:lnTo>
                    <a:pt x="705" y="393"/>
                  </a:lnTo>
                  <a:lnTo>
                    <a:pt x="705" y="393"/>
                  </a:lnTo>
                  <a:lnTo>
                    <a:pt x="705" y="393"/>
                  </a:lnTo>
                  <a:lnTo>
                    <a:pt x="705" y="393"/>
                  </a:lnTo>
                  <a:lnTo>
                    <a:pt x="705" y="390"/>
                  </a:lnTo>
                  <a:lnTo>
                    <a:pt x="705" y="390"/>
                  </a:lnTo>
                  <a:lnTo>
                    <a:pt x="705" y="390"/>
                  </a:lnTo>
                  <a:lnTo>
                    <a:pt x="701" y="381"/>
                  </a:lnTo>
                  <a:lnTo>
                    <a:pt x="698" y="381"/>
                  </a:lnTo>
                  <a:lnTo>
                    <a:pt x="696" y="378"/>
                  </a:lnTo>
                  <a:lnTo>
                    <a:pt x="696" y="378"/>
                  </a:lnTo>
                  <a:lnTo>
                    <a:pt x="694" y="381"/>
                  </a:lnTo>
                  <a:lnTo>
                    <a:pt x="684" y="376"/>
                  </a:lnTo>
                  <a:lnTo>
                    <a:pt x="682" y="374"/>
                  </a:lnTo>
                  <a:lnTo>
                    <a:pt x="682" y="371"/>
                  </a:lnTo>
                  <a:lnTo>
                    <a:pt x="682" y="371"/>
                  </a:lnTo>
                  <a:lnTo>
                    <a:pt x="682" y="369"/>
                  </a:lnTo>
                  <a:lnTo>
                    <a:pt x="686" y="350"/>
                  </a:lnTo>
                  <a:lnTo>
                    <a:pt x="686" y="348"/>
                  </a:lnTo>
                  <a:lnTo>
                    <a:pt x="705" y="322"/>
                  </a:lnTo>
                  <a:lnTo>
                    <a:pt x="708" y="319"/>
                  </a:lnTo>
                  <a:lnTo>
                    <a:pt x="708" y="319"/>
                  </a:lnTo>
                  <a:lnTo>
                    <a:pt x="710" y="319"/>
                  </a:lnTo>
                  <a:lnTo>
                    <a:pt x="717" y="317"/>
                  </a:lnTo>
                  <a:lnTo>
                    <a:pt x="722" y="312"/>
                  </a:lnTo>
                  <a:lnTo>
                    <a:pt x="727" y="307"/>
                  </a:lnTo>
                  <a:lnTo>
                    <a:pt x="727" y="307"/>
                  </a:lnTo>
                  <a:lnTo>
                    <a:pt x="731" y="300"/>
                  </a:lnTo>
                  <a:lnTo>
                    <a:pt x="731" y="300"/>
                  </a:lnTo>
                  <a:lnTo>
                    <a:pt x="731" y="300"/>
                  </a:lnTo>
                  <a:lnTo>
                    <a:pt x="729" y="300"/>
                  </a:lnTo>
                  <a:lnTo>
                    <a:pt x="729" y="298"/>
                  </a:lnTo>
                  <a:lnTo>
                    <a:pt x="729" y="296"/>
                  </a:lnTo>
                  <a:lnTo>
                    <a:pt x="731" y="291"/>
                  </a:lnTo>
                  <a:lnTo>
                    <a:pt x="734" y="288"/>
                  </a:lnTo>
                  <a:lnTo>
                    <a:pt x="738" y="284"/>
                  </a:lnTo>
                  <a:lnTo>
                    <a:pt x="750" y="265"/>
                  </a:lnTo>
                  <a:lnTo>
                    <a:pt x="755" y="258"/>
                  </a:lnTo>
                  <a:lnTo>
                    <a:pt x="769" y="239"/>
                  </a:lnTo>
                  <a:lnTo>
                    <a:pt x="776" y="232"/>
                  </a:lnTo>
                  <a:lnTo>
                    <a:pt x="779" y="229"/>
                  </a:lnTo>
                  <a:lnTo>
                    <a:pt x="779" y="227"/>
                  </a:lnTo>
                  <a:lnTo>
                    <a:pt x="776" y="210"/>
                  </a:lnTo>
                  <a:lnTo>
                    <a:pt x="776" y="208"/>
                  </a:lnTo>
                  <a:lnTo>
                    <a:pt x="776" y="208"/>
                  </a:lnTo>
                  <a:lnTo>
                    <a:pt x="774" y="208"/>
                  </a:lnTo>
                  <a:lnTo>
                    <a:pt x="774" y="206"/>
                  </a:lnTo>
                  <a:lnTo>
                    <a:pt x="774" y="206"/>
                  </a:lnTo>
                  <a:lnTo>
                    <a:pt x="769" y="203"/>
                  </a:lnTo>
                  <a:lnTo>
                    <a:pt x="762" y="196"/>
                  </a:lnTo>
                  <a:lnTo>
                    <a:pt x="757" y="194"/>
                  </a:lnTo>
                  <a:lnTo>
                    <a:pt x="757" y="194"/>
                  </a:lnTo>
                  <a:lnTo>
                    <a:pt x="757" y="191"/>
                  </a:lnTo>
                  <a:lnTo>
                    <a:pt x="753" y="172"/>
                  </a:lnTo>
                  <a:lnTo>
                    <a:pt x="705" y="163"/>
                  </a:lnTo>
                  <a:lnTo>
                    <a:pt x="696" y="161"/>
                  </a:lnTo>
                  <a:lnTo>
                    <a:pt x="663" y="151"/>
                  </a:lnTo>
                  <a:lnTo>
                    <a:pt x="663" y="151"/>
                  </a:lnTo>
                  <a:lnTo>
                    <a:pt x="580" y="132"/>
                  </a:lnTo>
                  <a:lnTo>
                    <a:pt x="578" y="135"/>
                  </a:lnTo>
                  <a:lnTo>
                    <a:pt x="575" y="135"/>
                  </a:lnTo>
                  <a:lnTo>
                    <a:pt x="570" y="137"/>
                  </a:lnTo>
                  <a:lnTo>
                    <a:pt x="566" y="137"/>
                  </a:lnTo>
                  <a:lnTo>
                    <a:pt x="563" y="137"/>
                  </a:lnTo>
                  <a:lnTo>
                    <a:pt x="561" y="137"/>
                  </a:lnTo>
                  <a:lnTo>
                    <a:pt x="559" y="135"/>
                  </a:lnTo>
                  <a:lnTo>
                    <a:pt x="547" y="135"/>
                  </a:lnTo>
                  <a:lnTo>
                    <a:pt x="540" y="132"/>
                  </a:lnTo>
                  <a:lnTo>
                    <a:pt x="535" y="132"/>
                  </a:lnTo>
                  <a:lnTo>
                    <a:pt x="518" y="135"/>
                  </a:lnTo>
                  <a:lnTo>
                    <a:pt x="511" y="135"/>
                  </a:lnTo>
                  <a:lnTo>
                    <a:pt x="502" y="132"/>
                  </a:lnTo>
                  <a:lnTo>
                    <a:pt x="490" y="132"/>
                  </a:lnTo>
                  <a:lnTo>
                    <a:pt x="478" y="135"/>
                  </a:lnTo>
                  <a:lnTo>
                    <a:pt x="476" y="135"/>
                  </a:lnTo>
                  <a:lnTo>
                    <a:pt x="471" y="139"/>
                  </a:lnTo>
                  <a:lnTo>
                    <a:pt x="455" y="137"/>
                  </a:lnTo>
                  <a:lnTo>
                    <a:pt x="447" y="137"/>
                  </a:lnTo>
                  <a:lnTo>
                    <a:pt x="445" y="135"/>
                  </a:lnTo>
                  <a:lnTo>
                    <a:pt x="445" y="135"/>
                  </a:lnTo>
                  <a:lnTo>
                    <a:pt x="443" y="130"/>
                  </a:lnTo>
                  <a:lnTo>
                    <a:pt x="440" y="128"/>
                  </a:lnTo>
                  <a:lnTo>
                    <a:pt x="436" y="128"/>
                  </a:lnTo>
                  <a:lnTo>
                    <a:pt x="436" y="128"/>
                  </a:lnTo>
                  <a:lnTo>
                    <a:pt x="431" y="130"/>
                  </a:lnTo>
                  <a:lnTo>
                    <a:pt x="421" y="130"/>
                  </a:lnTo>
                  <a:lnTo>
                    <a:pt x="414" y="132"/>
                  </a:lnTo>
                  <a:lnTo>
                    <a:pt x="410" y="135"/>
                  </a:lnTo>
                  <a:lnTo>
                    <a:pt x="407" y="132"/>
                  </a:lnTo>
                  <a:lnTo>
                    <a:pt x="376" y="116"/>
                  </a:lnTo>
                  <a:lnTo>
                    <a:pt x="374" y="116"/>
                  </a:lnTo>
                  <a:lnTo>
                    <a:pt x="367" y="116"/>
                  </a:lnTo>
                  <a:lnTo>
                    <a:pt x="362" y="111"/>
                  </a:lnTo>
                  <a:lnTo>
                    <a:pt x="353" y="111"/>
                  </a:lnTo>
                  <a:lnTo>
                    <a:pt x="346" y="109"/>
                  </a:lnTo>
                  <a:lnTo>
                    <a:pt x="343" y="109"/>
                  </a:lnTo>
                  <a:lnTo>
                    <a:pt x="339" y="106"/>
                  </a:lnTo>
                  <a:lnTo>
                    <a:pt x="334" y="106"/>
                  </a:lnTo>
                  <a:lnTo>
                    <a:pt x="329" y="109"/>
                  </a:lnTo>
                  <a:lnTo>
                    <a:pt x="327" y="111"/>
                  </a:lnTo>
                  <a:lnTo>
                    <a:pt x="296" y="113"/>
                  </a:lnTo>
                  <a:lnTo>
                    <a:pt x="296" y="113"/>
                  </a:lnTo>
                  <a:lnTo>
                    <a:pt x="294" y="113"/>
                  </a:lnTo>
                  <a:lnTo>
                    <a:pt x="289" y="113"/>
                  </a:lnTo>
                  <a:lnTo>
                    <a:pt x="265" y="97"/>
                  </a:lnTo>
                  <a:lnTo>
                    <a:pt x="263" y="97"/>
                  </a:lnTo>
                  <a:lnTo>
                    <a:pt x="261" y="92"/>
                  </a:lnTo>
                  <a:lnTo>
                    <a:pt x="258" y="90"/>
                  </a:lnTo>
                  <a:lnTo>
                    <a:pt x="258" y="87"/>
                  </a:lnTo>
                  <a:lnTo>
                    <a:pt x="258" y="85"/>
                  </a:lnTo>
                  <a:lnTo>
                    <a:pt x="261" y="80"/>
                  </a:lnTo>
                  <a:lnTo>
                    <a:pt x="263" y="66"/>
                  </a:lnTo>
                  <a:lnTo>
                    <a:pt x="263" y="64"/>
                  </a:lnTo>
                  <a:lnTo>
                    <a:pt x="263" y="52"/>
                  </a:lnTo>
                  <a:lnTo>
                    <a:pt x="261" y="40"/>
                  </a:lnTo>
                  <a:lnTo>
                    <a:pt x="261" y="35"/>
                  </a:lnTo>
                  <a:lnTo>
                    <a:pt x="246" y="19"/>
                  </a:lnTo>
                  <a:lnTo>
                    <a:pt x="244" y="16"/>
                  </a:lnTo>
                  <a:lnTo>
                    <a:pt x="239" y="19"/>
                  </a:lnTo>
                  <a:lnTo>
                    <a:pt x="225" y="19"/>
                  </a:lnTo>
                  <a:lnTo>
                    <a:pt x="225" y="16"/>
                  </a:lnTo>
                  <a:lnTo>
                    <a:pt x="220" y="12"/>
                  </a:lnTo>
                  <a:lnTo>
                    <a:pt x="223" y="7"/>
                  </a:lnTo>
                  <a:lnTo>
                    <a:pt x="223" y="4"/>
                  </a:lnTo>
                  <a:lnTo>
                    <a:pt x="220" y="2"/>
                  </a:lnTo>
                  <a:lnTo>
                    <a:pt x="220" y="0"/>
                  </a:lnTo>
                  <a:lnTo>
                    <a:pt x="220" y="0"/>
                  </a:lnTo>
                  <a:lnTo>
                    <a:pt x="220" y="0"/>
                  </a:lnTo>
                  <a:lnTo>
                    <a:pt x="216" y="0"/>
                  </a:lnTo>
                  <a:lnTo>
                    <a:pt x="213" y="2"/>
                  </a:lnTo>
                  <a:lnTo>
                    <a:pt x="211" y="2"/>
                  </a:lnTo>
                  <a:lnTo>
                    <a:pt x="178" y="7"/>
                  </a:lnTo>
                  <a:lnTo>
                    <a:pt x="178" y="7"/>
                  </a:lnTo>
                  <a:lnTo>
                    <a:pt x="178" y="12"/>
                  </a:lnTo>
                  <a:lnTo>
                    <a:pt x="175" y="16"/>
                  </a:lnTo>
                  <a:lnTo>
                    <a:pt x="175" y="19"/>
                  </a:lnTo>
                  <a:lnTo>
                    <a:pt x="164" y="45"/>
                  </a:lnTo>
                  <a:lnTo>
                    <a:pt x="164" y="52"/>
                  </a:lnTo>
                  <a:lnTo>
                    <a:pt x="164" y="52"/>
                  </a:lnTo>
                  <a:lnTo>
                    <a:pt x="164" y="54"/>
                  </a:lnTo>
                  <a:lnTo>
                    <a:pt x="161" y="61"/>
                  </a:lnTo>
                  <a:lnTo>
                    <a:pt x="142" y="113"/>
                  </a:lnTo>
                  <a:lnTo>
                    <a:pt x="140" y="118"/>
                  </a:lnTo>
                  <a:lnTo>
                    <a:pt x="140" y="120"/>
                  </a:lnTo>
                  <a:lnTo>
                    <a:pt x="140" y="120"/>
                  </a:lnTo>
                  <a:lnTo>
                    <a:pt x="138" y="125"/>
                  </a:lnTo>
                  <a:lnTo>
                    <a:pt x="138" y="125"/>
                  </a:lnTo>
                  <a:lnTo>
                    <a:pt x="138" y="125"/>
                  </a:lnTo>
                  <a:lnTo>
                    <a:pt x="135" y="130"/>
                  </a:lnTo>
                  <a:lnTo>
                    <a:pt x="128" y="146"/>
                  </a:lnTo>
                  <a:lnTo>
                    <a:pt x="114" y="180"/>
                  </a:lnTo>
                  <a:lnTo>
                    <a:pt x="107" y="201"/>
                  </a:lnTo>
                  <a:lnTo>
                    <a:pt x="107" y="201"/>
                  </a:lnTo>
                  <a:lnTo>
                    <a:pt x="102" y="210"/>
                  </a:lnTo>
                  <a:lnTo>
                    <a:pt x="97" y="217"/>
                  </a:lnTo>
                  <a:lnTo>
                    <a:pt x="78" y="265"/>
                  </a:lnTo>
                  <a:lnTo>
                    <a:pt x="64" y="293"/>
                  </a:lnTo>
                  <a:lnTo>
                    <a:pt x="19" y="362"/>
                  </a:lnTo>
                  <a:lnTo>
                    <a:pt x="10" y="374"/>
                  </a:lnTo>
                  <a:lnTo>
                    <a:pt x="10" y="386"/>
                  </a:lnTo>
                  <a:lnTo>
                    <a:pt x="7" y="419"/>
                  </a:lnTo>
                  <a:lnTo>
                    <a:pt x="7" y="421"/>
                  </a:lnTo>
                  <a:lnTo>
                    <a:pt x="5" y="428"/>
                  </a:lnTo>
                  <a:lnTo>
                    <a:pt x="3" y="438"/>
                  </a:lnTo>
                  <a:lnTo>
                    <a:pt x="0" y="464"/>
                  </a:lnTo>
                  <a:lnTo>
                    <a:pt x="5" y="475"/>
                  </a:lnTo>
                  <a:lnTo>
                    <a:pt x="7" y="483"/>
                  </a:lnTo>
                  <a:lnTo>
                    <a:pt x="43" y="492"/>
                  </a:lnTo>
                  <a:lnTo>
                    <a:pt x="69" y="499"/>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2" name="Oklahoma"/>
            <p:cNvSpPr>
              <a:spLocks/>
            </p:cNvSpPr>
            <p:nvPr/>
          </p:nvSpPr>
          <p:spPr bwMode="auto">
            <a:xfrm>
              <a:off x="3733552" y="3613250"/>
              <a:ext cx="1330325" cy="692150"/>
            </a:xfrm>
            <a:custGeom>
              <a:avLst/>
              <a:gdLst>
                <a:gd name="T0" fmla="*/ 838 w 838"/>
                <a:gd name="T1" fmla="*/ 277 h 436"/>
                <a:gd name="T2" fmla="*/ 831 w 838"/>
                <a:gd name="T3" fmla="*/ 176 h 436"/>
                <a:gd name="T4" fmla="*/ 816 w 838"/>
                <a:gd name="T5" fmla="*/ 64 h 436"/>
                <a:gd name="T6" fmla="*/ 772 w 838"/>
                <a:gd name="T7" fmla="*/ 24 h 436"/>
                <a:gd name="T8" fmla="*/ 682 w 838"/>
                <a:gd name="T9" fmla="*/ 24 h 436"/>
                <a:gd name="T10" fmla="*/ 542 w 838"/>
                <a:gd name="T11" fmla="*/ 24 h 436"/>
                <a:gd name="T12" fmla="*/ 436 w 838"/>
                <a:gd name="T13" fmla="*/ 22 h 436"/>
                <a:gd name="T14" fmla="*/ 296 w 838"/>
                <a:gd name="T15" fmla="*/ 17 h 436"/>
                <a:gd name="T16" fmla="*/ 192 w 838"/>
                <a:gd name="T17" fmla="*/ 12 h 436"/>
                <a:gd name="T18" fmla="*/ 69 w 838"/>
                <a:gd name="T19" fmla="*/ 5 h 436"/>
                <a:gd name="T20" fmla="*/ 83 w 838"/>
                <a:gd name="T21" fmla="*/ 67 h 436"/>
                <a:gd name="T22" fmla="*/ 199 w 838"/>
                <a:gd name="T23" fmla="*/ 74 h 436"/>
                <a:gd name="T24" fmla="*/ 289 w 838"/>
                <a:gd name="T25" fmla="*/ 154 h 436"/>
                <a:gd name="T26" fmla="*/ 284 w 838"/>
                <a:gd name="T27" fmla="*/ 258 h 436"/>
                <a:gd name="T28" fmla="*/ 303 w 838"/>
                <a:gd name="T29" fmla="*/ 329 h 436"/>
                <a:gd name="T30" fmla="*/ 317 w 838"/>
                <a:gd name="T31" fmla="*/ 341 h 436"/>
                <a:gd name="T32" fmla="*/ 327 w 838"/>
                <a:gd name="T33" fmla="*/ 336 h 436"/>
                <a:gd name="T34" fmla="*/ 339 w 838"/>
                <a:gd name="T35" fmla="*/ 341 h 436"/>
                <a:gd name="T36" fmla="*/ 343 w 838"/>
                <a:gd name="T37" fmla="*/ 341 h 436"/>
                <a:gd name="T38" fmla="*/ 355 w 838"/>
                <a:gd name="T39" fmla="*/ 339 h 436"/>
                <a:gd name="T40" fmla="*/ 360 w 838"/>
                <a:gd name="T41" fmla="*/ 353 h 436"/>
                <a:gd name="T42" fmla="*/ 365 w 838"/>
                <a:gd name="T43" fmla="*/ 363 h 436"/>
                <a:gd name="T44" fmla="*/ 376 w 838"/>
                <a:gd name="T45" fmla="*/ 363 h 436"/>
                <a:gd name="T46" fmla="*/ 405 w 838"/>
                <a:gd name="T47" fmla="*/ 372 h 436"/>
                <a:gd name="T48" fmla="*/ 424 w 838"/>
                <a:gd name="T49" fmla="*/ 372 h 436"/>
                <a:gd name="T50" fmla="*/ 433 w 838"/>
                <a:gd name="T51" fmla="*/ 381 h 436"/>
                <a:gd name="T52" fmla="*/ 445 w 838"/>
                <a:gd name="T53" fmla="*/ 372 h 436"/>
                <a:gd name="T54" fmla="*/ 473 w 838"/>
                <a:gd name="T55" fmla="*/ 391 h 436"/>
                <a:gd name="T56" fmla="*/ 478 w 838"/>
                <a:gd name="T57" fmla="*/ 393 h 436"/>
                <a:gd name="T58" fmla="*/ 485 w 838"/>
                <a:gd name="T59" fmla="*/ 400 h 436"/>
                <a:gd name="T60" fmla="*/ 495 w 838"/>
                <a:gd name="T61" fmla="*/ 410 h 436"/>
                <a:gd name="T62" fmla="*/ 511 w 838"/>
                <a:gd name="T63" fmla="*/ 396 h 436"/>
                <a:gd name="T64" fmla="*/ 535 w 838"/>
                <a:gd name="T65" fmla="*/ 412 h 436"/>
                <a:gd name="T66" fmla="*/ 535 w 838"/>
                <a:gd name="T67" fmla="*/ 415 h 436"/>
                <a:gd name="T68" fmla="*/ 570 w 838"/>
                <a:gd name="T69" fmla="*/ 429 h 436"/>
                <a:gd name="T70" fmla="*/ 587 w 838"/>
                <a:gd name="T71" fmla="*/ 400 h 436"/>
                <a:gd name="T72" fmla="*/ 596 w 838"/>
                <a:gd name="T73" fmla="*/ 412 h 436"/>
                <a:gd name="T74" fmla="*/ 620 w 838"/>
                <a:gd name="T75" fmla="*/ 410 h 436"/>
                <a:gd name="T76" fmla="*/ 620 w 838"/>
                <a:gd name="T77" fmla="*/ 415 h 436"/>
                <a:gd name="T78" fmla="*/ 637 w 838"/>
                <a:gd name="T79" fmla="*/ 419 h 436"/>
                <a:gd name="T80" fmla="*/ 644 w 838"/>
                <a:gd name="T81" fmla="*/ 426 h 436"/>
                <a:gd name="T82" fmla="*/ 665 w 838"/>
                <a:gd name="T83" fmla="*/ 424 h 436"/>
                <a:gd name="T84" fmla="*/ 665 w 838"/>
                <a:gd name="T85" fmla="*/ 422 h 436"/>
                <a:gd name="T86" fmla="*/ 665 w 838"/>
                <a:gd name="T87" fmla="*/ 419 h 436"/>
                <a:gd name="T88" fmla="*/ 684 w 838"/>
                <a:gd name="T89" fmla="*/ 412 h 436"/>
                <a:gd name="T90" fmla="*/ 698 w 838"/>
                <a:gd name="T91" fmla="*/ 412 h 436"/>
                <a:gd name="T92" fmla="*/ 727 w 838"/>
                <a:gd name="T93" fmla="*/ 403 h 436"/>
                <a:gd name="T94" fmla="*/ 727 w 838"/>
                <a:gd name="T95" fmla="*/ 407 h 436"/>
                <a:gd name="T96" fmla="*/ 729 w 838"/>
                <a:gd name="T97" fmla="*/ 407 h 436"/>
                <a:gd name="T98" fmla="*/ 750 w 838"/>
                <a:gd name="T99" fmla="*/ 410 h 436"/>
                <a:gd name="T100" fmla="*/ 757 w 838"/>
                <a:gd name="T101" fmla="*/ 407 h 436"/>
                <a:gd name="T102" fmla="*/ 757 w 838"/>
                <a:gd name="T103" fmla="*/ 403 h 436"/>
                <a:gd name="T104" fmla="*/ 757 w 838"/>
                <a:gd name="T105" fmla="*/ 403 h 436"/>
                <a:gd name="T106" fmla="*/ 760 w 838"/>
                <a:gd name="T107" fmla="*/ 398 h 436"/>
                <a:gd name="T108" fmla="*/ 767 w 838"/>
                <a:gd name="T109" fmla="*/ 400 h 436"/>
                <a:gd name="T110" fmla="*/ 835 w 838"/>
                <a:gd name="T111" fmla="*/ 4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8" h="436">
                  <a:moveTo>
                    <a:pt x="835" y="370"/>
                  </a:moveTo>
                  <a:lnTo>
                    <a:pt x="835" y="329"/>
                  </a:lnTo>
                  <a:lnTo>
                    <a:pt x="838" y="303"/>
                  </a:lnTo>
                  <a:lnTo>
                    <a:pt x="838" y="277"/>
                  </a:lnTo>
                  <a:lnTo>
                    <a:pt x="838" y="223"/>
                  </a:lnTo>
                  <a:lnTo>
                    <a:pt x="838" y="220"/>
                  </a:lnTo>
                  <a:lnTo>
                    <a:pt x="833" y="192"/>
                  </a:lnTo>
                  <a:lnTo>
                    <a:pt x="831" y="176"/>
                  </a:lnTo>
                  <a:lnTo>
                    <a:pt x="824" y="135"/>
                  </a:lnTo>
                  <a:lnTo>
                    <a:pt x="824" y="126"/>
                  </a:lnTo>
                  <a:lnTo>
                    <a:pt x="816" y="86"/>
                  </a:lnTo>
                  <a:lnTo>
                    <a:pt x="816" y="64"/>
                  </a:lnTo>
                  <a:lnTo>
                    <a:pt x="816" y="52"/>
                  </a:lnTo>
                  <a:lnTo>
                    <a:pt x="816" y="24"/>
                  </a:lnTo>
                  <a:lnTo>
                    <a:pt x="779" y="24"/>
                  </a:lnTo>
                  <a:lnTo>
                    <a:pt x="772" y="24"/>
                  </a:lnTo>
                  <a:lnTo>
                    <a:pt x="741" y="24"/>
                  </a:lnTo>
                  <a:lnTo>
                    <a:pt x="729" y="24"/>
                  </a:lnTo>
                  <a:lnTo>
                    <a:pt x="703" y="24"/>
                  </a:lnTo>
                  <a:lnTo>
                    <a:pt x="682" y="24"/>
                  </a:lnTo>
                  <a:lnTo>
                    <a:pt x="632" y="24"/>
                  </a:lnTo>
                  <a:lnTo>
                    <a:pt x="611" y="24"/>
                  </a:lnTo>
                  <a:lnTo>
                    <a:pt x="570" y="24"/>
                  </a:lnTo>
                  <a:lnTo>
                    <a:pt x="542" y="24"/>
                  </a:lnTo>
                  <a:lnTo>
                    <a:pt x="509" y="24"/>
                  </a:lnTo>
                  <a:lnTo>
                    <a:pt x="478" y="24"/>
                  </a:lnTo>
                  <a:lnTo>
                    <a:pt x="454" y="22"/>
                  </a:lnTo>
                  <a:lnTo>
                    <a:pt x="436" y="22"/>
                  </a:lnTo>
                  <a:lnTo>
                    <a:pt x="393" y="19"/>
                  </a:lnTo>
                  <a:lnTo>
                    <a:pt x="348" y="19"/>
                  </a:lnTo>
                  <a:lnTo>
                    <a:pt x="341" y="19"/>
                  </a:lnTo>
                  <a:lnTo>
                    <a:pt x="296" y="17"/>
                  </a:lnTo>
                  <a:lnTo>
                    <a:pt x="287" y="17"/>
                  </a:lnTo>
                  <a:lnTo>
                    <a:pt x="234" y="15"/>
                  </a:lnTo>
                  <a:lnTo>
                    <a:pt x="204" y="12"/>
                  </a:lnTo>
                  <a:lnTo>
                    <a:pt x="192" y="12"/>
                  </a:lnTo>
                  <a:lnTo>
                    <a:pt x="145" y="10"/>
                  </a:lnTo>
                  <a:lnTo>
                    <a:pt x="100" y="7"/>
                  </a:lnTo>
                  <a:lnTo>
                    <a:pt x="97" y="7"/>
                  </a:lnTo>
                  <a:lnTo>
                    <a:pt x="69" y="5"/>
                  </a:lnTo>
                  <a:lnTo>
                    <a:pt x="17" y="0"/>
                  </a:lnTo>
                  <a:lnTo>
                    <a:pt x="5" y="0"/>
                  </a:lnTo>
                  <a:lnTo>
                    <a:pt x="0" y="62"/>
                  </a:lnTo>
                  <a:lnTo>
                    <a:pt x="83" y="67"/>
                  </a:lnTo>
                  <a:lnTo>
                    <a:pt x="95" y="67"/>
                  </a:lnTo>
                  <a:lnTo>
                    <a:pt x="135" y="71"/>
                  </a:lnTo>
                  <a:lnTo>
                    <a:pt x="187" y="74"/>
                  </a:lnTo>
                  <a:lnTo>
                    <a:pt x="199" y="74"/>
                  </a:lnTo>
                  <a:lnTo>
                    <a:pt x="239" y="76"/>
                  </a:lnTo>
                  <a:lnTo>
                    <a:pt x="294" y="78"/>
                  </a:lnTo>
                  <a:lnTo>
                    <a:pt x="291" y="133"/>
                  </a:lnTo>
                  <a:lnTo>
                    <a:pt x="289" y="154"/>
                  </a:lnTo>
                  <a:lnTo>
                    <a:pt x="289" y="187"/>
                  </a:lnTo>
                  <a:lnTo>
                    <a:pt x="287" y="211"/>
                  </a:lnTo>
                  <a:lnTo>
                    <a:pt x="287" y="239"/>
                  </a:lnTo>
                  <a:lnTo>
                    <a:pt x="284" y="258"/>
                  </a:lnTo>
                  <a:lnTo>
                    <a:pt x="284" y="294"/>
                  </a:lnTo>
                  <a:lnTo>
                    <a:pt x="284" y="315"/>
                  </a:lnTo>
                  <a:lnTo>
                    <a:pt x="298" y="325"/>
                  </a:lnTo>
                  <a:lnTo>
                    <a:pt x="303" y="329"/>
                  </a:lnTo>
                  <a:lnTo>
                    <a:pt x="305" y="334"/>
                  </a:lnTo>
                  <a:lnTo>
                    <a:pt x="313" y="339"/>
                  </a:lnTo>
                  <a:lnTo>
                    <a:pt x="315" y="341"/>
                  </a:lnTo>
                  <a:lnTo>
                    <a:pt x="317" y="341"/>
                  </a:lnTo>
                  <a:lnTo>
                    <a:pt x="320" y="341"/>
                  </a:lnTo>
                  <a:lnTo>
                    <a:pt x="324" y="336"/>
                  </a:lnTo>
                  <a:lnTo>
                    <a:pt x="324" y="336"/>
                  </a:lnTo>
                  <a:lnTo>
                    <a:pt x="327" y="336"/>
                  </a:lnTo>
                  <a:lnTo>
                    <a:pt x="331" y="336"/>
                  </a:lnTo>
                  <a:lnTo>
                    <a:pt x="331" y="336"/>
                  </a:lnTo>
                  <a:lnTo>
                    <a:pt x="334" y="339"/>
                  </a:lnTo>
                  <a:lnTo>
                    <a:pt x="339" y="341"/>
                  </a:lnTo>
                  <a:lnTo>
                    <a:pt x="341" y="341"/>
                  </a:lnTo>
                  <a:lnTo>
                    <a:pt x="341" y="341"/>
                  </a:lnTo>
                  <a:lnTo>
                    <a:pt x="343" y="341"/>
                  </a:lnTo>
                  <a:lnTo>
                    <a:pt x="343" y="341"/>
                  </a:lnTo>
                  <a:lnTo>
                    <a:pt x="343" y="341"/>
                  </a:lnTo>
                  <a:lnTo>
                    <a:pt x="346" y="334"/>
                  </a:lnTo>
                  <a:lnTo>
                    <a:pt x="350" y="336"/>
                  </a:lnTo>
                  <a:lnTo>
                    <a:pt x="355" y="339"/>
                  </a:lnTo>
                  <a:lnTo>
                    <a:pt x="360" y="346"/>
                  </a:lnTo>
                  <a:lnTo>
                    <a:pt x="360" y="346"/>
                  </a:lnTo>
                  <a:lnTo>
                    <a:pt x="360" y="351"/>
                  </a:lnTo>
                  <a:lnTo>
                    <a:pt x="360" y="353"/>
                  </a:lnTo>
                  <a:lnTo>
                    <a:pt x="362" y="363"/>
                  </a:lnTo>
                  <a:lnTo>
                    <a:pt x="362" y="363"/>
                  </a:lnTo>
                  <a:lnTo>
                    <a:pt x="362" y="363"/>
                  </a:lnTo>
                  <a:lnTo>
                    <a:pt x="365" y="363"/>
                  </a:lnTo>
                  <a:lnTo>
                    <a:pt x="365" y="363"/>
                  </a:lnTo>
                  <a:lnTo>
                    <a:pt x="369" y="365"/>
                  </a:lnTo>
                  <a:lnTo>
                    <a:pt x="372" y="365"/>
                  </a:lnTo>
                  <a:lnTo>
                    <a:pt x="376" y="363"/>
                  </a:lnTo>
                  <a:lnTo>
                    <a:pt x="384" y="365"/>
                  </a:lnTo>
                  <a:lnTo>
                    <a:pt x="386" y="365"/>
                  </a:lnTo>
                  <a:lnTo>
                    <a:pt x="395" y="370"/>
                  </a:lnTo>
                  <a:lnTo>
                    <a:pt x="405" y="372"/>
                  </a:lnTo>
                  <a:lnTo>
                    <a:pt x="412" y="372"/>
                  </a:lnTo>
                  <a:lnTo>
                    <a:pt x="421" y="370"/>
                  </a:lnTo>
                  <a:lnTo>
                    <a:pt x="421" y="370"/>
                  </a:lnTo>
                  <a:lnTo>
                    <a:pt x="424" y="372"/>
                  </a:lnTo>
                  <a:lnTo>
                    <a:pt x="426" y="374"/>
                  </a:lnTo>
                  <a:lnTo>
                    <a:pt x="431" y="381"/>
                  </a:lnTo>
                  <a:lnTo>
                    <a:pt x="433" y="381"/>
                  </a:lnTo>
                  <a:lnTo>
                    <a:pt x="433" y="381"/>
                  </a:lnTo>
                  <a:lnTo>
                    <a:pt x="433" y="381"/>
                  </a:lnTo>
                  <a:lnTo>
                    <a:pt x="438" y="377"/>
                  </a:lnTo>
                  <a:lnTo>
                    <a:pt x="443" y="372"/>
                  </a:lnTo>
                  <a:lnTo>
                    <a:pt x="445" y="372"/>
                  </a:lnTo>
                  <a:lnTo>
                    <a:pt x="450" y="372"/>
                  </a:lnTo>
                  <a:lnTo>
                    <a:pt x="464" y="377"/>
                  </a:lnTo>
                  <a:lnTo>
                    <a:pt x="471" y="386"/>
                  </a:lnTo>
                  <a:lnTo>
                    <a:pt x="473" y="391"/>
                  </a:lnTo>
                  <a:lnTo>
                    <a:pt x="473" y="391"/>
                  </a:lnTo>
                  <a:lnTo>
                    <a:pt x="473" y="391"/>
                  </a:lnTo>
                  <a:lnTo>
                    <a:pt x="478" y="393"/>
                  </a:lnTo>
                  <a:lnTo>
                    <a:pt x="478" y="393"/>
                  </a:lnTo>
                  <a:lnTo>
                    <a:pt x="481" y="393"/>
                  </a:lnTo>
                  <a:lnTo>
                    <a:pt x="483" y="391"/>
                  </a:lnTo>
                  <a:lnTo>
                    <a:pt x="488" y="393"/>
                  </a:lnTo>
                  <a:lnTo>
                    <a:pt x="485" y="400"/>
                  </a:lnTo>
                  <a:lnTo>
                    <a:pt x="483" y="405"/>
                  </a:lnTo>
                  <a:lnTo>
                    <a:pt x="485" y="405"/>
                  </a:lnTo>
                  <a:lnTo>
                    <a:pt x="492" y="410"/>
                  </a:lnTo>
                  <a:lnTo>
                    <a:pt x="495" y="410"/>
                  </a:lnTo>
                  <a:lnTo>
                    <a:pt x="497" y="410"/>
                  </a:lnTo>
                  <a:lnTo>
                    <a:pt x="502" y="405"/>
                  </a:lnTo>
                  <a:lnTo>
                    <a:pt x="509" y="400"/>
                  </a:lnTo>
                  <a:lnTo>
                    <a:pt x="511" y="396"/>
                  </a:lnTo>
                  <a:lnTo>
                    <a:pt x="521" y="403"/>
                  </a:lnTo>
                  <a:lnTo>
                    <a:pt x="525" y="405"/>
                  </a:lnTo>
                  <a:lnTo>
                    <a:pt x="533" y="403"/>
                  </a:lnTo>
                  <a:lnTo>
                    <a:pt x="535" y="412"/>
                  </a:lnTo>
                  <a:lnTo>
                    <a:pt x="535" y="412"/>
                  </a:lnTo>
                  <a:lnTo>
                    <a:pt x="535" y="412"/>
                  </a:lnTo>
                  <a:lnTo>
                    <a:pt x="535" y="412"/>
                  </a:lnTo>
                  <a:lnTo>
                    <a:pt x="535" y="415"/>
                  </a:lnTo>
                  <a:lnTo>
                    <a:pt x="537" y="415"/>
                  </a:lnTo>
                  <a:lnTo>
                    <a:pt x="566" y="426"/>
                  </a:lnTo>
                  <a:lnTo>
                    <a:pt x="568" y="426"/>
                  </a:lnTo>
                  <a:lnTo>
                    <a:pt x="570" y="429"/>
                  </a:lnTo>
                  <a:lnTo>
                    <a:pt x="570" y="426"/>
                  </a:lnTo>
                  <a:lnTo>
                    <a:pt x="573" y="426"/>
                  </a:lnTo>
                  <a:lnTo>
                    <a:pt x="573" y="426"/>
                  </a:lnTo>
                  <a:lnTo>
                    <a:pt x="587" y="400"/>
                  </a:lnTo>
                  <a:lnTo>
                    <a:pt x="589" y="398"/>
                  </a:lnTo>
                  <a:lnTo>
                    <a:pt x="594" y="410"/>
                  </a:lnTo>
                  <a:lnTo>
                    <a:pt x="594" y="412"/>
                  </a:lnTo>
                  <a:lnTo>
                    <a:pt x="596" y="412"/>
                  </a:lnTo>
                  <a:lnTo>
                    <a:pt x="606" y="415"/>
                  </a:lnTo>
                  <a:lnTo>
                    <a:pt x="611" y="415"/>
                  </a:lnTo>
                  <a:lnTo>
                    <a:pt x="611" y="415"/>
                  </a:lnTo>
                  <a:lnTo>
                    <a:pt x="620" y="410"/>
                  </a:lnTo>
                  <a:lnTo>
                    <a:pt x="620" y="412"/>
                  </a:lnTo>
                  <a:lnTo>
                    <a:pt x="620" y="412"/>
                  </a:lnTo>
                  <a:lnTo>
                    <a:pt x="620" y="415"/>
                  </a:lnTo>
                  <a:lnTo>
                    <a:pt x="620" y="415"/>
                  </a:lnTo>
                  <a:lnTo>
                    <a:pt x="632" y="422"/>
                  </a:lnTo>
                  <a:lnTo>
                    <a:pt x="632" y="422"/>
                  </a:lnTo>
                  <a:lnTo>
                    <a:pt x="632" y="422"/>
                  </a:lnTo>
                  <a:lnTo>
                    <a:pt x="637" y="419"/>
                  </a:lnTo>
                  <a:lnTo>
                    <a:pt x="639" y="422"/>
                  </a:lnTo>
                  <a:lnTo>
                    <a:pt x="639" y="422"/>
                  </a:lnTo>
                  <a:lnTo>
                    <a:pt x="639" y="422"/>
                  </a:lnTo>
                  <a:lnTo>
                    <a:pt x="644" y="426"/>
                  </a:lnTo>
                  <a:lnTo>
                    <a:pt x="646" y="429"/>
                  </a:lnTo>
                  <a:lnTo>
                    <a:pt x="660" y="424"/>
                  </a:lnTo>
                  <a:lnTo>
                    <a:pt x="663" y="424"/>
                  </a:lnTo>
                  <a:lnTo>
                    <a:pt x="665" y="424"/>
                  </a:lnTo>
                  <a:lnTo>
                    <a:pt x="665" y="424"/>
                  </a:lnTo>
                  <a:lnTo>
                    <a:pt x="665" y="422"/>
                  </a:lnTo>
                  <a:lnTo>
                    <a:pt x="665" y="422"/>
                  </a:lnTo>
                  <a:lnTo>
                    <a:pt x="665" y="422"/>
                  </a:lnTo>
                  <a:lnTo>
                    <a:pt x="665" y="422"/>
                  </a:lnTo>
                  <a:lnTo>
                    <a:pt x="665" y="419"/>
                  </a:lnTo>
                  <a:lnTo>
                    <a:pt x="665" y="419"/>
                  </a:lnTo>
                  <a:lnTo>
                    <a:pt x="665" y="419"/>
                  </a:lnTo>
                  <a:lnTo>
                    <a:pt x="667" y="417"/>
                  </a:lnTo>
                  <a:lnTo>
                    <a:pt x="667" y="415"/>
                  </a:lnTo>
                  <a:lnTo>
                    <a:pt x="672" y="412"/>
                  </a:lnTo>
                  <a:lnTo>
                    <a:pt x="684" y="412"/>
                  </a:lnTo>
                  <a:lnTo>
                    <a:pt x="686" y="412"/>
                  </a:lnTo>
                  <a:lnTo>
                    <a:pt x="689" y="412"/>
                  </a:lnTo>
                  <a:lnTo>
                    <a:pt x="693" y="412"/>
                  </a:lnTo>
                  <a:lnTo>
                    <a:pt x="698" y="412"/>
                  </a:lnTo>
                  <a:lnTo>
                    <a:pt x="708" y="410"/>
                  </a:lnTo>
                  <a:lnTo>
                    <a:pt x="715" y="405"/>
                  </a:lnTo>
                  <a:lnTo>
                    <a:pt x="722" y="403"/>
                  </a:lnTo>
                  <a:lnTo>
                    <a:pt x="727" y="403"/>
                  </a:lnTo>
                  <a:lnTo>
                    <a:pt x="727" y="403"/>
                  </a:lnTo>
                  <a:lnTo>
                    <a:pt x="729" y="405"/>
                  </a:lnTo>
                  <a:lnTo>
                    <a:pt x="729" y="405"/>
                  </a:lnTo>
                  <a:lnTo>
                    <a:pt x="727" y="407"/>
                  </a:lnTo>
                  <a:lnTo>
                    <a:pt x="727" y="407"/>
                  </a:lnTo>
                  <a:lnTo>
                    <a:pt x="727" y="407"/>
                  </a:lnTo>
                  <a:lnTo>
                    <a:pt x="729" y="407"/>
                  </a:lnTo>
                  <a:lnTo>
                    <a:pt x="729" y="407"/>
                  </a:lnTo>
                  <a:lnTo>
                    <a:pt x="738" y="410"/>
                  </a:lnTo>
                  <a:lnTo>
                    <a:pt x="743" y="410"/>
                  </a:lnTo>
                  <a:lnTo>
                    <a:pt x="748" y="410"/>
                  </a:lnTo>
                  <a:lnTo>
                    <a:pt x="750" y="410"/>
                  </a:lnTo>
                  <a:lnTo>
                    <a:pt x="753" y="410"/>
                  </a:lnTo>
                  <a:lnTo>
                    <a:pt x="753" y="410"/>
                  </a:lnTo>
                  <a:lnTo>
                    <a:pt x="755" y="410"/>
                  </a:lnTo>
                  <a:lnTo>
                    <a:pt x="757" y="407"/>
                  </a:lnTo>
                  <a:lnTo>
                    <a:pt x="757" y="407"/>
                  </a:lnTo>
                  <a:lnTo>
                    <a:pt x="757" y="405"/>
                  </a:lnTo>
                  <a:lnTo>
                    <a:pt x="757" y="405"/>
                  </a:lnTo>
                  <a:lnTo>
                    <a:pt x="757" y="403"/>
                  </a:lnTo>
                  <a:lnTo>
                    <a:pt x="757" y="403"/>
                  </a:lnTo>
                  <a:lnTo>
                    <a:pt x="757" y="403"/>
                  </a:lnTo>
                  <a:lnTo>
                    <a:pt x="757" y="403"/>
                  </a:lnTo>
                  <a:lnTo>
                    <a:pt x="757" y="403"/>
                  </a:lnTo>
                  <a:lnTo>
                    <a:pt x="757" y="403"/>
                  </a:lnTo>
                  <a:lnTo>
                    <a:pt x="757" y="400"/>
                  </a:lnTo>
                  <a:lnTo>
                    <a:pt x="760" y="398"/>
                  </a:lnTo>
                  <a:lnTo>
                    <a:pt x="760" y="398"/>
                  </a:lnTo>
                  <a:lnTo>
                    <a:pt x="760" y="398"/>
                  </a:lnTo>
                  <a:lnTo>
                    <a:pt x="760" y="398"/>
                  </a:lnTo>
                  <a:lnTo>
                    <a:pt x="762" y="398"/>
                  </a:lnTo>
                  <a:lnTo>
                    <a:pt x="767" y="400"/>
                  </a:lnTo>
                  <a:lnTo>
                    <a:pt x="779" y="410"/>
                  </a:lnTo>
                  <a:lnTo>
                    <a:pt x="798" y="424"/>
                  </a:lnTo>
                  <a:lnTo>
                    <a:pt x="809" y="429"/>
                  </a:lnTo>
                  <a:lnTo>
                    <a:pt x="835" y="436"/>
                  </a:lnTo>
                  <a:lnTo>
                    <a:pt x="835" y="400"/>
                  </a:lnTo>
                  <a:lnTo>
                    <a:pt x="835" y="370"/>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6" name="Ohio"/>
            <p:cNvSpPr>
              <a:spLocks/>
            </p:cNvSpPr>
            <p:nvPr/>
          </p:nvSpPr>
          <p:spPr bwMode="auto">
            <a:xfrm>
              <a:off x="6427539" y="2502000"/>
              <a:ext cx="641350" cy="731838"/>
            </a:xfrm>
            <a:custGeom>
              <a:avLst/>
              <a:gdLst>
                <a:gd name="T0" fmla="*/ 35 w 404"/>
                <a:gd name="T1" fmla="*/ 83 h 461"/>
                <a:gd name="T2" fmla="*/ 2 w 404"/>
                <a:gd name="T3" fmla="*/ 120 h 461"/>
                <a:gd name="T4" fmla="*/ 9 w 404"/>
                <a:gd name="T5" fmla="*/ 172 h 461"/>
                <a:gd name="T6" fmla="*/ 16 w 404"/>
                <a:gd name="T7" fmla="*/ 225 h 461"/>
                <a:gd name="T8" fmla="*/ 23 w 404"/>
                <a:gd name="T9" fmla="*/ 293 h 461"/>
                <a:gd name="T10" fmla="*/ 28 w 404"/>
                <a:gd name="T11" fmla="*/ 348 h 461"/>
                <a:gd name="T12" fmla="*/ 35 w 404"/>
                <a:gd name="T13" fmla="*/ 404 h 461"/>
                <a:gd name="T14" fmla="*/ 82 w 404"/>
                <a:gd name="T15" fmla="*/ 409 h 461"/>
                <a:gd name="T16" fmla="*/ 111 w 404"/>
                <a:gd name="T17" fmla="*/ 435 h 461"/>
                <a:gd name="T18" fmla="*/ 130 w 404"/>
                <a:gd name="T19" fmla="*/ 435 h 461"/>
                <a:gd name="T20" fmla="*/ 146 w 404"/>
                <a:gd name="T21" fmla="*/ 447 h 461"/>
                <a:gd name="T22" fmla="*/ 153 w 404"/>
                <a:gd name="T23" fmla="*/ 442 h 461"/>
                <a:gd name="T24" fmla="*/ 163 w 404"/>
                <a:gd name="T25" fmla="*/ 438 h 461"/>
                <a:gd name="T26" fmla="*/ 168 w 404"/>
                <a:gd name="T27" fmla="*/ 440 h 461"/>
                <a:gd name="T28" fmla="*/ 182 w 404"/>
                <a:gd name="T29" fmla="*/ 442 h 461"/>
                <a:gd name="T30" fmla="*/ 210 w 404"/>
                <a:gd name="T31" fmla="*/ 428 h 461"/>
                <a:gd name="T32" fmla="*/ 220 w 404"/>
                <a:gd name="T33" fmla="*/ 423 h 461"/>
                <a:gd name="T34" fmla="*/ 222 w 404"/>
                <a:gd name="T35" fmla="*/ 423 h 461"/>
                <a:gd name="T36" fmla="*/ 222 w 404"/>
                <a:gd name="T37" fmla="*/ 426 h 461"/>
                <a:gd name="T38" fmla="*/ 222 w 404"/>
                <a:gd name="T39" fmla="*/ 426 h 461"/>
                <a:gd name="T40" fmla="*/ 222 w 404"/>
                <a:gd name="T41" fmla="*/ 428 h 461"/>
                <a:gd name="T42" fmla="*/ 227 w 404"/>
                <a:gd name="T43" fmla="*/ 440 h 461"/>
                <a:gd name="T44" fmla="*/ 229 w 404"/>
                <a:gd name="T45" fmla="*/ 442 h 461"/>
                <a:gd name="T46" fmla="*/ 231 w 404"/>
                <a:gd name="T47" fmla="*/ 445 h 461"/>
                <a:gd name="T48" fmla="*/ 262 w 404"/>
                <a:gd name="T49" fmla="*/ 461 h 461"/>
                <a:gd name="T50" fmla="*/ 279 w 404"/>
                <a:gd name="T51" fmla="*/ 454 h 461"/>
                <a:gd name="T52" fmla="*/ 279 w 404"/>
                <a:gd name="T53" fmla="*/ 452 h 461"/>
                <a:gd name="T54" fmla="*/ 281 w 404"/>
                <a:gd name="T55" fmla="*/ 438 h 461"/>
                <a:gd name="T56" fmla="*/ 288 w 404"/>
                <a:gd name="T57" fmla="*/ 433 h 461"/>
                <a:gd name="T58" fmla="*/ 291 w 404"/>
                <a:gd name="T59" fmla="*/ 433 h 461"/>
                <a:gd name="T60" fmla="*/ 291 w 404"/>
                <a:gd name="T61" fmla="*/ 430 h 461"/>
                <a:gd name="T62" fmla="*/ 291 w 404"/>
                <a:gd name="T63" fmla="*/ 430 h 461"/>
                <a:gd name="T64" fmla="*/ 291 w 404"/>
                <a:gd name="T65" fmla="*/ 388 h 461"/>
                <a:gd name="T66" fmla="*/ 298 w 404"/>
                <a:gd name="T67" fmla="*/ 378 h 461"/>
                <a:gd name="T68" fmla="*/ 307 w 404"/>
                <a:gd name="T69" fmla="*/ 386 h 461"/>
                <a:gd name="T70" fmla="*/ 310 w 404"/>
                <a:gd name="T71" fmla="*/ 395 h 461"/>
                <a:gd name="T72" fmla="*/ 324 w 404"/>
                <a:gd name="T73" fmla="*/ 386 h 461"/>
                <a:gd name="T74" fmla="*/ 319 w 404"/>
                <a:gd name="T75" fmla="*/ 374 h 461"/>
                <a:gd name="T76" fmla="*/ 314 w 404"/>
                <a:gd name="T77" fmla="*/ 371 h 461"/>
                <a:gd name="T78" fmla="*/ 319 w 404"/>
                <a:gd name="T79" fmla="*/ 357 h 461"/>
                <a:gd name="T80" fmla="*/ 336 w 404"/>
                <a:gd name="T81" fmla="*/ 333 h 461"/>
                <a:gd name="T82" fmla="*/ 343 w 404"/>
                <a:gd name="T83" fmla="*/ 324 h 461"/>
                <a:gd name="T84" fmla="*/ 347 w 404"/>
                <a:gd name="T85" fmla="*/ 326 h 461"/>
                <a:gd name="T86" fmla="*/ 378 w 404"/>
                <a:gd name="T87" fmla="*/ 303 h 461"/>
                <a:gd name="T88" fmla="*/ 392 w 404"/>
                <a:gd name="T89" fmla="*/ 260 h 461"/>
                <a:gd name="T90" fmla="*/ 397 w 404"/>
                <a:gd name="T91" fmla="*/ 217 h 461"/>
                <a:gd name="T92" fmla="*/ 404 w 404"/>
                <a:gd name="T93" fmla="*/ 161 h 461"/>
                <a:gd name="T94" fmla="*/ 395 w 404"/>
                <a:gd name="T95" fmla="*/ 101 h 461"/>
                <a:gd name="T96" fmla="*/ 388 w 404"/>
                <a:gd name="T97" fmla="*/ 57 h 461"/>
                <a:gd name="T98" fmla="*/ 338 w 404"/>
                <a:gd name="T99" fmla="*/ 21 h 461"/>
                <a:gd name="T100" fmla="*/ 307 w 404"/>
                <a:gd name="T101" fmla="*/ 40 h 461"/>
                <a:gd name="T102" fmla="*/ 298 w 404"/>
                <a:gd name="T103" fmla="*/ 54 h 461"/>
                <a:gd name="T104" fmla="*/ 286 w 404"/>
                <a:gd name="T105" fmla="*/ 68 h 461"/>
                <a:gd name="T106" fmla="*/ 276 w 404"/>
                <a:gd name="T107" fmla="*/ 75 h 461"/>
                <a:gd name="T108" fmla="*/ 257 w 404"/>
                <a:gd name="T109" fmla="*/ 78 h 461"/>
                <a:gd name="T110" fmla="*/ 224 w 404"/>
                <a:gd name="T111" fmla="*/ 90 h 461"/>
                <a:gd name="T112" fmla="*/ 213 w 404"/>
                <a:gd name="T113" fmla="*/ 99 h 461"/>
                <a:gd name="T114" fmla="*/ 205 w 404"/>
                <a:gd name="T115" fmla="*/ 97 h 461"/>
                <a:gd name="T116" fmla="*/ 189 w 404"/>
                <a:gd name="T117" fmla="*/ 85 h 461"/>
                <a:gd name="T118" fmla="*/ 156 w 404"/>
                <a:gd name="T119" fmla="*/ 80 h 461"/>
                <a:gd name="T120" fmla="*/ 92 w 404"/>
                <a:gd name="T121" fmla="*/ 7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4" h="461">
                  <a:moveTo>
                    <a:pt x="82" y="73"/>
                  </a:moveTo>
                  <a:lnTo>
                    <a:pt x="37" y="80"/>
                  </a:lnTo>
                  <a:lnTo>
                    <a:pt x="35" y="83"/>
                  </a:lnTo>
                  <a:lnTo>
                    <a:pt x="0" y="87"/>
                  </a:lnTo>
                  <a:lnTo>
                    <a:pt x="2" y="109"/>
                  </a:lnTo>
                  <a:lnTo>
                    <a:pt x="2" y="120"/>
                  </a:lnTo>
                  <a:lnTo>
                    <a:pt x="4" y="139"/>
                  </a:lnTo>
                  <a:lnTo>
                    <a:pt x="4" y="142"/>
                  </a:lnTo>
                  <a:lnTo>
                    <a:pt x="9" y="172"/>
                  </a:lnTo>
                  <a:lnTo>
                    <a:pt x="9" y="182"/>
                  </a:lnTo>
                  <a:lnTo>
                    <a:pt x="14" y="206"/>
                  </a:lnTo>
                  <a:lnTo>
                    <a:pt x="16" y="225"/>
                  </a:lnTo>
                  <a:lnTo>
                    <a:pt x="19" y="251"/>
                  </a:lnTo>
                  <a:lnTo>
                    <a:pt x="19" y="258"/>
                  </a:lnTo>
                  <a:lnTo>
                    <a:pt x="23" y="293"/>
                  </a:lnTo>
                  <a:lnTo>
                    <a:pt x="23" y="305"/>
                  </a:lnTo>
                  <a:lnTo>
                    <a:pt x="26" y="329"/>
                  </a:lnTo>
                  <a:lnTo>
                    <a:pt x="28" y="348"/>
                  </a:lnTo>
                  <a:lnTo>
                    <a:pt x="28" y="352"/>
                  </a:lnTo>
                  <a:lnTo>
                    <a:pt x="33" y="378"/>
                  </a:lnTo>
                  <a:lnTo>
                    <a:pt x="35" y="404"/>
                  </a:lnTo>
                  <a:lnTo>
                    <a:pt x="54" y="404"/>
                  </a:lnTo>
                  <a:lnTo>
                    <a:pt x="63" y="402"/>
                  </a:lnTo>
                  <a:lnTo>
                    <a:pt x="82" y="409"/>
                  </a:lnTo>
                  <a:lnTo>
                    <a:pt x="92" y="426"/>
                  </a:lnTo>
                  <a:lnTo>
                    <a:pt x="94" y="430"/>
                  </a:lnTo>
                  <a:lnTo>
                    <a:pt x="111" y="435"/>
                  </a:lnTo>
                  <a:lnTo>
                    <a:pt x="125" y="435"/>
                  </a:lnTo>
                  <a:lnTo>
                    <a:pt x="130" y="435"/>
                  </a:lnTo>
                  <a:lnTo>
                    <a:pt x="130" y="435"/>
                  </a:lnTo>
                  <a:lnTo>
                    <a:pt x="130" y="435"/>
                  </a:lnTo>
                  <a:lnTo>
                    <a:pt x="139" y="445"/>
                  </a:lnTo>
                  <a:lnTo>
                    <a:pt x="146" y="447"/>
                  </a:lnTo>
                  <a:lnTo>
                    <a:pt x="151" y="447"/>
                  </a:lnTo>
                  <a:lnTo>
                    <a:pt x="151" y="442"/>
                  </a:lnTo>
                  <a:lnTo>
                    <a:pt x="153" y="442"/>
                  </a:lnTo>
                  <a:lnTo>
                    <a:pt x="153" y="442"/>
                  </a:lnTo>
                  <a:lnTo>
                    <a:pt x="160" y="438"/>
                  </a:lnTo>
                  <a:lnTo>
                    <a:pt x="163" y="438"/>
                  </a:lnTo>
                  <a:lnTo>
                    <a:pt x="163" y="438"/>
                  </a:lnTo>
                  <a:lnTo>
                    <a:pt x="163" y="438"/>
                  </a:lnTo>
                  <a:lnTo>
                    <a:pt x="168" y="440"/>
                  </a:lnTo>
                  <a:lnTo>
                    <a:pt x="177" y="442"/>
                  </a:lnTo>
                  <a:lnTo>
                    <a:pt x="177" y="442"/>
                  </a:lnTo>
                  <a:lnTo>
                    <a:pt x="182" y="442"/>
                  </a:lnTo>
                  <a:lnTo>
                    <a:pt x="186" y="447"/>
                  </a:lnTo>
                  <a:lnTo>
                    <a:pt x="208" y="428"/>
                  </a:lnTo>
                  <a:lnTo>
                    <a:pt x="210" y="428"/>
                  </a:lnTo>
                  <a:lnTo>
                    <a:pt x="217" y="423"/>
                  </a:lnTo>
                  <a:lnTo>
                    <a:pt x="220" y="423"/>
                  </a:lnTo>
                  <a:lnTo>
                    <a:pt x="220" y="423"/>
                  </a:lnTo>
                  <a:lnTo>
                    <a:pt x="220" y="423"/>
                  </a:lnTo>
                  <a:lnTo>
                    <a:pt x="222" y="423"/>
                  </a:lnTo>
                  <a:lnTo>
                    <a:pt x="222" y="423"/>
                  </a:lnTo>
                  <a:lnTo>
                    <a:pt x="222" y="423"/>
                  </a:lnTo>
                  <a:lnTo>
                    <a:pt x="222" y="426"/>
                  </a:lnTo>
                  <a:lnTo>
                    <a:pt x="222" y="426"/>
                  </a:lnTo>
                  <a:lnTo>
                    <a:pt x="222" y="426"/>
                  </a:lnTo>
                  <a:lnTo>
                    <a:pt x="222" y="426"/>
                  </a:lnTo>
                  <a:lnTo>
                    <a:pt x="222" y="426"/>
                  </a:lnTo>
                  <a:lnTo>
                    <a:pt x="222" y="428"/>
                  </a:lnTo>
                  <a:lnTo>
                    <a:pt x="222" y="428"/>
                  </a:lnTo>
                  <a:lnTo>
                    <a:pt x="222" y="428"/>
                  </a:lnTo>
                  <a:lnTo>
                    <a:pt x="222" y="428"/>
                  </a:lnTo>
                  <a:lnTo>
                    <a:pt x="224" y="433"/>
                  </a:lnTo>
                  <a:lnTo>
                    <a:pt x="227" y="440"/>
                  </a:lnTo>
                  <a:lnTo>
                    <a:pt x="227" y="440"/>
                  </a:lnTo>
                  <a:lnTo>
                    <a:pt x="227" y="442"/>
                  </a:lnTo>
                  <a:lnTo>
                    <a:pt x="229" y="442"/>
                  </a:lnTo>
                  <a:lnTo>
                    <a:pt x="229" y="442"/>
                  </a:lnTo>
                  <a:lnTo>
                    <a:pt x="229" y="445"/>
                  </a:lnTo>
                  <a:lnTo>
                    <a:pt x="231" y="445"/>
                  </a:lnTo>
                  <a:lnTo>
                    <a:pt x="246" y="452"/>
                  </a:lnTo>
                  <a:lnTo>
                    <a:pt x="255" y="461"/>
                  </a:lnTo>
                  <a:lnTo>
                    <a:pt x="262" y="461"/>
                  </a:lnTo>
                  <a:lnTo>
                    <a:pt x="276" y="454"/>
                  </a:lnTo>
                  <a:lnTo>
                    <a:pt x="279" y="454"/>
                  </a:lnTo>
                  <a:lnTo>
                    <a:pt x="279" y="454"/>
                  </a:lnTo>
                  <a:lnTo>
                    <a:pt x="279" y="452"/>
                  </a:lnTo>
                  <a:lnTo>
                    <a:pt x="279" y="452"/>
                  </a:lnTo>
                  <a:lnTo>
                    <a:pt x="279" y="452"/>
                  </a:lnTo>
                  <a:lnTo>
                    <a:pt x="279" y="442"/>
                  </a:lnTo>
                  <a:lnTo>
                    <a:pt x="279" y="442"/>
                  </a:lnTo>
                  <a:lnTo>
                    <a:pt x="281" y="438"/>
                  </a:lnTo>
                  <a:lnTo>
                    <a:pt x="286" y="435"/>
                  </a:lnTo>
                  <a:lnTo>
                    <a:pt x="288" y="435"/>
                  </a:lnTo>
                  <a:lnTo>
                    <a:pt x="288" y="433"/>
                  </a:lnTo>
                  <a:lnTo>
                    <a:pt x="288" y="433"/>
                  </a:lnTo>
                  <a:lnTo>
                    <a:pt x="288" y="433"/>
                  </a:lnTo>
                  <a:lnTo>
                    <a:pt x="291" y="433"/>
                  </a:lnTo>
                  <a:lnTo>
                    <a:pt x="291" y="433"/>
                  </a:lnTo>
                  <a:lnTo>
                    <a:pt x="291" y="433"/>
                  </a:lnTo>
                  <a:lnTo>
                    <a:pt x="291" y="430"/>
                  </a:lnTo>
                  <a:lnTo>
                    <a:pt x="291" y="430"/>
                  </a:lnTo>
                  <a:lnTo>
                    <a:pt x="291" y="430"/>
                  </a:lnTo>
                  <a:lnTo>
                    <a:pt x="291" y="430"/>
                  </a:lnTo>
                  <a:lnTo>
                    <a:pt x="288" y="419"/>
                  </a:lnTo>
                  <a:lnTo>
                    <a:pt x="288" y="400"/>
                  </a:lnTo>
                  <a:lnTo>
                    <a:pt x="291" y="388"/>
                  </a:lnTo>
                  <a:lnTo>
                    <a:pt x="291" y="386"/>
                  </a:lnTo>
                  <a:lnTo>
                    <a:pt x="295" y="378"/>
                  </a:lnTo>
                  <a:lnTo>
                    <a:pt x="298" y="378"/>
                  </a:lnTo>
                  <a:lnTo>
                    <a:pt x="298" y="378"/>
                  </a:lnTo>
                  <a:lnTo>
                    <a:pt x="305" y="383"/>
                  </a:lnTo>
                  <a:lnTo>
                    <a:pt x="307" y="386"/>
                  </a:lnTo>
                  <a:lnTo>
                    <a:pt x="310" y="388"/>
                  </a:lnTo>
                  <a:lnTo>
                    <a:pt x="310" y="388"/>
                  </a:lnTo>
                  <a:lnTo>
                    <a:pt x="310" y="395"/>
                  </a:lnTo>
                  <a:lnTo>
                    <a:pt x="314" y="395"/>
                  </a:lnTo>
                  <a:lnTo>
                    <a:pt x="324" y="388"/>
                  </a:lnTo>
                  <a:lnTo>
                    <a:pt x="324" y="386"/>
                  </a:lnTo>
                  <a:lnTo>
                    <a:pt x="321" y="376"/>
                  </a:lnTo>
                  <a:lnTo>
                    <a:pt x="319" y="376"/>
                  </a:lnTo>
                  <a:lnTo>
                    <a:pt x="319" y="374"/>
                  </a:lnTo>
                  <a:lnTo>
                    <a:pt x="317" y="374"/>
                  </a:lnTo>
                  <a:lnTo>
                    <a:pt x="317" y="371"/>
                  </a:lnTo>
                  <a:lnTo>
                    <a:pt x="314" y="371"/>
                  </a:lnTo>
                  <a:lnTo>
                    <a:pt x="314" y="369"/>
                  </a:lnTo>
                  <a:lnTo>
                    <a:pt x="321" y="367"/>
                  </a:lnTo>
                  <a:lnTo>
                    <a:pt x="319" y="357"/>
                  </a:lnTo>
                  <a:lnTo>
                    <a:pt x="321" y="352"/>
                  </a:lnTo>
                  <a:lnTo>
                    <a:pt x="324" y="348"/>
                  </a:lnTo>
                  <a:lnTo>
                    <a:pt x="336" y="333"/>
                  </a:lnTo>
                  <a:lnTo>
                    <a:pt x="340" y="324"/>
                  </a:lnTo>
                  <a:lnTo>
                    <a:pt x="343" y="324"/>
                  </a:lnTo>
                  <a:lnTo>
                    <a:pt x="343" y="324"/>
                  </a:lnTo>
                  <a:lnTo>
                    <a:pt x="345" y="324"/>
                  </a:lnTo>
                  <a:lnTo>
                    <a:pt x="347" y="326"/>
                  </a:lnTo>
                  <a:lnTo>
                    <a:pt x="347" y="326"/>
                  </a:lnTo>
                  <a:lnTo>
                    <a:pt x="352" y="331"/>
                  </a:lnTo>
                  <a:lnTo>
                    <a:pt x="371" y="315"/>
                  </a:lnTo>
                  <a:lnTo>
                    <a:pt x="378" y="303"/>
                  </a:lnTo>
                  <a:lnTo>
                    <a:pt x="385" y="293"/>
                  </a:lnTo>
                  <a:lnTo>
                    <a:pt x="395" y="277"/>
                  </a:lnTo>
                  <a:lnTo>
                    <a:pt x="392" y="260"/>
                  </a:lnTo>
                  <a:lnTo>
                    <a:pt x="397" y="239"/>
                  </a:lnTo>
                  <a:lnTo>
                    <a:pt x="397" y="222"/>
                  </a:lnTo>
                  <a:lnTo>
                    <a:pt x="397" y="217"/>
                  </a:lnTo>
                  <a:lnTo>
                    <a:pt x="399" y="191"/>
                  </a:lnTo>
                  <a:lnTo>
                    <a:pt x="392" y="170"/>
                  </a:lnTo>
                  <a:lnTo>
                    <a:pt x="404" y="161"/>
                  </a:lnTo>
                  <a:lnTo>
                    <a:pt x="399" y="135"/>
                  </a:lnTo>
                  <a:lnTo>
                    <a:pt x="399" y="130"/>
                  </a:lnTo>
                  <a:lnTo>
                    <a:pt x="395" y="101"/>
                  </a:lnTo>
                  <a:lnTo>
                    <a:pt x="395" y="101"/>
                  </a:lnTo>
                  <a:lnTo>
                    <a:pt x="388" y="59"/>
                  </a:lnTo>
                  <a:lnTo>
                    <a:pt x="388" y="57"/>
                  </a:lnTo>
                  <a:lnTo>
                    <a:pt x="380" y="14"/>
                  </a:lnTo>
                  <a:lnTo>
                    <a:pt x="378" y="0"/>
                  </a:lnTo>
                  <a:lnTo>
                    <a:pt x="338" y="21"/>
                  </a:lnTo>
                  <a:lnTo>
                    <a:pt x="333" y="23"/>
                  </a:lnTo>
                  <a:lnTo>
                    <a:pt x="314" y="35"/>
                  </a:lnTo>
                  <a:lnTo>
                    <a:pt x="307" y="40"/>
                  </a:lnTo>
                  <a:lnTo>
                    <a:pt x="305" y="45"/>
                  </a:lnTo>
                  <a:lnTo>
                    <a:pt x="300" y="49"/>
                  </a:lnTo>
                  <a:lnTo>
                    <a:pt x="298" y="54"/>
                  </a:lnTo>
                  <a:lnTo>
                    <a:pt x="298" y="57"/>
                  </a:lnTo>
                  <a:lnTo>
                    <a:pt x="288" y="64"/>
                  </a:lnTo>
                  <a:lnTo>
                    <a:pt x="286" y="68"/>
                  </a:lnTo>
                  <a:lnTo>
                    <a:pt x="281" y="73"/>
                  </a:lnTo>
                  <a:lnTo>
                    <a:pt x="279" y="75"/>
                  </a:lnTo>
                  <a:lnTo>
                    <a:pt x="276" y="75"/>
                  </a:lnTo>
                  <a:lnTo>
                    <a:pt x="265" y="78"/>
                  </a:lnTo>
                  <a:lnTo>
                    <a:pt x="260" y="78"/>
                  </a:lnTo>
                  <a:lnTo>
                    <a:pt x="257" y="78"/>
                  </a:lnTo>
                  <a:lnTo>
                    <a:pt x="257" y="78"/>
                  </a:lnTo>
                  <a:lnTo>
                    <a:pt x="257" y="75"/>
                  </a:lnTo>
                  <a:lnTo>
                    <a:pt x="224" y="90"/>
                  </a:lnTo>
                  <a:lnTo>
                    <a:pt x="217" y="97"/>
                  </a:lnTo>
                  <a:lnTo>
                    <a:pt x="215" y="97"/>
                  </a:lnTo>
                  <a:lnTo>
                    <a:pt x="213" y="99"/>
                  </a:lnTo>
                  <a:lnTo>
                    <a:pt x="213" y="99"/>
                  </a:lnTo>
                  <a:lnTo>
                    <a:pt x="210" y="99"/>
                  </a:lnTo>
                  <a:lnTo>
                    <a:pt x="205" y="97"/>
                  </a:lnTo>
                  <a:lnTo>
                    <a:pt x="201" y="94"/>
                  </a:lnTo>
                  <a:lnTo>
                    <a:pt x="191" y="87"/>
                  </a:lnTo>
                  <a:lnTo>
                    <a:pt x="189" y="85"/>
                  </a:lnTo>
                  <a:lnTo>
                    <a:pt x="179" y="80"/>
                  </a:lnTo>
                  <a:lnTo>
                    <a:pt x="177" y="80"/>
                  </a:lnTo>
                  <a:lnTo>
                    <a:pt x="156" y="80"/>
                  </a:lnTo>
                  <a:lnTo>
                    <a:pt x="146" y="78"/>
                  </a:lnTo>
                  <a:lnTo>
                    <a:pt x="120" y="68"/>
                  </a:lnTo>
                  <a:lnTo>
                    <a:pt x="92" y="73"/>
                  </a:lnTo>
                  <a:lnTo>
                    <a:pt x="82" y="73"/>
                  </a:lnTo>
                  <a:close/>
                </a:path>
              </a:pathLst>
            </a:custGeom>
            <a:pattFill prst="lgCheck">
              <a:fgClr>
                <a:schemeClr val="accent5">
                  <a:lumMod val="75000"/>
                </a:schemeClr>
              </a:fgClr>
              <a:bgClr>
                <a:schemeClr val="bg1"/>
              </a:bgClr>
            </a:patt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9" name="Oahu"/>
            <p:cNvSpPr>
              <a:spLocks/>
            </p:cNvSpPr>
            <p:nvPr/>
          </p:nvSpPr>
          <p:spPr bwMode="auto">
            <a:xfrm>
              <a:off x="3238252" y="5545237"/>
              <a:ext cx="115888" cy="85725"/>
            </a:xfrm>
            <a:custGeom>
              <a:avLst/>
              <a:gdLst>
                <a:gd name="T0" fmla="*/ 66 w 73"/>
                <a:gd name="T1" fmla="*/ 38 h 54"/>
                <a:gd name="T2" fmla="*/ 61 w 73"/>
                <a:gd name="T3" fmla="*/ 36 h 54"/>
                <a:gd name="T4" fmla="*/ 61 w 73"/>
                <a:gd name="T5" fmla="*/ 31 h 54"/>
                <a:gd name="T6" fmla="*/ 59 w 73"/>
                <a:gd name="T7" fmla="*/ 31 h 54"/>
                <a:gd name="T8" fmla="*/ 57 w 73"/>
                <a:gd name="T9" fmla="*/ 36 h 54"/>
                <a:gd name="T10" fmla="*/ 50 w 73"/>
                <a:gd name="T11" fmla="*/ 31 h 54"/>
                <a:gd name="T12" fmla="*/ 47 w 73"/>
                <a:gd name="T13" fmla="*/ 26 h 54"/>
                <a:gd name="T14" fmla="*/ 50 w 73"/>
                <a:gd name="T15" fmla="*/ 21 h 54"/>
                <a:gd name="T16" fmla="*/ 47 w 73"/>
                <a:gd name="T17" fmla="*/ 19 h 54"/>
                <a:gd name="T18" fmla="*/ 47 w 73"/>
                <a:gd name="T19" fmla="*/ 19 h 54"/>
                <a:gd name="T20" fmla="*/ 38 w 73"/>
                <a:gd name="T21" fmla="*/ 2 h 54"/>
                <a:gd name="T22" fmla="*/ 33 w 73"/>
                <a:gd name="T23" fmla="*/ 0 h 54"/>
                <a:gd name="T24" fmla="*/ 26 w 73"/>
                <a:gd name="T25" fmla="*/ 5 h 54"/>
                <a:gd name="T26" fmla="*/ 19 w 73"/>
                <a:gd name="T27" fmla="*/ 17 h 54"/>
                <a:gd name="T28" fmla="*/ 0 w 73"/>
                <a:gd name="T29" fmla="*/ 21 h 54"/>
                <a:gd name="T30" fmla="*/ 5 w 73"/>
                <a:gd name="T31" fmla="*/ 24 h 54"/>
                <a:gd name="T32" fmla="*/ 5 w 73"/>
                <a:gd name="T33" fmla="*/ 28 h 54"/>
                <a:gd name="T34" fmla="*/ 12 w 73"/>
                <a:gd name="T35" fmla="*/ 36 h 54"/>
                <a:gd name="T36" fmla="*/ 12 w 73"/>
                <a:gd name="T37" fmla="*/ 40 h 54"/>
                <a:gd name="T38" fmla="*/ 19 w 73"/>
                <a:gd name="T39" fmla="*/ 43 h 54"/>
                <a:gd name="T40" fmla="*/ 21 w 73"/>
                <a:gd name="T41" fmla="*/ 52 h 54"/>
                <a:gd name="T42" fmla="*/ 28 w 73"/>
                <a:gd name="T43" fmla="*/ 50 h 54"/>
                <a:gd name="T44" fmla="*/ 47 w 73"/>
                <a:gd name="T45" fmla="*/ 50 h 54"/>
                <a:gd name="T46" fmla="*/ 54 w 73"/>
                <a:gd name="T47" fmla="*/ 54 h 54"/>
                <a:gd name="T48" fmla="*/ 66 w 73"/>
                <a:gd name="T49" fmla="*/ 50 h 54"/>
                <a:gd name="T50" fmla="*/ 66 w 73"/>
                <a:gd name="T51" fmla="*/ 52 h 54"/>
                <a:gd name="T52" fmla="*/ 73 w 73"/>
                <a:gd name="T53" fmla="*/ 47 h 54"/>
                <a:gd name="T54" fmla="*/ 69 w 73"/>
                <a:gd name="T55" fmla="*/ 45 h 54"/>
                <a:gd name="T56" fmla="*/ 66 w 73"/>
                <a:gd name="T57"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3" h="54">
                  <a:moveTo>
                    <a:pt x="66" y="38"/>
                  </a:moveTo>
                  <a:lnTo>
                    <a:pt x="61" y="36"/>
                  </a:lnTo>
                  <a:lnTo>
                    <a:pt x="61" y="31"/>
                  </a:lnTo>
                  <a:lnTo>
                    <a:pt x="59" y="31"/>
                  </a:lnTo>
                  <a:lnTo>
                    <a:pt x="57" y="36"/>
                  </a:lnTo>
                  <a:lnTo>
                    <a:pt x="50" y="31"/>
                  </a:lnTo>
                  <a:lnTo>
                    <a:pt x="47" y="26"/>
                  </a:lnTo>
                  <a:lnTo>
                    <a:pt x="50" y="21"/>
                  </a:lnTo>
                  <a:lnTo>
                    <a:pt x="47" y="19"/>
                  </a:lnTo>
                  <a:lnTo>
                    <a:pt x="47" y="19"/>
                  </a:lnTo>
                  <a:lnTo>
                    <a:pt x="38" y="2"/>
                  </a:lnTo>
                  <a:lnTo>
                    <a:pt x="33" y="0"/>
                  </a:lnTo>
                  <a:lnTo>
                    <a:pt x="26" y="5"/>
                  </a:lnTo>
                  <a:lnTo>
                    <a:pt x="19" y="17"/>
                  </a:lnTo>
                  <a:lnTo>
                    <a:pt x="0" y="21"/>
                  </a:lnTo>
                  <a:lnTo>
                    <a:pt x="5" y="24"/>
                  </a:lnTo>
                  <a:lnTo>
                    <a:pt x="5" y="28"/>
                  </a:lnTo>
                  <a:lnTo>
                    <a:pt x="12" y="36"/>
                  </a:lnTo>
                  <a:lnTo>
                    <a:pt x="12" y="40"/>
                  </a:lnTo>
                  <a:lnTo>
                    <a:pt x="19" y="43"/>
                  </a:lnTo>
                  <a:lnTo>
                    <a:pt x="21" y="52"/>
                  </a:lnTo>
                  <a:lnTo>
                    <a:pt x="28" y="50"/>
                  </a:lnTo>
                  <a:lnTo>
                    <a:pt x="47" y="50"/>
                  </a:lnTo>
                  <a:lnTo>
                    <a:pt x="54" y="54"/>
                  </a:lnTo>
                  <a:lnTo>
                    <a:pt x="66" y="50"/>
                  </a:lnTo>
                  <a:lnTo>
                    <a:pt x="66" y="52"/>
                  </a:lnTo>
                  <a:lnTo>
                    <a:pt x="73" y="47"/>
                  </a:lnTo>
                  <a:lnTo>
                    <a:pt x="69" y="45"/>
                  </a:lnTo>
                  <a:lnTo>
                    <a:pt x="66" y="38"/>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4" name="North Dakota"/>
            <p:cNvSpPr>
              <a:spLocks/>
            </p:cNvSpPr>
            <p:nvPr/>
          </p:nvSpPr>
          <p:spPr bwMode="auto">
            <a:xfrm>
              <a:off x="3730377" y="1276450"/>
              <a:ext cx="1009650" cy="635000"/>
            </a:xfrm>
            <a:custGeom>
              <a:avLst/>
              <a:gdLst>
                <a:gd name="T0" fmla="*/ 21 w 636"/>
                <a:gd name="T1" fmla="*/ 121 h 400"/>
                <a:gd name="T2" fmla="*/ 14 w 636"/>
                <a:gd name="T3" fmla="*/ 201 h 400"/>
                <a:gd name="T4" fmla="*/ 7 w 636"/>
                <a:gd name="T5" fmla="*/ 298 h 400"/>
                <a:gd name="T6" fmla="*/ 0 w 636"/>
                <a:gd name="T7" fmla="*/ 369 h 400"/>
                <a:gd name="T8" fmla="*/ 95 w 636"/>
                <a:gd name="T9" fmla="*/ 376 h 400"/>
                <a:gd name="T10" fmla="*/ 175 w 636"/>
                <a:gd name="T11" fmla="*/ 383 h 400"/>
                <a:gd name="T12" fmla="*/ 187 w 636"/>
                <a:gd name="T13" fmla="*/ 383 h 400"/>
                <a:gd name="T14" fmla="*/ 210 w 636"/>
                <a:gd name="T15" fmla="*/ 386 h 400"/>
                <a:gd name="T16" fmla="*/ 227 w 636"/>
                <a:gd name="T17" fmla="*/ 386 h 400"/>
                <a:gd name="T18" fmla="*/ 260 w 636"/>
                <a:gd name="T19" fmla="*/ 388 h 400"/>
                <a:gd name="T20" fmla="*/ 279 w 636"/>
                <a:gd name="T21" fmla="*/ 388 h 400"/>
                <a:gd name="T22" fmla="*/ 281 w 636"/>
                <a:gd name="T23" fmla="*/ 388 h 400"/>
                <a:gd name="T24" fmla="*/ 300 w 636"/>
                <a:gd name="T25" fmla="*/ 391 h 400"/>
                <a:gd name="T26" fmla="*/ 367 w 636"/>
                <a:gd name="T27" fmla="*/ 393 h 400"/>
                <a:gd name="T28" fmla="*/ 452 w 636"/>
                <a:gd name="T29" fmla="*/ 395 h 400"/>
                <a:gd name="T30" fmla="*/ 516 w 636"/>
                <a:gd name="T31" fmla="*/ 398 h 400"/>
                <a:gd name="T32" fmla="*/ 636 w 636"/>
                <a:gd name="T33" fmla="*/ 400 h 400"/>
                <a:gd name="T34" fmla="*/ 636 w 636"/>
                <a:gd name="T35" fmla="*/ 386 h 400"/>
                <a:gd name="T36" fmla="*/ 636 w 636"/>
                <a:gd name="T37" fmla="*/ 381 h 400"/>
                <a:gd name="T38" fmla="*/ 634 w 636"/>
                <a:gd name="T39" fmla="*/ 353 h 400"/>
                <a:gd name="T40" fmla="*/ 617 w 636"/>
                <a:gd name="T41" fmla="*/ 315 h 400"/>
                <a:gd name="T42" fmla="*/ 620 w 636"/>
                <a:gd name="T43" fmla="*/ 282 h 400"/>
                <a:gd name="T44" fmla="*/ 615 w 636"/>
                <a:gd name="T45" fmla="*/ 268 h 400"/>
                <a:gd name="T46" fmla="*/ 615 w 636"/>
                <a:gd name="T47" fmla="*/ 241 h 400"/>
                <a:gd name="T48" fmla="*/ 610 w 636"/>
                <a:gd name="T49" fmla="*/ 189 h 400"/>
                <a:gd name="T50" fmla="*/ 591 w 636"/>
                <a:gd name="T51" fmla="*/ 135 h 400"/>
                <a:gd name="T52" fmla="*/ 589 w 636"/>
                <a:gd name="T53" fmla="*/ 125 h 400"/>
                <a:gd name="T54" fmla="*/ 591 w 636"/>
                <a:gd name="T55" fmla="*/ 85 h 400"/>
                <a:gd name="T56" fmla="*/ 596 w 636"/>
                <a:gd name="T57" fmla="*/ 66 h 400"/>
                <a:gd name="T58" fmla="*/ 589 w 636"/>
                <a:gd name="T59" fmla="*/ 52 h 400"/>
                <a:gd name="T60" fmla="*/ 584 w 636"/>
                <a:gd name="T61" fmla="*/ 31 h 400"/>
                <a:gd name="T62" fmla="*/ 584 w 636"/>
                <a:gd name="T63" fmla="*/ 28 h 400"/>
                <a:gd name="T64" fmla="*/ 525 w 636"/>
                <a:gd name="T65" fmla="*/ 26 h 400"/>
                <a:gd name="T66" fmla="*/ 397 w 636"/>
                <a:gd name="T67" fmla="*/ 24 h 400"/>
                <a:gd name="T68" fmla="*/ 239 w 636"/>
                <a:gd name="T69" fmla="*/ 14 h 400"/>
                <a:gd name="T70" fmla="*/ 121 w 636"/>
                <a:gd name="T71" fmla="*/ 7 h 400"/>
                <a:gd name="T72" fmla="*/ 26 w 636"/>
                <a:gd name="T73" fmla="*/ 4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6" h="400">
                  <a:moveTo>
                    <a:pt x="24" y="73"/>
                  </a:moveTo>
                  <a:lnTo>
                    <a:pt x="21" y="121"/>
                  </a:lnTo>
                  <a:lnTo>
                    <a:pt x="14" y="194"/>
                  </a:lnTo>
                  <a:lnTo>
                    <a:pt x="14" y="201"/>
                  </a:lnTo>
                  <a:lnTo>
                    <a:pt x="7" y="284"/>
                  </a:lnTo>
                  <a:lnTo>
                    <a:pt x="7" y="298"/>
                  </a:lnTo>
                  <a:lnTo>
                    <a:pt x="2" y="329"/>
                  </a:lnTo>
                  <a:lnTo>
                    <a:pt x="0" y="369"/>
                  </a:lnTo>
                  <a:lnTo>
                    <a:pt x="90" y="376"/>
                  </a:lnTo>
                  <a:lnTo>
                    <a:pt x="95" y="376"/>
                  </a:lnTo>
                  <a:lnTo>
                    <a:pt x="173" y="383"/>
                  </a:lnTo>
                  <a:lnTo>
                    <a:pt x="175" y="383"/>
                  </a:lnTo>
                  <a:lnTo>
                    <a:pt x="175" y="383"/>
                  </a:lnTo>
                  <a:lnTo>
                    <a:pt x="187" y="383"/>
                  </a:lnTo>
                  <a:lnTo>
                    <a:pt x="199" y="383"/>
                  </a:lnTo>
                  <a:lnTo>
                    <a:pt x="210" y="386"/>
                  </a:lnTo>
                  <a:lnTo>
                    <a:pt x="222" y="386"/>
                  </a:lnTo>
                  <a:lnTo>
                    <a:pt x="227" y="386"/>
                  </a:lnTo>
                  <a:lnTo>
                    <a:pt x="236" y="386"/>
                  </a:lnTo>
                  <a:lnTo>
                    <a:pt x="260" y="388"/>
                  </a:lnTo>
                  <a:lnTo>
                    <a:pt x="267" y="388"/>
                  </a:lnTo>
                  <a:lnTo>
                    <a:pt x="279" y="388"/>
                  </a:lnTo>
                  <a:lnTo>
                    <a:pt x="279" y="388"/>
                  </a:lnTo>
                  <a:lnTo>
                    <a:pt x="281" y="388"/>
                  </a:lnTo>
                  <a:lnTo>
                    <a:pt x="300" y="391"/>
                  </a:lnTo>
                  <a:lnTo>
                    <a:pt x="300" y="391"/>
                  </a:lnTo>
                  <a:lnTo>
                    <a:pt x="355" y="393"/>
                  </a:lnTo>
                  <a:lnTo>
                    <a:pt x="367" y="393"/>
                  </a:lnTo>
                  <a:lnTo>
                    <a:pt x="428" y="395"/>
                  </a:lnTo>
                  <a:lnTo>
                    <a:pt x="452" y="395"/>
                  </a:lnTo>
                  <a:lnTo>
                    <a:pt x="513" y="398"/>
                  </a:lnTo>
                  <a:lnTo>
                    <a:pt x="516" y="398"/>
                  </a:lnTo>
                  <a:lnTo>
                    <a:pt x="580" y="400"/>
                  </a:lnTo>
                  <a:lnTo>
                    <a:pt x="636" y="400"/>
                  </a:lnTo>
                  <a:lnTo>
                    <a:pt x="636" y="388"/>
                  </a:lnTo>
                  <a:lnTo>
                    <a:pt x="636" y="386"/>
                  </a:lnTo>
                  <a:lnTo>
                    <a:pt x="636" y="383"/>
                  </a:lnTo>
                  <a:lnTo>
                    <a:pt x="636" y="381"/>
                  </a:lnTo>
                  <a:lnTo>
                    <a:pt x="636" y="379"/>
                  </a:lnTo>
                  <a:lnTo>
                    <a:pt x="634" y="353"/>
                  </a:lnTo>
                  <a:lnTo>
                    <a:pt x="622" y="324"/>
                  </a:lnTo>
                  <a:lnTo>
                    <a:pt x="617" y="315"/>
                  </a:lnTo>
                  <a:lnTo>
                    <a:pt x="617" y="308"/>
                  </a:lnTo>
                  <a:lnTo>
                    <a:pt x="620" y="282"/>
                  </a:lnTo>
                  <a:lnTo>
                    <a:pt x="620" y="279"/>
                  </a:lnTo>
                  <a:lnTo>
                    <a:pt x="615" y="268"/>
                  </a:lnTo>
                  <a:lnTo>
                    <a:pt x="615" y="251"/>
                  </a:lnTo>
                  <a:lnTo>
                    <a:pt x="615" y="241"/>
                  </a:lnTo>
                  <a:lnTo>
                    <a:pt x="613" y="208"/>
                  </a:lnTo>
                  <a:lnTo>
                    <a:pt x="610" y="189"/>
                  </a:lnTo>
                  <a:lnTo>
                    <a:pt x="601" y="163"/>
                  </a:lnTo>
                  <a:lnTo>
                    <a:pt x="591" y="135"/>
                  </a:lnTo>
                  <a:lnTo>
                    <a:pt x="589" y="128"/>
                  </a:lnTo>
                  <a:lnTo>
                    <a:pt x="589" y="125"/>
                  </a:lnTo>
                  <a:lnTo>
                    <a:pt x="594" y="114"/>
                  </a:lnTo>
                  <a:lnTo>
                    <a:pt x="591" y="85"/>
                  </a:lnTo>
                  <a:lnTo>
                    <a:pt x="589" y="83"/>
                  </a:lnTo>
                  <a:lnTo>
                    <a:pt x="596" y="66"/>
                  </a:lnTo>
                  <a:lnTo>
                    <a:pt x="591" y="57"/>
                  </a:lnTo>
                  <a:lnTo>
                    <a:pt x="589" y="52"/>
                  </a:lnTo>
                  <a:lnTo>
                    <a:pt x="584" y="33"/>
                  </a:lnTo>
                  <a:lnTo>
                    <a:pt x="584" y="31"/>
                  </a:lnTo>
                  <a:lnTo>
                    <a:pt x="584" y="28"/>
                  </a:lnTo>
                  <a:lnTo>
                    <a:pt x="584" y="28"/>
                  </a:lnTo>
                  <a:lnTo>
                    <a:pt x="584" y="28"/>
                  </a:lnTo>
                  <a:lnTo>
                    <a:pt x="525" y="26"/>
                  </a:lnTo>
                  <a:lnTo>
                    <a:pt x="440" y="24"/>
                  </a:lnTo>
                  <a:lnTo>
                    <a:pt x="397" y="24"/>
                  </a:lnTo>
                  <a:lnTo>
                    <a:pt x="345" y="21"/>
                  </a:lnTo>
                  <a:lnTo>
                    <a:pt x="239" y="14"/>
                  </a:lnTo>
                  <a:lnTo>
                    <a:pt x="196" y="12"/>
                  </a:lnTo>
                  <a:lnTo>
                    <a:pt x="121" y="7"/>
                  </a:lnTo>
                  <a:lnTo>
                    <a:pt x="31" y="0"/>
                  </a:lnTo>
                  <a:lnTo>
                    <a:pt x="26" y="45"/>
                  </a:lnTo>
                  <a:lnTo>
                    <a:pt x="24" y="73"/>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7" name="North Carolina"/>
            <p:cNvSpPr>
              <a:spLocks/>
            </p:cNvSpPr>
            <p:nvPr/>
          </p:nvSpPr>
          <p:spPr bwMode="auto">
            <a:xfrm>
              <a:off x="6652964" y="3411637"/>
              <a:ext cx="1331913" cy="600075"/>
            </a:xfrm>
            <a:custGeom>
              <a:avLst/>
              <a:gdLst>
                <a:gd name="T0" fmla="*/ 664 w 839"/>
                <a:gd name="T1" fmla="*/ 26 h 378"/>
                <a:gd name="T2" fmla="*/ 582 w 839"/>
                <a:gd name="T3" fmla="*/ 42 h 378"/>
                <a:gd name="T4" fmla="*/ 511 w 839"/>
                <a:gd name="T5" fmla="*/ 56 h 378"/>
                <a:gd name="T6" fmla="*/ 444 w 839"/>
                <a:gd name="T7" fmla="*/ 68 h 378"/>
                <a:gd name="T8" fmla="*/ 390 w 839"/>
                <a:gd name="T9" fmla="*/ 78 h 378"/>
                <a:gd name="T10" fmla="*/ 307 w 839"/>
                <a:gd name="T11" fmla="*/ 89 h 378"/>
                <a:gd name="T12" fmla="*/ 231 w 839"/>
                <a:gd name="T13" fmla="*/ 130 h 378"/>
                <a:gd name="T14" fmla="*/ 227 w 839"/>
                <a:gd name="T15" fmla="*/ 127 h 378"/>
                <a:gd name="T16" fmla="*/ 220 w 839"/>
                <a:gd name="T17" fmla="*/ 130 h 378"/>
                <a:gd name="T18" fmla="*/ 201 w 839"/>
                <a:gd name="T19" fmla="*/ 163 h 378"/>
                <a:gd name="T20" fmla="*/ 153 w 839"/>
                <a:gd name="T21" fmla="*/ 177 h 378"/>
                <a:gd name="T22" fmla="*/ 146 w 839"/>
                <a:gd name="T23" fmla="*/ 177 h 378"/>
                <a:gd name="T24" fmla="*/ 125 w 839"/>
                <a:gd name="T25" fmla="*/ 194 h 378"/>
                <a:gd name="T26" fmla="*/ 92 w 839"/>
                <a:gd name="T27" fmla="*/ 234 h 378"/>
                <a:gd name="T28" fmla="*/ 56 w 839"/>
                <a:gd name="T29" fmla="*/ 248 h 378"/>
                <a:gd name="T30" fmla="*/ 26 w 839"/>
                <a:gd name="T31" fmla="*/ 288 h 378"/>
                <a:gd name="T32" fmla="*/ 0 w 839"/>
                <a:gd name="T33" fmla="*/ 300 h 378"/>
                <a:gd name="T34" fmla="*/ 40 w 839"/>
                <a:gd name="T35" fmla="*/ 324 h 378"/>
                <a:gd name="T36" fmla="*/ 130 w 839"/>
                <a:gd name="T37" fmla="*/ 307 h 378"/>
                <a:gd name="T38" fmla="*/ 191 w 839"/>
                <a:gd name="T39" fmla="*/ 276 h 378"/>
                <a:gd name="T40" fmla="*/ 248 w 839"/>
                <a:gd name="T41" fmla="*/ 269 h 378"/>
                <a:gd name="T42" fmla="*/ 335 w 839"/>
                <a:gd name="T43" fmla="*/ 269 h 378"/>
                <a:gd name="T44" fmla="*/ 352 w 839"/>
                <a:gd name="T45" fmla="*/ 298 h 378"/>
                <a:gd name="T46" fmla="*/ 437 w 839"/>
                <a:gd name="T47" fmla="*/ 286 h 378"/>
                <a:gd name="T48" fmla="*/ 532 w 839"/>
                <a:gd name="T49" fmla="*/ 333 h 378"/>
                <a:gd name="T50" fmla="*/ 608 w 839"/>
                <a:gd name="T51" fmla="*/ 369 h 378"/>
                <a:gd name="T52" fmla="*/ 629 w 839"/>
                <a:gd name="T53" fmla="*/ 364 h 378"/>
                <a:gd name="T54" fmla="*/ 653 w 839"/>
                <a:gd name="T55" fmla="*/ 357 h 378"/>
                <a:gd name="T56" fmla="*/ 657 w 839"/>
                <a:gd name="T57" fmla="*/ 326 h 378"/>
                <a:gd name="T58" fmla="*/ 681 w 839"/>
                <a:gd name="T59" fmla="*/ 288 h 378"/>
                <a:gd name="T60" fmla="*/ 724 w 839"/>
                <a:gd name="T61" fmla="*/ 250 h 378"/>
                <a:gd name="T62" fmla="*/ 735 w 839"/>
                <a:gd name="T63" fmla="*/ 246 h 378"/>
                <a:gd name="T64" fmla="*/ 759 w 839"/>
                <a:gd name="T65" fmla="*/ 241 h 378"/>
                <a:gd name="T66" fmla="*/ 797 w 839"/>
                <a:gd name="T67" fmla="*/ 205 h 378"/>
                <a:gd name="T68" fmla="*/ 759 w 839"/>
                <a:gd name="T69" fmla="*/ 203 h 378"/>
                <a:gd name="T70" fmla="*/ 759 w 839"/>
                <a:gd name="T71" fmla="*/ 189 h 378"/>
                <a:gd name="T72" fmla="*/ 764 w 839"/>
                <a:gd name="T73" fmla="*/ 165 h 378"/>
                <a:gd name="T74" fmla="*/ 750 w 839"/>
                <a:gd name="T75" fmla="*/ 160 h 378"/>
                <a:gd name="T76" fmla="*/ 768 w 839"/>
                <a:gd name="T77" fmla="*/ 156 h 378"/>
                <a:gd name="T78" fmla="*/ 804 w 839"/>
                <a:gd name="T79" fmla="*/ 142 h 378"/>
                <a:gd name="T80" fmla="*/ 804 w 839"/>
                <a:gd name="T81" fmla="*/ 134 h 378"/>
                <a:gd name="T82" fmla="*/ 811 w 839"/>
                <a:gd name="T83" fmla="*/ 118 h 378"/>
                <a:gd name="T84" fmla="*/ 823 w 839"/>
                <a:gd name="T85" fmla="*/ 116 h 378"/>
                <a:gd name="T86" fmla="*/ 821 w 839"/>
                <a:gd name="T87" fmla="*/ 85 h 378"/>
                <a:gd name="T88" fmla="*/ 806 w 839"/>
                <a:gd name="T89" fmla="*/ 68 h 378"/>
                <a:gd name="T90" fmla="*/ 797 w 839"/>
                <a:gd name="T91" fmla="*/ 73 h 378"/>
                <a:gd name="T92" fmla="*/ 790 w 839"/>
                <a:gd name="T93" fmla="*/ 73 h 378"/>
                <a:gd name="T94" fmla="*/ 766 w 839"/>
                <a:gd name="T95" fmla="*/ 78 h 378"/>
                <a:gd name="T96" fmla="*/ 752 w 839"/>
                <a:gd name="T97" fmla="*/ 80 h 378"/>
                <a:gd name="T98" fmla="*/ 733 w 839"/>
                <a:gd name="T99" fmla="*/ 89 h 378"/>
                <a:gd name="T100" fmla="*/ 726 w 839"/>
                <a:gd name="T101" fmla="*/ 89 h 378"/>
                <a:gd name="T102" fmla="*/ 780 w 839"/>
                <a:gd name="T103" fmla="*/ 47 h 378"/>
                <a:gd name="T104" fmla="*/ 804 w 839"/>
                <a:gd name="T105" fmla="*/ 54 h 378"/>
                <a:gd name="T106" fmla="*/ 806 w 839"/>
                <a:gd name="T107" fmla="*/ 52 h 378"/>
                <a:gd name="T108" fmla="*/ 778 w 839"/>
                <a:gd name="T109" fmla="*/ 16 h 378"/>
                <a:gd name="T110" fmla="*/ 776 w 839"/>
                <a:gd name="T111" fmla="*/ 9 h 378"/>
                <a:gd name="T112" fmla="*/ 787 w 839"/>
                <a:gd name="T113" fmla="*/ 9 h 378"/>
                <a:gd name="T114" fmla="*/ 830 w 839"/>
                <a:gd name="T115" fmla="*/ 75 h 378"/>
                <a:gd name="T116" fmla="*/ 828 w 839"/>
                <a:gd name="T117" fmla="*/ 68 h 378"/>
                <a:gd name="T118" fmla="*/ 811 w 839"/>
                <a:gd name="T119" fmla="*/ 44 h 378"/>
                <a:gd name="T120" fmla="*/ 764 w 839"/>
                <a:gd name="T121" fmla="*/ 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9" h="378">
                  <a:moveTo>
                    <a:pt x="747" y="9"/>
                  </a:moveTo>
                  <a:lnTo>
                    <a:pt x="731" y="14"/>
                  </a:lnTo>
                  <a:lnTo>
                    <a:pt x="688" y="23"/>
                  </a:lnTo>
                  <a:lnTo>
                    <a:pt x="664" y="26"/>
                  </a:lnTo>
                  <a:lnTo>
                    <a:pt x="653" y="30"/>
                  </a:lnTo>
                  <a:lnTo>
                    <a:pt x="608" y="37"/>
                  </a:lnTo>
                  <a:lnTo>
                    <a:pt x="596" y="40"/>
                  </a:lnTo>
                  <a:lnTo>
                    <a:pt x="582" y="42"/>
                  </a:lnTo>
                  <a:lnTo>
                    <a:pt x="556" y="49"/>
                  </a:lnTo>
                  <a:lnTo>
                    <a:pt x="541" y="52"/>
                  </a:lnTo>
                  <a:lnTo>
                    <a:pt x="515" y="56"/>
                  </a:lnTo>
                  <a:lnTo>
                    <a:pt x="511" y="56"/>
                  </a:lnTo>
                  <a:lnTo>
                    <a:pt x="477" y="63"/>
                  </a:lnTo>
                  <a:lnTo>
                    <a:pt x="468" y="63"/>
                  </a:lnTo>
                  <a:lnTo>
                    <a:pt x="456" y="66"/>
                  </a:lnTo>
                  <a:lnTo>
                    <a:pt x="444" y="68"/>
                  </a:lnTo>
                  <a:lnTo>
                    <a:pt x="442" y="71"/>
                  </a:lnTo>
                  <a:lnTo>
                    <a:pt x="421" y="73"/>
                  </a:lnTo>
                  <a:lnTo>
                    <a:pt x="392" y="78"/>
                  </a:lnTo>
                  <a:lnTo>
                    <a:pt x="390" y="78"/>
                  </a:lnTo>
                  <a:lnTo>
                    <a:pt x="352" y="82"/>
                  </a:lnTo>
                  <a:lnTo>
                    <a:pt x="335" y="85"/>
                  </a:lnTo>
                  <a:lnTo>
                    <a:pt x="314" y="89"/>
                  </a:lnTo>
                  <a:lnTo>
                    <a:pt x="307" y="89"/>
                  </a:lnTo>
                  <a:lnTo>
                    <a:pt x="262" y="94"/>
                  </a:lnTo>
                  <a:lnTo>
                    <a:pt x="231" y="97"/>
                  </a:lnTo>
                  <a:lnTo>
                    <a:pt x="231" y="123"/>
                  </a:lnTo>
                  <a:lnTo>
                    <a:pt x="231" y="130"/>
                  </a:lnTo>
                  <a:lnTo>
                    <a:pt x="229" y="130"/>
                  </a:lnTo>
                  <a:lnTo>
                    <a:pt x="229" y="130"/>
                  </a:lnTo>
                  <a:lnTo>
                    <a:pt x="229" y="130"/>
                  </a:lnTo>
                  <a:lnTo>
                    <a:pt x="227" y="127"/>
                  </a:lnTo>
                  <a:lnTo>
                    <a:pt x="224" y="127"/>
                  </a:lnTo>
                  <a:lnTo>
                    <a:pt x="224" y="127"/>
                  </a:lnTo>
                  <a:lnTo>
                    <a:pt x="224" y="127"/>
                  </a:lnTo>
                  <a:lnTo>
                    <a:pt x="220" y="130"/>
                  </a:lnTo>
                  <a:lnTo>
                    <a:pt x="215" y="137"/>
                  </a:lnTo>
                  <a:lnTo>
                    <a:pt x="215" y="137"/>
                  </a:lnTo>
                  <a:lnTo>
                    <a:pt x="212" y="142"/>
                  </a:lnTo>
                  <a:lnTo>
                    <a:pt x="201" y="163"/>
                  </a:lnTo>
                  <a:lnTo>
                    <a:pt x="186" y="158"/>
                  </a:lnTo>
                  <a:lnTo>
                    <a:pt x="170" y="170"/>
                  </a:lnTo>
                  <a:lnTo>
                    <a:pt x="163" y="184"/>
                  </a:lnTo>
                  <a:lnTo>
                    <a:pt x="153" y="177"/>
                  </a:lnTo>
                  <a:lnTo>
                    <a:pt x="151" y="175"/>
                  </a:lnTo>
                  <a:lnTo>
                    <a:pt x="149" y="175"/>
                  </a:lnTo>
                  <a:lnTo>
                    <a:pt x="149" y="175"/>
                  </a:lnTo>
                  <a:lnTo>
                    <a:pt x="146" y="177"/>
                  </a:lnTo>
                  <a:lnTo>
                    <a:pt x="144" y="177"/>
                  </a:lnTo>
                  <a:lnTo>
                    <a:pt x="139" y="184"/>
                  </a:lnTo>
                  <a:lnTo>
                    <a:pt x="130" y="191"/>
                  </a:lnTo>
                  <a:lnTo>
                    <a:pt x="125" y="194"/>
                  </a:lnTo>
                  <a:lnTo>
                    <a:pt x="123" y="213"/>
                  </a:lnTo>
                  <a:lnTo>
                    <a:pt x="94" y="227"/>
                  </a:lnTo>
                  <a:lnTo>
                    <a:pt x="94" y="229"/>
                  </a:lnTo>
                  <a:lnTo>
                    <a:pt x="92" y="234"/>
                  </a:lnTo>
                  <a:lnTo>
                    <a:pt x="75" y="246"/>
                  </a:lnTo>
                  <a:lnTo>
                    <a:pt x="73" y="248"/>
                  </a:lnTo>
                  <a:lnTo>
                    <a:pt x="59" y="248"/>
                  </a:lnTo>
                  <a:lnTo>
                    <a:pt x="56" y="248"/>
                  </a:lnTo>
                  <a:lnTo>
                    <a:pt x="56" y="248"/>
                  </a:lnTo>
                  <a:lnTo>
                    <a:pt x="30" y="267"/>
                  </a:lnTo>
                  <a:lnTo>
                    <a:pt x="30" y="265"/>
                  </a:lnTo>
                  <a:lnTo>
                    <a:pt x="26" y="288"/>
                  </a:lnTo>
                  <a:lnTo>
                    <a:pt x="23" y="291"/>
                  </a:lnTo>
                  <a:lnTo>
                    <a:pt x="18" y="293"/>
                  </a:lnTo>
                  <a:lnTo>
                    <a:pt x="9" y="293"/>
                  </a:lnTo>
                  <a:lnTo>
                    <a:pt x="0" y="300"/>
                  </a:lnTo>
                  <a:lnTo>
                    <a:pt x="2" y="329"/>
                  </a:lnTo>
                  <a:lnTo>
                    <a:pt x="21" y="326"/>
                  </a:lnTo>
                  <a:lnTo>
                    <a:pt x="33" y="324"/>
                  </a:lnTo>
                  <a:lnTo>
                    <a:pt x="40" y="324"/>
                  </a:lnTo>
                  <a:lnTo>
                    <a:pt x="78" y="317"/>
                  </a:lnTo>
                  <a:lnTo>
                    <a:pt x="85" y="317"/>
                  </a:lnTo>
                  <a:lnTo>
                    <a:pt x="120" y="312"/>
                  </a:lnTo>
                  <a:lnTo>
                    <a:pt x="130" y="307"/>
                  </a:lnTo>
                  <a:lnTo>
                    <a:pt x="141" y="303"/>
                  </a:lnTo>
                  <a:lnTo>
                    <a:pt x="153" y="298"/>
                  </a:lnTo>
                  <a:lnTo>
                    <a:pt x="170" y="286"/>
                  </a:lnTo>
                  <a:lnTo>
                    <a:pt x="191" y="276"/>
                  </a:lnTo>
                  <a:lnTo>
                    <a:pt x="205" y="274"/>
                  </a:lnTo>
                  <a:lnTo>
                    <a:pt x="229" y="272"/>
                  </a:lnTo>
                  <a:lnTo>
                    <a:pt x="238" y="272"/>
                  </a:lnTo>
                  <a:lnTo>
                    <a:pt x="248" y="269"/>
                  </a:lnTo>
                  <a:lnTo>
                    <a:pt x="288" y="267"/>
                  </a:lnTo>
                  <a:lnTo>
                    <a:pt x="293" y="265"/>
                  </a:lnTo>
                  <a:lnTo>
                    <a:pt x="321" y="262"/>
                  </a:lnTo>
                  <a:lnTo>
                    <a:pt x="335" y="269"/>
                  </a:lnTo>
                  <a:lnTo>
                    <a:pt x="343" y="279"/>
                  </a:lnTo>
                  <a:lnTo>
                    <a:pt x="350" y="286"/>
                  </a:lnTo>
                  <a:lnTo>
                    <a:pt x="352" y="298"/>
                  </a:lnTo>
                  <a:lnTo>
                    <a:pt x="352" y="298"/>
                  </a:lnTo>
                  <a:lnTo>
                    <a:pt x="352" y="298"/>
                  </a:lnTo>
                  <a:lnTo>
                    <a:pt x="373" y="295"/>
                  </a:lnTo>
                  <a:lnTo>
                    <a:pt x="397" y="293"/>
                  </a:lnTo>
                  <a:lnTo>
                    <a:pt x="437" y="286"/>
                  </a:lnTo>
                  <a:lnTo>
                    <a:pt x="461" y="284"/>
                  </a:lnTo>
                  <a:lnTo>
                    <a:pt x="487" y="300"/>
                  </a:lnTo>
                  <a:lnTo>
                    <a:pt x="487" y="300"/>
                  </a:lnTo>
                  <a:lnTo>
                    <a:pt x="532" y="333"/>
                  </a:lnTo>
                  <a:lnTo>
                    <a:pt x="582" y="369"/>
                  </a:lnTo>
                  <a:lnTo>
                    <a:pt x="593" y="378"/>
                  </a:lnTo>
                  <a:lnTo>
                    <a:pt x="598" y="376"/>
                  </a:lnTo>
                  <a:lnTo>
                    <a:pt x="608" y="369"/>
                  </a:lnTo>
                  <a:lnTo>
                    <a:pt x="608" y="369"/>
                  </a:lnTo>
                  <a:lnTo>
                    <a:pt x="610" y="369"/>
                  </a:lnTo>
                  <a:lnTo>
                    <a:pt x="619" y="366"/>
                  </a:lnTo>
                  <a:lnTo>
                    <a:pt x="629" y="364"/>
                  </a:lnTo>
                  <a:lnTo>
                    <a:pt x="634" y="362"/>
                  </a:lnTo>
                  <a:lnTo>
                    <a:pt x="638" y="362"/>
                  </a:lnTo>
                  <a:lnTo>
                    <a:pt x="645" y="364"/>
                  </a:lnTo>
                  <a:lnTo>
                    <a:pt x="653" y="357"/>
                  </a:lnTo>
                  <a:lnTo>
                    <a:pt x="655" y="338"/>
                  </a:lnTo>
                  <a:lnTo>
                    <a:pt x="655" y="338"/>
                  </a:lnTo>
                  <a:lnTo>
                    <a:pt x="657" y="329"/>
                  </a:lnTo>
                  <a:lnTo>
                    <a:pt x="657" y="326"/>
                  </a:lnTo>
                  <a:lnTo>
                    <a:pt x="662" y="314"/>
                  </a:lnTo>
                  <a:lnTo>
                    <a:pt x="664" y="312"/>
                  </a:lnTo>
                  <a:lnTo>
                    <a:pt x="667" y="310"/>
                  </a:lnTo>
                  <a:lnTo>
                    <a:pt x="681" y="288"/>
                  </a:lnTo>
                  <a:lnTo>
                    <a:pt x="716" y="255"/>
                  </a:lnTo>
                  <a:lnTo>
                    <a:pt x="719" y="255"/>
                  </a:lnTo>
                  <a:lnTo>
                    <a:pt x="721" y="253"/>
                  </a:lnTo>
                  <a:lnTo>
                    <a:pt x="724" y="250"/>
                  </a:lnTo>
                  <a:lnTo>
                    <a:pt x="726" y="250"/>
                  </a:lnTo>
                  <a:lnTo>
                    <a:pt x="726" y="250"/>
                  </a:lnTo>
                  <a:lnTo>
                    <a:pt x="728" y="250"/>
                  </a:lnTo>
                  <a:lnTo>
                    <a:pt x="735" y="246"/>
                  </a:lnTo>
                  <a:lnTo>
                    <a:pt x="745" y="243"/>
                  </a:lnTo>
                  <a:lnTo>
                    <a:pt x="750" y="241"/>
                  </a:lnTo>
                  <a:lnTo>
                    <a:pt x="752" y="241"/>
                  </a:lnTo>
                  <a:lnTo>
                    <a:pt x="759" y="241"/>
                  </a:lnTo>
                  <a:lnTo>
                    <a:pt x="768" y="243"/>
                  </a:lnTo>
                  <a:lnTo>
                    <a:pt x="771" y="243"/>
                  </a:lnTo>
                  <a:lnTo>
                    <a:pt x="776" y="241"/>
                  </a:lnTo>
                  <a:lnTo>
                    <a:pt x="797" y="205"/>
                  </a:lnTo>
                  <a:lnTo>
                    <a:pt x="802" y="194"/>
                  </a:lnTo>
                  <a:lnTo>
                    <a:pt x="780" y="215"/>
                  </a:lnTo>
                  <a:lnTo>
                    <a:pt x="778" y="201"/>
                  </a:lnTo>
                  <a:lnTo>
                    <a:pt x="759" y="203"/>
                  </a:lnTo>
                  <a:lnTo>
                    <a:pt x="754" y="203"/>
                  </a:lnTo>
                  <a:lnTo>
                    <a:pt x="754" y="201"/>
                  </a:lnTo>
                  <a:lnTo>
                    <a:pt x="752" y="201"/>
                  </a:lnTo>
                  <a:lnTo>
                    <a:pt x="759" y="189"/>
                  </a:lnTo>
                  <a:lnTo>
                    <a:pt x="759" y="187"/>
                  </a:lnTo>
                  <a:lnTo>
                    <a:pt x="764" y="175"/>
                  </a:lnTo>
                  <a:lnTo>
                    <a:pt x="764" y="168"/>
                  </a:lnTo>
                  <a:lnTo>
                    <a:pt x="764" y="165"/>
                  </a:lnTo>
                  <a:lnTo>
                    <a:pt x="764" y="163"/>
                  </a:lnTo>
                  <a:lnTo>
                    <a:pt x="761" y="160"/>
                  </a:lnTo>
                  <a:lnTo>
                    <a:pt x="759" y="160"/>
                  </a:lnTo>
                  <a:lnTo>
                    <a:pt x="750" y="160"/>
                  </a:lnTo>
                  <a:lnTo>
                    <a:pt x="754" y="153"/>
                  </a:lnTo>
                  <a:lnTo>
                    <a:pt x="759" y="156"/>
                  </a:lnTo>
                  <a:lnTo>
                    <a:pt x="768" y="156"/>
                  </a:lnTo>
                  <a:lnTo>
                    <a:pt x="768" y="156"/>
                  </a:lnTo>
                  <a:lnTo>
                    <a:pt x="792" y="153"/>
                  </a:lnTo>
                  <a:lnTo>
                    <a:pt x="794" y="153"/>
                  </a:lnTo>
                  <a:lnTo>
                    <a:pt x="799" y="146"/>
                  </a:lnTo>
                  <a:lnTo>
                    <a:pt x="804" y="142"/>
                  </a:lnTo>
                  <a:lnTo>
                    <a:pt x="804" y="139"/>
                  </a:lnTo>
                  <a:lnTo>
                    <a:pt x="804" y="139"/>
                  </a:lnTo>
                  <a:lnTo>
                    <a:pt x="804" y="134"/>
                  </a:lnTo>
                  <a:lnTo>
                    <a:pt x="804" y="134"/>
                  </a:lnTo>
                  <a:lnTo>
                    <a:pt x="804" y="132"/>
                  </a:lnTo>
                  <a:lnTo>
                    <a:pt x="806" y="125"/>
                  </a:lnTo>
                  <a:lnTo>
                    <a:pt x="806" y="125"/>
                  </a:lnTo>
                  <a:lnTo>
                    <a:pt x="811" y="118"/>
                  </a:lnTo>
                  <a:lnTo>
                    <a:pt x="813" y="116"/>
                  </a:lnTo>
                  <a:lnTo>
                    <a:pt x="818" y="118"/>
                  </a:lnTo>
                  <a:lnTo>
                    <a:pt x="821" y="116"/>
                  </a:lnTo>
                  <a:lnTo>
                    <a:pt x="823" y="116"/>
                  </a:lnTo>
                  <a:lnTo>
                    <a:pt x="825" y="108"/>
                  </a:lnTo>
                  <a:lnTo>
                    <a:pt x="825" y="99"/>
                  </a:lnTo>
                  <a:lnTo>
                    <a:pt x="825" y="99"/>
                  </a:lnTo>
                  <a:lnTo>
                    <a:pt x="821" y="85"/>
                  </a:lnTo>
                  <a:lnTo>
                    <a:pt x="821" y="82"/>
                  </a:lnTo>
                  <a:lnTo>
                    <a:pt x="813" y="73"/>
                  </a:lnTo>
                  <a:lnTo>
                    <a:pt x="809" y="71"/>
                  </a:lnTo>
                  <a:lnTo>
                    <a:pt x="806" y="68"/>
                  </a:lnTo>
                  <a:lnTo>
                    <a:pt x="804" y="68"/>
                  </a:lnTo>
                  <a:lnTo>
                    <a:pt x="802" y="68"/>
                  </a:lnTo>
                  <a:lnTo>
                    <a:pt x="802" y="71"/>
                  </a:lnTo>
                  <a:lnTo>
                    <a:pt x="797" y="73"/>
                  </a:lnTo>
                  <a:lnTo>
                    <a:pt x="797" y="73"/>
                  </a:lnTo>
                  <a:lnTo>
                    <a:pt x="792" y="80"/>
                  </a:lnTo>
                  <a:lnTo>
                    <a:pt x="790" y="75"/>
                  </a:lnTo>
                  <a:lnTo>
                    <a:pt x="790" y="73"/>
                  </a:lnTo>
                  <a:lnTo>
                    <a:pt x="785" y="71"/>
                  </a:lnTo>
                  <a:lnTo>
                    <a:pt x="773" y="73"/>
                  </a:lnTo>
                  <a:lnTo>
                    <a:pt x="771" y="75"/>
                  </a:lnTo>
                  <a:lnTo>
                    <a:pt x="766" y="78"/>
                  </a:lnTo>
                  <a:lnTo>
                    <a:pt x="757" y="82"/>
                  </a:lnTo>
                  <a:lnTo>
                    <a:pt x="754" y="80"/>
                  </a:lnTo>
                  <a:lnTo>
                    <a:pt x="754" y="80"/>
                  </a:lnTo>
                  <a:lnTo>
                    <a:pt x="752" y="80"/>
                  </a:lnTo>
                  <a:lnTo>
                    <a:pt x="747" y="82"/>
                  </a:lnTo>
                  <a:lnTo>
                    <a:pt x="745" y="82"/>
                  </a:lnTo>
                  <a:lnTo>
                    <a:pt x="742" y="85"/>
                  </a:lnTo>
                  <a:lnTo>
                    <a:pt x="733" y="89"/>
                  </a:lnTo>
                  <a:lnTo>
                    <a:pt x="728" y="92"/>
                  </a:lnTo>
                  <a:lnTo>
                    <a:pt x="728" y="89"/>
                  </a:lnTo>
                  <a:lnTo>
                    <a:pt x="726" y="89"/>
                  </a:lnTo>
                  <a:lnTo>
                    <a:pt x="726" y="89"/>
                  </a:lnTo>
                  <a:lnTo>
                    <a:pt x="726" y="80"/>
                  </a:lnTo>
                  <a:lnTo>
                    <a:pt x="750" y="68"/>
                  </a:lnTo>
                  <a:lnTo>
                    <a:pt x="768" y="59"/>
                  </a:lnTo>
                  <a:lnTo>
                    <a:pt x="780" y="47"/>
                  </a:lnTo>
                  <a:lnTo>
                    <a:pt x="797" y="47"/>
                  </a:lnTo>
                  <a:lnTo>
                    <a:pt x="799" y="52"/>
                  </a:lnTo>
                  <a:lnTo>
                    <a:pt x="802" y="54"/>
                  </a:lnTo>
                  <a:lnTo>
                    <a:pt x="804" y="54"/>
                  </a:lnTo>
                  <a:lnTo>
                    <a:pt x="809" y="56"/>
                  </a:lnTo>
                  <a:lnTo>
                    <a:pt x="809" y="56"/>
                  </a:lnTo>
                  <a:lnTo>
                    <a:pt x="809" y="54"/>
                  </a:lnTo>
                  <a:lnTo>
                    <a:pt x="806" y="52"/>
                  </a:lnTo>
                  <a:lnTo>
                    <a:pt x="790" y="26"/>
                  </a:lnTo>
                  <a:lnTo>
                    <a:pt x="783" y="18"/>
                  </a:lnTo>
                  <a:lnTo>
                    <a:pt x="778" y="16"/>
                  </a:lnTo>
                  <a:lnTo>
                    <a:pt x="778" y="16"/>
                  </a:lnTo>
                  <a:lnTo>
                    <a:pt x="776" y="14"/>
                  </a:lnTo>
                  <a:lnTo>
                    <a:pt x="776" y="11"/>
                  </a:lnTo>
                  <a:lnTo>
                    <a:pt x="776" y="11"/>
                  </a:lnTo>
                  <a:lnTo>
                    <a:pt x="776" y="9"/>
                  </a:lnTo>
                  <a:lnTo>
                    <a:pt x="776" y="9"/>
                  </a:lnTo>
                  <a:lnTo>
                    <a:pt x="778" y="9"/>
                  </a:lnTo>
                  <a:lnTo>
                    <a:pt x="787" y="9"/>
                  </a:lnTo>
                  <a:lnTo>
                    <a:pt x="787" y="9"/>
                  </a:lnTo>
                  <a:lnTo>
                    <a:pt x="794" y="16"/>
                  </a:lnTo>
                  <a:lnTo>
                    <a:pt x="804" y="37"/>
                  </a:lnTo>
                  <a:lnTo>
                    <a:pt x="813" y="54"/>
                  </a:lnTo>
                  <a:lnTo>
                    <a:pt x="830" y="75"/>
                  </a:lnTo>
                  <a:lnTo>
                    <a:pt x="839" y="85"/>
                  </a:lnTo>
                  <a:lnTo>
                    <a:pt x="839" y="85"/>
                  </a:lnTo>
                  <a:lnTo>
                    <a:pt x="835" y="78"/>
                  </a:lnTo>
                  <a:lnTo>
                    <a:pt x="828" y="68"/>
                  </a:lnTo>
                  <a:lnTo>
                    <a:pt x="823" y="59"/>
                  </a:lnTo>
                  <a:lnTo>
                    <a:pt x="818" y="54"/>
                  </a:lnTo>
                  <a:lnTo>
                    <a:pt x="813" y="49"/>
                  </a:lnTo>
                  <a:lnTo>
                    <a:pt x="811" y="44"/>
                  </a:lnTo>
                  <a:lnTo>
                    <a:pt x="811" y="44"/>
                  </a:lnTo>
                  <a:lnTo>
                    <a:pt x="806" y="37"/>
                  </a:lnTo>
                  <a:lnTo>
                    <a:pt x="790" y="0"/>
                  </a:lnTo>
                  <a:lnTo>
                    <a:pt x="764" y="7"/>
                  </a:lnTo>
                  <a:lnTo>
                    <a:pt x="747" y="9"/>
                  </a:lnTo>
                  <a:close/>
                </a:path>
              </a:pathLst>
            </a:custGeom>
            <a:solidFill>
              <a:schemeClr val="accent5">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222" name="New York"/>
            <p:cNvSpPr>
              <a:spLocks/>
            </p:cNvSpPr>
            <p:nvPr/>
          </p:nvSpPr>
          <p:spPr bwMode="auto">
            <a:xfrm>
              <a:off x="7125268" y="1723981"/>
              <a:ext cx="1128813" cy="865869"/>
            </a:xfrm>
            <a:custGeom>
              <a:avLst/>
              <a:gdLst>
                <a:gd name="T0" fmla="*/ 614 w 711"/>
                <a:gd name="T1" fmla="*/ 486 h 543"/>
                <a:gd name="T2" fmla="*/ 588 w 711"/>
                <a:gd name="T3" fmla="*/ 491 h 543"/>
                <a:gd name="T4" fmla="*/ 574 w 711"/>
                <a:gd name="T5" fmla="*/ 486 h 543"/>
                <a:gd name="T6" fmla="*/ 574 w 711"/>
                <a:gd name="T7" fmla="*/ 446 h 543"/>
                <a:gd name="T8" fmla="*/ 557 w 711"/>
                <a:gd name="T9" fmla="*/ 356 h 543"/>
                <a:gd name="T10" fmla="*/ 557 w 711"/>
                <a:gd name="T11" fmla="*/ 269 h 543"/>
                <a:gd name="T12" fmla="*/ 522 w 711"/>
                <a:gd name="T13" fmla="*/ 172 h 543"/>
                <a:gd name="T14" fmla="*/ 517 w 711"/>
                <a:gd name="T15" fmla="*/ 160 h 543"/>
                <a:gd name="T16" fmla="*/ 505 w 711"/>
                <a:gd name="T17" fmla="*/ 118 h 543"/>
                <a:gd name="T18" fmla="*/ 503 w 711"/>
                <a:gd name="T19" fmla="*/ 99 h 543"/>
                <a:gd name="T20" fmla="*/ 505 w 711"/>
                <a:gd name="T21" fmla="*/ 68 h 543"/>
                <a:gd name="T22" fmla="*/ 498 w 711"/>
                <a:gd name="T23" fmla="*/ 56 h 543"/>
                <a:gd name="T24" fmla="*/ 487 w 711"/>
                <a:gd name="T25" fmla="*/ 23 h 543"/>
                <a:gd name="T26" fmla="*/ 439 w 711"/>
                <a:gd name="T27" fmla="*/ 11 h 543"/>
                <a:gd name="T28" fmla="*/ 406 w 711"/>
                <a:gd name="T29" fmla="*/ 21 h 543"/>
                <a:gd name="T30" fmla="*/ 359 w 711"/>
                <a:gd name="T31" fmla="*/ 30 h 543"/>
                <a:gd name="T32" fmla="*/ 312 w 711"/>
                <a:gd name="T33" fmla="*/ 77 h 543"/>
                <a:gd name="T34" fmla="*/ 288 w 711"/>
                <a:gd name="T35" fmla="*/ 122 h 543"/>
                <a:gd name="T36" fmla="*/ 253 w 711"/>
                <a:gd name="T37" fmla="*/ 165 h 543"/>
                <a:gd name="T38" fmla="*/ 267 w 711"/>
                <a:gd name="T39" fmla="*/ 179 h 543"/>
                <a:gd name="T40" fmla="*/ 279 w 711"/>
                <a:gd name="T41" fmla="*/ 184 h 543"/>
                <a:gd name="T42" fmla="*/ 279 w 711"/>
                <a:gd name="T43" fmla="*/ 214 h 543"/>
                <a:gd name="T44" fmla="*/ 281 w 711"/>
                <a:gd name="T45" fmla="*/ 229 h 543"/>
                <a:gd name="T46" fmla="*/ 274 w 711"/>
                <a:gd name="T47" fmla="*/ 236 h 543"/>
                <a:gd name="T48" fmla="*/ 264 w 711"/>
                <a:gd name="T49" fmla="*/ 236 h 543"/>
                <a:gd name="T50" fmla="*/ 241 w 711"/>
                <a:gd name="T51" fmla="*/ 264 h 543"/>
                <a:gd name="T52" fmla="*/ 222 w 711"/>
                <a:gd name="T53" fmla="*/ 276 h 543"/>
                <a:gd name="T54" fmla="*/ 205 w 711"/>
                <a:gd name="T55" fmla="*/ 278 h 543"/>
                <a:gd name="T56" fmla="*/ 172 w 711"/>
                <a:gd name="T57" fmla="*/ 290 h 543"/>
                <a:gd name="T58" fmla="*/ 158 w 711"/>
                <a:gd name="T59" fmla="*/ 285 h 543"/>
                <a:gd name="T60" fmla="*/ 90 w 711"/>
                <a:gd name="T61" fmla="*/ 290 h 543"/>
                <a:gd name="T62" fmla="*/ 75 w 711"/>
                <a:gd name="T63" fmla="*/ 295 h 543"/>
                <a:gd name="T64" fmla="*/ 45 w 711"/>
                <a:gd name="T65" fmla="*/ 335 h 543"/>
                <a:gd name="T66" fmla="*/ 49 w 711"/>
                <a:gd name="T67" fmla="*/ 344 h 543"/>
                <a:gd name="T68" fmla="*/ 61 w 711"/>
                <a:gd name="T69" fmla="*/ 349 h 543"/>
                <a:gd name="T70" fmla="*/ 68 w 711"/>
                <a:gd name="T71" fmla="*/ 368 h 543"/>
                <a:gd name="T72" fmla="*/ 54 w 711"/>
                <a:gd name="T73" fmla="*/ 382 h 543"/>
                <a:gd name="T74" fmla="*/ 40 w 711"/>
                <a:gd name="T75" fmla="*/ 403 h 543"/>
                <a:gd name="T76" fmla="*/ 23 w 711"/>
                <a:gd name="T77" fmla="*/ 422 h 543"/>
                <a:gd name="T78" fmla="*/ 0 w 711"/>
                <a:gd name="T79" fmla="*/ 443 h 543"/>
                <a:gd name="T80" fmla="*/ 16 w 711"/>
                <a:gd name="T81" fmla="*/ 474 h 543"/>
                <a:gd name="T82" fmla="*/ 85 w 711"/>
                <a:gd name="T83" fmla="*/ 462 h 543"/>
                <a:gd name="T84" fmla="*/ 184 w 711"/>
                <a:gd name="T85" fmla="*/ 443 h 543"/>
                <a:gd name="T86" fmla="*/ 288 w 711"/>
                <a:gd name="T87" fmla="*/ 422 h 543"/>
                <a:gd name="T88" fmla="*/ 394 w 711"/>
                <a:gd name="T89" fmla="*/ 399 h 543"/>
                <a:gd name="T90" fmla="*/ 406 w 711"/>
                <a:gd name="T91" fmla="*/ 410 h 543"/>
                <a:gd name="T92" fmla="*/ 437 w 711"/>
                <a:gd name="T93" fmla="*/ 448 h 543"/>
                <a:gd name="T94" fmla="*/ 458 w 711"/>
                <a:gd name="T95" fmla="*/ 455 h 543"/>
                <a:gd name="T96" fmla="*/ 503 w 711"/>
                <a:gd name="T97" fmla="*/ 474 h 543"/>
                <a:gd name="T98" fmla="*/ 553 w 711"/>
                <a:gd name="T99" fmla="*/ 500 h 543"/>
                <a:gd name="T100" fmla="*/ 548 w 711"/>
                <a:gd name="T101" fmla="*/ 528 h 543"/>
                <a:gd name="T102" fmla="*/ 576 w 711"/>
                <a:gd name="T103" fmla="*/ 536 h 543"/>
                <a:gd name="T104" fmla="*/ 624 w 711"/>
                <a:gd name="T105" fmla="*/ 519 h 543"/>
                <a:gd name="T106" fmla="*/ 690 w 711"/>
                <a:gd name="T107" fmla="*/ 472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1" h="543">
                  <a:moveTo>
                    <a:pt x="687" y="443"/>
                  </a:moveTo>
                  <a:lnTo>
                    <a:pt x="683" y="446"/>
                  </a:lnTo>
                  <a:lnTo>
                    <a:pt x="669" y="460"/>
                  </a:lnTo>
                  <a:lnTo>
                    <a:pt x="614" y="486"/>
                  </a:lnTo>
                  <a:lnTo>
                    <a:pt x="598" y="484"/>
                  </a:lnTo>
                  <a:lnTo>
                    <a:pt x="591" y="486"/>
                  </a:lnTo>
                  <a:lnTo>
                    <a:pt x="588" y="488"/>
                  </a:lnTo>
                  <a:lnTo>
                    <a:pt x="588" y="491"/>
                  </a:lnTo>
                  <a:lnTo>
                    <a:pt x="569" y="510"/>
                  </a:lnTo>
                  <a:lnTo>
                    <a:pt x="567" y="510"/>
                  </a:lnTo>
                  <a:lnTo>
                    <a:pt x="565" y="500"/>
                  </a:lnTo>
                  <a:lnTo>
                    <a:pt x="574" y="486"/>
                  </a:lnTo>
                  <a:lnTo>
                    <a:pt x="565" y="474"/>
                  </a:lnTo>
                  <a:lnTo>
                    <a:pt x="569" y="467"/>
                  </a:lnTo>
                  <a:lnTo>
                    <a:pt x="572" y="467"/>
                  </a:lnTo>
                  <a:lnTo>
                    <a:pt x="574" y="446"/>
                  </a:lnTo>
                  <a:lnTo>
                    <a:pt x="572" y="439"/>
                  </a:lnTo>
                  <a:lnTo>
                    <a:pt x="569" y="417"/>
                  </a:lnTo>
                  <a:lnTo>
                    <a:pt x="567" y="401"/>
                  </a:lnTo>
                  <a:lnTo>
                    <a:pt x="557" y="356"/>
                  </a:lnTo>
                  <a:lnTo>
                    <a:pt x="557" y="356"/>
                  </a:lnTo>
                  <a:lnTo>
                    <a:pt x="555" y="351"/>
                  </a:lnTo>
                  <a:lnTo>
                    <a:pt x="555" y="297"/>
                  </a:lnTo>
                  <a:lnTo>
                    <a:pt x="557" y="269"/>
                  </a:lnTo>
                  <a:lnTo>
                    <a:pt x="550" y="245"/>
                  </a:lnTo>
                  <a:lnTo>
                    <a:pt x="541" y="200"/>
                  </a:lnTo>
                  <a:lnTo>
                    <a:pt x="536" y="177"/>
                  </a:lnTo>
                  <a:lnTo>
                    <a:pt x="522" y="172"/>
                  </a:lnTo>
                  <a:lnTo>
                    <a:pt x="517" y="172"/>
                  </a:lnTo>
                  <a:lnTo>
                    <a:pt x="517" y="172"/>
                  </a:lnTo>
                  <a:lnTo>
                    <a:pt x="517" y="165"/>
                  </a:lnTo>
                  <a:lnTo>
                    <a:pt x="517" y="160"/>
                  </a:lnTo>
                  <a:lnTo>
                    <a:pt x="520" y="151"/>
                  </a:lnTo>
                  <a:lnTo>
                    <a:pt x="517" y="144"/>
                  </a:lnTo>
                  <a:lnTo>
                    <a:pt x="515" y="141"/>
                  </a:lnTo>
                  <a:lnTo>
                    <a:pt x="505" y="118"/>
                  </a:lnTo>
                  <a:lnTo>
                    <a:pt x="505" y="118"/>
                  </a:lnTo>
                  <a:lnTo>
                    <a:pt x="503" y="113"/>
                  </a:lnTo>
                  <a:lnTo>
                    <a:pt x="503" y="108"/>
                  </a:lnTo>
                  <a:lnTo>
                    <a:pt x="503" y="99"/>
                  </a:lnTo>
                  <a:lnTo>
                    <a:pt x="508" y="89"/>
                  </a:lnTo>
                  <a:lnTo>
                    <a:pt x="505" y="73"/>
                  </a:lnTo>
                  <a:lnTo>
                    <a:pt x="505" y="68"/>
                  </a:lnTo>
                  <a:lnTo>
                    <a:pt x="505" y="68"/>
                  </a:lnTo>
                  <a:lnTo>
                    <a:pt x="505" y="68"/>
                  </a:lnTo>
                  <a:lnTo>
                    <a:pt x="503" y="63"/>
                  </a:lnTo>
                  <a:lnTo>
                    <a:pt x="503" y="61"/>
                  </a:lnTo>
                  <a:lnTo>
                    <a:pt x="498" y="56"/>
                  </a:lnTo>
                  <a:lnTo>
                    <a:pt x="496" y="54"/>
                  </a:lnTo>
                  <a:lnTo>
                    <a:pt x="494" y="54"/>
                  </a:lnTo>
                  <a:lnTo>
                    <a:pt x="491" y="49"/>
                  </a:lnTo>
                  <a:lnTo>
                    <a:pt x="487" y="23"/>
                  </a:lnTo>
                  <a:lnTo>
                    <a:pt x="484" y="2"/>
                  </a:lnTo>
                  <a:lnTo>
                    <a:pt x="484" y="0"/>
                  </a:lnTo>
                  <a:lnTo>
                    <a:pt x="461" y="7"/>
                  </a:lnTo>
                  <a:lnTo>
                    <a:pt x="439" y="11"/>
                  </a:lnTo>
                  <a:lnTo>
                    <a:pt x="427" y="16"/>
                  </a:lnTo>
                  <a:lnTo>
                    <a:pt x="427" y="16"/>
                  </a:lnTo>
                  <a:lnTo>
                    <a:pt x="418" y="18"/>
                  </a:lnTo>
                  <a:lnTo>
                    <a:pt x="406" y="21"/>
                  </a:lnTo>
                  <a:lnTo>
                    <a:pt x="371" y="28"/>
                  </a:lnTo>
                  <a:lnTo>
                    <a:pt x="368" y="28"/>
                  </a:lnTo>
                  <a:lnTo>
                    <a:pt x="361" y="28"/>
                  </a:lnTo>
                  <a:lnTo>
                    <a:pt x="359" y="30"/>
                  </a:lnTo>
                  <a:lnTo>
                    <a:pt x="349" y="35"/>
                  </a:lnTo>
                  <a:lnTo>
                    <a:pt x="347" y="37"/>
                  </a:lnTo>
                  <a:lnTo>
                    <a:pt x="316" y="73"/>
                  </a:lnTo>
                  <a:lnTo>
                    <a:pt x="312" y="77"/>
                  </a:lnTo>
                  <a:lnTo>
                    <a:pt x="297" y="99"/>
                  </a:lnTo>
                  <a:lnTo>
                    <a:pt x="293" y="106"/>
                  </a:lnTo>
                  <a:lnTo>
                    <a:pt x="290" y="113"/>
                  </a:lnTo>
                  <a:lnTo>
                    <a:pt x="288" y="122"/>
                  </a:lnTo>
                  <a:lnTo>
                    <a:pt x="274" y="134"/>
                  </a:lnTo>
                  <a:lnTo>
                    <a:pt x="255" y="153"/>
                  </a:lnTo>
                  <a:lnTo>
                    <a:pt x="253" y="162"/>
                  </a:lnTo>
                  <a:lnTo>
                    <a:pt x="253" y="165"/>
                  </a:lnTo>
                  <a:lnTo>
                    <a:pt x="253" y="167"/>
                  </a:lnTo>
                  <a:lnTo>
                    <a:pt x="255" y="170"/>
                  </a:lnTo>
                  <a:lnTo>
                    <a:pt x="262" y="177"/>
                  </a:lnTo>
                  <a:lnTo>
                    <a:pt x="267" y="179"/>
                  </a:lnTo>
                  <a:lnTo>
                    <a:pt x="276" y="179"/>
                  </a:lnTo>
                  <a:lnTo>
                    <a:pt x="276" y="179"/>
                  </a:lnTo>
                  <a:lnTo>
                    <a:pt x="276" y="179"/>
                  </a:lnTo>
                  <a:lnTo>
                    <a:pt x="279" y="184"/>
                  </a:lnTo>
                  <a:lnTo>
                    <a:pt x="279" y="186"/>
                  </a:lnTo>
                  <a:lnTo>
                    <a:pt x="279" y="188"/>
                  </a:lnTo>
                  <a:lnTo>
                    <a:pt x="271" y="200"/>
                  </a:lnTo>
                  <a:lnTo>
                    <a:pt x="279" y="214"/>
                  </a:lnTo>
                  <a:lnTo>
                    <a:pt x="279" y="217"/>
                  </a:lnTo>
                  <a:lnTo>
                    <a:pt x="281" y="224"/>
                  </a:lnTo>
                  <a:lnTo>
                    <a:pt x="281" y="226"/>
                  </a:lnTo>
                  <a:lnTo>
                    <a:pt x="281" y="229"/>
                  </a:lnTo>
                  <a:lnTo>
                    <a:pt x="279" y="231"/>
                  </a:lnTo>
                  <a:lnTo>
                    <a:pt x="279" y="231"/>
                  </a:lnTo>
                  <a:lnTo>
                    <a:pt x="279" y="233"/>
                  </a:lnTo>
                  <a:lnTo>
                    <a:pt x="274" y="236"/>
                  </a:lnTo>
                  <a:lnTo>
                    <a:pt x="271" y="236"/>
                  </a:lnTo>
                  <a:lnTo>
                    <a:pt x="269" y="236"/>
                  </a:lnTo>
                  <a:lnTo>
                    <a:pt x="267" y="236"/>
                  </a:lnTo>
                  <a:lnTo>
                    <a:pt x="264" y="236"/>
                  </a:lnTo>
                  <a:lnTo>
                    <a:pt x="262" y="238"/>
                  </a:lnTo>
                  <a:lnTo>
                    <a:pt x="253" y="247"/>
                  </a:lnTo>
                  <a:lnTo>
                    <a:pt x="248" y="252"/>
                  </a:lnTo>
                  <a:lnTo>
                    <a:pt x="241" y="264"/>
                  </a:lnTo>
                  <a:lnTo>
                    <a:pt x="238" y="266"/>
                  </a:lnTo>
                  <a:lnTo>
                    <a:pt x="236" y="269"/>
                  </a:lnTo>
                  <a:lnTo>
                    <a:pt x="222" y="276"/>
                  </a:lnTo>
                  <a:lnTo>
                    <a:pt x="222" y="276"/>
                  </a:lnTo>
                  <a:lnTo>
                    <a:pt x="215" y="278"/>
                  </a:lnTo>
                  <a:lnTo>
                    <a:pt x="212" y="278"/>
                  </a:lnTo>
                  <a:lnTo>
                    <a:pt x="208" y="278"/>
                  </a:lnTo>
                  <a:lnTo>
                    <a:pt x="205" y="278"/>
                  </a:lnTo>
                  <a:lnTo>
                    <a:pt x="191" y="281"/>
                  </a:lnTo>
                  <a:lnTo>
                    <a:pt x="186" y="283"/>
                  </a:lnTo>
                  <a:lnTo>
                    <a:pt x="172" y="290"/>
                  </a:lnTo>
                  <a:lnTo>
                    <a:pt x="172" y="290"/>
                  </a:lnTo>
                  <a:lnTo>
                    <a:pt x="170" y="290"/>
                  </a:lnTo>
                  <a:lnTo>
                    <a:pt x="163" y="288"/>
                  </a:lnTo>
                  <a:lnTo>
                    <a:pt x="160" y="288"/>
                  </a:lnTo>
                  <a:lnTo>
                    <a:pt x="158" y="285"/>
                  </a:lnTo>
                  <a:lnTo>
                    <a:pt x="149" y="283"/>
                  </a:lnTo>
                  <a:lnTo>
                    <a:pt x="134" y="283"/>
                  </a:lnTo>
                  <a:lnTo>
                    <a:pt x="130" y="283"/>
                  </a:lnTo>
                  <a:lnTo>
                    <a:pt x="90" y="290"/>
                  </a:lnTo>
                  <a:lnTo>
                    <a:pt x="87" y="290"/>
                  </a:lnTo>
                  <a:lnTo>
                    <a:pt x="87" y="290"/>
                  </a:lnTo>
                  <a:lnTo>
                    <a:pt x="82" y="292"/>
                  </a:lnTo>
                  <a:lnTo>
                    <a:pt x="75" y="295"/>
                  </a:lnTo>
                  <a:lnTo>
                    <a:pt x="59" y="302"/>
                  </a:lnTo>
                  <a:lnTo>
                    <a:pt x="40" y="314"/>
                  </a:lnTo>
                  <a:lnTo>
                    <a:pt x="42" y="332"/>
                  </a:lnTo>
                  <a:lnTo>
                    <a:pt x="45" y="335"/>
                  </a:lnTo>
                  <a:lnTo>
                    <a:pt x="47" y="335"/>
                  </a:lnTo>
                  <a:lnTo>
                    <a:pt x="49" y="342"/>
                  </a:lnTo>
                  <a:lnTo>
                    <a:pt x="49" y="344"/>
                  </a:lnTo>
                  <a:lnTo>
                    <a:pt x="49" y="344"/>
                  </a:lnTo>
                  <a:lnTo>
                    <a:pt x="54" y="347"/>
                  </a:lnTo>
                  <a:lnTo>
                    <a:pt x="56" y="347"/>
                  </a:lnTo>
                  <a:lnTo>
                    <a:pt x="59" y="349"/>
                  </a:lnTo>
                  <a:lnTo>
                    <a:pt x="61" y="349"/>
                  </a:lnTo>
                  <a:lnTo>
                    <a:pt x="66" y="358"/>
                  </a:lnTo>
                  <a:lnTo>
                    <a:pt x="68" y="366"/>
                  </a:lnTo>
                  <a:lnTo>
                    <a:pt x="68" y="368"/>
                  </a:lnTo>
                  <a:lnTo>
                    <a:pt x="68" y="368"/>
                  </a:lnTo>
                  <a:lnTo>
                    <a:pt x="64" y="373"/>
                  </a:lnTo>
                  <a:lnTo>
                    <a:pt x="61" y="375"/>
                  </a:lnTo>
                  <a:lnTo>
                    <a:pt x="56" y="380"/>
                  </a:lnTo>
                  <a:lnTo>
                    <a:pt x="54" y="382"/>
                  </a:lnTo>
                  <a:lnTo>
                    <a:pt x="49" y="391"/>
                  </a:lnTo>
                  <a:lnTo>
                    <a:pt x="49" y="394"/>
                  </a:lnTo>
                  <a:lnTo>
                    <a:pt x="47" y="396"/>
                  </a:lnTo>
                  <a:lnTo>
                    <a:pt x="40" y="403"/>
                  </a:lnTo>
                  <a:lnTo>
                    <a:pt x="30" y="410"/>
                  </a:lnTo>
                  <a:lnTo>
                    <a:pt x="26" y="415"/>
                  </a:lnTo>
                  <a:lnTo>
                    <a:pt x="26" y="420"/>
                  </a:lnTo>
                  <a:lnTo>
                    <a:pt x="23" y="422"/>
                  </a:lnTo>
                  <a:lnTo>
                    <a:pt x="16" y="429"/>
                  </a:lnTo>
                  <a:lnTo>
                    <a:pt x="9" y="436"/>
                  </a:lnTo>
                  <a:lnTo>
                    <a:pt x="2" y="441"/>
                  </a:lnTo>
                  <a:lnTo>
                    <a:pt x="0" y="443"/>
                  </a:lnTo>
                  <a:lnTo>
                    <a:pt x="0" y="446"/>
                  </a:lnTo>
                  <a:lnTo>
                    <a:pt x="2" y="460"/>
                  </a:lnTo>
                  <a:lnTo>
                    <a:pt x="4" y="476"/>
                  </a:lnTo>
                  <a:lnTo>
                    <a:pt x="16" y="474"/>
                  </a:lnTo>
                  <a:lnTo>
                    <a:pt x="19" y="474"/>
                  </a:lnTo>
                  <a:lnTo>
                    <a:pt x="66" y="465"/>
                  </a:lnTo>
                  <a:lnTo>
                    <a:pt x="80" y="462"/>
                  </a:lnTo>
                  <a:lnTo>
                    <a:pt x="85" y="462"/>
                  </a:lnTo>
                  <a:lnTo>
                    <a:pt x="108" y="458"/>
                  </a:lnTo>
                  <a:lnTo>
                    <a:pt x="134" y="453"/>
                  </a:lnTo>
                  <a:lnTo>
                    <a:pt x="144" y="451"/>
                  </a:lnTo>
                  <a:lnTo>
                    <a:pt x="184" y="443"/>
                  </a:lnTo>
                  <a:lnTo>
                    <a:pt x="196" y="441"/>
                  </a:lnTo>
                  <a:lnTo>
                    <a:pt x="253" y="429"/>
                  </a:lnTo>
                  <a:lnTo>
                    <a:pt x="255" y="429"/>
                  </a:lnTo>
                  <a:lnTo>
                    <a:pt x="288" y="422"/>
                  </a:lnTo>
                  <a:lnTo>
                    <a:pt x="326" y="415"/>
                  </a:lnTo>
                  <a:lnTo>
                    <a:pt x="328" y="413"/>
                  </a:lnTo>
                  <a:lnTo>
                    <a:pt x="383" y="401"/>
                  </a:lnTo>
                  <a:lnTo>
                    <a:pt x="394" y="399"/>
                  </a:lnTo>
                  <a:lnTo>
                    <a:pt x="397" y="399"/>
                  </a:lnTo>
                  <a:lnTo>
                    <a:pt x="401" y="403"/>
                  </a:lnTo>
                  <a:lnTo>
                    <a:pt x="404" y="406"/>
                  </a:lnTo>
                  <a:lnTo>
                    <a:pt x="406" y="410"/>
                  </a:lnTo>
                  <a:lnTo>
                    <a:pt x="418" y="413"/>
                  </a:lnTo>
                  <a:lnTo>
                    <a:pt x="432" y="439"/>
                  </a:lnTo>
                  <a:lnTo>
                    <a:pt x="435" y="443"/>
                  </a:lnTo>
                  <a:lnTo>
                    <a:pt x="437" y="448"/>
                  </a:lnTo>
                  <a:lnTo>
                    <a:pt x="442" y="451"/>
                  </a:lnTo>
                  <a:lnTo>
                    <a:pt x="451" y="455"/>
                  </a:lnTo>
                  <a:lnTo>
                    <a:pt x="451" y="458"/>
                  </a:lnTo>
                  <a:lnTo>
                    <a:pt x="458" y="455"/>
                  </a:lnTo>
                  <a:lnTo>
                    <a:pt x="463" y="455"/>
                  </a:lnTo>
                  <a:lnTo>
                    <a:pt x="470" y="462"/>
                  </a:lnTo>
                  <a:lnTo>
                    <a:pt x="470" y="462"/>
                  </a:lnTo>
                  <a:lnTo>
                    <a:pt x="503" y="474"/>
                  </a:lnTo>
                  <a:lnTo>
                    <a:pt x="517" y="479"/>
                  </a:lnTo>
                  <a:lnTo>
                    <a:pt x="520" y="479"/>
                  </a:lnTo>
                  <a:lnTo>
                    <a:pt x="553" y="488"/>
                  </a:lnTo>
                  <a:lnTo>
                    <a:pt x="553" y="500"/>
                  </a:lnTo>
                  <a:lnTo>
                    <a:pt x="550" y="505"/>
                  </a:lnTo>
                  <a:lnTo>
                    <a:pt x="550" y="507"/>
                  </a:lnTo>
                  <a:lnTo>
                    <a:pt x="548" y="526"/>
                  </a:lnTo>
                  <a:lnTo>
                    <a:pt x="548" y="528"/>
                  </a:lnTo>
                  <a:lnTo>
                    <a:pt x="550" y="536"/>
                  </a:lnTo>
                  <a:lnTo>
                    <a:pt x="555" y="543"/>
                  </a:lnTo>
                  <a:lnTo>
                    <a:pt x="560" y="543"/>
                  </a:lnTo>
                  <a:lnTo>
                    <a:pt x="576" y="536"/>
                  </a:lnTo>
                  <a:lnTo>
                    <a:pt x="605" y="526"/>
                  </a:lnTo>
                  <a:lnTo>
                    <a:pt x="619" y="521"/>
                  </a:lnTo>
                  <a:lnTo>
                    <a:pt x="621" y="519"/>
                  </a:lnTo>
                  <a:lnTo>
                    <a:pt x="624" y="519"/>
                  </a:lnTo>
                  <a:lnTo>
                    <a:pt x="628" y="514"/>
                  </a:lnTo>
                  <a:lnTo>
                    <a:pt x="635" y="512"/>
                  </a:lnTo>
                  <a:lnTo>
                    <a:pt x="683" y="476"/>
                  </a:lnTo>
                  <a:lnTo>
                    <a:pt x="690" y="472"/>
                  </a:lnTo>
                  <a:lnTo>
                    <a:pt x="711" y="453"/>
                  </a:lnTo>
                  <a:lnTo>
                    <a:pt x="711" y="451"/>
                  </a:lnTo>
                  <a:lnTo>
                    <a:pt x="687" y="443"/>
                  </a:lnTo>
                  <a:close/>
                </a:path>
              </a:pathLst>
            </a:custGeom>
            <a:solidFill>
              <a:schemeClr val="accent5">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3" name="New Mexico"/>
            <p:cNvSpPr>
              <a:spLocks/>
            </p:cNvSpPr>
            <p:nvPr/>
          </p:nvSpPr>
          <p:spPr bwMode="auto">
            <a:xfrm>
              <a:off x="2666752" y="3516412"/>
              <a:ext cx="1074738" cy="1111250"/>
            </a:xfrm>
            <a:custGeom>
              <a:avLst/>
              <a:gdLst>
                <a:gd name="T0" fmla="*/ 258 w 677"/>
                <a:gd name="T1" fmla="*/ 655 h 700"/>
                <a:gd name="T2" fmla="*/ 261 w 677"/>
                <a:gd name="T3" fmla="*/ 644 h 700"/>
                <a:gd name="T4" fmla="*/ 263 w 677"/>
                <a:gd name="T5" fmla="*/ 639 h 700"/>
                <a:gd name="T6" fmla="*/ 263 w 677"/>
                <a:gd name="T7" fmla="*/ 639 h 700"/>
                <a:gd name="T8" fmla="*/ 324 w 677"/>
                <a:gd name="T9" fmla="*/ 646 h 700"/>
                <a:gd name="T10" fmla="*/ 443 w 677"/>
                <a:gd name="T11" fmla="*/ 658 h 700"/>
                <a:gd name="T12" fmla="*/ 533 w 677"/>
                <a:gd name="T13" fmla="*/ 665 h 700"/>
                <a:gd name="T14" fmla="*/ 599 w 677"/>
                <a:gd name="T15" fmla="*/ 670 h 700"/>
                <a:gd name="T16" fmla="*/ 611 w 677"/>
                <a:gd name="T17" fmla="*/ 672 h 700"/>
                <a:gd name="T18" fmla="*/ 623 w 677"/>
                <a:gd name="T19" fmla="*/ 672 h 700"/>
                <a:gd name="T20" fmla="*/ 627 w 677"/>
                <a:gd name="T21" fmla="*/ 663 h 700"/>
                <a:gd name="T22" fmla="*/ 634 w 677"/>
                <a:gd name="T23" fmla="*/ 556 h 700"/>
                <a:gd name="T24" fmla="*/ 641 w 677"/>
                <a:gd name="T25" fmla="*/ 480 h 700"/>
                <a:gd name="T26" fmla="*/ 649 w 677"/>
                <a:gd name="T27" fmla="*/ 390 h 700"/>
                <a:gd name="T28" fmla="*/ 653 w 677"/>
                <a:gd name="T29" fmla="*/ 336 h 700"/>
                <a:gd name="T30" fmla="*/ 658 w 677"/>
                <a:gd name="T31" fmla="*/ 284 h 700"/>
                <a:gd name="T32" fmla="*/ 663 w 677"/>
                <a:gd name="T33" fmla="*/ 215 h 700"/>
                <a:gd name="T34" fmla="*/ 668 w 677"/>
                <a:gd name="T35" fmla="*/ 144 h 700"/>
                <a:gd name="T36" fmla="*/ 672 w 677"/>
                <a:gd name="T37" fmla="*/ 123 h 700"/>
                <a:gd name="T38" fmla="*/ 670 w 677"/>
                <a:gd name="T39" fmla="*/ 61 h 700"/>
                <a:gd name="T40" fmla="*/ 511 w 677"/>
                <a:gd name="T41" fmla="*/ 47 h 700"/>
                <a:gd name="T42" fmla="*/ 469 w 677"/>
                <a:gd name="T43" fmla="*/ 45 h 700"/>
                <a:gd name="T44" fmla="*/ 417 w 677"/>
                <a:gd name="T45" fmla="*/ 38 h 700"/>
                <a:gd name="T46" fmla="*/ 343 w 677"/>
                <a:gd name="T47" fmla="*/ 31 h 700"/>
                <a:gd name="T48" fmla="*/ 306 w 677"/>
                <a:gd name="T49" fmla="*/ 26 h 700"/>
                <a:gd name="T50" fmla="*/ 251 w 677"/>
                <a:gd name="T51" fmla="*/ 19 h 700"/>
                <a:gd name="T52" fmla="*/ 159 w 677"/>
                <a:gd name="T53" fmla="*/ 7 h 700"/>
                <a:gd name="T54" fmla="*/ 78 w 677"/>
                <a:gd name="T55" fmla="*/ 121 h 700"/>
                <a:gd name="T56" fmla="*/ 55 w 677"/>
                <a:gd name="T57" fmla="*/ 293 h 700"/>
                <a:gd name="T58" fmla="*/ 31 w 677"/>
                <a:gd name="T59" fmla="*/ 461 h 700"/>
                <a:gd name="T60" fmla="*/ 19 w 677"/>
                <a:gd name="T61" fmla="*/ 556 h 700"/>
                <a:gd name="T62" fmla="*/ 12 w 677"/>
                <a:gd name="T63" fmla="*/ 691 h 700"/>
                <a:gd name="T64" fmla="*/ 22 w 677"/>
                <a:gd name="T65" fmla="*/ 691 h 700"/>
                <a:gd name="T66" fmla="*/ 90 w 677"/>
                <a:gd name="T67" fmla="*/ 679 h 700"/>
                <a:gd name="T68" fmla="*/ 187 w 677"/>
                <a:gd name="T69" fmla="*/ 658 h 700"/>
                <a:gd name="T70" fmla="*/ 258 w 677"/>
                <a:gd name="T71" fmla="*/ 658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7" h="700">
                  <a:moveTo>
                    <a:pt x="258" y="655"/>
                  </a:moveTo>
                  <a:lnTo>
                    <a:pt x="258" y="655"/>
                  </a:lnTo>
                  <a:lnTo>
                    <a:pt x="261" y="646"/>
                  </a:lnTo>
                  <a:lnTo>
                    <a:pt x="261" y="644"/>
                  </a:lnTo>
                  <a:lnTo>
                    <a:pt x="263" y="639"/>
                  </a:lnTo>
                  <a:lnTo>
                    <a:pt x="263" y="639"/>
                  </a:lnTo>
                  <a:lnTo>
                    <a:pt x="263" y="639"/>
                  </a:lnTo>
                  <a:lnTo>
                    <a:pt x="263" y="639"/>
                  </a:lnTo>
                  <a:lnTo>
                    <a:pt x="287" y="641"/>
                  </a:lnTo>
                  <a:lnTo>
                    <a:pt x="324" y="646"/>
                  </a:lnTo>
                  <a:lnTo>
                    <a:pt x="436" y="655"/>
                  </a:lnTo>
                  <a:lnTo>
                    <a:pt x="443" y="658"/>
                  </a:lnTo>
                  <a:lnTo>
                    <a:pt x="528" y="665"/>
                  </a:lnTo>
                  <a:lnTo>
                    <a:pt x="533" y="665"/>
                  </a:lnTo>
                  <a:lnTo>
                    <a:pt x="559" y="667"/>
                  </a:lnTo>
                  <a:lnTo>
                    <a:pt x="599" y="670"/>
                  </a:lnTo>
                  <a:lnTo>
                    <a:pt x="606" y="672"/>
                  </a:lnTo>
                  <a:lnTo>
                    <a:pt x="611" y="672"/>
                  </a:lnTo>
                  <a:lnTo>
                    <a:pt x="618" y="672"/>
                  </a:lnTo>
                  <a:lnTo>
                    <a:pt x="623" y="672"/>
                  </a:lnTo>
                  <a:lnTo>
                    <a:pt x="625" y="672"/>
                  </a:lnTo>
                  <a:lnTo>
                    <a:pt x="627" y="663"/>
                  </a:lnTo>
                  <a:lnTo>
                    <a:pt x="630" y="608"/>
                  </a:lnTo>
                  <a:lnTo>
                    <a:pt x="634" y="556"/>
                  </a:lnTo>
                  <a:lnTo>
                    <a:pt x="639" y="504"/>
                  </a:lnTo>
                  <a:lnTo>
                    <a:pt x="641" y="480"/>
                  </a:lnTo>
                  <a:lnTo>
                    <a:pt x="644" y="450"/>
                  </a:lnTo>
                  <a:lnTo>
                    <a:pt x="649" y="390"/>
                  </a:lnTo>
                  <a:lnTo>
                    <a:pt x="649" y="390"/>
                  </a:lnTo>
                  <a:lnTo>
                    <a:pt x="653" y="336"/>
                  </a:lnTo>
                  <a:lnTo>
                    <a:pt x="656" y="312"/>
                  </a:lnTo>
                  <a:lnTo>
                    <a:pt x="658" y="284"/>
                  </a:lnTo>
                  <a:lnTo>
                    <a:pt x="660" y="229"/>
                  </a:lnTo>
                  <a:lnTo>
                    <a:pt x="663" y="215"/>
                  </a:lnTo>
                  <a:lnTo>
                    <a:pt x="665" y="177"/>
                  </a:lnTo>
                  <a:lnTo>
                    <a:pt x="668" y="144"/>
                  </a:lnTo>
                  <a:lnTo>
                    <a:pt x="670" y="125"/>
                  </a:lnTo>
                  <a:lnTo>
                    <a:pt x="672" y="123"/>
                  </a:lnTo>
                  <a:lnTo>
                    <a:pt x="677" y="61"/>
                  </a:lnTo>
                  <a:lnTo>
                    <a:pt x="670" y="61"/>
                  </a:lnTo>
                  <a:lnTo>
                    <a:pt x="580" y="54"/>
                  </a:lnTo>
                  <a:lnTo>
                    <a:pt x="511" y="47"/>
                  </a:lnTo>
                  <a:lnTo>
                    <a:pt x="485" y="45"/>
                  </a:lnTo>
                  <a:lnTo>
                    <a:pt x="469" y="45"/>
                  </a:lnTo>
                  <a:lnTo>
                    <a:pt x="464" y="42"/>
                  </a:lnTo>
                  <a:lnTo>
                    <a:pt x="417" y="38"/>
                  </a:lnTo>
                  <a:lnTo>
                    <a:pt x="388" y="35"/>
                  </a:lnTo>
                  <a:lnTo>
                    <a:pt x="343" y="31"/>
                  </a:lnTo>
                  <a:lnTo>
                    <a:pt x="329" y="31"/>
                  </a:lnTo>
                  <a:lnTo>
                    <a:pt x="306" y="26"/>
                  </a:lnTo>
                  <a:lnTo>
                    <a:pt x="291" y="23"/>
                  </a:lnTo>
                  <a:lnTo>
                    <a:pt x="251" y="19"/>
                  </a:lnTo>
                  <a:lnTo>
                    <a:pt x="246" y="19"/>
                  </a:lnTo>
                  <a:lnTo>
                    <a:pt x="159" y="7"/>
                  </a:lnTo>
                  <a:lnTo>
                    <a:pt x="95" y="0"/>
                  </a:lnTo>
                  <a:lnTo>
                    <a:pt x="78" y="121"/>
                  </a:lnTo>
                  <a:lnTo>
                    <a:pt x="62" y="248"/>
                  </a:lnTo>
                  <a:lnTo>
                    <a:pt x="55" y="293"/>
                  </a:lnTo>
                  <a:lnTo>
                    <a:pt x="43" y="393"/>
                  </a:lnTo>
                  <a:lnTo>
                    <a:pt x="31" y="461"/>
                  </a:lnTo>
                  <a:lnTo>
                    <a:pt x="24" y="513"/>
                  </a:lnTo>
                  <a:lnTo>
                    <a:pt x="19" y="556"/>
                  </a:lnTo>
                  <a:lnTo>
                    <a:pt x="0" y="689"/>
                  </a:lnTo>
                  <a:lnTo>
                    <a:pt x="12" y="691"/>
                  </a:lnTo>
                  <a:lnTo>
                    <a:pt x="19" y="691"/>
                  </a:lnTo>
                  <a:lnTo>
                    <a:pt x="22" y="691"/>
                  </a:lnTo>
                  <a:lnTo>
                    <a:pt x="88" y="700"/>
                  </a:lnTo>
                  <a:lnTo>
                    <a:pt x="90" y="679"/>
                  </a:lnTo>
                  <a:lnTo>
                    <a:pt x="95" y="646"/>
                  </a:lnTo>
                  <a:lnTo>
                    <a:pt x="187" y="658"/>
                  </a:lnTo>
                  <a:lnTo>
                    <a:pt x="268" y="665"/>
                  </a:lnTo>
                  <a:lnTo>
                    <a:pt x="258" y="658"/>
                  </a:lnTo>
                  <a:lnTo>
                    <a:pt x="258" y="655"/>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223" name="New Jersey"/>
            <p:cNvSpPr>
              <a:spLocks/>
            </p:cNvSpPr>
            <p:nvPr/>
          </p:nvSpPr>
          <p:spPr bwMode="auto">
            <a:xfrm>
              <a:off x="7822242" y="2460687"/>
              <a:ext cx="206393" cy="475191"/>
            </a:xfrm>
            <a:custGeom>
              <a:avLst/>
              <a:gdLst>
                <a:gd name="T0" fmla="*/ 109 w 130"/>
                <a:gd name="T1" fmla="*/ 52 h 298"/>
                <a:gd name="T2" fmla="*/ 114 w 130"/>
                <a:gd name="T3" fmla="*/ 26 h 298"/>
                <a:gd name="T4" fmla="*/ 64 w 130"/>
                <a:gd name="T5" fmla="*/ 12 h 298"/>
                <a:gd name="T6" fmla="*/ 24 w 130"/>
                <a:gd name="T7" fmla="*/ 7 h 298"/>
                <a:gd name="T8" fmla="*/ 19 w 130"/>
                <a:gd name="T9" fmla="*/ 19 h 298"/>
                <a:gd name="T10" fmla="*/ 19 w 130"/>
                <a:gd name="T11" fmla="*/ 22 h 298"/>
                <a:gd name="T12" fmla="*/ 14 w 130"/>
                <a:gd name="T13" fmla="*/ 36 h 298"/>
                <a:gd name="T14" fmla="*/ 12 w 130"/>
                <a:gd name="T15" fmla="*/ 66 h 298"/>
                <a:gd name="T16" fmla="*/ 10 w 130"/>
                <a:gd name="T17" fmla="*/ 76 h 298"/>
                <a:gd name="T18" fmla="*/ 5 w 130"/>
                <a:gd name="T19" fmla="*/ 81 h 298"/>
                <a:gd name="T20" fmla="*/ 5 w 130"/>
                <a:gd name="T21" fmla="*/ 90 h 298"/>
                <a:gd name="T22" fmla="*/ 7 w 130"/>
                <a:gd name="T23" fmla="*/ 102 h 298"/>
                <a:gd name="T24" fmla="*/ 36 w 130"/>
                <a:gd name="T25" fmla="*/ 128 h 298"/>
                <a:gd name="T26" fmla="*/ 43 w 130"/>
                <a:gd name="T27" fmla="*/ 163 h 298"/>
                <a:gd name="T28" fmla="*/ 26 w 130"/>
                <a:gd name="T29" fmla="*/ 189 h 298"/>
                <a:gd name="T30" fmla="*/ 3 w 130"/>
                <a:gd name="T31" fmla="*/ 218 h 298"/>
                <a:gd name="T32" fmla="*/ 22 w 130"/>
                <a:gd name="T33" fmla="*/ 253 h 298"/>
                <a:gd name="T34" fmla="*/ 33 w 130"/>
                <a:gd name="T35" fmla="*/ 260 h 298"/>
                <a:gd name="T36" fmla="*/ 71 w 130"/>
                <a:gd name="T37" fmla="*/ 267 h 298"/>
                <a:gd name="T38" fmla="*/ 74 w 130"/>
                <a:gd name="T39" fmla="*/ 269 h 298"/>
                <a:gd name="T40" fmla="*/ 74 w 130"/>
                <a:gd name="T41" fmla="*/ 277 h 298"/>
                <a:gd name="T42" fmla="*/ 71 w 130"/>
                <a:gd name="T43" fmla="*/ 288 h 298"/>
                <a:gd name="T44" fmla="*/ 74 w 130"/>
                <a:gd name="T45" fmla="*/ 298 h 298"/>
                <a:gd name="T46" fmla="*/ 81 w 130"/>
                <a:gd name="T47" fmla="*/ 293 h 298"/>
                <a:gd name="T48" fmla="*/ 90 w 130"/>
                <a:gd name="T49" fmla="*/ 269 h 298"/>
                <a:gd name="T50" fmla="*/ 90 w 130"/>
                <a:gd name="T51" fmla="*/ 269 h 298"/>
                <a:gd name="T52" fmla="*/ 97 w 130"/>
                <a:gd name="T53" fmla="*/ 253 h 298"/>
                <a:gd name="T54" fmla="*/ 116 w 130"/>
                <a:gd name="T55" fmla="*/ 215 h 298"/>
                <a:gd name="T56" fmla="*/ 128 w 130"/>
                <a:gd name="T57" fmla="*/ 189 h 298"/>
                <a:gd name="T58" fmla="*/ 128 w 130"/>
                <a:gd name="T59" fmla="*/ 175 h 298"/>
                <a:gd name="T60" fmla="*/ 126 w 130"/>
                <a:gd name="T61" fmla="*/ 149 h 298"/>
                <a:gd name="T62" fmla="*/ 126 w 130"/>
                <a:gd name="T63" fmla="*/ 121 h 298"/>
                <a:gd name="T64" fmla="*/ 123 w 130"/>
                <a:gd name="T65" fmla="*/ 107 h 298"/>
                <a:gd name="T66" fmla="*/ 121 w 130"/>
                <a:gd name="T67" fmla="*/ 95 h 298"/>
                <a:gd name="T68" fmla="*/ 116 w 130"/>
                <a:gd name="T69" fmla="*/ 92 h 298"/>
                <a:gd name="T70" fmla="*/ 111 w 130"/>
                <a:gd name="T71" fmla="*/ 99 h 298"/>
                <a:gd name="T72" fmla="*/ 95 w 130"/>
                <a:gd name="T73" fmla="*/ 99 h 298"/>
                <a:gd name="T74" fmla="*/ 92 w 130"/>
                <a:gd name="T75" fmla="*/ 95 h 298"/>
                <a:gd name="T76" fmla="*/ 92 w 130"/>
                <a:gd name="T77" fmla="*/ 90 h 298"/>
                <a:gd name="T78" fmla="*/ 95 w 130"/>
                <a:gd name="T79" fmla="*/ 88 h 298"/>
                <a:gd name="T80" fmla="*/ 97 w 130"/>
                <a:gd name="T81" fmla="*/ 85 h 298"/>
                <a:gd name="T82" fmla="*/ 95 w 130"/>
                <a:gd name="T83" fmla="*/ 78 h 298"/>
                <a:gd name="T84" fmla="*/ 97 w 130"/>
                <a:gd name="T85" fmla="*/ 76 h 298"/>
                <a:gd name="T86" fmla="*/ 109 w 130"/>
                <a:gd name="T87" fmla="*/ 6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 h="298">
                  <a:moveTo>
                    <a:pt x="109" y="52"/>
                  </a:moveTo>
                  <a:lnTo>
                    <a:pt x="109" y="64"/>
                  </a:lnTo>
                  <a:lnTo>
                    <a:pt x="109" y="52"/>
                  </a:lnTo>
                  <a:lnTo>
                    <a:pt x="111" y="45"/>
                  </a:lnTo>
                  <a:lnTo>
                    <a:pt x="114" y="38"/>
                  </a:lnTo>
                  <a:lnTo>
                    <a:pt x="114" y="26"/>
                  </a:lnTo>
                  <a:lnTo>
                    <a:pt x="81" y="17"/>
                  </a:lnTo>
                  <a:lnTo>
                    <a:pt x="78" y="17"/>
                  </a:lnTo>
                  <a:lnTo>
                    <a:pt x="64" y="12"/>
                  </a:lnTo>
                  <a:lnTo>
                    <a:pt x="31" y="0"/>
                  </a:lnTo>
                  <a:lnTo>
                    <a:pt x="26" y="5"/>
                  </a:lnTo>
                  <a:lnTo>
                    <a:pt x="24" y="7"/>
                  </a:lnTo>
                  <a:lnTo>
                    <a:pt x="22" y="12"/>
                  </a:lnTo>
                  <a:lnTo>
                    <a:pt x="22" y="14"/>
                  </a:lnTo>
                  <a:lnTo>
                    <a:pt x="19" y="19"/>
                  </a:lnTo>
                  <a:lnTo>
                    <a:pt x="19" y="19"/>
                  </a:lnTo>
                  <a:lnTo>
                    <a:pt x="19" y="19"/>
                  </a:lnTo>
                  <a:lnTo>
                    <a:pt x="19" y="22"/>
                  </a:lnTo>
                  <a:lnTo>
                    <a:pt x="19" y="26"/>
                  </a:lnTo>
                  <a:lnTo>
                    <a:pt x="17" y="31"/>
                  </a:lnTo>
                  <a:lnTo>
                    <a:pt x="14" y="36"/>
                  </a:lnTo>
                  <a:lnTo>
                    <a:pt x="14" y="38"/>
                  </a:lnTo>
                  <a:lnTo>
                    <a:pt x="5" y="57"/>
                  </a:lnTo>
                  <a:lnTo>
                    <a:pt x="12" y="66"/>
                  </a:lnTo>
                  <a:lnTo>
                    <a:pt x="12" y="66"/>
                  </a:lnTo>
                  <a:lnTo>
                    <a:pt x="12" y="66"/>
                  </a:lnTo>
                  <a:lnTo>
                    <a:pt x="10" y="76"/>
                  </a:lnTo>
                  <a:lnTo>
                    <a:pt x="7" y="81"/>
                  </a:lnTo>
                  <a:lnTo>
                    <a:pt x="7" y="81"/>
                  </a:lnTo>
                  <a:lnTo>
                    <a:pt x="5" y="81"/>
                  </a:lnTo>
                  <a:lnTo>
                    <a:pt x="5" y="81"/>
                  </a:lnTo>
                  <a:lnTo>
                    <a:pt x="3" y="83"/>
                  </a:lnTo>
                  <a:lnTo>
                    <a:pt x="5" y="90"/>
                  </a:lnTo>
                  <a:lnTo>
                    <a:pt x="7" y="99"/>
                  </a:lnTo>
                  <a:lnTo>
                    <a:pt x="7" y="99"/>
                  </a:lnTo>
                  <a:lnTo>
                    <a:pt x="7" y="102"/>
                  </a:lnTo>
                  <a:lnTo>
                    <a:pt x="22" y="109"/>
                  </a:lnTo>
                  <a:lnTo>
                    <a:pt x="29" y="121"/>
                  </a:lnTo>
                  <a:lnTo>
                    <a:pt x="36" y="128"/>
                  </a:lnTo>
                  <a:lnTo>
                    <a:pt x="38" y="128"/>
                  </a:lnTo>
                  <a:lnTo>
                    <a:pt x="62" y="147"/>
                  </a:lnTo>
                  <a:lnTo>
                    <a:pt x="43" y="163"/>
                  </a:lnTo>
                  <a:lnTo>
                    <a:pt x="36" y="173"/>
                  </a:lnTo>
                  <a:lnTo>
                    <a:pt x="29" y="184"/>
                  </a:lnTo>
                  <a:lnTo>
                    <a:pt x="26" y="189"/>
                  </a:lnTo>
                  <a:lnTo>
                    <a:pt x="7" y="201"/>
                  </a:lnTo>
                  <a:lnTo>
                    <a:pt x="7" y="206"/>
                  </a:lnTo>
                  <a:lnTo>
                    <a:pt x="3" y="218"/>
                  </a:lnTo>
                  <a:lnTo>
                    <a:pt x="0" y="225"/>
                  </a:lnTo>
                  <a:lnTo>
                    <a:pt x="0" y="227"/>
                  </a:lnTo>
                  <a:lnTo>
                    <a:pt x="22" y="253"/>
                  </a:lnTo>
                  <a:lnTo>
                    <a:pt x="22" y="253"/>
                  </a:lnTo>
                  <a:lnTo>
                    <a:pt x="22" y="255"/>
                  </a:lnTo>
                  <a:lnTo>
                    <a:pt x="33" y="260"/>
                  </a:lnTo>
                  <a:lnTo>
                    <a:pt x="45" y="265"/>
                  </a:lnTo>
                  <a:lnTo>
                    <a:pt x="52" y="267"/>
                  </a:lnTo>
                  <a:lnTo>
                    <a:pt x="71" y="267"/>
                  </a:lnTo>
                  <a:lnTo>
                    <a:pt x="71" y="267"/>
                  </a:lnTo>
                  <a:lnTo>
                    <a:pt x="74" y="267"/>
                  </a:lnTo>
                  <a:lnTo>
                    <a:pt x="74" y="269"/>
                  </a:lnTo>
                  <a:lnTo>
                    <a:pt x="74" y="274"/>
                  </a:lnTo>
                  <a:lnTo>
                    <a:pt x="74" y="274"/>
                  </a:lnTo>
                  <a:lnTo>
                    <a:pt x="74" y="277"/>
                  </a:lnTo>
                  <a:lnTo>
                    <a:pt x="74" y="284"/>
                  </a:lnTo>
                  <a:lnTo>
                    <a:pt x="71" y="286"/>
                  </a:lnTo>
                  <a:lnTo>
                    <a:pt x="71" y="288"/>
                  </a:lnTo>
                  <a:lnTo>
                    <a:pt x="71" y="295"/>
                  </a:lnTo>
                  <a:lnTo>
                    <a:pt x="74" y="295"/>
                  </a:lnTo>
                  <a:lnTo>
                    <a:pt x="74" y="298"/>
                  </a:lnTo>
                  <a:lnTo>
                    <a:pt x="76" y="295"/>
                  </a:lnTo>
                  <a:lnTo>
                    <a:pt x="76" y="295"/>
                  </a:lnTo>
                  <a:lnTo>
                    <a:pt x="81" y="293"/>
                  </a:lnTo>
                  <a:lnTo>
                    <a:pt x="85" y="288"/>
                  </a:lnTo>
                  <a:lnTo>
                    <a:pt x="88" y="281"/>
                  </a:lnTo>
                  <a:lnTo>
                    <a:pt x="90" y="269"/>
                  </a:lnTo>
                  <a:lnTo>
                    <a:pt x="90" y="269"/>
                  </a:lnTo>
                  <a:lnTo>
                    <a:pt x="90" y="269"/>
                  </a:lnTo>
                  <a:lnTo>
                    <a:pt x="90" y="269"/>
                  </a:lnTo>
                  <a:lnTo>
                    <a:pt x="92" y="260"/>
                  </a:lnTo>
                  <a:lnTo>
                    <a:pt x="95" y="255"/>
                  </a:lnTo>
                  <a:lnTo>
                    <a:pt x="97" y="253"/>
                  </a:lnTo>
                  <a:lnTo>
                    <a:pt x="97" y="251"/>
                  </a:lnTo>
                  <a:lnTo>
                    <a:pt x="102" y="244"/>
                  </a:lnTo>
                  <a:lnTo>
                    <a:pt x="116" y="215"/>
                  </a:lnTo>
                  <a:lnTo>
                    <a:pt x="121" y="213"/>
                  </a:lnTo>
                  <a:lnTo>
                    <a:pt x="123" y="208"/>
                  </a:lnTo>
                  <a:lnTo>
                    <a:pt x="128" y="189"/>
                  </a:lnTo>
                  <a:lnTo>
                    <a:pt x="130" y="180"/>
                  </a:lnTo>
                  <a:lnTo>
                    <a:pt x="130" y="180"/>
                  </a:lnTo>
                  <a:lnTo>
                    <a:pt x="128" y="175"/>
                  </a:lnTo>
                  <a:lnTo>
                    <a:pt x="128" y="161"/>
                  </a:lnTo>
                  <a:lnTo>
                    <a:pt x="126" y="151"/>
                  </a:lnTo>
                  <a:lnTo>
                    <a:pt x="126" y="149"/>
                  </a:lnTo>
                  <a:lnTo>
                    <a:pt x="126" y="140"/>
                  </a:lnTo>
                  <a:lnTo>
                    <a:pt x="126" y="137"/>
                  </a:lnTo>
                  <a:lnTo>
                    <a:pt x="126" y="121"/>
                  </a:lnTo>
                  <a:lnTo>
                    <a:pt x="126" y="116"/>
                  </a:lnTo>
                  <a:lnTo>
                    <a:pt x="126" y="111"/>
                  </a:lnTo>
                  <a:lnTo>
                    <a:pt x="123" y="107"/>
                  </a:lnTo>
                  <a:lnTo>
                    <a:pt x="123" y="107"/>
                  </a:lnTo>
                  <a:lnTo>
                    <a:pt x="123" y="104"/>
                  </a:lnTo>
                  <a:lnTo>
                    <a:pt x="121" y="95"/>
                  </a:lnTo>
                  <a:lnTo>
                    <a:pt x="118" y="92"/>
                  </a:lnTo>
                  <a:lnTo>
                    <a:pt x="116" y="92"/>
                  </a:lnTo>
                  <a:lnTo>
                    <a:pt x="116" y="92"/>
                  </a:lnTo>
                  <a:lnTo>
                    <a:pt x="116" y="92"/>
                  </a:lnTo>
                  <a:lnTo>
                    <a:pt x="116" y="92"/>
                  </a:lnTo>
                  <a:lnTo>
                    <a:pt x="111" y="99"/>
                  </a:lnTo>
                  <a:lnTo>
                    <a:pt x="97" y="99"/>
                  </a:lnTo>
                  <a:lnTo>
                    <a:pt x="97" y="99"/>
                  </a:lnTo>
                  <a:lnTo>
                    <a:pt x="95" y="99"/>
                  </a:lnTo>
                  <a:lnTo>
                    <a:pt x="95" y="97"/>
                  </a:lnTo>
                  <a:lnTo>
                    <a:pt x="92" y="97"/>
                  </a:lnTo>
                  <a:lnTo>
                    <a:pt x="92" y="95"/>
                  </a:lnTo>
                  <a:lnTo>
                    <a:pt x="92" y="95"/>
                  </a:lnTo>
                  <a:lnTo>
                    <a:pt x="95" y="92"/>
                  </a:lnTo>
                  <a:lnTo>
                    <a:pt x="92" y="90"/>
                  </a:lnTo>
                  <a:lnTo>
                    <a:pt x="92" y="88"/>
                  </a:lnTo>
                  <a:lnTo>
                    <a:pt x="95" y="88"/>
                  </a:lnTo>
                  <a:lnTo>
                    <a:pt x="95" y="88"/>
                  </a:lnTo>
                  <a:lnTo>
                    <a:pt x="97" y="88"/>
                  </a:lnTo>
                  <a:lnTo>
                    <a:pt x="97" y="85"/>
                  </a:lnTo>
                  <a:lnTo>
                    <a:pt x="97" y="85"/>
                  </a:lnTo>
                  <a:lnTo>
                    <a:pt x="97" y="83"/>
                  </a:lnTo>
                  <a:lnTo>
                    <a:pt x="97" y="83"/>
                  </a:lnTo>
                  <a:lnTo>
                    <a:pt x="95" y="78"/>
                  </a:lnTo>
                  <a:lnTo>
                    <a:pt x="97" y="76"/>
                  </a:lnTo>
                  <a:lnTo>
                    <a:pt x="97" y="76"/>
                  </a:lnTo>
                  <a:lnTo>
                    <a:pt x="97" y="76"/>
                  </a:lnTo>
                  <a:lnTo>
                    <a:pt x="100" y="76"/>
                  </a:lnTo>
                  <a:lnTo>
                    <a:pt x="109" y="69"/>
                  </a:lnTo>
                  <a:lnTo>
                    <a:pt x="109" y="64"/>
                  </a:lnTo>
                  <a:lnTo>
                    <a:pt x="111" y="45"/>
                  </a:lnTo>
                  <a:lnTo>
                    <a:pt x="109" y="52"/>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0" name="New Hempshire"/>
            <p:cNvSpPr>
              <a:spLocks/>
            </p:cNvSpPr>
            <p:nvPr/>
          </p:nvSpPr>
          <p:spPr bwMode="auto">
            <a:xfrm>
              <a:off x="8094414" y="1587600"/>
              <a:ext cx="252413" cy="534988"/>
            </a:xfrm>
            <a:custGeom>
              <a:avLst/>
              <a:gdLst>
                <a:gd name="T0" fmla="*/ 144 w 159"/>
                <a:gd name="T1" fmla="*/ 240 h 337"/>
                <a:gd name="T2" fmla="*/ 128 w 159"/>
                <a:gd name="T3" fmla="*/ 230 h 337"/>
                <a:gd name="T4" fmla="*/ 125 w 159"/>
                <a:gd name="T5" fmla="*/ 228 h 337"/>
                <a:gd name="T6" fmla="*/ 123 w 159"/>
                <a:gd name="T7" fmla="*/ 223 h 337"/>
                <a:gd name="T8" fmla="*/ 111 w 159"/>
                <a:gd name="T9" fmla="*/ 178 h 337"/>
                <a:gd name="T10" fmla="*/ 78 w 159"/>
                <a:gd name="T11" fmla="*/ 69 h 337"/>
                <a:gd name="T12" fmla="*/ 59 w 159"/>
                <a:gd name="T13" fmla="*/ 10 h 337"/>
                <a:gd name="T14" fmla="*/ 52 w 159"/>
                <a:gd name="T15" fmla="*/ 10 h 337"/>
                <a:gd name="T16" fmla="*/ 47 w 159"/>
                <a:gd name="T17" fmla="*/ 10 h 337"/>
                <a:gd name="T18" fmla="*/ 40 w 159"/>
                <a:gd name="T19" fmla="*/ 10 h 337"/>
                <a:gd name="T20" fmla="*/ 40 w 159"/>
                <a:gd name="T21" fmla="*/ 8 h 337"/>
                <a:gd name="T22" fmla="*/ 38 w 159"/>
                <a:gd name="T23" fmla="*/ 8 h 337"/>
                <a:gd name="T24" fmla="*/ 28 w 159"/>
                <a:gd name="T25" fmla="*/ 38 h 337"/>
                <a:gd name="T26" fmla="*/ 26 w 159"/>
                <a:gd name="T27" fmla="*/ 50 h 337"/>
                <a:gd name="T28" fmla="*/ 28 w 159"/>
                <a:gd name="T29" fmla="*/ 81 h 337"/>
                <a:gd name="T30" fmla="*/ 36 w 159"/>
                <a:gd name="T31" fmla="*/ 88 h 337"/>
                <a:gd name="T32" fmla="*/ 38 w 159"/>
                <a:gd name="T33" fmla="*/ 93 h 337"/>
                <a:gd name="T34" fmla="*/ 38 w 159"/>
                <a:gd name="T35" fmla="*/ 107 h 337"/>
                <a:gd name="T36" fmla="*/ 38 w 159"/>
                <a:gd name="T37" fmla="*/ 109 h 337"/>
                <a:gd name="T38" fmla="*/ 33 w 159"/>
                <a:gd name="T39" fmla="*/ 116 h 337"/>
                <a:gd name="T40" fmla="*/ 31 w 159"/>
                <a:gd name="T41" fmla="*/ 119 h 337"/>
                <a:gd name="T42" fmla="*/ 31 w 159"/>
                <a:gd name="T43" fmla="*/ 121 h 337"/>
                <a:gd name="T44" fmla="*/ 26 w 159"/>
                <a:gd name="T45" fmla="*/ 124 h 337"/>
                <a:gd name="T46" fmla="*/ 14 w 159"/>
                <a:gd name="T47" fmla="*/ 133 h 337"/>
                <a:gd name="T48" fmla="*/ 7 w 159"/>
                <a:gd name="T49" fmla="*/ 138 h 337"/>
                <a:gd name="T50" fmla="*/ 5 w 159"/>
                <a:gd name="T51" fmla="*/ 143 h 337"/>
                <a:gd name="T52" fmla="*/ 5 w 159"/>
                <a:gd name="T53" fmla="*/ 145 h 337"/>
                <a:gd name="T54" fmla="*/ 10 w 159"/>
                <a:gd name="T55" fmla="*/ 157 h 337"/>
                <a:gd name="T56" fmla="*/ 7 w 159"/>
                <a:gd name="T57" fmla="*/ 206 h 337"/>
                <a:gd name="T58" fmla="*/ 0 w 159"/>
                <a:gd name="T59" fmla="*/ 242 h 337"/>
                <a:gd name="T60" fmla="*/ 5 w 159"/>
                <a:gd name="T61" fmla="*/ 266 h 337"/>
                <a:gd name="T62" fmla="*/ 5 w 159"/>
                <a:gd name="T63" fmla="*/ 285 h 337"/>
                <a:gd name="T64" fmla="*/ 10 w 159"/>
                <a:gd name="T65" fmla="*/ 292 h 337"/>
                <a:gd name="T66" fmla="*/ 5 w 159"/>
                <a:gd name="T67" fmla="*/ 322 h 337"/>
                <a:gd name="T68" fmla="*/ 7 w 159"/>
                <a:gd name="T69" fmla="*/ 330 h 337"/>
                <a:gd name="T70" fmla="*/ 33 w 159"/>
                <a:gd name="T71" fmla="*/ 334 h 337"/>
                <a:gd name="T72" fmla="*/ 66 w 159"/>
                <a:gd name="T73" fmla="*/ 327 h 337"/>
                <a:gd name="T74" fmla="*/ 90 w 159"/>
                <a:gd name="T75" fmla="*/ 322 h 337"/>
                <a:gd name="T76" fmla="*/ 118 w 159"/>
                <a:gd name="T77" fmla="*/ 315 h 337"/>
                <a:gd name="T78" fmla="*/ 123 w 159"/>
                <a:gd name="T79" fmla="*/ 308 h 337"/>
                <a:gd name="T80" fmla="*/ 128 w 159"/>
                <a:gd name="T81" fmla="*/ 296 h 337"/>
                <a:gd name="T82" fmla="*/ 137 w 159"/>
                <a:gd name="T83" fmla="*/ 289 h 337"/>
                <a:gd name="T84" fmla="*/ 147 w 159"/>
                <a:gd name="T85" fmla="*/ 285 h 337"/>
                <a:gd name="T86" fmla="*/ 149 w 159"/>
                <a:gd name="T87" fmla="*/ 282 h 337"/>
                <a:gd name="T88" fmla="*/ 159 w 159"/>
                <a:gd name="T89" fmla="*/ 259 h 337"/>
                <a:gd name="T90" fmla="*/ 144 w 159"/>
                <a:gd name="T91" fmla="*/ 24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9" h="337">
                  <a:moveTo>
                    <a:pt x="144" y="240"/>
                  </a:moveTo>
                  <a:lnTo>
                    <a:pt x="144" y="240"/>
                  </a:lnTo>
                  <a:lnTo>
                    <a:pt x="133" y="232"/>
                  </a:lnTo>
                  <a:lnTo>
                    <a:pt x="128" y="230"/>
                  </a:lnTo>
                  <a:lnTo>
                    <a:pt x="128" y="230"/>
                  </a:lnTo>
                  <a:lnTo>
                    <a:pt x="125" y="228"/>
                  </a:lnTo>
                  <a:lnTo>
                    <a:pt x="123" y="225"/>
                  </a:lnTo>
                  <a:lnTo>
                    <a:pt x="123" y="223"/>
                  </a:lnTo>
                  <a:lnTo>
                    <a:pt x="121" y="206"/>
                  </a:lnTo>
                  <a:lnTo>
                    <a:pt x="111" y="178"/>
                  </a:lnTo>
                  <a:lnTo>
                    <a:pt x="92" y="119"/>
                  </a:lnTo>
                  <a:lnTo>
                    <a:pt x="78" y="69"/>
                  </a:lnTo>
                  <a:lnTo>
                    <a:pt x="76" y="64"/>
                  </a:lnTo>
                  <a:lnTo>
                    <a:pt x="59" y="10"/>
                  </a:lnTo>
                  <a:lnTo>
                    <a:pt x="54" y="0"/>
                  </a:lnTo>
                  <a:lnTo>
                    <a:pt x="52" y="10"/>
                  </a:lnTo>
                  <a:lnTo>
                    <a:pt x="52" y="10"/>
                  </a:lnTo>
                  <a:lnTo>
                    <a:pt x="47" y="10"/>
                  </a:lnTo>
                  <a:lnTo>
                    <a:pt x="45" y="10"/>
                  </a:lnTo>
                  <a:lnTo>
                    <a:pt x="40" y="10"/>
                  </a:lnTo>
                  <a:lnTo>
                    <a:pt x="40" y="8"/>
                  </a:lnTo>
                  <a:lnTo>
                    <a:pt x="40" y="8"/>
                  </a:lnTo>
                  <a:lnTo>
                    <a:pt x="38" y="5"/>
                  </a:lnTo>
                  <a:lnTo>
                    <a:pt x="38" y="8"/>
                  </a:lnTo>
                  <a:lnTo>
                    <a:pt x="31" y="15"/>
                  </a:lnTo>
                  <a:lnTo>
                    <a:pt x="28" y="38"/>
                  </a:lnTo>
                  <a:lnTo>
                    <a:pt x="28" y="45"/>
                  </a:lnTo>
                  <a:lnTo>
                    <a:pt x="26" y="50"/>
                  </a:lnTo>
                  <a:lnTo>
                    <a:pt x="26" y="79"/>
                  </a:lnTo>
                  <a:lnTo>
                    <a:pt x="28" y="81"/>
                  </a:lnTo>
                  <a:lnTo>
                    <a:pt x="31" y="83"/>
                  </a:lnTo>
                  <a:lnTo>
                    <a:pt x="36" y="88"/>
                  </a:lnTo>
                  <a:lnTo>
                    <a:pt x="38" y="93"/>
                  </a:lnTo>
                  <a:lnTo>
                    <a:pt x="38" y="93"/>
                  </a:lnTo>
                  <a:lnTo>
                    <a:pt x="40" y="95"/>
                  </a:lnTo>
                  <a:lnTo>
                    <a:pt x="38" y="107"/>
                  </a:lnTo>
                  <a:lnTo>
                    <a:pt x="38" y="109"/>
                  </a:lnTo>
                  <a:lnTo>
                    <a:pt x="38" y="109"/>
                  </a:lnTo>
                  <a:lnTo>
                    <a:pt x="38" y="109"/>
                  </a:lnTo>
                  <a:lnTo>
                    <a:pt x="33" y="116"/>
                  </a:lnTo>
                  <a:lnTo>
                    <a:pt x="33" y="119"/>
                  </a:lnTo>
                  <a:lnTo>
                    <a:pt x="31" y="119"/>
                  </a:lnTo>
                  <a:lnTo>
                    <a:pt x="31" y="121"/>
                  </a:lnTo>
                  <a:lnTo>
                    <a:pt x="31" y="121"/>
                  </a:lnTo>
                  <a:lnTo>
                    <a:pt x="28" y="124"/>
                  </a:lnTo>
                  <a:lnTo>
                    <a:pt x="26" y="124"/>
                  </a:lnTo>
                  <a:lnTo>
                    <a:pt x="21" y="131"/>
                  </a:lnTo>
                  <a:lnTo>
                    <a:pt x="14" y="133"/>
                  </a:lnTo>
                  <a:lnTo>
                    <a:pt x="10" y="138"/>
                  </a:lnTo>
                  <a:lnTo>
                    <a:pt x="7" y="138"/>
                  </a:lnTo>
                  <a:lnTo>
                    <a:pt x="7" y="138"/>
                  </a:lnTo>
                  <a:lnTo>
                    <a:pt x="5" y="143"/>
                  </a:lnTo>
                  <a:lnTo>
                    <a:pt x="5" y="145"/>
                  </a:lnTo>
                  <a:lnTo>
                    <a:pt x="5" y="145"/>
                  </a:lnTo>
                  <a:lnTo>
                    <a:pt x="7" y="154"/>
                  </a:lnTo>
                  <a:lnTo>
                    <a:pt x="10" y="157"/>
                  </a:lnTo>
                  <a:lnTo>
                    <a:pt x="10" y="159"/>
                  </a:lnTo>
                  <a:lnTo>
                    <a:pt x="7" y="206"/>
                  </a:lnTo>
                  <a:lnTo>
                    <a:pt x="2" y="230"/>
                  </a:lnTo>
                  <a:lnTo>
                    <a:pt x="0" y="242"/>
                  </a:lnTo>
                  <a:lnTo>
                    <a:pt x="2" y="261"/>
                  </a:lnTo>
                  <a:lnTo>
                    <a:pt x="5" y="266"/>
                  </a:lnTo>
                  <a:lnTo>
                    <a:pt x="5" y="277"/>
                  </a:lnTo>
                  <a:lnTo>
                    <a:pt x="5" y="285"/>
                  </a:lnTo>
                  <a:lnTo>
                    <a:pt x="7" y="289"/>
                  </a:lnTo>
                  <a:lnTo>
                    <a:pt x="10" y="292"/>
                  </a:lnTo>
                  <a:lnTo>
                    <a:pt x="12" y="303"/>
                  </a:lnTo>
                  <a:lnTo>
                    <a:pt x="5" y="322"/>
                  </a:lnTo>
                  <a:lnTo>
                    <a:pt x="5" y="325"/>
                  </a:lnTo>
                  <a:lnTo>
                    <a:pt x="7" y="330"/>
                  </a:lnTo>
                  <a:lnTo>
                    <a:pt x="19" y="337"/>
                  </a:lnTo>
                  <a:lnTo>
                    <a:pt x="33" y="334"/>
                  </a:lnTo>
                  <a:lnTo>
                    <a:pt x="64" y="327"/>
                  </a:lnTo>
                  <a:lnTo>
                    <a:pt x="66" y="327"/>
                  </a:lnTo>
                  <a:lnTo>
                    <a:pt x="88" y="322"/>
                  </a:lnTo>
                  <a:lnTo>
                    <a:pt x="90" y="322"/>
                  </a:lnTo>
                  <a:lnTo>
                    <a:pt x="90" y="322"/>
                  </a:lnTo>
                  <a:lnTo>
                    <a:pt x="118" y="315"/>
                  </a:lnTo>
                  <a:lnTo>
                    <a:pt x="121" y="308"/>
                  </a:lnTo>
                  <a:lnTo>
                    <a:pt x="123" y="308"/>
                  </a:lnTo>
                  <a:lnTo>
                    <a:pt x="128" y="299"/>
                  </a:lnTo>
                  <a:lnTo>
                    <a:pt x="128" y="296"/>
                  </a:lnTo>
                  <a:lnTo>
                    <a:pt x="130" y="296"/>
                  </a:lnTo>
                  <a:lnTo>
                    <a:pt x="137" y="289"/>
                  </a:lnTo>
                  <a:lnTo>
                    <a:pt x="144" y="285"/>
                  </a:lnTo>
                  <a:lnTo>
                    <a:pt x="147" y="285"/>
                  </a:lnTo>
                  <a:lnTo>
                    <a:pt x="147" y="282"/>
                  </a:lnTo>
                  <a:lnTo>
                    <a:pt x="149" y="282"/>
                  </a:lnTo>
                  <a:lnTo>
                    <a:pt x="156" y="282"/>
                  </a:lnTo>
                  <a:lnTo>
                    <a:pt x="159" y="259"/>
                  </a:lnTo>
                  <a:lnTo>
                    <a:pt x="147" y="254"/>
                  </a:lnTo>
                  <a:lnTo>
                    <a:pt x="144" y="240"/>
                  </a:lnTo>
                  <a:close/>
                </a:path>
              </a:pathLst>
            </a:custGeom>
            <a:solidFill>
              <a:schemeClr val="accent5">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0" name="Nevada"/>
            <p:cNvSpPr>
              <a:spLocks/>
            </p:cNvSpPr>
            <p:nvPr/>
          </p:nvSpPr>
          <p:spPr bwMode="auto">
            <a:xfrm>
              <a:off x="1269752" y="2246412"/>
              <a:ext cx="976313" cy="1509713"/>
            </a:xfrm>
            <a:custGeom>
              <a:avLst/>
              <a:gdLst>
                <a:gd name="T0" fmla="*/ 535 w 615"/>
                <a:gd name="T1" fmla="*/ 530 h 951"/>
                <a:gd name="T2" fmla="*/ 559 w 615"/>
                <a:gd name="T3" fmla="*/ 414 h 951"/>
                <a:gd name="T4" fmla="*/ 570 w 615"/>
                <a:gd name="T5" fmla="*/ 343 h 951"/>
                <a:gd name="T6" fmla="*/ 615 w 615"/>
                <a:gd name="T7" fmla="*/ 118 h 951"/>
                <a:gd name="T8" fmla="*/ 575 w 615"/>
                <a:gd name="T9" fmla="*/ 109 h 951"/>
                <a:gd name="T10" fmla="*/ 537 w 615"/>
                <a:gd name="T11" fmla="*/ 102 h 951"/>
                <a:gd name="T12" fmla="*/ 398 w 615"/>
                <a:gd name="T13" fmla="*/ 71 h 951"/>
                <a:gd name="T14" fmla="*/ 353 w 615"/>
                <a:gd name="T15" fmla="*/ 61 h 951"/>
                <a:gd name="T16" fmla="*/ 249 w 615"/>
                <a:gd name="T17" fmla="*/ 38 h 951"/>
                <a:gd name="T18" fmla="*/ 149 w 615"/>
                <a:gd name="T19" fmla="*/ 14 h 951"/>
                <a:gd name="T20" fmla="*/ 90 w 615"/>
                <a:gd name="T21" fmla="*/ 0 h 951"/>
                <a:gd name="T22" fmla="*/ 55 w 615"/>
                <a:gd name="T23" fmla="*/ 132 h 951"/>
                <a:gd name="T24" fmla="*/ 38 w 615"/>
                <a:gd name="T25" fmla="*/ 199 h 951"/>
                <a:gd name="T26" fmla="*/ 31 w 615"/>
                <a:gd name="T27" fmla="*/ 227 h 951"/>
                <a:gd name="T28" fmla="*/ 19 w 615"/>
                <a:gd name="T29" fmla="*/ 270 h 951"/>
                <a:gd name="T30" fmla="*/ 7 w 615"/>
                <a:gd name="T31" fmla="*/ 317 h 951"/>
                <a:gd name="T32" fmla="*/ 0 w 615"/>
                <a:gd name="T33" fmla="*/ 343 h 951"/>
                <a:gd name="T34" fmla="*/ 5 w 615"/>
                <a:gd name="T35" fmla="*/ 367 h 951"/>
                <a:gd name="T36" fmla="*/ 45 w 615"/>
                <a:gd name="T37" fmla="*/ 426 h 951"/>
                <a:gd name="T38" fmla="*/ 109 w 615"/>
                <a:gd name="T39" fmla="*/ 523 h 951"/>
                <a:gd name="T40" fmla="*/ 201 w 615"/>
                <a:gd name="T41" fmla="*/ 663 h 951"/>
                <a:gd name="T42" fmla="*/ 215 w 615"/>
                <a:gd name="T43" fmla="*/ 681 h 951"/>
                <a:gd name="T44" fmla="*/ 253 w 615"/>
                <a:gd name="T45" fmla="*/ 738 h 951"/>
                <a:gd name="T46" fmla="*/ 282 w 615"/>
                <a:gd name="T47" fmla="*/ 783 h 951"/>
                <a:gd name="T48" fmla="*/ 298 w 615"/>
                <a:gd name="T49" fmla="*/ 805 h 951"/>
                <a:gd name="T50" fmla="*/ 336 w 615"/>
                <a:gd name="T51" fmla="*/ 864 h 951"/>
                <a:gd name="T52" fmla="*/ 346 w 615"/>
                <a:gd name="T53" fmla="*/ 876 h 951"/>
                <a:gd name="T54" fmla="*/ 395 w 615"/>
                <a:gd name="T55" fmla="*/ 951 h 951"/>
                <a:gd name="T56" fmla="*/ 405 w 615"/>
                <a:gd name="T57" fmla="*/ 932 h 951"/>
                <a:gd name="T58" fmla="*/ 405 w 615"/>
                <a:gd name="T59" fmla="*/ 928 h 951"/>
                <a:gd name="T60" fmla="*/ 407 w 615"/>
                <a:gd name="T61" fmla="*/ 909 h 951"/>
                <a:gd name="T62" fmla="*/ 405 w 615"/>
                <a:gd name="T63" fmla="*/ 887 h 951"/>
                <a:gd name="T64" fmla="*/ 407 w 615"/>
                <a:gd name="T65" fmla="*/ 831 h 951"/>
                <a:gd name="T66" fmla="*/ 410 w 615"/>
                <a:gd name="T67" fmla="*/ 816 h 951"/>
                <a:gd name="T68" fmla="*/ 412 w 615"/>
                <a:gd name="T69" fmla="*/ 816 h 951"/>
                <a:gd name="T70" fmla="*/ 428 w 615"/>
                <a:gd name="T71" fmla="*/ 814 h 951"/>
                <a:gd name="T72" fmla="*/ 447 w 615"/>
                <a:gd name="T73" fmla="*/ 819 h 951"/>
                <a:gd name="T74" fmla="*/ 450 w 615"/>
                <a:gd name="T75" fmla="*/ 823 h 951"/>
                <a:gd name="T76" fmla="*/ 452 w 615"/>
                <a:gd name="T77" fmla="*/ 828 h 951"/>
                <a:gd name="T78" fmla="*/ 452 w 615"/>
                <a:gd name="T79" fmla="*/ 828 h 951"/>
                <a:gd name="T80" fmla="*/ 454 w 615"/>
                <a:gd name="T81" fmla="*/ 835 h 951"/>
                <a:gd name="T82" fmla="*/ 457 w 615"/>
                <a:gd name="T83" fmla="*/ 835 h 951"/>
                <a:gd name="T84" fmla="*/ 459 w 615"/>
                <a:gd name="T85" fmla="*/ 835 h 951"/>
                <a:gd name="T86" fmla="*/ 466 w 615"/>
                <a:gd name="T87" fmla="*/ 835 h 951"/>
                <a:gd name="T88" fmla="*/ 466 w 615"/>
                <a:gd name="T89" fmla="*/ 835 h 951"/>
                <a:gd name="T90" fmla="*/ 480 w 615"/>
                <a:gd name="T91" fmla="*/ 819 h 951"/>
                <a:gd name="T92" fmla="*/ 485 w 615"/>
                <a:gd name="T93" fmla="*/ 783 h 951"/>
                <a:gd name="T94" fmla="*/ 490 w 615"/>
                <a:gd name="T95" fmla="*/ 760 h 951"/>
                <a:gd name="T96" fmla="*/ 497 w 615"/>
                <a:gd name="T97" fmla="*/ 719 h 951"/>
                <a:gd name="T98" fmla="*/ 525 w 615"/>
                <a:gd name="T99" fmla="*/ 582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5" h="951">
                  <a:moveTo>
                    <a:pt x="525" y="582"/>
                  </a:moveTo>
                  <a:lnTo>
                    <a:pt x="535" y="530"/>
                  </a:lnTo>
                  <a:lnTo>
                    <a:pt x="537" y="518"/>
                  </a:lnTo>
                  <a:lnTo>
                    <a:pt x="559" y="414"/>
                  </a:lnTo>
                  <a:lnTo>
                    <a:pt x="566" y="369"/>
                  </a:lnTo>
                  <a:lnTo>
                    <a:pt x="570" y="343"/>
                  </a:lnTo>
                  <a:lnTo>
                    <a:pt x="592" y="236"/>
                  </a:lnTo>
                  <a:lnTo>
                    <a:pt x="615" y="118"/>
                  </a:lnTo>
                  <a:lnTo>
                    <a:pt x="594" y="113"/>
                  </a:lnTo>
                  <a:lnTo>
                    <a:pt x="575" y="109"/>
                  </a:lnTo>
                  <a:lnTo>
                    <a:pt x="551" y="104"/>
                  </a:lnTo>
                  <a:lnTo>
                    <a:pt x="537" y="102"/>
                  </a:lnTo>
                  <a:lnTo>
                    <a:pt x="528" y="99"/>
                  </a:lnTo>
                  <a:lnTo>
                    <a:pt x="398" y="71"/>
                  </a:lnTo>
                  <a:lnTo>
                    <a:pt x="386" y="68"/>
                  </a:lnTo>
                  <a:lnTo>
                    <a:pt x="353" y="61"/>
                  </a:lnTo>
                  <a:lnTo>
                    <a:pt x="350" y="61"/>
                  </a:lnTo>
                  <a:lnTo>
                    <a:pt x="249" y="38"/>
                  </a:lnTo>
                  <a:lnTo>
                    <a:pt x="197" y="26"/>
                  </a:lnTo>
                  <a:lnTo>
                    <a:pt x="149" y="14"/>
                  </a:lnTo>
                  <a:lnTo>
                    <a:pt x="147" y="14"/>
                  </a:lnTo>
                  <a:lnTo>
                    <a:pt x="90" y="0"/>
                  </a:lnTo>
                  <a:lnTo>
                    <a:pt x="64" y="94"/>
                  </a:lnTo>
                  <a:lnTo>
                    <a:pt x="55" y="132"/>
                  </a:lnTo>
                  <a:lnTo>
                    <a:pt x="45" y="177"/>
                  </a:lnTo>
                  <a:lnTo>
                    <a:pt x="38" y="199"/>
                  </a:lnTo>
                  <a:lnTo>
                    <a:pt x="38" y="206"/>
                  </a:lnTo>
                  <a:lnTo>
                    <a:pt x="31" y="227"/>
                  </a:lnTo>
                  <a:lnTo>
                    <a:pt x="21" y="262"/>
                  </a:lnTo>
                  <a:lnTo>
                    <a:pt x="19" y="270"/>
                  </a:lnTo>
                  <a:lnTo>
                    <a:pt x="12" y="303"/>
                  </a:lnTo>
                  <a:lnTo>
                    <a:pt x="7" y="317"/>
                  </a:lnTo>
                  <a:lnTo>
                    <a:pt x="3" y="336"/>
                  </a:lnTo>
                  <a:lnTo>
                    <a:pt x="0" y="343"/>
                  </a:lnTo>
                  <a:lnTo>
                    <a:pt x="0" y="348"/>
                  </a:lnTo>
                  <a:lnTo>
                    <a:pt x="5" y="367"/>
                  </a:lnTo>
                  <a:lnTo>
                    <a:pt x="26" y="400"/>
                  </a:lnTo>
                  <a:lnTo>
                    <a:pt x="45" y="426"/>
                  </a:lnTo>
                  <a:lnTo>
                    <a:pt x="57" y="445"/>
                  </a:lnTo>
                  <a:lnTo>
                    <a:pt x="109" y="523"/>
                  </a:lnTo>
                  <a:lnTo>
                    <a:pt x="154" y="589"/>
                  </a:lnTo>
                  <a:lnTo>
                    <a:pt x="201" y="663"/>
                  </a:lnTo>
                  <a:lnTo>
                    <a:pt x="204" y="665"/>
                  </a:lnTo>
                  <a:lnTo>
                    <a:pt x="215" y="681"/>
                  </a:lnTo>
                  <a:lnTo>
                    <a:pt x="220" y="689"/>
                  </a:lnTo>
                  <a:lnTo>
                    <a:pt x="253" y="738"/>
                  </a:lnTo>
                  <a:lnTo>
                    <a:pt x="279" y="776"/>
                  </a:lnTo>
                  <a:lnTo>
                    <a:pt x="282" y="783"/>
                  </a:lnTo>
                  <a:lnTo>
                    <a:pt x="296" y="802"/>
                  </a:lnTo>
                  <a:lnTo>
                    <a:pt x="298" y="805"/>
                  </a:lnTo>
                  <a:lnTo>
                    <a:pt x="317" y="833"/>
                  </a:lnTo>
                  <a:lnTo>
                    <a:pt x="336" y="864"/>
                  </a:lnTo>
                  <a:lnTo>
                    <a:pt x="343" y="873"/>
                  </a:lnTo>
                  <a:lnTo>
                    <a:pt x="346" y="876"/>
                  </a:lnTo>
                  <a:lnTo>
                    <a:pt x="381" y="930"/>
                  </a:lnTo>
                  <a:lnTo>
                    <a:pt x="395" y="951"/>
                  </a:lnTo>
                  <a:lnTo>
                    <a:pt x="405" y="935"/>
                  </a:lnTo>
                  <a:lnTo>
                    <a:pt x="405" y="932"/>
                  </a:lnTo>
                  <a:lnTo>
                    <a:pt x="405" y="930"/>
                  </a:lnTo>
                  <a:lnTo>
                    <a:pt x="405" y="928"/>
                  </a:lnTo>
                  <a:lnTo>
                    <a:pt x="407" y="913"/>
                  </a:lnTo>
                  <a:lnTo>
                    <a:pt x="407" y="909"/>
                  </a:lnTo>
                  <a:lnTo>
                    <a:pt x="405" y="902"/>
                  </a:lnTo>
                  <a:lnTo>
                    <a:pt x="405" y="887"/>
                  </a:lnTo>
                  <a:lnTo>
                    <a:pt x="405" y="866"/>
                  </a:lnTo>
                  <a:lnTo>
                    <a:pt x="407" y="831"/>
                  </a:lnTo>
                  <a:lnTo>
                    <a:pt x="410" y="819"/>
                  </a:lnTo>
                  <a:lnTo>
                    <a:pt x="410" y="816"/>
                  </a:lnTo>
                  <a:lnTo>
                    <a:pt x="410" y="816"/>
                  </a:lnTo>
                  <a:lnTo>
                    <a:pt x="412" y="816"/>
                  </a:lnTo>
                  <a:lnTo>
                    <a:pt x="421" y="814"/>
                  </a:lnTo>
                  <a:lnTo>
                    <a:pt x="428" y="814"/>
                  </a:lnTo>
                  <a:lnTo>
                    <a:pt x="433" y="814"/>
                  </a:lnTo>
                  <a:lnTo>
                    <a:pt x="447" y="819"/>
                  </a:lnTo>
                  <a:lnTo>
                    <a:pt x="447" y="819"/>
                  </a:lnTo>
                  <a:lnTo>
                    <a:pt x="450" y="823"/>
                  </a:lnTo>
                  <a:lnTo>
                    <a:pt x="452" y="826"/>
                  </a:lnTo>
                  <a:lnTo>
                    <a:pt x="452" y="828"/>
                  </a:lnTo>
                  <a:lnTo>
                    <a:pt x="452" y="828"/>
                  </a:lnTo>
                  <a:lnTo>
                    <a:pt x="452" y="828"/>
                  </a:lnTo>
                  <a:lnTo>
                    <a:pt x="452" y="831"/>
                  </a:lnTo>
                  <a:lnTo>
                    <a:pt x="454" y="835"/>
                  </a:lnTo>
                  <a:lnTo>
                    <a:pt x="457" y="835"/>
                  </a:lnTo>
                  <a:lnTo>
                    <a:pt x="457" y="835"/>
                  </a:lnTo>
                  <a:lnTo>
                    <a:pt x="457" y="835"/>
                  </a:lnTo>
                  <a:lnTo>
                    <a:pt x="459" y="835"/>
                  </a:lnTo>
                  <a:lnTo>
                    <a:pt x="466" y="835"/>
                  </a:lnTo>
                  <a:lnTo>
                    <a:pt x="466" y="835"/>
                  </a:lnTo>
                  <a:lnTo>
                    <a:pt x="466" y="835"/>
                  </a:lnTo>
                  <a:lnTo>
                    <a:pt x="466" y="835"/>
                  </a:lnTo>
                  <a:lnTo>
                    <a:pt x="469" y="835"/>
                  </a:lnTo>
                  <a:lnTo>
                    <a:pt x="480" y="819"/>
                  </a:lnTo>
                  <a:lnTo>
                    <a:pt x="483" y="797"/>
                  </a:lnTo>
                  <a:lnTo>
                    <a:pt x="485" y="783"/>
                  </a:lnTo>
                  <a:lnTo>
                    <a:pt x="490" y="762"/>
                  </a:lnTo>
                  <a:lnTo>
                    <a:pt x="490" y="760"/>
                  </a:lnTo>
                  <a:lnTo>
                    <a:pt x="495" y="738"/>
                  </a:lnTo>
                  <a:lnTo>
                    <a:pt x="497" y="719"/>
                  </a:lnTo>
                  <a:lnTo>
                    <a:pt x="511" y="648"/>
                  </a:lnTo>
                  <a:lnTo>
                    <a:pt x="525" y="582"/>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2" name="Nebraska"/>
            <p:cNvSpPr>
              <a:spLocks/>
            </p:cNvSpPr>
            <p:nvPr/>
          </p:nvSpPr>
          <p:spPr bwMode="auto">
            <a:xfrm>
              <a:off x="3647827" y="2433737"/>
              <a:ext cx="1273175" cy="631825"/>
            </a:xfrm>
            <a:custGeom>
              <a:avLst/>
              <a:gdLst>
                <a:gd name="T0" fmla="*/ 296 w 802"/>
                <a:gd name="T1" fmla="*/ 388 h 398"/>
                <a:gd name="T2" fmla="*/ 348 w 802"/>
                <a:gd name="T3" fmla="*/ 391 h 398"/>
                <a:gd name="T4" fmla="*/ 400 w 802"/>
                <a:gd name="T5" fmla="*/ 393 h 398"/>
                <a:gd name="T6" fmla="*/ 452 w 802"/>
                <a:gd name="T7" fmla="*/ 393 h 398"/>
                <a:gd name="T8" fmla="*/ 504 w 802"/>
                <a:gd name="T9" fmla="*/ 395 h 398"/>
                <a:gd name="T10" fmla="*/ 558 w 802"/>
                <a:gd name="T11" fmla="*/ 398 h 398"/>
                <a:gd name="T12" fmla="*/ 610 w 802"/>
                <a:gd name="T13" fmla="*/ 398 h 398"/>
                <a:gd name="T14" fmla="*/ 662 w 802"/>
                <a:gd name="T15" fmla="*/ 398 h 398"/>
                <a:gd name="T16" fmla="*/ 714 w 802"/>
                <a:gd name="T17" fmla="*/ 398 h 398"/>
                <a:gd name="T18" fmla="*/ 757 w 802"/>
                <a:gd name="T19" fmla="*/ 398 h 398"/>
                <a:gd name="T20" fmla="*/ 802 w 802"/>
                <a:gd name="T21" fmla="*/ 398 h 398"/>
                <a:gd name="T22" fmla="*/ 778 w 802"/>
                <a:gd name="T23" fmla="*/ 367 h 398"/>
                <a:gd name="T24" fmla="*/ 778 w 802"/>
                <a:gd name="T25" fmla="*/ 365 h 398"/>
                <a:gd name="T26" fmla="*/ 778 w 802"/>
                <a:gd name="T27" fmla="*/ 362 h 398"/>
                <a:gd name="T28" fmla="*/ 766 w 802"/>
                <a:gd name="T29" fmla="*/ 341 h 398"/>
                <a:gd name="T30" fmla="*/ 766 w 802"/>
                <a:gd name="T31" fmla="*/ 339 h 398"/>
                <a:gd name="T32" fmla="*/ 764 w 802"/>
                <a:gd name="T33" fmla="*/ 331 h 398"/>
                <a:gd name="T34" fmla="*/ 759 w 802"/>
                <a:gd name="T35" fmla="*/ 327 h 398"/>
                <a:gd name="T36" fmla="*/ 752 w 802"/>
                <a:gd name="T37" fmla="*/ 289 h 398"/>
                <a:gd name="T38" fmla="*/ 750 w 802"/>
                <a:gd name="T39" fmla="*/ 256 h 398"/>
                <a:gd name="T40" fmla="*/ 743 w 802"/>
                <a:gd name="T41" fmla="*/ 227 h 398"/>
                <a:gd name="T42" fmla="*/ 726 w 802"/>
                <a:gd name="T43" fmla="*/ 192 h 398"/>
                <a:gd name="T44" fmla="*/ 712 w 802"/>
                <a:gd name="T45" fmla="*/ 147 h 398"/>
                <a:gd name="T46" fmla="*/ 705 w 802"/>
                <a:gd name="T47" fmla="*/ 118 h 398"/>
                <a:gd name="T48" fmla="*/ 702 w 802"/>
                <a:gd name="T49" fmla="*/ 100 h 398"/>
                <a:gd name="T50" fmla="*/ 702 w 802"/>
                <a:gd name="T51" fmla="*/ 97 h 398"/>
                <a:gd name="T52" fmla="*/ 700 w 802"/>
                <a:gd name="T53" fmla="*/ 92 h 398"/>
                <a:gd name="T54" fmla="*/ 698 w 802"/>
                <a:gd name="T55" fmla="*/ 92 h 398"/>
                <a:gd name="T56" fmla="*/ 674 w 802"/>
                <a:gd name="T57" fmla="*/ 78 h 398"/>
                <a:gd name="T58" fmla="*/ 672 w 802"/>
                <a:gd name="T59" fmla="*/ 76 h 398"/>
                <a:gd name="T60" fmla="*/ 672 w 802"/>
                <a:gd name="T61" fmla="*/ 73 h 398"/>
                <a:gd name="T62" fmla="*/ 665 w 802"/>
                <a:gd name="T63" fmla="*/ 66 h 398"/>
                <a:gd name="T64" fmla="*/ 634 w 802"/>
                <a:gd name="T65" fmla="*/ 57 h 398"/>
                <a:gd name="T66" fmla="*/ 617 w 802"/>
                <a:gd name="T67" fmla="*/ 47 h 398"/>
                <a:gd name="T68" fmla="*/ 603 w 802"/>
                <a:gd name="T69" fmla="*/ 47 h 398"/>
                <a:gd name="T70" fmla="*/ 577 w 802"/>
                <a:gd name="T71" fmla="*/ 47 h 398"/>
                <a:gd name="T72" fmla="*/ 565 w 802"/>
                <a:gd name="T73" fmla="*/ 55 h 398"/>
                <a:gd name="T74" fmla="*/ 563 w 802"/>
                <a:gd name="T75" fmla="*/ 57 h 398"/>
                <a:gd name="T76" fmla="*/ 556 w 802"/>
                <a:gd name="T77" fmla="*/ 57 h 398"/>
                <a:gd name="T78" fmla="*/ 553 w 802"/>
                <a:gd name="T79" fmla="*/ 57 h 398"/>
                <a:gd name="T80" fmla="*/ 530 w 802"/>
                <a:gd name="T81" fmla="*/ 43 h 398"/>
                <a:gd name="T82" fmla="*/ 447 w 802"/>
                <a:gd name="T83" fmla="*/ 26 h 398"/>
                <a:gd name="T84" fmla="*/ 362 w 802"/>
                <a:gd name="T85" fmla="*/ 21 h 398"/>
                <a:gd name="T86" fmla="*/ 350 w 802"/>
                <a:gd name="T87" fmla="*/ 21 h 398"/>
                <a:gd name="T88" fmla="*/ 300 w 802"/>
                <a:gd name="T89" fmla="*/ 19 h 398"/>
                <a:gd name="T90" fmla="*/ 236 w 802"/>
                <a:gd name="T91" fmla="*/ 17 h 398"/>
                <a:gd name="T92" fmla="*/ 196 w 802"/>
                <a:gd name="T93" fmla="*/ 12 h 398"/>
                <a:gd name="T94" fmla="*/ 113 w 802"/>
                <a:gd name="T95" fmla="*/ 7 h 398"/>
                <a:gd name="T96" fmla="*/ 21 w 802"/>
                <a:gd name="T97" fmla="*/ 0 h 398"/>
                <a:gd name="T98" fmla="*/ 9 w 802"/>
                <a:gd name="T99" fmla="*/ 121 h 398"/>
                <a:gd name="T100" fmla="*/ 5 w 802"/>
                <a:gd name="T101" fmla="*/ 175 h 398"/>
                <a:gd name="T102" fmla="*/ 0 w 802"/>
                <a:gd name="T103" fmla="*/ 244 h 398"/>
                <a:gd name="T104" fmla="*/ 61 w 802"/>
                <a:gd name="T105" fmla="*/ 249 h 398"/>
                <a:gd name="T106" fmla="*/ 130 w 802"/>
                <a:gd name="T107" fmla="*/ 253 h 398"/>
                <a:gd name="T108" fmla="*/ 180 w 802"/>
                <a:gd name="T109" fmla="*/ 289 h 398"/>
                <a:gd name="T110" fmla="*/ 177 w 802"/>
                <a:gd name="T111" fmla="*/ 327 h 398"/>
                <a:gd name="T112" fmla="*/ 175 w 802"/>
                <a:gd name="T113" fmla="*/ 381 h 398"/>
                <a:gd name="T114" fmla="*/ 241 w 802"/>
                <a:gd name="T115" fmla="*/ 38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02" h="398">
                  <a:moveTo>
                    <a:pt x="241" y="384"/>
                  </a:moveTo>
                  <a:lnTo>
                    <a:pt x="296" y="388"/>
                  </a:lnTo>
                  <a:lnTo>
                    <a:pt x="296" y="388"/>
                  </a:lnTo>
                  <a:lnTo>
                    <a:pt x="348" y="391"/>
                  </a:lnTo>
                  <a:lnTo>
                    <a:pt x="348" y="391"/>
                  </a:lnTo>
                  <a:lnTo>
                    <a:pt x="400" y="393"/>
                  </a:lnTo>
                  <a:lnTo>
                    <a:pt x="442" y="393"/>
                  </a:lnTo>
                  <a:lnTo>
                    <a:pt x="452" y="393"/>
                  </a:lnTo>
                  <a:lnTo>
                    <a:pt x="482" y="395"/>
                  </a:lnTo>
                  <a:lnTo>
                    <a:pt x="504" y="395"/>
                  </a:lnTo>
                  <a:lnTo>
                    <a:pt x="525" y="395"/>
                  </a:lnTo>
                  <a:lnTo>
                    <a:pt x="558" y="398"/>
                  </a:lnTo>
                  <a:lnTo>
                    <a:pt x="568" y="398"/>
                  </a:lnTo>
                  <a:lnTo>
                    <a:pt x="610" y="398"/>
                  </a:lnTo>
                  <a:lnTo>
                    <a:pt x="650" y="398"/>
                  </a:lnTo>
                  <a:lnTo>
                    <a:pt x="662" y="398"/>
                  </a:lnTo>
                  <a:lnTo>
                    <a:pt x="693" y="398"/>
                  </a:lnTo>
                  <a:lnTo>
                    <a:pt x="714" y="398"/>
                  </a:lnTo>
                  <a:lnTo>
                    <a:pt x="736" y="398"/>
                  </a:lnTo>
                  <a:lnTo>
                    <a:pt x="757" y="398"/>
                  </a:lnTo>
                  <a:lnTo>
                    <a:pt x="797" y="398"/>
                  </a:lnTo>
                  <a:lnTo>
                    <a:pt x="802" y="398"/>
                  </a:lnTo>
                  <a:lnTo>
                    <a:pt x="778" y="367"/>
                  </a:lnTo>
                  <a:lnTo>
                    <a:pt x="778" y="367"/>
                  </a:lnTo>
                  <a:lnTo>
                    <a:pt x="778" y="365"/>
                  </a:lnTo>
                  <a:lnTo>
                    <a:pt x="778" y="365"/>
                  </a:lnTo>
                  <a:lnTo>
                    <a:pt x="778" y="362"/>
                  </a:lnTo>
                  <a:lnTo>
                    <a:pt x="778" y="362"/>
                  </a:lnTo>
                  <a:lnTo>
                    <a:pt x="771" y="358"/>
                  </a:lnTo>
                  <a:lnTo>
                    <a:pt x="766" y="341"/>
                  </a:lnTo>
                  <a:lnTo>
                    <a:pt x="764" y="339"/>
                  </a:lnTo>
                  <a:lnTo>
                    <a:pt x="766" y="339"/>
                  </a:lnTo>
                  <a:lnTo>
                    <a:pt x="769" y="334"/>
                  </a:lnTo>
                  <a:lnTo>
                    <a:pt x="764" y="331"/>
                  </a:lnTo>
                  <a:lnTo>
                    <a:pt x="764" y="334"/>
                  </a:lnTo>
                  <a:lnTo>
                    <a:pt x="759" y="327"/>
                  </a:lnTo>
                  <a:lnTo>
                    <a:pt x="750" y="303"/>
                  </a:lnTo>
                  <a:lnTo>
                    <a:pt x="752" y="289"/>
                  </a:lnTo>
                  <a:lnTo>
                    <a:pt x="750" y="270"/>
                  </a:lnTo>
                  <a:lnTo>
                    <a:pt x="750" y="256"/>
                  </a:lnTo>
                  <a:lnTo>
                    <a:pt x="743" y="251"/>
                  </a:lnTo>
                  <a:lnTo>
                    <a:pt x="743" y="227"/>
                  </a:lnTo>
                  <a:lnTo>
                    <a:pt x="738" y="213"/>
                  </a:lnTo>
                  <a:lnTo>
                    <a:pt x="726" y="192"/>
                  </a:lnTo>
                  <a:lnTo>
                    <a:pt x="724" y="168"/>
                  </a:lnTo>
                  <a:lnTo>
                    <a:pt x="712" y="147"/>
                  </a:lnTo>
                  <a:lnTo>
                    <a:pt x="705" y="126"/>
                  </a:lnTo>
                  <a:lnTo>
                    <a:pt x="705" y="118"/>
                  </a:lnTo>
                  <a:lnTo>
                    <a:pt x="702" y="114"/>
                  </a:lnTo>
                  <a:lnTo>
                    <a:pt x="702" y="100"/>
                  </a:lnTo>
                  <a:lnTo>
                    <a:pt x="702" y="97"/>
                  </a:lnTo>
                  <a:lnTo>
                    <a:pt x="702" y="97"/>
                  </a:lnTo>
                  <a:lnTo>
                    <a:pt x="702" y="95"/>
                  </a:lnTo>
                  <a:lnTo>
                    <a:pt x="700" y="92"/>
                  </a:lnTo>
                  <a:lnTo>
                    <a:pt x="700" y="92"/>
                  </a:lnTo>
                  <a:lnTo>
                    <a:pt x="698" y="92"/>
                  </a:lnTo>
                  <a:lnTo>
                    <a:pt x="679" y="88"/>
                  </a:lnTo>
                  <a:lnTo>
                    <a:pt x="674" y="78"/>
                  </a:lnTo>
                  <a:lnTo>
                    <a:pt x="672" y="78"/>
                  </a:lnTo>
                  <a:lnTo>
                    <a:pt x="672" y="76"/>
                  </a:lnTo>
                  <a:lnTo>
                    <a:pt x="674" y="76"/>
                  </a:lnTo>
                  <a:lnTo>
                    <a:pt x="672" y="73"/>
                  </a:lnTo>
                  <a:lnTo>
                    <a:pt x="672" y="71"/>
                  </a:lnTo>
                  <a:lnTo>
                    <a:pt x="665" y="66"/>
                  </a:lnTo>
                  <a:lnTo>
                    <a:pt x="646" y="59"/>
                  </a:lnTo>
                  <a:lnTo>
                    <a:pt x="634" y="57"/>
                  </a:lnTo>
                  <a:lnTo>
                    <a:pt x="624" y="47"/>
                  </a:lnTo>
                  <a:lnTo>
                    <a:pt x="617" y="47"/>
                  </a:lnTo>
                  <a:lnTo>
                    <a:pt x="610" y="45"/>
                  </a:lnTo>
                  <a:lnTo>
                    <a:pt x="603" y="47"/>
                  </a:lnTo>
                  <a:lnTo>
                    <a:pt x="587" y="47"/>
                  </a:lnTo>
                  <a:lnTo>
                    <a:pt x="577" y="47"/>
                  </a:lnTo>
                  <a:lnTo>
                    <a:pt x="568" y="50"/>
                  </a:lnTo>
                  <a:lnTo>
                    <a:pt x="565" y="55"/>
                  </a:lnTo>
                  <a:lnTo>
                    <a:pt x="563" y="55"/>
                  </a:lnTo>
                  <a:lnTo>
                    <a:pt x="563" y="57"/>
                  </a:lnTo>
                  <a:lnTo>
                    <a:pt x="558" y="57"/>
                  </a:lnTo>
                  <a:lnTo>
                    <a:pt x="556" y="57"/>
                  </a:lnTo>
                  <a:lnTo>
                    <a:pt x="556" y="57"/>
                  </a:lnTo>
                  <a:lnTo>
                    <a:pt x="553" y="57"/>
                  </a:lnTo>
                  <a:lnTo>
                    <a:pt x="544" y="47"/>
                  </a:lnTo>
                  <a:lnTo>
                    <a:pt x="530" y="43"/>
                  </a:lnTo>
                  <a:lnTo>
                    <a:pt x="513" y="26"/>
                  </a:lnTo>
                  <a:lnTo>
                    <a:pt x="447" y="26"/>
                  </a:lnTo>
                  <a:lnTo>
                    <a:pt x="421" y="24"/>
                  </a:lnTo>
                  <a:lnTo>
                    <a:pt x="362" y="21"/>
                  </a:lnTo>
                  <a:lnTo>
                    <a:pt x="355" y="21"/>
                  </a:lnTo>
                  <a:lnTo>
                    <a:pt x="350" y="21"/>
                  </a:lnTo>
                  <a:lnTo>
                    <a:pt x="331" y="21"/>
                  </a:lnTo>
                  <a:lnTo>
                    <a:pt x="300" y="19"/>
                  </a:lnTo>
                  <a:lnTo>
                    <a:pt x="272" y="17"/>
                  </a:lnTo>
                  <a:lnTo>
                    <a:pt x="236" y="17"/>
                  </a:lnTo>
                  <a:lnTo>
                    <a:pt x="213" y="14"/>
                  </a:lnTo>
                  <a:lnTo>
                    <a:pt x="196" y="12"/>
                  </a:lnTo>
                  <a:lnTo>
                    <a:pt x="132" y="7"/>
                  </a:lnTo>
                  <a:lnTo>
                    <a:pt x="113" y="7"/>
                  </a:lnTo>
                  <a:lnTo>
                    <a:pt x="68" y="2"/>
                  </a:lnTo>
                  <a:lnTo>
                    <a:pt x="21" y="0"/>
                  </a:lnTo>
                  <a:lnTo>
                    <a:pt x="16" y="47"/>
                  </a:lnTo>
                  <a:lnTo>
                    <a:pt x="9" y="121"/>
                  </a:lnTo>
                  <a:lnTo>
                    <a:pt x="7" y="159"/>
                  </a:lnTo>
                  <a:lnTo>
                    <a:pt x="5" y="175"/>
                  </a:lnTo>
                  <a:lnTo>
                    <a:pt x="5" y="197"/>
                  </a:lnTo>
                  <a:lnTo>
                    <a:pt x="0" y="244"/>
                  </a:lnTo>
                  <a:lnTo>
                    <a:pt x="42" y="249"/>
                  </a:lnTo>
                  <a:lnTo>
                    <a:pt x="61" y="249"/>
                  </a:lnTo>
                  <a:lnTo>
                    <a:pt x="128" y="253"/>
                  </a:lnTo>
                  <a:lnTo>
                    <a:pt x="130" y="253"/>
                  </a:lnTo>
                  <a:lnTo>
                    <a:pt x="182" y="258"/>
                  </a:lnTo>
                  <a:lnTo>
                    <a:pt x="180" y="289"/>
                  </a:lnTo>
                  <a:lnTo>
                    <a:pt x="180" y="296"/>
                  </a:lnTo>
                  <a:lnTo>
                    <a:pt x="177" y="327"/>
                  </a:lnTo>
                  <a:lnTo>
                    <a:pt x="177" y="339"/>
                  </a:lnTo>
                  <a:lnTo>
                    <a:pt x="175" y="381"/>
                  </a:lnTo>
                  <a:lnTo>
                    <a:pt x="234" y="384"/>
                  </a:lnTo>
                  <a:lnTo>
                    <a:pt x="241" y="384"/>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2" name="Montana"/>
            <p:cNvSpPr>
              <a:spLocks/>
            </p:cNvSpPr>
            <p:nvPr/>
          </p:nvSpPr>
          <p:spPr bwMode="auto">
            <a:xfrm>
              <a:off x="2204789" y="1047850"/>
              <a:ext cx="1574800" cy="998538"/>
            </a:xfrm>
            <a:custGeom>
              <a:avLst/>
              <a:gdLst>
                <a:gd name="T0" fmla="*/ 3 w 992"/>
                <a:gd name="T1" fmla="*/ 125 h 629"/>
                <a:gd name="T2" fmla="*/ 22 w 992"/>
                <a:gd name="T3" fmla="*/ 161 h 629"/>
                <a:gd name="T4" fmla="*/ 22 w 992"/>
                <a:gd name="T5" fmla="*/ 168 h 629"/>
                <a:gd name="T6" fmla="*/ 15 w 992"/>
                <a:gd name="T7" fmla="*/ 189 h 629"/>
                <a:gd name="T8" fmla="*/ 29 w 992"/>
                <a:gd name="T9" fmla="*/ 213 h 629"/>
                <a:gd name="T10" fmla="*/ 41 w 992"/>
                <a:gd name="T11" fmla="*/ 217 h 629"/>
                <a:gd name="T12" fmla="*/ 57 w 992"/>
                <a:gd name="T13" fmla="*/ 253 h 629"/>
                <a:gd name="T14" fmla="*/ 64 w 992"/>
                <a:gd name="T15" fmla="*/ 277 h 629"/>
                <a:gd name="T16" fmla="*/ 78 w 992"/>
                <a:gd name="T17" fmla="*/ 293 h 629"/>
                <a:gd name="T18" fmla="*/ 83 w 992"/>
                <a:gd name="T19" fmla="*/ 293 h 629"/>
                <a:gd name="T20" fmla="*/ 97 w 992"/>
                <a:gd name="T21" fmla="*/ 307 h 629"/>
                <a:gd name="T22" fmla="*/ 107 w 992"/>
                <a:gd name="T23" fmla="*/ 307 h 629"/>
                <a:gd name="T24" fmla="*/ 109 w 992"/>
                <a:gd name="T25" fmla="*/ 310 h 629"/>
                <a:gd name="T26" fmla="*/ 104 w 992"/>
                <a:gd name="T27" fmla="*/ 322 h 629"/>
                <a:gd name="T28" fmla="*/ 69 w 992"/>
                <a:gd name="T29" fmla="*/ 409 h 629"/>
                <a:gd name="T30" fmla="*/ 64 w 992"/>
                <a:gd name="T31" fmla="*/ 435 h 629"/>
                <a:gd name="T32" fmla="*/ 71 w 992"/>
                <a:gd name="T33" fmla="*/ 435 h 629"/>
                <a:gd name="T34" fmla="*/ 81 w 992"/>
                <a:gd name="T35" fmla="*/ 449 h 629"/>
                <a:gd name="T36" fmla="*/ 112 w 992"/>
                <a:gd name="T37" fmla="*/ 433 h 629"/>
                <a:gd name="T38" fmla="*/ 128 w 992"/>
                <a:gd name="T39" fmla="*/ 442 h 629"/>
                <a:gd name="T40" fmla="*/ 130 w 992"/>
                <a:gd name="T41" fmla="*/ 456 h 629"/>
                <a:gd name="T42" fmla="*/ 128 w 992"/>
                <a:gd name="T43" fmla="*/ 475 h 629"/>
                <a:gd name="T44" fmla="*/ 159 w 992"/>
                <a:gd name="T45" fmla="*/ 544 h 629"/>
                <a:gd name="T46" fmla="*/ 168 w 992"/>
                <a:gd name="T47" fmla="*/ 554 h 629"/>
                <a:gd name="T48" fmla="*/ 171 w 992"/>
                <a:gd name="T49" fmla="*/ 570 h 629"/>
                <a:gd name="T50" fmla="*/ 171 w 992"/>
                <a:gd name="T51" fmla="*/ 587 h 629"/>
                <a:gd name="T52" fmla="*/ 180 w 992"/>
                <a:gd name="T53" fmla="*/ 603 h 629"/>
                <a:gd name="T54" fmla="*/ 185 w 992"/>
                <a:gd name="T55" fmla="*/ 603 h 629"/>
                <a:gd name="T56" fmla="*/ 187 w 992"/>
                <a:gd name="T57" fmla="*/ 596 h 629"/>
                <a:gd name="T58" fmla="*/ 227 w 992"/>
                <a:gd name="T59" fmla="*/ 599 h 629"/>
                <a:gd name="T60" fmla="*/ 282 w 992"/>
                <a:gd name="T61" fmla="*/ 601 h 629"/>
                <a:gd name="T62" fmla="*/ 317 w 992"/>
                <a:gd name="T63" fmla="*/ 580 h 629"/>
                <a:gd name="T64" fmla="*/ 332 w 992"/>
                <a:gd name="T65" fmla="*/ 610 h 629"/>
                <a:gd name="T66" fmla="*/ 343 w 992"/>
                <a:gd name="T67" fmla="*/ 596 h 629"/>
                <a:gd name="T68" fmla="*/ 376 w 992"/>
                <a:gd name="T69" fmla="*/ 561 h 629"/>
                <a:gd name="T70" fmla="*/ 393 w 992"/>
                <a:gd name="T71" fmla="*/ 563 h 629"/>
                <a:gd name="T72" fmla="*/ 438 w 992"/>
                <a:gd name="T73" fmla="*/ 568 h 629"/>
                <a:gd name="T74" fmla="*/ 518 w 992"/>
                <a:gd name="T75" fmla="*/ 580 h 629"/>
                <a:gd name="T76" fmla="*/ 559 w 992"/>
                <a:gd name="T77" fmla="*/ 587 h 629"/>
                <a:gd name="T78" fmla="*/ 644 w 992"/>
                <a:gd name="T79" fmla="*/ 596 h 629"/>
                <a:gd name="T80" fmla="*/ 705 w 992"/>
                <a:gd name="T81" fmla="*/ 606 h 629"/>
                <a:gd name="T82" fmla="*/ 791 w 992"/>
                <a:gd name="T83" fmla="*/ 613 h 629"/>
                <a:gd name="T84" fmla="*/ 866 w 992"/>
                <a:gd name="T85" fmla="*/ 620 h 629"/>
                <a:gd name="T86" fmla="*/ 961 w 992"/>
                <a:gd name="T87" fmla="*/ 520 h 629"/>
                <a:gd name="T88" fmla="*/ 968 w 992"/>
                <a:gd name="T89" fmla="*/ 442 h 629"/>
                <a:gd name="T90" fmla="*/ 975 w 992"/>
                <a:gd name="T91" fmla="*/ 338 h 629"/>
                <a:gd name="T92" fmla="*/ 987 w 992"/>
                <a:gd name="T93" fmla="*/ 189 h 629"/>
                <a:gd name="T94" fmla="*/ 824 w 992"/>
                <a:gd name="T95" fmla="*/ 127 h 629"/>
                <a:gd name="T96" fmla="*/ 632 w 992"/>
                <a:gd name="T97" fmla="*/ 106 h 629"/>
                <a:gd name="T98" fmla="*/ 592 w 992"/>
                <a:gd name="T99" fmla="*/ 99 h 629"/>
                <a:gd name="T100" fmla="*/ 552 w 992"/>
                <a:gd name="T101" fmla="*/ 94 h 629"/>
                <a:gd name="T102" fmla="*/ 391 w 992"/>
                <a:gd name="T103" fmla="*/ 71 h 629"/>
                <a:gd name="T104" fmla="*/ 334 w 992"/>
                <a:gd name="T105" fmla="*/ 61 h 629"/>
                <a:gd name="T106" fmla="*/ 216 w 992"/>
                <a:gd name="T107" fmla="*/ 40 h 629"/>
                <a:gd name="T108" fmla="*/ 133 w 992"/>
                <a:gd name="T109" fmla="*/ 23 h 629"/>
                <a:gd name="T110" fmla="*/ 26 w 992"/>
                <a:gd name="T111" fmla="*/ 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2" h="629">
                  <a:moveTo>
                    <a:pt x="7" y="94"/>
                  </a:moveTo>
                  <a:lnTo>
                    <a:pt x="0" y="123"/>
                  </a:lnTo>
                  <a:lnTo>
                    <a:pt x="3" y="125"/>
                  </a:lnTo>
                  <a:lnTo>
                    <a:pt x="19" y="161"/>
                  </a:lnTo>
                  <a:lnTo>
                    <a:pt x="19" y="161"/>
                  </a:lnTo>
                  <a:lnTo>
                    <a:pt x="22" y="161"/>
                  </a:lnTo>
                  <a:lnTo>
                    <a:pt x="22" y="161"/>
                  </a:lnTo>
                  <a:lnTo>
                    <a:pt x="22" y="161"/>
                  </a:lnTo>
                  <a:lnTo>
                    <a:pt x="22" y="168"/>
                  </a:lnTo>
                  <a:lnTo>
                    <a:pt x="17" y="175"/>
                  </a:lnTo>
                  <a:lnTo>
                    <a:pt x="15" y="180"/>
                  </a:lnTo>
                  <a:lnTo>
                    <a:pt x="15" y="189"/>
                  </a:lnTo>
                  <a:lnTo>
                    <a:pt x="15" y="194"/>
                  </a:lnTo>
                  <a:lnTo>
                    <a:pt x="26" y="210"/>
                  </a:lnTo>
                  <a:lnTo>
                    <a:pt x="29" y="213"/>
                  </a:lnTo>
                  <a:lnTo>
                    <a:pt x="31" y="213"/>
                  </a:lnTo>
                  <a:lnTo>
                    <a:pt x="33" y="215"/>
                  </a:lnTo>
                  <a:lnTo>
                    <a:pt x="41" y="217"/>
                  </a:lnTo>
                  <a:lnTo>
                    <a:pt x="43" y="220"/>
                  </a:lnTo>
                  <a:lnTo>
                    <a:pt x="50" y="236"/>
                  </a:lnTo>
                  <a:lnTo>
                    <a:pt x="57" y="253"/>
                  </a:lnTo>
                  <a:lnTo>
                    <a:pt x="62" y="260"/>
                  </a:lnTo>
                  <a:lnTo>
                    <a:pt x="62" y="265"/>
                  </a:lnTo>
                  <a:lnTo>
                    <a:pt x="64" y="277"/>
                  </a:lnTo>
                  <a:lnTo>
                    <a:pt x="64" y="277"/>
                  </a:lnTo>
                  <a:lnTo>
                    <a:pt x="64" y="277"/>
                  </a:lnTo>
                  <a:lnTo>
                    <a:pt x="78" y="293"/>
                  </a:lnTo>
                  <a:lnTo>
                    <a:pt x="78" y="293"/>
                  </a:lnTo>
                  <a:lnTo>
                    <a:pt x="78" y="293"/>
                  </a:lnTo>
                  <a:lnTo>
                    <a:pt x="83" y="293"/>
                  </a:lnTo>
                  <a:lnTo>
                    <a:pt x="88" y="305"/>
                  </a:lnTo>
                  <a:lnTo>
                    <a:pt x="97" y="307"/>
                  </a:lnTo>
                  <a:lnTo>
                    <a:pt x="97" y="307"/>
                  </a:lnTo>
                  <a:lnTo>
                    <a:pt x="100" y="307"/>
                  </a:lnTo>
                  <a:lnTo>
                    <a:pt x="102" y="307"/>
                  </a:lnTo>
                  <a:lnTo>
                    <a:pt x="107" y="307"/>
                  </a:lnTo>
                  <a:lnTo>
                    <a:pt x="107" y="307"/>
                  </a:lnTo>
                  <a:lnTo>
                    <a:pt x="109" y="310"/>
                  </a:lnTo>
                  <a:lnTo>
                    <a:pt x="109" y="310"/>
                  </a:lnTo>
                  <a:lnTo>
                    <a:pt x="109" y="310"/>
                  </a:lnTo>
                  <a:lnTo>
                    <a:pt x="109" y="312"/>
                  </a:lnTo>
                  <a:lnTo>
                    <a:pt x="104" y="322"/>
                  </a:lnTo>
                  <a:lnTo>
                    <a:pt x="100" y="333"/>
                  </a:lnTo>
                  <a:lnTo>
                    <a:pt x="93" y="350"/>
                  </a:lnTo>
                  <a:lnTo>
                    <a:pt x="69" y="409"/>
                  </a:lnTo>
                  <a:lnTo>
                    <a:pt x="67" y="426"/>
                  </a:lnTo>
                  <a:lnTo>
                    <a:pt x="64" y="433"/>
                  </a:lnTo>
                  <a:lnTo>
                    <a:pt x="64" y="435"/>
                  </a:lnTo>
                  <a:lnTo>
                    <a:pt x="64" y="435"/>
                  </a:lnTo>
                  <a:lnTo>
                    <a:pt x="69" y="435"/>
                  </a:lnTo>
                  <a:lnTo>
                    <a:pt x="71" y="435"/>
                  </a:lnTo>
                  <a:lnTo>
                    <a:pt x="74" y="435"/>
                  </a:lnTo>
                  <a:lnTo>
                    <a:pt x="78" y="447"/>
                  </a:lnTo>
                  <a:lnTo>
                    <a:pt x="81" y="449"/>
                  </a:lnTo>
                  <a:lnTo>
                    <a:pt x="83" y="449"/>
                  </a:lnTo>
                  <a:lnTo>
                    <a:pt x="100" y="442"/>
                  </a:lnTo>
                  <a:lnTo>
                    <a:pt x="112" y="433"/>
                  </a:lnTo>
                  <a:lnTo>
                    <a:pt x="119" y="428"/>
                  </a:lnTo>
                  <a:lnTo>
                    <a:pt x="121" y="430"/>
                  </a:lnTo>
                  <a:lnTo>
                    <a:pt x="128" y="442"/>
                  </a:lnTo>
                  <a:lnTo>
                    <a:pt x="128" y="445"/>
                  </a:lnTo>
                  <a:lnTo>
                    <a:pt x="130" y="454"/>
                  </a:lnTo>
                  <a:lnTo>
                    <a:pt x="130" y="456"/>
                  </a:lnTo>
                  <a:lnTo>
                    <a:pt x="128" y="459"/>
                  </a:lnTo>
                  <a:lnTo>
                    <a:pt x="128" y="466"/>
                  </a:lnTo>
                  <a:lnTo>
                    <a:pt x="128" y="475"/>
                  </a:lnTo>
                  <a:lnTo>
                    <a:pt x="142" y="525"/>
                  </a:lnTo>
                  <a:lnTo>
                    <a:pt x="156" y="544"/>
                  </a:lnTo>
                  <a:lnTo>
                    <a:pt x="159" y="544"/>
                  </a:lnTo>
                  <a:lnTo>
                    <a:pt x="161" y="546"/>
                  </a:lnTo>
                  <a:lnTo>
                    <a:pt x="166" y="551"/>
                  </a:lnTo>
                  <a:lnTo>
                    <a:pt x="168" y="554"/>
                  </a:lnTo>
                  <a:lnTo>
                    <a:pt x="168" y="558"/>
                  </a:lnTo>
                  <a:lnTo>
                    <a:pt x="171" y="570"/>
                  </a:lnTo>
                  <a:lnTo>
                    <a:pt x="171" y="570"/>
                  </a:lnTo>
                  <a:lnTo>
                    <a:pt x="171" y="572"/>
                  </a:lnTo>
                  <a:lnTo>
                    <a:pt x="171" y="572"/>
                  </a:lnTo>
                  <a:lnTo>
                    <a:pt x="171" y="587"/>
                  </a:lnTo>
                  <a:lnTo>
                    <a:pt x="171" y="594"/>
                  </a:lnTo>
                  <a:lnTo>
                    <a:pt x="173" y="596"/>
                  </a:lnTo>
                  <a:lnTo>
                    <a:pt x="180" y="603"/>
                  </a:lnTo>
                  <a:lnTo>
                    <a:pt x="182" y="606"/>
                  </a:lnTo>
                  <a:lnTo>
                    <a:pt x="185" y="603"/>
                  </a:lnTo>
                  <a:lnTo>
                    <a:pt x="185" y="603"/>
                  </a:lnTo>
                  <a:lnTo>
                    <a:pt x="185" y="603"/>
                  </a:lnTo>
                  <a:lnTo>
                    <a:pt x="187" y="599"/>
                  </a:lnTo>
                  <a:lnTo>
                    <a:pt x="187" y="596"/>
                  </a:lnTo>
                  <a:lnTo>
                    <a:pt x="192" y="591"/>
                  </a:lnTo>
                  <a:lnTo>
                    <a:pt x="197" y="591"/>
                  </a:lnTo>
                  <a:lnTo>
                    <a:pt x="227" y="599"/>
                  </a:lnTo>
                  <a:lnTo>
                    <a:pt x="242" y="594"/>
                  </a:lnTo>
                  <a:lnTo>
                    <a:pt x="265" y="596"/>
                  </a:lnTo>
                  <a:lnTo>
                    <a:pt x="282" y="601"/>
                  </a:lnTo>
                  <a:lnTo>
                    <a:pt x="294" y="601"/>
                  </a:lnTo>
                  <a:lnTo>
                    <a:pt x="308" y="584"/>
                  </a:lnTo>
                  <a:lnTo>
                    <a:pt x="317" y="580"/>
                  </a:lnTo>
                  <a:lnTo>
                    <a:pt x="322" y="584"/>
                  </a:lnTo>
                  <a:lnTo>
                    <a:pt x="329" y="599"/>
                  </a:lnTo>
                  <a:lnTo>
                    <a:pt x="332" y="610"/>
                  </a:lnTo>
                  <a:lnTo>
                    <a:pt x="334" y="613"/>
                  </a:lnTo>
                  <a:lnTo>
                    <a:pt x="341" y="620"/>
                  </a:lnTo>
                  <a:lnTo>
                    <a:pt x="343" y="596"/>
                  </a:lnTo>
                  <a:lnTo>
                    <a:pt x="350" y="556"/>
                  </a:lnTo>
                  <a:lnTo>
                    <a:pt x="365" y="558"/>
                  </a:lnTo>
                  <a:lnTo>
                    <a:pt x="376" y="561"/>
                  </a:lnTo>
                  <a:lnTo>
                    <a:pt x="379" y="561"/>
                  </a:lnTo>
                  <a:lnTo>
                    <a:pt x="393" y="563"/>
                  </a:lnTo>
                  <a:lnTo>
                    <a:pt x="393" y="563"/>
                  </a:lnTo>
                  <a:lnTo>
                    <a:pt x="421" y="568"/>
                  </a:lnTo>
                  <a:lnTo>
                    <a:pt x="431" y="568"/>
                  </a:lnTo>
                  <a:lnTo>
                    <a:pt x="438" y="568"/>
                  </a:lnTo>
                  <a:lnTo>
                    <a:pt x="457" y="570"/>
                  </a:lnTo>
                  <a:lnTo>
                    <a:pt x="502" y="577"/>
                  </a:lnTo>
                  <a:lnTo>
                    <a:pt x="518" y="580"/>
                  </a:lnTo>
                  <a:lnTo>
                    <a:pt x="521" y="580"/>
                  </a:lnTo>
                  <a:lnTo>
                    <a:pt x="530" y="582"/>
                  </a:lnTo>
                  <a:lnTo>
                    <a:pt x="559" y="587"/>
                  </a:lnTo>
                  <a:lnTo>
                    <a:pt x="589" y="589"/>
                  </a:lnTo>
                  <a:lnTo>
                    <a:pt x="618" y="594"/>
                  </a:lnTo>
                  <a:lnTo>
                    <a:pt x="644" y="596"/>
                  </a:lnTo>
                  <a:lnTo>
                    <a:pt x="686" y="601"/>
                  </a:lnTo>
                  <a:lnTo>
                    <a:pt x="689" y="603"/>
                  </a:lnTo>
                  <a:lnTo>
                    <a:pt x="705" y="606"/>
                  </a:lnTo>
                  <a:lnTo>
                    <a:pt x="760" y="610"/>
                  </a:lnTo>
                  <a:lnTo>
                    <a:pt x="781" y="613"/>
                  </a:lnTo>
                  <a:lnTo>
                    <a:pt x="791" y="613"/>
                  </a:lnTo>
                  <a:lnTo>
                    <a:pt x="795" y="615"/>
                  </a:lnTo>
                  <a:lnTo>
                    <a:pt x="861" y="620"/>
                  </a:lnTo>
                  <a:lnTo>
                    <a:pt x="866" y="620"/>
                  </a:lnTo>
                  <a:lnTo>
                    <a:pt x="949" y="629"/>
                  </a:lnTo>
                  <a:lnTo>
                    <a:pt x="954" y="603"/>
                  </a:lnTo>
                  <a:lnTo>
                    <a:pt x="961" y="520"/>
                  </a:lnTo>
                  <a:lnTo>
                    <a:pt x="961" y="513"/>
                  </a:lnTo>
                  <a:lnTo>
                    <a:pt x="963" y="473"/>
                  </a:lnTo>
                  <a:lnTo>
                    <a:pt x="968" y="442"/>
                  </a:lnTo>
                  <a:lnTo>
                    <a:pt x="968" y="428"/>
                  </a:lnTo>
                  <a:lnTo>
                    <a:pt x="975" y="345"/>
                  </a:lnTo>
                  <a:lnTo>
                    <a:pt x="975" y="338"/>
                  </a:lnTo>
                  <a:lnTo>
                    <a:pt x="982" y="265"/>
                  </a:lnTo>
                  <a:lnTo>
                    <a:pt x="985" y="217"/>
                  </a:lnTo>
                  <a:lnTo>
                    <a:pt x="987" y="189"/>
                  </a:lnTo>
                  <a:lnTo>
                    <a:pt x="992" y="144"/>
                  </a:lnTo>
                  <a:lnTo>
                    <a:pt x="911" y="137"/>
                  </a:lnTo>
                  <a:lnTo>
                    <a:pt x="824" y="127"/>
                  </a:lnTo>
                  <a:lnTo>
                    <a:pt x="738" y="118"/>
                  </a:lnTo>
                  <a:lnTo>
                    <a:pt x="653" y="109"/>
                  </a:lnTo>
                  <a:lnTo>
                    <a:pt x="632" y="106"/>
                  </a:lnTo>
                  <a:lnTo>
                    <a:pt x="627" y="104"/>
                  </a:lnTo>
                  <a:lnTo>
                    <a:pt x="592" y="99"/>
                  </a:lnTo>
                  <a:lnTo>
                    <a:pt x="592" y="99"/>
                  </a:lnTo>
                  <a:lnTo>
                    <a:pt x="587" y="99"/>
                  </a:lnTo>
                  <a:lnTo>
                    <a:pt x="561" y="94"/>
                  </a:lnTo>
                  <a:lnTo>
                    <a:pt x="552" y="94"/>
                  </a:lnTo>
                  <a:lnTo>
                    <a:pt x="452" y="80"/>
                  </a:lnTo>
                  <a:lnTo>
                    <a:pt x="410" y="73"/>
                  </a:lnTo>
                  <a:lnTo>
                    <a:pt x="391" y="71"/>
                  </a:lnTo>
                  <a:lnTo>
                    <a:pt x="369" y="66"/>
                  </a:lnTo>
                  <a:lnTo>
                    <a:pt x="362" y="66"/>
                  </a:lnTo>
                  <a:lnTo>
                    <a:pt x="334" y="61"/>
                  </a:lnTo>
                  <a:lnTo>
                    <a:pt x="270" y="49"/>
                  </a:lnTo>
                  <a:lnTo>
                    <a:pt x="261" y="47"/>
                  </a:lnTo>
                  <a:lnTo>
                    <a:pt x="216" y="40"/>
                  </a:lnTo>
                  <a:lnTo>
                    <a:pt x="192" y="35"/>
                  </a:lnTo>
                  <a:lnTo>
                    <a:pt x="185" y="33"/>
                  </a:lnTo>
                  <a:lnTo>
                    <a:pt x="133" y="23"/>
                  </a:lnTo>
                  <a:lnTo>
                    <a:pt x="126" y="21"/>
                  </a:lnTo>
                  <a:lnTo>
                    <a:pt x="90" y="14"/>
                  </a:lnTo>
                  <a:lnTo>
                    <a:pt x="26" y="0"/>
                  </a:lnTo>
                  <a:lnTo>
                    <a:pt x="15" y="59"/>
                  </a:lnTo>
                  <a:lnTo>
                    <a:pt x="7" y="94"/>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8" name="Molokai"/>
            <p:cNvSpPr>
              <a:spLocks noEditPoints="1"/>
            </p:cNvSpPr>
            <p:nvPr/>
          </p:nvSpPr>
          <p:spPr bwMode="auto">
            <a:xfrm>
              <a:off x="3417639" y="5635725"/>
              <a:ext cx="244475" cy="127000"/>
            </a:xfrm>
            <a:custGeom>
              <a:avLst/>
              <a:gdLst>
                <a:gd name="T0" fmla="*/ 154 w 154"/>
                <a:gd name="T1" fmla="*/ 52 h 80"/>
                <a:gd name="T2" fmla="*/ 147 w 154"/>
                <a:gd name="T3" fmla="*/ 59 h 80"/>
                <a:gd name="T4" fmla="*/ 138 w 154"/>
                <a:gd name="T5" fmla="*/ 61 h 80"/>
                <a:gd name="T6" fmla="*/ 121 w 154"/>
                <a:gd name="T7" fmla="*/ 68 h 80"/>
                <a:gd name="T8" fmla="*/ 107 w 154"/>
                <a:gd name="T9" fmla="*/ 68 h 80"/>
                <a:gd name="T10" fmla="*/ 105 w 154"/>
                <a:gd name="T11" fmla="*/ 66 h 80"/>
                <a:gd name="T12" fmla="*/ 100 w 154"/>
                <a:gd name="T13" fmla="*/ 45 h 80"/>
                <a:gd name="T14" fmla="*/ 95 w 154"/>
                <a:gd name="T15" fmla="*/ 45 h 80"/>
                <a:gd name="T16" fmla="*/ 93 w 154"/>
                <a:gd name="T17" fmla="*/ 47 h 80"/>
                <a:gd name="T18" fmla="*/ 81 w 154"/>
                <a:gd name="T19" fmla="*/ 42 h 80"/>
                <a:gd name="T20" fmla="*/ 74 w 154"/>
                <a:gd name="T21" fmla="*/ 35 h 80"/>
                <a:gd name="T22" fmla="*/ 71 w 154"/>
                <a:gd name="T23" fmla="*/ 28 h 80"/>
                <a:gd name="T24" fmla="*/ 76 w 154"/>
                <a:gd name="T25" fmla="*/ 21 h 80"/>
                <a:gd name="T26" fmla="*/ 79 w 154"/>
                <a:gd name="T27" fmla="*/ 16 h 80"/>
                <a:gd name="T28" fmla="*/ 83 w 154"/>
                <a:gd name="T29" fmla="*/ 16 h 80"/>
                <a:gd name="T30" fmla="*/ 88 w 154"/>
                <a:gd name="T31" fmla="*/ 19 h 80"/>
                <a:gd name="T32" fmla="*/ 97 w 154"/>
                <a:gd name="T33" fmla="*/ 33 h 80"/>
                <a:gd name="T34" fmla="*/ 114 w 154"/>
                <a:gd name="T35" fmla="*/ 23 h 80"/>
                <a:gd name="T36" fmla="*/ 126 w 154"/>
                <a:gd name="T37" fmla="*/ 26 h 80"/>
                <a:gd name="T38" fmla="*/ 126 w 154"/>
                <a:gd name="T39" fmla="*/ 28 h 80"/>
                <a:gd name="T40" fmla="*/ 140 w 154"/>
                <a:gd name="T41" fmla="*/ 38 h 80"/>
                <a:gd name="T42" fmla="*/ 152 w 154"/>
                <a:gd name="T43" fmla="*/ 40 h 80"/>
                <a:gd name="T44" fmla="*/ 154 w 154"/>
                <a:gd name="T45" fmla="*/ 45 h 80"/>
                <a:gd name="T46" fmla="*/ 154 w 154"/>
                <a:gd name="T47" fmla="*/ 52 h 80"/>
                <a:gd name="T48" fmla="*/ 90 w 154"/>
                <a:gd name="T49" fmla="*/ 68 h 80"/>
                <a:gd name="T50" fmla="*/ 79 w 154"/>
                <a:gd name="T51" fmla="*/ 73 h 80"/>
                <a:gd name="T52" fmla="*/ 74 w 154"/>
                <a:gd name="T53" fmla="*/ 80 h 80"/>
                <a:gd name="T54" fmla="*/ 79 w 154"/>
                <a:gd name="T55" fmla="*/ 80 h 80"/>
                <a:gd name="T56" fmla="*/ 93 w 154"/>
                <a:gd name="T57" fmla="*/ 78 h 80"/>
                <a:gd name="T58" fmla="*/ 93 w 154"/>
                <a:gd name="T59" fmla="*/ 71 h 80"/>
                <a:gd name="T60" fmla="*/ 90 w 154"/>
                <a:gd name="T61" fmla="*/ 68 h 80"/>
                <a:gd name="T62" fmla="*/ 50 w 154"/>
                <a:gd name="T63" fmla="*/ 33 h 80"/>
                <a:gd name="T64" fmla="*/ 36 w 154"/>
                <a:gd name="T65" fmla="*/ 33 h 80"/>
                <a:gd name="T66" fmla="*/ 31 w 154"/>
                <a:gd name="T67" fmla="*/ 35 h 80"/>
                <a:gd name="T68" fmla="*/ 31 w 154"/>
                <a:gd name="T69" fmla="*/ 38 h 80"/>
                <a:gd name="T70" fmla="*/ 38 w 154"/>
                <a:gd name="T71" fmla="*/ 45 h 80"/>
                <a:gd name="T72" fmla="*/ 41 w 154"/>
                <a:gd name="T73" fmla="*/ 50 h 80"/>
                <a:gd name="T74" fmla="*/ 43 w 154"/>
                <a:gd name="T75" fmla="*/ 57 h 80"/>
                <a:gd name="T76" fmla="*/ 57 w 154"/>
                <a:gd name="T77" fmla="*/ 52 h 80"/>
                <a:gd name="T78" fmla="*/ 60 w 154"/>
                <a:gd name="T79" fmla="*/ 45 h 80"/>
                <a:gd name="T80" fmla="*/ 57 w 154"/>
                <a:gd name="T81" fmla="*/ 38 h 80"/>
                <a:gd name="T82" fmla="*/ 50 w 154"/>
                <a:gd name="T83" fmla="*/ 33 h 80"/>
                <a:gd name="T84" fmla="*/ 45 w 154"/>
                <a:gd name="T85" fmla="*/ 2 h 80"/>
                <a:gd name="T86" fmla="*/ 34 w 154"/>
                <a:gd name="T87" fmla="*/ 0 h 80"/>
                <a:gd name="T88" fmla="*/ 8 w 154"/>
                <a:gd name="T89" fmla="*/ 0 h 80"/>
                <a:gd name="T90" fmla="*/ 5 w 154"/>
                <a:gd name="T91" fmla="*/ 0 h 80"/>
                <a:gd name="T92" fmla="*/ 0 w 154"/>
                <a:gd name="T93" fmla="*/ 14 h 80"/>
                <a:gd name="T94" fmla="*/ 3 w 154"/>
                <a:gd name="T95" fmla="*/ 14 h 80"/>
                <a:gd name="T96" fmla="*/ 29 w 154"/>
                <a:gd name="T97" fmla="*/ 12 h 80"/>
                <a:gd name="T98" fmla="*/ 50 w 154"/>
                <a:gd name="T99" fmla="*/ 14 h 80"/>
                <a:gd name="T100" fmla="*/ 55 w 154"/>
                <a:gd name="T101" fmla="*/ 14 h 80"/>
                <a:gd name="T102" fmla="*/ 64 w 154"/>
                <a:gd name="T103" fmla="*/ 7 h 80"/>
                <a:gd name="T104" fmla="*/ 69 w 154"/>
                <a:gd name="T105" fmla="*/ 0 h 80"/>
                <a:gd name="T106" fmla="*/ 62 w 154"/>
                <a:gd name="T107" fmla="*/ 0 h 80"/>
                <a:gd name="T108" fmla="*/ 45 w 154"/>
                <a:gd name="T109" fmla="*/ 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4" h="80">
                  <a:moveTo>
                    <a:pt x="154" y="52"/>
                  </a:moveTo>
                  <a:lnTo>
                    <a:pt x="147" y="59"/>
                  </a:lnTo>
                  <a:lnTo>
                    <a:pt x="138" y="61"/>
                  </a:lnTo>
                  <a:lnTo>
                    <a:pt x="121" y="68"/>
                  </a:lnTo>
                  <a:lnTo>
                    <a:pt x="107" y="68"/>
                  </a:lnTo>
                  <a:lnTo>
                    <a:pt x="105" y="66"/>
                  </a:lnTo>
                  <a:lnTo>
                    <a:pt x="100" y="45"/>
                  </a:lnTo>
                  <a:lnTo>
                    <a:pt x="95" y="45"/>
                  </a:lnTo>
                  <a:lnTo>
                    <a:pt x="93" y="47"/>
                  </a:lnTo>
                  <a:lnTo>
                    <a:pt x="81" y="42"/>
                  </a:lnTo>
                  <a:lnTo>
                    <a:pt x="74" y="35"/>
                  </a:lnTo>
                  <a:lnTo>
                    <a:pt x="71" y="28"/>
                  </a:lnTo>
                  <a:lnTo>
                    <a:pt x="76" y="21"/>
                  </a:lnTo>
                  <a:lnTo>
                    <a:pt x="79" y="16"/>
                  </a:lnTo>
                  <a:lnTo>
                    <a:pt x="83" y="16"/>
                  </a:lnTo>
                  <a:lnTo>
                    <a:pt x="88" y="19"/>
                  </a:lnTo>
                  <a:lnTo>
                    <a:pt x="97" y="33"/>
                  </a:lnTo>
                  <a:lnTo>
                    <a:pt x="114" y="23"/>
                  </a:lnTo>
                  <a:lnTo>
                    <a:pt x="126" y="26"/>
                  </a:lnTo>
                  <a:lnTo>
                    <a:pt x="126" y="28"/>
                  </a:lnTo>
                  <a:lnTo>
                    <a:pt x="140" y="38"/>
                  </a:lnTo>
                  <a:lnTo>
                    <a:pt x="152" y="40"/>
                  </a:lnTo>
                  <a:lnTo>
                    <a:pt x="154" y="45"/>
                  </a:lnTo>
                  <a:lnTo>
                    <a:pt x="154" y="52"/>
                  </a:lnTo>
                  <a:close/>
                  <a:moveTo>
                    <a:pt x="90" y="68"/>
                  </a:moveTo>
                  <a:lnTo>
                    <a:pt x="79" y="73"/>
                  </a:lnTo>
                  <a:lnTo>
                    <a:pt x="74" y="80"/>
                  </a:lnTo>
                  <a:lnTo>
                    <a:pt x="79" y="80"/>
                  </a:lnTo>
                  <a:lnTo>
                    <a:pt x="93" y="78"/>
                  </a:lnTo>
                  <a:lnTo>
                    <a:pt x="93" y="71"/>
                  </a:lnTo>
                  <a:lnTo>
                    <a:pt x="90" y="68"/>
                  </a:lnTo>
                  <a:close/>
                  <a:moveTo>
                    <a:pt x="50" y="33"/>
                  </a:moveTo>
                  <a:lnTo>
                    <a:pt x="36" y="33"/>
                  </a:lnTo>
                  <a:lnTo>
                    <a:pt x="31" y="35"/>
                  </a:lnTo>
                  <a:lnTo>
                    <a:pt x="31" y="38"/>
                  </a:lnTo>
                  <a:lnTo>
                    <a:pt x="38" y="45"/>
                  </a:lnTo>
                  <a:lnTo>
                    <a:pt x="41" y="50"/>
                  </a:lnTo>
                  <a:lnTo>
                    <a:pt x="43" y="57"/>
                  </a:lnTo>
                  <a:lnTo>
                    <a:pt x="57" y="52"/>
                  </a:lnTo>
                  <a:lnTo>
                    <a:pt x="60" y="45"/>
                  </a:lnTo>
                  <a:lnTo>
                    <a:pt x="57" y="38"/>
                  </a:lnTo>
                  <a:lnTo>
                    <a:pt x="50" y="33"/>
                  </a:lnTo>
                  <a:close/>
                  <a:moveTo>
                    <a:pt x="45" y="2"/>
                  </a:moveTo>
                  <a:lnTo>
                    <a:pt x="34" y="0"/>
                  </a:lnTo>
                  <a:lnTo>
                    <a:pt x="8" y="0"/>
                  </a:lnTo>
                  <a:lnTo>
                    <a:pt x="5" y="0"/>
                  </a:lnTo>
                  <a:lnTo>
                    <a:pt x="0" y="14"/>
                  </a:lnTo>
                  <a:lnTo>
                    <a:pt x="3" y="14"/>
                  </a:lnTo>
                  <a:lnTo>
                    <a:pt x="29" y="12"/>
                  </a:lnTo>
                  <a:lnTo>
                    <a:pt x="50" y="14"/>
                  </a:lnTo>
                  <a:lnTo>
                    <a:pt x="55" y="14"/>
                  </a:lnTo>
                  <a:lnTo>
                    <a:pt x="64" y="7"/>
                  </a:lnTo>
                  <a:lnTo>
                    <a:pt x="69" y="0"/>
                  </a:lnTo>
                  <a:lnTo>
                    <a:pt x="62" y="0"/>
                  </a:lnTo>
                  <a:lnTo>
                    <a:pt x="45" y="2"/>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dirty="0">
                <a:solidFill>
                  <a:prstClr val="black"/>
                </a:solidFill>
                <a:latin typeface="Arial" charset="0"/>
              </a:endParaRPr>
            </a:p>
          </p:txBody>
        </p:sp>
        <p:sp>
          <p:nvSpPr>
            <p:cNvPr id="165" name="Missouri"/>
            <p:cNvSpPr>
              <a:spLocks/>
            </p:cNvSpPr>
            <p:nvPr/>
          </p:nvSpPr>
          <p:spPr bwMode="auto">
            <a:xfrm>
              <a:off x="4852739" y="2936975"/>
              <a:ext cx="1025525" cy="887413"/>
            </a:xfrm>
            <a:custGeom>
              <a:avLst/>
              <a:gdLst>
                <a:gd name="T0" fmla="*/ 381 w 646"/>
                <a:gd name="T1" fmla="*/ 7 h 559"/>
                <a:gd name="T2" fmla="*/ 350 w 646"/>
                <a:gd name="T3" fmla="*/ 0 h 559"/>
                <a:gd name="T4" fmla="*/ 279 w 646"/>
                <a:gd name="T5" fmla="*/ 5 h 559"/>
                <a:gd name="T6" fmla="*/ 182 w 646"/>
                <a:gd name="T7" fmla="*/ 7 h 559"/>
                <a:gd name="T8" fmla="*/ 104 w 646"/>
                <a:gd name="T9" fmla="*/ 10 h 559"/>
                <a:gd name="T10" fmla="*/ 0 w 646"/>
                <a:gd name="T11" fmla="*/ 10 h 559"/>
                <a:gd name="T12" fmla="*/ 7 w 646"/>
                <a:gd name="T13" fmla="*/ 22 h 559"/>
                <a:gd name="T14" fmla="*/ 19 w 646"/>
                <a:gd name="T15" fmla="*/ 45 h 559"/>
                <a:gd name="T16" fmla="*/ 19 w 646"/>
                <a:gd name="T17" fmla="*/ 50 h 559"/>
                <a:gd name="T18" fmla="*/ 43 w 646"/>
                <a:gd name="T19" fmla="*/ 83 h 559"/>
                <a:gd name="T20" fmla="*/ 62 w 646"/>
                <a:gd name="T21" fmla="*/ 97 h 559"/>
                <a:gd name="T22" fmla="*/ 67 w 646"/>
                <a:gd name="T23" fmla="*/ 97 h 559"/>
                <a:gd name="T24" fmla="*/ 78 w 646"/>
                <a:gd name="T25" fmla="*/ 102 h 559"/>
                <a:gd name="T26" fmla="*/ 76 w 646"/>
                <a:gd name="T27" fmla="*/ 114 h 559"/>
                <a:gd name="T28" fmla="*/ 64 w 646"/>
                <a:gd name="T29" fmla="*/ 128 h 559"/>
                <a:gd name="T30" fmla="*/ 109 w 646"/>
                <a:gd name="T31" fmla="*/ 185 h 559"/>
                <a:gd name="T32" fmla="*/ 109 w 646"/>
                <a:gd name="T33" fmla="*/ 237 h 559"/>
                <a:gd name="T34" fmla="*/ 109 w 646"/>
                <a:gd name="T35" fmla="*/ 322 h 559"/>
                <a:gd name="T36" fmla="*/ 111 w 646"/>
                <a:gd name="T37" fmla="*/ 407 h 559"/>
                <a:gd name="T38" fmla="*/ 111 w 646"/>
                <a:gd name="T39" fmla="*/ 490 h 559"/>
                <a:gd name="T40" fmla="*/ 213 w 646"/>
                <a:gd name="T41" fmla="*/ 509 h 559"/>
                <a:gd name="T42" fmla="*/ 291 w 646"/>
                <a:gd name="T43" fmla="*/ 507 h 559"/>
                <a:gd name="T44" fmla="*/ 400 w 646"/>
                <a:gd name="T45" fmla="*/ 502 h 559"/>
                <a:gd name="T46" fmla="*/ 485 w 646"/>
                <a:gd name="T47" fmla="*/ 500 h 559"/>
                <a:gd name="T48" fmla="*/ 547 w 646"/>
                <a:gd name="T49" fmla="*/ 495 h 559"/>
                <a:gd name="T50" fmla="*/ 556 w 646"/>
                <a:gd name="T51" fmla="*/ 521 h 559"/>
                <a:gd name="T52" fmla="*/ 537 w 646"/>
                <a:gd name="T53" fmla="*/ 557 h 559"/>
                <a:gd name="T54" fmla="*/ 608 w 646"/>
                <a:gd name="T55" fmla="*/ 512 h 559"/>
                <a:gd name="T56" fmla="*/ 604 w 646"/>
                <a:gd name="T57" fmla="*/ 486 h 559"/>
                <a:gd name="T58" fmla="*/ 604 w 646"/>
                <a:gd name="T59" fmla="*/ 483 h 559"/>
                <a:gd name="T60" fmla="*/ 606 w 646"/>
                <a:gd name="T61" fmla="*/ 481 h 559"/>
                <a:gd name="T62" fmla="*/ 611 w 646"/>
                <a:gd name="T63" fmla="*/ 483 h 559"/>
                <a:gd name="T64" fmla="*/ 613 w 646"/>
                <a:gd name="T65" fmla="*/ 483 h 559"/>
                <a:gd name="T66" fmla="*/ 613 w 646"/>
                <a:gd name="T67" fmla="*/ 488 h 559"/>
                <a:gd name="T68" fmla="*/ 613 w 646"/>
                <a:gd name="T69" fmla="*/ 490 h 559"/>
                <a:gd name="T70" fmla="*/ 641 w 646"/>
                <a:gd name="T71" fmla="*/ 469 h 559"/>
                <a:gd name="T72" fmla="*/ 641 w 646"/>
                <a:gd name="T73" fmla="*/ 445 h 559"/>
                <a:gd name="T74" fmla="*/ 618 w 646"/>
                <a:gd name="T75" fmla="*/ 422 h 559"/>
                <a:gd name="T76" fmla="*/ 604 w 646"/>
                <a:gd name="T77" fmla="*/ 388 h 559"/>
                <a:gd name="T78" fmla="*/ 608 w 646"/>
                <a:gd name="T79" fmla="*/ 386 h 559"/>
                <a:gd name="T80" fmla="*/ 611 w 646"/>
                <a:gd name="T81" fmla="*/ 381 h 559"/>
                <a:gd name="T82" fmla="*/ 611 w 646"/>
                <a:gd name="T83" fmla="*/ 379 h 559"/>
                <a:gd name="T84" fmla="*/ 604 w 646"/>
                <a:gd name="T85" fmla="*/ 370 h 559"/>
                <a:gd name="T86" fmla="*/ 599 w 646"/>
                <a:gd name="T87" fmla="*/ 360 h 559"/>
                <a:gd name="T88" fmla="*/ 530 w 646"/>
                <a:gd name="T89" fmla="*/ 301 h 559"/>
                <a:gd name="T90" fmla="*/ 516 w 646"/>
                <a:gd name="T91" fmla="*/ 289 h 559"/>
                <a:gd name="T92" fmla="*/ 511 w 646"/>
                <a:gd name="T93" fmla="*/ 272 h 559"/>
                <a:gd name="T94" fmla="*/ 514 w 646"/>
                <a:gd name="T95" fmla="*/ 265 h 559"/>
                <a:gd name="T96" fmla="*/ 528 w 646"/>
                <a:gd name="T97" fmla="*/ 230 h 559"/>
                <a:gd name="T98" fmla="*/ 533 w 646"/>
                <a:gd name="T99" fmla="*/ 209 h 559"/>
                <a:gd name="T100" fmla="*/ 521 w 646"/>
                <a:gd name="T101" fmla="*/ 199 h 559"/>
                <a:gd name="T102" fmla="*/ 481 w 646"/>
                <a:gd name="T103" fmla="*/ 199 h 559"/>
                <a:gd name="T104" fmla="*/ 476 w 646"/>
                <a:gd name="T105" fmla="*/ 185 h 559"/>
                <a:gd name="T106" fmla="*/ 450 w 646"/>
                <a:gd name="T107" fmla="*/ 142 h 559"/>
                <a:gd name="T108" fmla="*/ 400 w 646"/>
                <a:gd name="T109" fmla="*/ 78 h 559"/>
                <a:gd name="T110" fmla="*/ 395 w 646"/>
                <a:gd name="T111" fmla="*/ 24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6" h="559">
                  <a:moveTo>
                    <a:pt x="391" y="22"/>
                  </a:moveTo>
                  <a:lnTo>
                    <a:pt x="381" y="10"/>
                  </a:lnTo>
                  <a:lnTo>
                    <a:pt x="381" y="10"/>
                  </a:lnTo>
                  <a:lnTo>
                    <a:pt x="381" y="7"/>
                  </a:lnTo>
                  <a:lnTo>
                    <a:pt x="381" y="5"/>
                  </a:lnTo>
                  <a:lnTo>
                    <a:pt x="374" y="0"/>
                  </a:lnTo>
                  <a:lnTo>
                    <a:pt x="372" y="0"/>
                  </a:lnTo>
                  <a:lnTo>
                    <a:pt x="350" y="0"/>
                  </a:lnTo>
                  <a:lnTo>
                    <a:pt x="329" y="0"/>
                  </a:lnTo>
                  <a:lnTo>
                    <a:pt x="313" y="3"/>
                  </a:lnTo>
                  <a:lnTo>
                    <a:pt x="287" y="3"/>
                  </a:lnTo>
                  <a:lnTo>
                    <a:pt x="279" y="5"/>
                  </a:lnTo>
                  <a:lnTo>
                    <a:pt x="244" y="5"/>
                  </a:lnTo>
                  <a:lnTo>
                    <a:pt x="220" y="7"/>
                  </a:lnTo>
                  <a:lnTo>
                    <a:pt x="204" y="7"/>
                  </a:lnTo>
                  <a:lnTo>
                    <a:pt x="182" y="7"/>
                  </a:lnTo>
                  <a:lnTo>
                    <a:pt x="161" y="10"/>
                  </a:lnTo>
                  <a:lnTo>
                    <a:pt x="140" y="10"/>
                  </a:lnTo>
                  <a:lnTo>
                    <a:pt x="119" y="10"/>
                  </a:lnTo>
                  <a:lnTo>
                    <a:pt x="104" y="10"/>
                  </a:lnTo>
                  <a:lnTo>
                    <a:pt x="78" y="10"/>
                  </a:lnTo>
                  <a:lnTo>
                    <a:pt x="50" y="10"/>
                  </a:lnTo>
                  <a:lnTo>
                    <a:pt x="36" y="10"/>
                  </a:lnTo>
                  <a:lnTo>
                    <a:pt x="0" y="10"/>
                  </a:lnTo>
                  <a:lnTo>
                    <a:pt x="5" y="17"/>
                  </a:lnTo>
                  <a:lnTo>
                    <a:pt x="5" y="14"/>
                  </a:lnTo>
                  <a:lnTo>
                    <a:pt x="10" y="17"/>
                  </a:lnTo>
                  <a:lnTo>
                    <a:pt x="7" y="22"/>
                  </a:lnTo>
                  <a:lnTo>
                    <a:pt x="5" y="22"/>
                  </a:lnTo>
                  <a:lnTo>
                    <a:pt x="7" y="24"/>
                  </a:lnTo>
                  <a:lnTo>
                    <a:pt x="12" y="41"/>
                  </a:lnTo>
                  <a:lnTo>
                    <a:pt x="19" y="45"/>
                  </a:lnTo>
                  <a:lnTo>
                    <a:pt x="19" y="45"/>
                  </a:lnTo>
                  <a:lnTo>
                    <a:pt x="19" y="48"/>
                  </a:lnTo>
                  <a:lnTo>
                    <a:pt x="19" y="48"/>
                  </a:lnTo>
                  <a:lnTo>
                    <a:pt x="19" y="50"/>
                  </a:lnTo>
                  <a:lnTo>
                    <a:pt x="19" y="50"/>
                  </a:lnTo>
                  <a:lnTo>
                    <a:pt x="43" y="81"/>
                  </a:lnTo>
                  <a:lnTo>
                    <a:pt x="43" y="83"/>
                  </a:lnTo>
                  <a:lnTo>
                    <a:pt x="43" y="83"/>
                  </a:lnTo>
                  <a:lnTo>
                    <a:pt x="55" y="93"/>
                  </a:lnTo>
                  <a:lnTo>
                    <a:pt x="57" y="97"/>
                  </a:lnTo>
                  <a:lnTo>
                    <a:pt x="59" y="97"/>
                  </a:lnTo>
                  <a:lnTo>
                    <a:pt x="62" y="97"/>
                  </a:lnTo>
                  <a:lnTo>
                    <a:pt x="62" y="97"/>
                  </a:lnTo>
                  <a:lnTo>
                    <a:pt x="64" y="97"/>
                  </a:lnTo>
                  <a:lnTo>
                    <a:pt x="67" y="97"/>
                  </a:lnTo>
                  <a:lnTo>
                    <a:pt x="67" y="97"/>
                  </a:lnTo>
                  <a:lnTo>
                    <a:pt x="69" y="97"/>
                  </a:lnTo>
                  <a:lnTo>
                    <a:pt x="69" y="97"/>
                  </a:lnTo>
                  <a:lnTo>
                    <a:pt x="71" y="93"/>
                  </a:lnTo>
                  <a:lnTo>
                    <a:pt x="78" y="102"/>
                  </a:lnTo>
                  <a:lnTo>
                    <a:pt x="81" y="107"/>
                  </a:lnTo>
                  <a:lnTo>
                    <a:pt x="81" y="109"/>
                  </a:lnTo>
                  <a:lnTo>
                    <a:pt x="78" y="114"/>
                  </a:lnTo>
                  <a:lnTo>
                    <a:pt x="76" y="114"/>
                  </a:lnTo>
                  <a:lnTo>
                    <a:pt x="69" y="121"/>
                  </a:lnTo>
                  <a:lnTo>
                    <a:pt x="69" y="121"/>
                  </a:lnTo>
                  <a:lnTo>
                    <a:pt x="67" y="126"/>
                  </a:lnTo>
                  <a:lnTo>
                    <a:pt x="64" y="128"/>
                  </a:lnTo>
                  <a:lnTo>
                    <a:pt x="62" y="138"/>
                  </a:lnTo>
                  <a:lnTo>
                    <a:pt x="74" y="152"/>
                  </a:lnTo>
                  <a:lnTo>
                    <a:pt x="90" y="180"/>
                  </a:lnTo>
                  <a:lnTo>
                    <a:pt x="109" y="185"/>
                  </a:lnTo>
                  <a:lnTo>
                    <a:pt x="109" y="190"/>
                  </a:lnTo>
                  <a:lnTo>
                    <a:pt x="109" y="199"/>
                  </a:lnTo>
                  <a:lnTo>
                    <a:pt x="109" y="223"/>
                  </a:lnTo>
                  <a:lnTo>
                    <a:pt x="109" y="237"/>
                  </a:lnTo>
                  <a:lnTo>
                    <a:pt x="109" y="268"/>
                  </a:lnTo>
                  <a:lnTo>
                    <a:pt x="109" y="280"/>
                  </a:lnTo>
                  <a:lnTo>
                    <a:pt x="109" y="320"/>
                  </a:lnTo>
                  <a:lnTo>
                    <a:pt x="109" y="322"/>
                  </a:lnTo>
                  <a:lnTo>
                    <a:pt x="109" y="367"/>
                  </a:lnTo>
                  <a:lnTo>
                    <a:pt x="109" y="370"/>
                  </a:lnTo>
                  <a:lnTo>
                    <a:pt x="111" y="405"/>
                  </a:lnTo>
                  <a:lnTo>
                    <a:pt x="111" y="407"/>
                  </a:lnTo>
                  <a:lnTo>
                    <a:pt x="111" y="443"/>
                  </a:lnTo>
                  <a:lnTo>
                    <a:pt x="111" y="450"/>
                  </a:lnTo>
                  <a:lnTo>
                    <a:pt x="111" y="478"/>
                  </a:lnTo>
                  <a:lnTo>
                    <a:pt x="111" y="490"/>
                  </a:lnTo>
                  <a:lnTo>
                    <a:pt x="111" y="512"/>
                  </a:lnTo>
                  <a:lnTo>
                    <a:pt x="166" y="512"/>
                  </a:lnTo>
                  <a:lnTo>
                    <a:pt x="185" y="509"/>
                  </a:lnTo>
                  <a:lnTo>
                    <a:pt x="213" y="509"/>
                  </a:lnTo>
                  <a:lnTo>
                    <a:pt x="239" y="509"/>
                  </a:lnTo>
                  <a:lnTo>
                    <a:pt x="242" y="509"/>
                  </a:lnTo>
                  <a:lnTo>
                    <a:pt x="284" y="507"/>
                  </a:lnTo>
                  <a:lnTo>
                    <a:pt x="291" y="507"/>
                  </a:lnTo>
                  <a:lnTo>
                    <a:pt x="315" y="507"/>
                  </a:lnTo>
                  <a:lnTo>
                    <a:pt x="353" y="504"/>
                  </a:lnTo>
                  <a:lnTo>
                    <a:pt x="355" y="504"/>
                  </a:lnTo>
                  <a:lnTo>
                    <a:pt x="400" y="502"/>
                  </a:lnTo>
                  <a:lnTo>
                    <a:pt x="421" y="502"/>
                  </a:lnTo>
                  <a:lnTo>
                    <a:pt x="424" y="502"/>
                  </a:lnTo>
                  <a:lnTo>
                    <a:pt x="452" y="500"/>
                  </a:lnTo>
                  <a:lnTo>
                    <a:pt x="485" y="500"/>
                  </a:lnTo>
                  <a:lnTo>
                    <a:pt x="507" y="497"/>
                  </a:lnTo>
                  <a:lnTo>
                    <a:pt x="540" y="495"/>
                  </a:lnTo>
                  <a:lnTo>
                    <a:pt x="542" y="495"/>
                  </a:lnTo>
                  <a:lnTo>
                    <a:pt x="547" y="495"/>
                  </a:lnTo>
                  <a:lnTo>
                    <a:pt x="556" y="507"/>
                  </a:lnTo>
                  <a:lnTo>
                    <a:pt x="556" y="509"/>
                  </a:lnTo>
                  <a:lnTo>
                    <a:pt x="556" y="519"/>
                  </a:lnTo>
                  <a:lnTo>
                    <a:pt x="556" y="521"/>
                  </a:lnTo>
                  <a:lnTo>
                    <a:pt x="556" y="523"/>
                  </a:lnTo>
                  <a:lnTo>
                    <a:pt x="544" y="533"/>
                  </a:lnTo>
                  <a:lnTo>
                    <a:pt x="530" y="559"/>
                  </a:lnTo>
                  <a:lnTo>
                    <a:pt x="537" y="557"/>
                  </a:lnTo>
                  <a:lnTo>
                    <a:pt x="570" y="554"/>
                  </a:lnTo>
                  <a:lnTo>
                    <a:pt x="592" y="554"/>
                  </a:lnTo>
                  <a:lnTo>
                    <a:pt x="601" y="530"/>
                  </a:lnTo>
                  <a:lnTo>
                    <a:pt x="608" y="512"/>
                  </a:lnTo>
                  <a:lnTo>
                    <a:pt x="606" y="490"/>
                  </a:lnTo>
                  <a:lnTo>
                    <a:pt x="604" y="488"/>
                  </a:lnTo>
                  <a:lnTo>
                    <a:pt x="604" y="486"/>
                  </a:lnTo>
                  <a:lnTo>
                    <a:pt x="604" y="486"/>
                  </a:lnTo>
                  <a:lnTo>
                    <a:pt x="604" y="486"/>
                  </a:lnTo>
                  <a:lnTo>
                    <a:pt x="604" y="486"/>
                  </a:lnTo>
                  <a:lnTo>
                    <a:pt x="604" y="486"/>
                  </a:lnTo>
                  <a:lnTo>
                    <a:pt x="604" y="483"/>
                  </a:lnTo>
                  <a:lnTo>
                    <a:pt x="604" y="483"/>
                  </a:lnTo>
                  <a:lnTo>
                    <a:pt x="604" y="483"/>
                  </a:lnTo>
                  <a:lnTo>
                    <a:pt x="604" y="481"/>
                  </a:lnTo>
                  <a:lnTo>
                    <a:pt x="606" y="481"/>
                  </a:lnTo>
                  <a:lnTo>
                    <a:pt x="606" y="481"/>
                  </a:lnTo>
                  <a:lnTo>
                    <a:pt x="611" y="481"/>
                  </a:lnTo>
                  <a:lnTo>
                    <a:pt x="611" y="481"/>
                  </a:lnTo>
                  <a:lnTo>
                    <a:pt x="611" y="483"/>
                  </a:lnTo>
                  <a:lnTo>
                    <a:pt x="611" y="483"/>
                  </a:lnTo>
                  <a:lnTo>
                    <a:pt x="611" y="483"/>
                  </a:lnTo>
                  <a:lnTo>
                    <a:pt x="613" y="483"/>
                  </a:lnTo>
                  <a:lnTo>
                    <a:pt x="613" y="483"/>
                  </a:lnTo>
                  <a:lnTo>
                    <a:pt x="613" y="486"/>
                  </a:lnTo>
                  <a:lnTo>
                    <a:pt x="613" y="486"/>
                  </a:lnTo>
                  <a:lnTo>
                    <a:pt x="613" y="486"/>
                  </a:lnTo>
                  <a:lnTo>
                    <a:pt x="613" y="488"/>
                  </a:lnTo>
                  <a:lnTo>
                    <a:pt x="613" y="488"/>
                  </a:lnTo>
                  <a:lnTo>
                    <a:pt x="613" y="488"/>
                  </a:lnTo>
                  <a:lnTo>
                    <a:pt x="613" y="488"/>
                  </a:lnTo>
                  <a:lnTo>
                    <a:pt x="613" y="490"/>
                  </a:lnTo>
                  <a:lnTo>
                    <a:pt x="611" y="490"/>
                  </a:lnTo>
                  <a:lnTo>
                    <a:pt x="618" y="490"/>
                  </a:lnTo>
                  <a:lnTo>
                    <a:pt x="625" y="474"/>
                  </a:lnTo>
                  <a:lnTo>
                    <a:pt x="641" y="469"/>
                  </a:lnTo>
                  <a:lnTo>
                    <a:pt x="644" y="452"/>
                  </a:lnTo>
                  <a:lnTo>
                    <a:pt x="639" y="450"/>
                  </a:lnTo>
                  <a:lnTo>
                    <a:pt x="639" y="448"/>
                  </a:lnTo>
                  <a:lnTo>
                    <a:pt x="641" y="445"/>
                  </a:lnTo>
                  <a:lnTo>
                    <a:pt x="646" y="433"/>
                  </a:lnTo>
                  <a:lnTo>
                    <a:pt x="641" y="429"/>
                  </a:lnTo>
                  <a:lnTo>
                    <a:pt x="623" y="426"/>
                  </a:lnTo>
                  <a:lnTo>
                    <a:pt x="618" y="422"/>
                  </a:lnTo>
                  <a:lnTo>
                    <a:pt x="613" y="415"/>
                  </a:lnTo>
                  <a:lnTo>
                    <a:pt x="608" y="403"/>
                  </a:lnTo>
                  <a:lnTo>
                    <a:pt x="606" y="398"/>
                  </a:lnTo>
                  <a:lnTo>
                    <a:pt x="604" y="388"/>
                  </a:lnTo>
                  <a:lnTo>
                    <a:pt x="608" y="386"/>
                  </a:lnTo>
                  <a:lnTo>
                    <a:pt x="608" y="386"/>
                  </a:lnTo>
                  <a:lnTo>
                    <a:pt x="608" y="386"/>
                  </a:lnTo>
                  <a:lnTo>
                    <a:pt x="608" y="386"/>
                  </a:lnTo>
                  <a:lnTo>
                    <a:pt x="611" y="386"/>
                  </a:lnTo>
                  <a:lnTo>
                    <a:pt x="611" y="386"/>
                  </a:lnTo>
                  <a:lnTo>
                    <a:pt x="611" y="381"/>
                  </a:lnTo>
                  <a:lnTo>
                    <a:pt x="611" y="381"/>
                  </a:lnTo>
                  <a:lnTo>
                    <a:pt x="611" y="381"/>
                  </a:lnTo>
                  <a:lnTo>
                    <a:pt x="611" y="379"/>
                  </a:lnTo>
                  <a:lnTo>
                    <a:pt x="611" y="379"/>
                  </a:lnTo>
                  <a:lnTo>
                    <a:pt x="611" y="379"/>
                  </a:lnTo>
                  <a:lnTo>
                    <a:pt x="608" y="374"/>
                  </a:lnTo>
                  <a:lnTo>
                    <a:pt x="606" y="374"/>
                  </a:lnTo>
                  <a:lnTo>
                    <a:pt x="604" y="372"/>
                  </a:lnTo>
                  <a:lnTo>
                    <a:pt x="604" y="370"/>
                  </a:lnTo>
                  <a:lnTo>
                    <a:pt x="599" y="362"/>
                  </a:lnTo>
                  <a:lnTo>
                    <a:pt x="599" y="362"/>
                  </a:lnTo>
                  <a:lnTo>
                    <a:pt x="599" y="360"/>
                  </a:lnTo>
                  <a:lnTo>
                    <a:pt x="599" y="360"/>
                  </a:lnTo>
                  <a:lnTo>
                    <a:pt x="599" y="360"/>
                  </a:lnTo>
                  <a:lnTo>
                    <a:pt x="582" y="332"/>
                  </a:lnTo>
                  <a:lnTo>
                    <a:pt x="556" y="325"/>
                  </a:lnTo>
                  <a:lnTo>
                    <a:pt x="530" y="301"/>
                  </a:lnTo>
                  <a:lnTo>
                    <a:pt x="526" y="296"/>
                  </a:lnTo>
                  <a:lnTo>
                    <a:pt x="516" y="289"/>
                  </a:lnTo>
                  <a:lnTo>
                    <a:pt x="516" y="289"/>
                  </a:lnTo>
                  <a:lnTo>
                    <a:pt x="516" y="289"/>
                  </a:lnTo>
                  <a:lnTo>
                    <a:pt x="514" y="287"/>
                  </a:lnTo>
                  <a:lnTo>
                    <a:pt x="514" y="282"/>
                  </a:lnTo>
                  <a:lnTo>
                    <a:pt x="511" y="277"/>
                  </a:lnTo>
                  <a:lnTo>
                    <a:pt x="511" y="272"/>
                  </a:lnTo>
                  <a:lnTo>
                    <a:pt x="511" y="270"/>
                  </a:lnTo>
                  <a:lnTo>
                    <a:pt x="511" y="270"/>
                  </a:lnTo>
                  <a:lnTo>
                    <a:pt x="514" y="265"/>
                  </a:lnTo>
                  <a:lnTo>
                    <a:pt x="514" y="265"/>
                  </a:lnTo>
                  <a:lnTo>
                    <a:pt x="514" y="265"/>
                  </a:lnTo>
                  <a:lnTo>
                    <a:pt x="521" y="246"/>
                  </a:lnTo>
                  <a:lnTo>
                    <a:pt x="521" y="246"/>
                  </a:lnTo>
                  <a:lnTo>
                    <a:pt x="528" y="230"/>
                  </a:lnTo>
                  <a:lnTo>
                    <a:pt x="526" y="220"/>
                  </a:lnTo>
                  <a:lnTo>
                    <a:pt x="533" y="211"/>
                  </a:lnTo>
                  <a:lnTo>
                    <a:pt x="533" y="211"/>
                  </a:lnTo>
                  <a:lnTo>
                    <a:pt x="533" y="209"/>
                  </a:lnTo>
                  <a:lnTo>
                    <a:pt x="533" y="206"/>
                  </a:lnTo>
                  <a:lnTo>
                    <a:pt x="533" y="206"/>
                  </a:lnTo>
                  <a:lnTo>
                    <a:pt x="523" y="201"/>
                  </a:lnTo>
                  <a:lnTo>
                    <a:pt x="521" y="199"/>
                  </a:lnTo>
                  <a:lnTo>
                    <a:pt x="518" y="199"/>
                  </a:lnTo>
                  <a:lnTo>
                    <a:pt x="516" y="197"/>
                  </a:lnTo>
                  <a:lnTo>
                    <a:pt x="499" y="194"/>
                  </a:lnTo>
                  <a:lnTo>
                    <a:pt x="481" y="199"/>
                  </a:lnTo>
                  <a:lnTo>
                    <a:pt x="476" y="185"/>
                  </a:lnTo>
                  <a:lnTo>
                    <a:pt x="476" y="185"/>
                  </a:lnTo>
                  <a:lnTo>
                    <a:pt x="476" y="185"/>
                  </a:lnTo>
                  <a:lnTo>
                    <a:pt x="476" y="185"/>
                  </a:lnTo>
                  <a:lnTo>
                    <a:pt x="478" y="180"/>
                  </a:lnTo>
                  <a:lnTo>
                    <a:pt x="478" y="178"/>
                  </a:lnTo>
                  <a:lnTo>
                    <a:pt x="473" y="164"/>
                  </a:lnTo>
                  <a:lnTo>
                    <a:pt x="450" y="142"/>
                  </a:lnTo>
                  <a:lnTo>
                    <a:pt x="429" y="119"/>
                  </a:lnTo>
                  <a:lnTo>
                    <a:pt x="414" y="109"/>
                  </a:lnTo>
                  <a:lnTo>
                    <a:pt x="410" y="100"/>
                  </a:lnTo>
                  <a:lnTo>
                    <a:pt x="400" y="78"/>
                  </a:lnTo>
                  <a:lnTo>
                    <a:pt x="393" y="48"/>
                  </a:lnTo>
                  <a:lnTo>
                    <a:pt x="393" y="41"/>
                  </a:lnTo>
                  <a:lnTo>
                    <a:pt x="400" y="24"/>
                  </a:lnTo>
                  <a:lnTo>
                    <a:pt x="395" y="24"/>
                  </a:lnTo>
                  <a:lnTo>
                    <a:pt x="391" y="22"/>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4" name="Mississippi"/>
            <p:cNvSpPr>
              <a:spLocks/>
            </p:cNvSpPr>
            <p:nvPr/>
          </p:nvSpPr>
          <p:spPr bwMode="auto">
            <a:xfrm>
              <a:off x="5540127" y="3992662"/>
              <a:ext cx="549275" cy="950913"/>
            </a:xfrm>
            <a:custGeom>
              <a:avLst/>
              <a:gdLst>
                <a:gd name="T0" fmla="*/ 329 w 346"/>
                <a:gd name="T1" fmla="*/ 438 h 599"/>
                <a:gd name="T2" fmla="*/ 322 w 346"/>
                <a:gd name="T3" fmla="*/ 341 h 599"/>
                <a:gd name="T4" fmla="*/ 324 w 346"/>
                <a:gd name="T5" fmla="*/ 254 h 599"/>
                <a:gd name="T6" fmla="*/ 327 w 346"/>
                <a:gd name="T7" fmla="*/ 180 h 599"/>
                <a:gd name="T8" fmla="*/ 327 w 346"/>
                <a:gd name="T9" fmla="*/ 112 h 599"/>
                <a:gd name="T10" fmla="*/ 329 w 346"/>
                <a:gd name="T11" fmla="*/ 50 h 599"/>
                <a:gd name="T12" fmla="*/ 303 w 346"/>
                <a:gd name="T13" fmla="*/ 3 h 599"/>
                <a:gd name="T14" fmla="*/ 258 w 346"/>
                <a:gd name="T15" fmla="*/ 5 h 599"/>
                <a:gd name="T16" fmla="*/ 204 w 346"/>
                <a:gd name="T17" fmla="*/ 10 h 599"/>
                <a:gd name="T18" fmla="*/ 109 w 346"/>
                <a:gd name="T19" fmla="*/ 15 h 599"/>
                <a:gd name="T20" fmla="*/ 85 w 346"/>
                <a:gd name="T21" fmla="*/ 60 h 599"/>
                <a:gd name="T22" fmla="*/ 88 w 346"/>
                <a:gd name="T23" fmla="*/ 88 h 599"/>
                <a:gd name="T24" fmla="*/ 83 w 346"/>
                <a:gd name="T25" fmla="*/ 90 h 599"/>
                <a:gd name="T26" fmla="*/ 69 w 346"/>
                <a:gd name="T27" fmla="*/ 95 h 599"/>
                <a:gd name="T28" fmla="*/ 52 w 346"/>
                <a:gd name="T29" fmla="*/ 126 h 599"/>
                <a:gd name="T30" fmla="*/ 59 w 346"/>
                <a:gd name="T31" fmla="*/ 133 h 599"/>
                <a:gd name="T32" fmla="*/ 31 w 346"/>
                <a:gd name="T33" fmla="*/ 183 h 599"/>
                <a:gd name="T34" fmla="*/ 31 w 346"/>
                <a:gd name="T35" fmla="*/ 185 h 599"/>
                <a:gd name="T36" fmla="*/ 36 w 346"/>
                <a:gd name="T37" fmla="*/ 190 h 599"/>
                <a:gd name="T38" fmla="*/ 26 w 346"/>
                <a:gd name="T39" fmla="*/ 197 h 599"/>
                <a:gd name="T40" fmla="*/ 33 w 346"/>
                <a:gd name="T41" fmla="*/ 204 h 599"/>
                <a:gd name="T42" fmla="*/ 38 w 346"/>
                <a:gd name="T43" fmla="*/ 211 h 599"/>
                <a:gd name="T44" fmla="*/ 40 w 346"/>
                <a:gd name="T45" fmla="*/ 235 h 599"/>
                <a:gd name="T46" fmla="*/ 40 w 346"/>
                <a:gd name="T47" fmla="*/ 261 h 599"/>
                <a:gd name="T48" fmla="*/ 33 w 346"/>
                <a:gd name="T49" fmla="*/ 270 h 599"/>
                <a:gd name="T50" fmla="*/ 40 w 346"/>
                <a:gd name="T51" fmla="*/ 313 h 599"/>
                <a:gd name="T52" fmla="*/ 43 w 346"/>
                <a:gd name="T53" fmla="*/ 313 h 599"/>
                <a:gd name="T54" fmla="*/ 43 w 346"/>
                <a:gd name="T55" fmla="*/ 315 h 599"/>
                <a:gd name="T56" fmla="*/ 48 w 346"/>
                <a:gd name="T57" fmla="*/ 318 h 599"/>
                <a:gd name="T58" fmla="*/ 45 w 346"/>
                <a:gd name="T59" fmla="*/ 327 h 599"/>
                <a:gd name="T60" fmla="*/ 45 w 346"/>
                <a:gd name="T61" fmla="*/ 329 h 599"/>
                <a:gd name="T62" fmla="*/ 48 w 346"/>
                <a:gd name="T63" fmla="*/ 360 h 599"/>
                <a:gd name="T64" fmla="*/ 24 w 346"/>
                <a:gd name="T65" fmla="*/ 419 h 599"/>
                <a:gd name="T66" fmla="*/ 22 w 346"/>
                <a:gd name="T67" fmla="*/ 424 h 599"/>
                <a:gd name="T68" fmla="*/ 10 w 346"/>
                <a:gd name="T69" fmla="*/ 448 h 599"/>
                <a:gd name="T70" fmla="*/ 3 w 346"/>
                <a:gd name="T71" fmla="*/ 493 h 599"/>
                <a:gd name="T72" fmla="*/ 59 w 346"/>
                <a:gd name="T73" fmla="*/ 509 h 599"/>
                <a:gd name="T74" fmla="*/ 114 w 346"/>
                <a:gd name="T75" fmla="*/ 505 h 599"/>
                <a:gd name="T76" fmla="*/ 187 w 346"/>
                <a:gd name="T77" fmla="*/ 500 h 599"/>
                <a:gd name="T78" fmla="*/ 199 w 346"/>
                <a:gd name="T79" fmla="*/ 509 h 599"/>
                <a:gd name="T80" fmla="*/ 197 w 346"/>
                <a:gd name="T81" fmla="*/ 514 h 599"/>
                <a:gd name="T82" fmla="*/ 192 w 346"/>
                <a:gd name="T83" fmla="*/ 526 h 599"/>
                <a:gd name="T84" fmla="*/ 208 w 346"/>
                <a:gd name="T85" fmla="*/ 566 h 599"/>
                <a:gd name="T86" fmla="*/ 216 w 346"/>
                <a:gd name="T87" fmla="*/ 580 h 599"/>
                <a:gd name="T88" fmla="*/ 213 w 346"/>
                <a:gd name="T89" fmla="*/ 585 h 599"/>
                <a:gd name="T90" fmla="*/ 218 w 346"/>
                <a:gd name="T91" fmla="*/ 595 h 599"/>
                <a:gd name="T92" fmla="*/ 223 w 346"/>
                <a:gd name="T93" fmla="*/ 599 h 599"/>
                <a:gd name="T94" fmla="*/ 223 w 346"/>
                <a:gd name="T95" fmla="*/ 599 h 599"/>
                <a:gd name="T96" fmla="*/ 251 w 346"/>
                <a:gd name="T97" fmla="*/ 578 h 599"/>
                <a:gd name="T98" fmla="*/ 296 w 346"/>
                <a:gd name="T99" fmla="*/ 566 h 599"/>
                <a:gd name="T100" fmla="*/ 310 w 346"/>
                <a:gd name="T101" fmla="*/ 573 h 599"/>
                <a:gd name="T102" fmla="*/ 346 w 346"/>
                <a:gd name="T103" fmla="*/ 569 h 599"/>
                <a:gd name="T104" fmla="*/ 336 w 346"/>
                <a:gd name="T105" fmla="*/ 49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6" h="599">
                  <a:moveTo>
                    <a:pt x="336" y="490"/>
                  </a:moveTo>
                  <a:lnTo>
                    <a:pt x="334" y="476"/>
                  </a:lnTo>
                  <a:lnTo>
                    <a:pt x="329" y="438"/>
                  </a:lnTo>
                  <a:lnTo>
                    <a:pt x="324" y="405"/>
                  </a:lnTo>
                  <a:lnTo>
                    <a:pt x="322" y="382"/>
                  </a:lnTo>
                  <a:lnTo>
                    <a:pt x="322" y="341"/>
                  </a:lnTo>
                  <a:lnTo>
                    <a:pt x="322" y="332"/>
                  </a:lnTo>
                  <a:lnTo>
                    <a:pt x="324" y="299"/>
                  </a:lnTo>
                  <a:lnTo>
                    <a:pt x="324" y="254"/>
                  </a:lnTo>
                  <a:lnTo>
                    <a:pt x="324" y="247"/>
                  </a:lnTo>
                  <a:lnTo>
                    <a:pt x="324" y="211"/>
                  </a:lnTo>
                  <a:lnTo>
                    <a:pt x="327" y="180"/>
                  </a:lnTo>
                  <a:lnTo>
                    <a:pt x="327" y="154"/>
                  </a:lnTo>
                  <a:lnTo>
                    <a:pt x="327" y="116"/>
                  </a:lnTo>
                  <a:lnTo>
                    <a:pt x="327" y="112"/>
                  </a:lnTo>
                  <a:lnTo>
                    <a:pt x="329" y="83"/>
                  </a:lnTo>
                  <a:lnTo>
                    <a:pt x="329" y="64"/>
                  </a:lnTo>
                  <a:lnTo>
                    <a:pt x="329" y="50"/>
                  </a:lnTo>
                  <a:lnTo>
                    <a:pt x="329" y="12"/>
                  </a:lnTo>
                  <a:lnTo>
                    <a:pt x="320" y="0"/>
                  </a:lnTo>
                  <a:lnTo>
                    <a:pt x="303" y="3"/>
                  </a:lnTo>
                  <a:lnTo>
                    <a:pt x="301" y="3"/>
                  </a:lnTo>
                  <a:lnTo>
                    <a:pt x="260" y="5"/>
                  </a:lnTo>
                  <a:lnTo>
                    <a:pt x="258" y="5"/>
                  </a:lnTo>
                  <a:lnTo>
                    <a:pt x="237" y="8"/>
                  </a:lnTo>
                  <a:lnTo>
                    <a:pt x="220" y="8"/>
                  </a:lnTo>
                  <a:lnTo>
                    <a:pt x="204" y="10"/>
                  </a:lnTo>
                  <a:lnTo>
                    <a:pt x="175" y="12"/>
                  </a:lnTo>
                  <a:lnTo>
                    <a:pt x="168" y="12"/>
                  </a:lnTo>
                  <a:lnTo>
                    <a:pt x="109" y="15"/>
                  </a:lnTo>
                  <a:lnTo>
                    <a:pt x="111" y="31"/>
                  </a:lnTo>
                  <a:lnTo>
                    <a:pt x="102" y="36"/>
                  </a:lnTo>
                  <a:lnTo>
                    <a:pt x="85" y="60"/>
                  </a:lnTo>
                  <a:lnTo>
                    <a:pt x="88" y="74"/>
                  </a:lnTo>
                  <a:lnTo>
                    <a:pt x="88" y="86"/>
                  </a:lnTo>
                  <a:lnTo>
                    <a:pt x="88" y="88"/>
                  </a:lnTo>
                  <a:lnTo>
                    <a:pt x="88" y="88"/>
                  </a:lnTo>
                  <a:lnTo>
                    <a:pt x="88" y="88"/>
                  </a:lnTo>
                  <a:lnTo>
                    <a:pt x="83" y="90"/>
                  </a:lnTo>
                  <a:lnTo>
                    <a:pt x="78" y="93"/>
                  </a:lnTo>
                  <a:lnTo>
                    <a:pt x="74" y="95"/>
                  </a:lnTo>
                  <a:lnTo>
                    <a:pt x="69" y="95"/>
                  </a:lnTo>
                  <a:lnTo>
                    <a:pt x="59" y="112"/>
                  </a:lnTo>
                  <a:lnTo>
                    <a:pt x="55" y="121"/>
                  </a:lnTo>
                  <a:lnTo>
                    <a:pt x="52" y="126"/>
                  </a:lnTo>
                  <a:lnTo>
                    <a:pt x="55" y="126"/>
                  </a:lnTo>
                  <a:lnTo>
                    <a:pt x="57" y="131"/>
                  </a:lnTo>
                  <a:lnTo>
                    <a:pt x="59" y="133"/>
                  </a:lnTo>
                  <a:lnTo>
                    <a:pt x="59" y="138"/>
                  </a:lnTo>
                  <a:lnTo>
                    <a:pt x="38" y="147"/>
                  </a:lnTo>
                  <a:lnTo>
                    <a:pt x="31" y="183"/>
                  </a:lnTo>
                  <a:lnTo>
                    <a:pt x="31" y="185"/>
                  </a:lnTo>
                  <a:lnTo>
                    <a:pt x="31" y="185"/>
                  </a:lnTo>
                  <a:lnTo>
                    <a:pt x="31" y="185"/>
                  </a:lnTo>
                  <a:lnTo>
                    <a:pt x="33" y="187"/>
                  </a:lnTo>
                  <a:lnTo>
                    <a:pt x="36" y="190"/>
                  </a:lnTo>
                  <a:lnTo>
                    <a:pt x="36" y="190"/>
                  </a:lnTo>
                  <a:lnTo>
                    <a:pt x="36" y="192"/>
                  </a:lnTo>
                  <a:lnTo>
                    <a:pt x="36" y="195"/>
                  </a:lnTo>
                  <a:lnTo>
                    <a:pt x="26" y="197"/>
                  </a:lnTo>
                  <a:lnTo>
                    <a:pt x="29" y="199"/>
                  </a:lnTo>
                  <a:lnTo>
                    <a:pt x="29" y="199"/>
                  </a:lnTo>
                  <a:lnTo>
                    <a:pt x="33" y="204"/>
                  </a:lnTo>
                  <a:lnTo>
                    <a:pt x="38" y="206"/>
                  </a:lnTo>
                  <a:lnTo>
                    <a:pt x="38" y="209"/>
                  </a:lnTo>
                  <a:lnTo>
                    <a:pt x="38" y="211"/>
                  </a:lnTo>
                  <a:lnTo>
                    <a:pt x="33" y="213"/>
                  </a:lnTo>
                  <a:lnTo>
                    <a:pt x="38" y="228"/>
                  </a:lnTo>
                  <a:lnTo>
                    <a:pt x="40" y="235"/>
                  </a:lnTo>
                  <a:lnTo>
                    <a:pt x="43" y="237"/>
                  </a:lnTo>
                  <a:lnTo>
                    <a:pt x="45" y="247"/>
                  </a:lnTo>
                  <a:lnTo>
                    <a:pt x="40" y="261"/>
                  </a:lnTo>
                  <a:lnTo>
                    <a:pt x="38" y="263"/>
                  </a:lnTo>
                  <a:lnTo>
                    <a:pt x="38" y="263"/>
                  </a:lnTo>
                  <a:lnTo>
                    <a:pt x="33" y="270"/>
                  </a:lnTo>
                  <a:lnTo>
                    <a:pt x="33" y="273"/>
                  </a:lnTo>
                  <a:lnTo>
                    <a:pt x="33" y="275"/>
                  </a:lnTo>
                  <a:lnTo>
                    <a:pt x="40" y="313"/>
                  </a:lnTo>
                  <a:lnTo>
                    <a:pt x="40" y="313"/>
                  </a:lnTo>
                  <a:lnTo>
                    <a:pt x="43" y="313"/>
                  </a:lnTo>
                  <a:lnTo>
                    <a:pt x="43" y="313"/>
                  </a:lnTo>
                  <a:lnTo>
                    <a:pt x="43" y="313"/>
                  </a:lnTo>
                  <a:lnTo>
                    <a:pt x="43" y="315"/>
                  </a:lnTo>
                  <a:lnTo>
                    <a:pt x="43" y="315"/>
                  </a:lnTo>
                  <a:lnTo>
                    <a:pt x="43" y="315"/>
                  </a:lnTo>
                  <a:lnTo>
                    <a:pt x="48" y="315"/>
                  </a:lnTo>
                  <a:lnTo>
                    <a:pt x="48" y="318"/>
                  </a:lnTo>
                  <a:lnTo>
                    <a:pt x="45" y="325"/>
                  </a:lnTo>
                  <a:lnTo>
                    <a:pt x="45" y="327"/>
                  </a:lnTo>
                  <a:lnTo>
                    <a:pt x="45" y="327"/>
                  </a:lnTo>
                  <a:lnTo>
                    <a:pt x="45" y="327"/>
                  </a:lnTo>
                  <a:lnTo>
                    <a:pt x="45" y="329"/>
                  </a:lnTo>
                  <a:lnTo>
                    <a:pt x="45" y="329"/>
                  </a:lnTo>
                  <a:lnTo>
                    <a:pt x="57" y="341"/>
                  </a:lnTo>
                  <a:lnTo>
                    <a:pt x="59" y="358"/>
                  </a:lnTo>
                  <a:lnTo>
                    <a:pt x="48" y="360"/>
                  </a:lnTo>
                  <a:lnTo>
                    <a:pt x="57" y="372"/>
                  </a:lnTo>
                  <a:lnTo>
                    <a:pt x="36" y="403"/>
                  </a:lnTo>
                  <a:lnTo>
                    <a:pt x="24" y="419"/>
                  </a:lnTo>
                  <a:lnTo>
                    <a:pt x="24" y="422"/>
                  </a:lnTo>
                  <a:lnTo>
                    <a:pt x="22" y="424"/>
                  </a:lnTo>
                  <a:lnTo>
                    <a:pt x="22" y="424"/>
                  </a:lnTo>
                  <a:lnTo>
                    <a:pt x="10" y="445"/>
                  </a:lnTo>
                  <a:lnTo>
                    <a:pt x="10" y="448"/>
                  </a:lnTo>
                  <a:lnTo>
                    <a:pt x="10" y="448"/>
                  </a:lnTo>
                  <a:lnTo>
                    <a:pt x="10" y="448"/>
                  </a:lnTo>
                  <a:lnTo>
                    <a:pt x="5" y="479"/>
                  </a:lnTo>
                  <a:lnTo>
                    <a:pt x="3" y="493"/>
                  </a:lnTo>
                  <a:lnTo>
                    <a:pt x="0" y="512"/>
                  </a:lnTo>
                  <a:lnTo>
                    <a:pt x="48" y="509"/>
                  </a:lnTo>
                  <a:lnTo>
                    <a:pt x="59" y="509"/>
                  </a:lnTo>
                  <a:lnTo>
                    <a:pt x="85" y="507"/>
                  </a:lnTo>
                  <a:lnTo>
                    <a:pt x="111" y="507"/>
                  </a:lnTo>
                  <a:lnTo>
                    <a:pt x="114" y="505"/>
                  </a:lnTo>
                  <a:lnTo>
                    <a:pt x="135" y="505"/>
                  </a:lnTo>
                  <a:lnTo>
                    <a:pt x="145" y="505"/>
                  </a:lnTo>
                  <a:lnTo>
                    <a:pt x="187" y="500"/>
                  </a:lnTo>
                  <a:lnTo>
                    <a:pt x="199" y="500"/>
                  </a:lnTo>
                  <a:lnTo>
                    <a:pt x="199" y="505"/>
                  </a:lnTo>
                  <a:lnTo>
                    <a:pt x="199" y="509"/>
                  </a:lnTo>
                  <a:lnTo>
                    <a:pt x="197" y="512"/>
                  </a:lnTo>
                  <a:lnTo>
                    <a:pt x="197" y="512"/>
                  </a:lnTo>
                  <a:lnTo>
                    <a:pt x="197" y="514"/>
                  </a:lnTo>
                  <a:lnTo>
                    <a:pt x="197" y="514"/>
                  </a:lnTo>
                  <a:lnTo>
                    <a:pt x="194" y="519"/>
                  </a:lnTo>
                  <a:lnTo>
                    <a:pt x="192" y="526"/>
                  </a:lnTo>
                  <a:lnTo>
                    <a:pt x="192" y="533"/>
                  </a:lnTo>
                  <a:lnTo>
                    <a:pt x="190" y="542"/>
                  </a:lnTo>
                  <a:lnTo>
                    <a:pt x="208" y="566"/>
                  </a:lnTo>
                  <a:lnTo>
                    <a:pt x="208" y="566"/>
                  </a:lnTo>
                  <a:lnTo>
                    <a:pt x="208" y="566"/>
                  </a:lnTo>
                  <a:lnTo>
                    <a:pt x="216" y="580"/>
                  </a:lnTo>
                  <a:lnTo>
                    <a:pt x="216" y="583"/>
                  </a:lnTo>
                  <a:lnTo>
                    <a:pt x="216" y="585"/>
                  </a:lnTo>
                  <a:lnTo>
                    <a:pt x="213" y="585"/>
                  </a:lnTo>
                  <a:lnTo>
                    <a:pt x="213" y="587"/>
                  </a:lnTo>
                  <a:lnTo>
                    <a:pt x="218" y="592"/>
                  </a:lnTo>
                  <a:lnTo>
                    <a:pt x="218" y="595"/>
                  </a:lnTo>
                  <a:lnTo>
                    <a:pt x="220" y="597"/>
                  </a:lnTo>
                  <a:lnTo>
                    <a:pt x="223" y="599"/>
                  </a:lnTo>
                  <a:lnTo>
                    <a:pt x="223" y="599"/>
                  </a:lnTo>
                  <a:lnTo>
                    <a:pt x="223" y="599"/>
                  </a:lnTo>
                  <a:lnTo>
                    <a:pt x="223" y="599"/>
                  </a:lnTo>
                  <a:lnTo>
                    <a:pt x="223" y="599"/>
                  </a:lnTo>
                  <a:lnTo>
                    <a:pt x="227" y="599"/>
                  </a:lnTo>
                  <a:lnTo>
                    <a:pt x="246" y="573"/>
                  </a:lnTo>
                  <a:lnTo>
                    <a:pt x="251" y="578"/>
                  </a:lnTo>
                  <a:lnTo>
                    <a:pt x="272" y="573"/>
                  </a:lnTo>
                  <a:lnTo>
                    <a:pt x="289" y="569"/>
                  </a:lnTo>
                  <a:lnTo>
                    <a:pt x="296" y="566"/>
                  </a:lnTo>
                  <a:lnTo>
                    <a:pt x="301" y="569"/>
                  </a:lnTo>
                  <a:lnTo>
                    <a:pt x="308" y="573"/>
                  </a:lnTo>
                  <a:lnTo>
                    <a:pt x="310" y="573"/>
                  </a:lnTo>
                  <a:lnTo>
                    <a:pt x="336" y="573"/>
                  </a:lnTo>
                  <a:lnTo>
                    <a:pt x="336" y="573"/>
                  </a:lnTo>
                  <a:lnTo>
                    <a:pt x="346" y="569"/>
                  </a:lnTo>
                  <a:lnTo>
                    <a:pt x="346" y="566"/>
                  </a:lnTo>
                  <a:lnTo>
                    <a:pt x="339" y="524"/>
                  </a:lnTo>
                  <a:lnTo>
                    <a:pt x="336" y="490"/>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8" name="Minnesota"/>
            <p:cNvSpPr>
              <a:spLocks/>
            </p:cNvSpPr>
            <p:nvPr/>
          </p:nvSpPr>
          <p:spPr bwMode="auto">
            <a:xfrm>
              <a:off x="4657477" y="1246287"/>
              <a:ext cx="1011238" cy="1138238"/>
            </a:xfrm>
            <a:custGeom>
              <a:avLst/>
              <a:gdLst>
                <a:gd name="T0" fmla="*/ 7 w 637"/>
                <a:gd name="T1" fmla="*/ 76 h 717"/>
                <a:gd name="T2" fmla="*/ 5 w 637"/>
                <a:gd name="T3" fmla="*/ 144 h 717"/>
                <a:gd name="T4" fmla="*/ 29 w 637"/>
                <a:gd name="T5" fmla="*/ 227 h 717"/>
                <a:gd name="T6" fmla="*/ 36 w 637"/>
                <a:gd name="T7" fmla="*/ 301 h 717"/>
                <a:gd name="T8" fmla="*/ 52 w 637"/>
                <a:gd name="T9" fmla="*/ 398 h 717"/>
                <a:gd name="T10" fmla="*/ 52 w 637"/>
                <a:gd name="T11" fmla="*/ 419 h 717"/>
                <a:gd name="T12" fmla="*/ 52 w 637"/>
                <a:gd name="T13" fmla="*/ 431 h 717"/>
                <a:gd name="T14" fmla="*/ 50 w 637"/>
                <a:gd name="T15" fmla="*/ 433 h 717"/>
                <a:gd name="T16" fmla="*/ 29 w 637"/>
                <a:gd name="T17" fmla="*/ 455 h 717"/>
                <a:gd name="T18" fmla="*/ 26 w 637"/>
                <a:gd name="T19" fmla="*/ 459 h 717"/>
                <a:gd name="T20" fmla="*/ 55 w 637"/>
                <a:gd name="T21" fmla="*/ 488 h 717"/>
                <a:gd name="T22" fmla="*/ 62 w 637"/>
                <a:gd name="T23" fmla="*/ 578 h 717"/>
                <a:gd name="T24" fmla="*/ 95 w 637"/>
                <a:gd name="T25" fmla="*/ 717 h 717"/>
                <a:gd name="T26" fmla="*/ 201 w 637"/>
                <a:gd name="T27" fmla="*/ 715 h 717"/>
                <a:gd name="T28" fmla="*/ 322 w 637"/>
                <a:gd name="T29" fmla="*/ 715 h 717"/>
                <a:gd name="T30" fmla="*/ 447 w 637"/>
                <a:gd name="T31" fmla="*/ 710 h 717"/>
                <a:gd name="T32" fmla="*/ 516 w 637"/>
                <a:gd name="T33" fmla="*/ 663 h 717"/>
                <a:gd name="T34" fmla="*/ 428 w 637"/>
                <a:gd name="T35" fmla="*/ 594 h 717"/>
                <a:gd name="T36" fmla="*/ 417 w 637"/>
                <a:gd name="T37" fmla="*/ 580 h 717"/>
                <a:gd name="T38" fmla="*/ 393 w 637"/>
                <a:gd name="T39" fmla="*/ 573 h 717"/>
                <a:gd name="T40" fmla="*/ 381 w 637"/>
                <a:gd name="T41" fmla="*/ 535 h 717"/>
                <a:gd name="T42" fmla="*/ 381 w 637"/>
                <a:gd name="T43" fmla="*/ 492 h 717"/>
                <a:gd name="T44" fmla="*/ 386 w 637"/>
                <a:gd name="T45" fmla="*/ 471 h 717"/>
                <a:gd name="T46" fmla="*/ 367 w 637"/>
                <a:gd name="T47" fmla="*/ 459 h 717"/>
                <a:gd name="T48" fmla="*/ 372 w 637"/>
                <a:gd name="T49" fmla="*/ 440 h 717"/>
                <a:gd name="T50" fmla="*/ 402 w 637"/>
                <a:gd name="T51" fmla="*/ 402 h 717"/>
                <a:gd name="T52" fmla="*/ 412 w 637"/>
                <a:gd name="T53" fmla="*/ 324 h 717"/>
                <a:gd name="T54" fmla="*/ 421 w 637"/>
                <a:gd name="T55" fmla="*/ 324 h 717"/>
                <a:gd name="T56" fmla="*/ 421 w 637"/>
                <a:gd name="T57" fmla="*/ 320 h 717"/>
                <a:gd name="T58" fmla="*/ 436 w 637"/>
                <a:gd name="T59" fmla="*/ 317 h 717"/>
                <a:gd name="T60" fmla="*/ 428 w 637"/>
                <a:gd name="T61" fmla="*/ 310 h 717"/>
                <a:gd name="T62" fmla="*/ 450 w 637"/>
                <a:gd name="T63" fmla="*/ 291 h 717"/>
                <a:gd name="T64" fmla="*/ 476 w 637"/>
                <a:gd name="T65" fmla="*/ 268 h 717"/>
                <a:gd name="T66" fmla="*/ 507 w 637"/>
                <a:gd name="T67" fmla="*/ 230 h 717"/>
                <a:gd name="T68" fmla="*/ 554 w 637"/>
                <a:gd name="T69" fmla="*/ 192 h 717"/>
                <a:gd name="T70" fmla="*/ 596 w 637"/>
                <a:gd name="T71" fmla="*/ 173 h 717"/>
                <a:gd name="T72" fmla="*/ 637 w 637"/>
                <a:gd name="T73" fmla="*/ 149 h 717"/>
                <a:gd name="T74" fmla="*/ 606 w 637"/>
                <a:gd name="T75" fmla="*/ 154 h 717"/>
                <a:gd name="T76" fmla="*/ 596 w 637"/>
                <a:gd name="T77" fmla="*/ 147 h 717"/>
                <a:gd name="T78" fmla="*/ 585 w 637"/>
                <a:gd name="T79" fmla="*/ 140 h 717"/>
                <a:gd name="T80" fmla="*/ 530 w 637"/>
                <a:gd name="T81" fmla="*/ 140 h 717"/>
                <a:gd name="T82" fmla="*/ 523 w 637"/>
                <a:gd name="T83" fmla="*/ 128 h 717"/>
                <a:gd name="T84" fmla="*/ 492 w 637"/>
                <a:gd name="T85" fmla="*/ 147 h 717"/>
                <a:gd name="T86" fmla="*/ 459 w 637"/>
                <a:gd name="T87" fmla="*/ 147 h 717"/>
                <a:gd name="T88" fmla="*/ 454 w 637"/>
                <a:gd name="T89" fmla="*/ 137 h 717"/>
                <a:gd name="T90" fmla="*/ 431 w 637"/>
                <a:gd name="T91" fmla="*/ 130 h 717"/>
                <a:gd name="T92" fmla="*/ 407 w 637"/>
                <a:gd name="T93" fmla="*/ 118 h 717"/>
                <a:gd name="T94" fmla="*/ 334 w 637"/>
                <a:gd name="T95" fmla="*/ 88 h 717"/>
                <a:gd name="T96" fmla="*/ 308 w 637"/>
                <a:gd name="T97" fmla="*/ 92 h 717"/>
                <a:gd name="T98" fmla="*/ 308 w 637"/>
                <a:gd name="T99" fmla="*/ 100 h 717"/>
                <a:gd name="T100" fmla="*/ 282 w 637"/>
                <a:gd name="T101" fmla="*/ 104 h 717"/>
                <a:gd name="T102" fmla="*/ 279 w 637"/>
                <a:gd name="T103" fmla="*/ 97 h 717"/>
                <a:gd name="T104" fmla="*/ 260 w 637"/>
                <a:gd name="T105" fmla="*/ 88 h 717"/>
                <a:gd name="T106" fmla="*/ 244 w 637"/>
                <a:gd name="T107" fmla="*/ 88 h 717"/>
                <a:gd name="T108" fmla="*/ 239 w 637"/>
                <a:gd name="T109" fmla="*/ 81 h 717"/>
                <a:gd name="T110" fmla="*/ 223 w 637"/>
                <a:gd name="T111" fmla="*/ 83 h 717"/>
                <a:gd name="T112" fmla="*/ 211 w 637"/>
                <a:gd name="T113" fmla="*/ 76 h 717"/>
                <a:gd name="T114" fmla="*/ 190 w 637"/>
                <a:gd name="T115" fmla="*/ 5 h 717"/>
                <a:gd name="T116" fmla="*/ 168 w 637"/>
                <a:gd name="T117" fmla="*/ 17 h 717"/>
                <a:gd name="T118" fmla="*/ 0 w 637"/>
                <a:gd name="T119" fmla="*/ 47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7" h="717">
                  <a:moveTo>
                    <a:pt x="0" y="47"/>
                  </a:moveTo>
                  <a:lnTo>
                    <a:pt x="0" y="50"/>
                  </a:lnTo>
                  <a:lnTo>
                    <a:pt x="0" y="52"/>
                  </a:lnTo>
                  <a:lnTo>
                    <a:pt x="5" y="71"/>
                  </a:lnTo>
                  <a:lnTo>
                    <a:pt x="7" y="76"/>
                  </a:lnTo>
                  <a:lnTo>
                    <a:pt x="12" y="85"/>
                  </a:lnTo>
                  <a:lnTo>
                    <a:pt x="5" y="102"/>
                  </a:lnTo>
                  <a:lnTo>
                    <a:pt x="7" y="104"/>
                  </a:lnTo>
                  <a:lnTo>
                    <a:pt x="10" y="133"/>
                  </a:lnTo>
                  <a:lnTo>
                    <a:pt x="5" y="144"/>
                  </a:lnTo>
                  <a:lnTo>
                    <a:pt x="5" y="147"/>
                  </a:lnTo>
                  <a:lnTo>
                    <a:pt x="7" y="154"/>
                  </a:lnTo>
                  <a:lnTo>
                    <a:pt x="17" y="182"/>
                  </a:lnTo>
                  <a:lnTo>
                    <a:pt x="26" y="208"/>
                  </a:lnTo>
                  <a:lnTo>
                    <a:pt x="29" y="227"/>
                  </a:lnTo>
                  <a:lnTo>
                    <a:pt x="31" y="260"/>
                  </a:lnTo>
                  <a:lnTo>
                    <a:pt x="31" y="270"/>
                  </a:lnTo>
                  <a:lnTo>
                    <a:pt x="31" y="287"/>
                  </a:lnTo>
                  <a:lnTo>
                    <a:pt x="36" y="298"/>
                  </a:lnTo>
                  <a:lnTo>
                    <a:pt x="36" y="301"/>
                  </a:lnTo>
                  <a:lnTo>
                    <a:pt x="33" y="327"/>
                  </a:lnTo>
                  <a:lnTo>
                    <a:pt x="33" y="334"/>
                  </a:lnTo>
                  <a:lnTo>
                    <a:pt x="38" y="343"/>
                  </a:lnTo>
                  <a:lnTo>
                    <a:pt x="50" y="372"/>
                  </a:lnTo>
                  <a:lnTo>
                    <a:pt x="52" y="398"/>
                  </a:lnTo>
                  <a:lnTo>
                    <a:pt x="52" y="400"/>
                  </a:lnTo>
                  <a:lnTo>
                    <a:pt x="52" y="402"/>
                  </a:lnTo>
                  <a:lnTo>
                    <a:pt x="52" y="405"/>
                  </a:lnTo>
                  <a:lnTo>
                    <a:pt x="52" y="407"/>
                  </a:lnTo>
                  <a:lnTo>
                    <a:pt x="52" y="419"/>
                  </a:lnTo>
                  <a:lnTo>
                    <a:pt x="52" y="424"/>
                  </a:lnTo>
                  <a:lnTo>
                    <a:pt x="52" y="424"/>
                  </a:lnTo>
                  <a:lnTo>
                    <a:pt x="52" y="424"/>
                  </a:lnTo>
                  <a:lnTo>
                    <a:pt x="52" y="429"/>
                  </a:lnTo>
                  <a:lnTo>
                    <a:pt x="52" y="431"/>
                  </a:lnTo>
                  <a:lnTo>
                    <a:pt x="50" y="431"/>
                  </a:lnTo>
                  <a:lnTo>
                    <a:pt x="50" y="431"/>
                  </a:lnTo>
                  <a:lnTo>
                    <a:pt x="50" y="433"/>
                  </a:lnTo>
                  <a:lnTo>
                    <a:pt x="50" y="433"/>
                  </a:lnTo>
                  <a:lnTo>
                    <a:pt x="50" y="433"/>
                  </a:lnTo>
                  <a:lnTo>
                    <a:pt x="45" y="443"/>
                  </a:lnTo>
                  <a:lnTo>
                    <a:pt x="43" y="443"/>
                  </a:lnTo>
                  <a:lnTo>
                    <a:pt x="40" y="445"/>
                  </a:lnTo>
                  <a:lnTo>
                    <a:pt x="36" y="447"/>
                  </a:lnTo>
                  <a:lnTo>
                    <a:pt x="29" y="455"/>
                  </a:lnTo>
                  <a:lnTo>
                    <a:pt x="29" y="455"/>
                  </a:lnTo>
                  <a:lnTo>
                    <a:pt x="29" y="455"/>
                  </a:lnTo>
                  <a:lnTo>
                    <a:pt x="29" y="455"/>
                  </a:lnTo>
                  <a:lnTo>
                    <a:pt x="29" y="455"/>
                  </a:lnTo>
                  <a:lnTo>
                    <a:pt x="26" y="459"/>
                  </a:lnTo>
                  <a:lnTo>
                    <a:pt x="26" y="459"/>
                  </a:lnTo>
                  <a:lnTo>
                    <a:pt x="29" y="462"/>
                  </a:lnTo>
                  <a:lnTo>
                    <a:pt x="36" y="469"/>
                  </a:lnTo>
                  <a:lnTo>
                    <a:pt x="48" y="483"/>
                  </a:lnTo>
                  <a:lnTo>
                    <a:pt x="55" y="488"/>
                  </a:lnTo>
                  <a:lnTo>
                    <a:pt x="59" y="490"/>
                  </a:lnTo>
                  <a:lnTo>
                    <a:pt x="59" y="492"/>
                  </a:lnTo>
                  <a:lnTo>
                    <a:pt x="62" y="500"/>
                  </a:lnTo>
                  <a:lnTo>
                    <a:pt x="62" y="535"/>
                  </a:lnTo>
                  <a:lnTo>
                    <a:pt x="62" y="578"/>
                  </a:lnTo>
                  <a:lnTo>
                    <a:pt x="62" y="589"/>
                  </a:lnTo>
                  <a:lnTo>
                    <a:pt x="62" y="632"/>
                  </a:lnTo>
                  <a:lnTo>
                    <a:pt x="62" y="675"/>
                  </a:lnTo>
                  <a:lnTo>
                    <a:pt x="59" y="717"/>
                  </a:lnTo>
                  <a:lnTo>
                    <a:pt x="95" y="717"/>
                  </a:lnTo>
                  <a:lnTo>
                    <a:pt x="114" y="717"/>
                  </a:lnTo>
                  <a:lnTo>
                    <a:pt x="149" y="717"/>
                  </a:lnTo>
                  <a:lnTo>
                    <a:pt x="154" y="717"/>
                  </a:lnTo>
                  <a:lnTo>
                    <a:pt x="197" y="715"/>
                  </a:lnTo>
                  <a:lnTo>
                    <a:pt x="201" y="715"/>
                  </a:lnTo>
                  <a:lnTo>
                    <a:pt x="239" y="715"/>
                  </a:lnTo>
                  <a:lnTo>
                    <a:pt x="256" y="715"/>
                  </a:lnTo>
                  <a:lnTo>
                    <a:pt x="279" y="715"/>
                  </a:lnTo>
                  <a:lnTo>
                    <a:pt x="308" y="715"/>
                  </a:lnTo>
                  <a:lnTo>
                    <a:pt x="322" y="715"/>
                  </a:lnTo>
                  <a:lnTo>
                    <a:pt x="362" y="713"/>
                  </a:lnTo>
                  <a:lnTo>
                    <a:pt x="362" y="713"/>
                  </a:lnTo>
                  <a:lnTo>
                    <a:pt x="405" y="710"/>
                  </a:lnTo>
                  <a:lnTo>
                    <a:pt x="414" y="710"/>
                  </a:lnTo>
                  <a:lnTo>
                    <a:pt x="447" y="710"/>
                  </a:lnTo>
                  <a:lnTo>
                    <a:pt x="478" y="708"/>
                  </a:lnTo>
                  <a:lnTo>
                    <a:pt x="488" y="708"/>
                  </a:lnTo>
                  <a:lnTo>
                    <a:pt x="523" y="705"/>
                  </a:lnTo>
                  <a:lnTo>
                    <a:pt x="516" y="679"/>
                  </a:lnTo>
                  <a:lnTo>
                    <a:pt x="516" y="663"/>
                  </a:lnTo>
                  <a:lnTo>
                    <a:pt x="502" y="649"/>
                  </a:lnTo>
                  <a:lnTo>
                    <a:pt x="490" y="644"/>
                  </a:lnTo>
                  <a:lnTo>
                    <a:pt x="462" y="625"/>
                  </a:lnTo>
                  <a:lnTo>
                    <a:pt x="443" y="599"/>
                  </a:lnTo>
                  <a:lnTo>
                    <a:pt x="428" y="594"/>
                  </a:lnTo>
                  <a:lnTo>
                    <a:pt x="421" y="582"/>
                  </a:lnTo>
                  <a:lnTo>
                    <a:pt x="421" y="582"/>
                  </a:lnTo>
                  <a:lnTo>
                    <a:pt x="419" y="582"/>
                  </a:lnTo>
                  <a:lnTo>
                    <a:pt x="419" y="582"/>
                  </a:lnTo>
                  <a:lnTo>
                    <a:pt x="417" y="580"/>
                  </a:lnTo>
                  <a:lnTo>
                    <a:pt x="405" y="580"/>
                  </a:lnTo>
                  <a:lnTo>
                    <a:pt x="402" y="580"/>
                  </a:lnTo>
                  <a:lnTo>
                    <a:pt x="400" y="580"/>
                  </a:lnTo>
                  <a:lnTo>
                    <a:pt x="395" y="573"/>
                  </a:lnTo>
                  <a:lnTo>
                    <a:pt x="393" y="573"/>
                  </a:lnTo>
                  <a:lnTo>
                    <a:pt x="393" y="571"/>
                  </a:lnTo>
                  <a:lnTo>
                    <a:pt x="384" y="563"/>
                  </a:lnTo>
                  <a:lnTo>
                    <a:pt x="379" y="559"/>
                  </a:lnTo>
                  <a:lnTo>
                    <a:pt x="381" y="545"/>
                  </a:lnTo>
                  <a:lnTo>
                    <a:pt x="381" y="535"/>
                  </a:lnTo>
                  <a:lnTo>
                    <a:pt x="379" y="528"/>
                  </a:lnTo>
                  <a:lnTo>
                    <a:pt x="376" y="523"/>
                  </a:lnTo>
                  <a:lnTo>
                    <a:pt x="376" y="518"/>
                  </a:lnTo>
                  <a:lnTo>
                    <a:pt x="379" y="502"/>
                  </a:lnTo>
                  <a:lnTo>
                    <a:pt x="381" y="492"/>
                  </a:lnTo>
                  <a:lnTo>
                    <a:pt x="381" y="490"/>
                  </a:lnTo>
                  <a:lnTo>
                    <a:pt x="381" y="490"/>
                  </a:lnTo>
                  <a:lnTo>
                    <a:pt x="384" y="488"/>
                  </a:lnTo>
                  <a:lnTo>
                    <a:pt x="388" y="481"/>
                  </a:lnTo>
                  <a:lnTo>
                    <a:pt x="386" y="471"/>
                  </a:lnTo>
                  <a:lnTo>
                    <a:pt x="381" y="464"/>
                  </a:lnTo>
                  <a:lnTo>
                    <a:pt x="374" y="459"/>
                  </a:lnTo>
                  <a:lnTo>
                    <a:pt x="372" y="459"/>
                  </a:lnTo>
                  <a:lnTo>
                    <a:pt x="369" y="459"/>
                  </a:lnTo>
                  <a:lnTo>
                    <a:pt x="367" y="459"/>
                  </a:lnTo>
                  <a:lnTo>
                    <a:pt x="367" y="457"/>
                  </a:lnTo>
                  <a:lnTo>
                    <a:pt x="367" y="452"/>
                  </a:lnTo>
                  <a:lnTo>
                    <a:pt x="367" y="452"/>
                  </a:lnTo>
                  <a:lnTo>
                    <a:pt x="367" y="450"/>
                  </a:lnTo>
                  <a:lnTo>
                    <a:pt x="372" y="440"/>
                  </a:lnTo>
                  <a:lnTo>
                    <a:pt x="379" y="421"/>
                  </a:lnTo>
                  <a:lnTo>
                    <a:pt x="381" y="421"/>
                  </a:lnTo>
                  <a:lnTo>
                    <a:pt x="381" y="419"/>
                  </a:lnTo>
                  <a:lnTo>
                    <a:pt x="386" y="414"/>
                  </a:lnTo>
                  <a:lnTo>
                    <a:pt x="402" y="402"/>
                  </a:lnTo>
                  <a:lnTo>
                    <a:pt x="417" y="395"/>
                  </a:lnTo>
                  <a:lnTo>
                    <a:pt x="417" y="391"/>
                  </a:lnTo>
                  <a:lnTo>
                    <a:pt x="414" y="386"/>
                  </a:lnTo>
                  <a:lnTo>
                    <a:pt x="414" y="355"/>
                  </a:lnTo>
                  <a:lnTo>
                    <a:pt x="412" y="324"/>
                  </a:lnTo>
                  <a:lnTo>
                    <a:pt x="414" y="324"/>
                  </a:lnTo>
                  <a:lnTo>
                    <a:pt x="417" y="327"/>
                  </a:lnTo>
                  <a:lnTo>
                    <a:pt x="419" y="324"/>
                  </a:lnTo>
                  <a:lnTo>
                    <a:pt x="421" y="324"/>
                  </a:lnTo>
                  <a:lnTo>
                    <a:pt x="421" y="324"/>
                  </a:lnTo>
                  <a:lnTo>
                    <a:pt x="421" y="322"/>
                  </a:lnTo>
                  <a:lnTo>
                    <a:pt x="421" y="320"/>
                  </a:lnTo>
                  <a:lnTo>
                    <a:pt x="421" y="320"/>
                  </a:lnTo>
                  <a:lnTo>
                    <a:pt x="421" y="320"/>
                  </a:lnTo>
                  <a:lnTo>
                    <a:pt x="421" y="320"/>
                  </a:lnTo>
                  <a:lnTo>
                    <a:pt x="421" y="317"/>
                  </a:lnTo>
                  <a:lnTo>
                    <a:pt x="421" y="317"/>
                  </a:lnTo>
                  <a:lnTo>
                    <a:pt x="428" y="313"/>
                  </a:lnTo>
                  <a:lnTo>
                    <a:pt x="428" y="313"/>
                  </a:lnTo>
                  <a:lnTo>
                    <a:pt x="436" y="317"/>
                  </a:lnTo>
                  <a:lnTo>
                    <a:pt x="436" y="317"/>
                  </a:lnTo>
                  <a:lnTo>
                    <a:pt x="436" y="317"/>
                  </a:lnTo>
                  <a:lnTo>
                    <a:pt x="436" y="317"/>
                  </a:lnTo>
                  <a:lnTo>
                    <a:pt x="431" y="313"/>
                  </a:lnTo>
                  <a:lnTo>
                    <a:pt x="428" y="310"/>
                  </a:lnTo>
                  <a:lnTo>
                    <a:pt x="428" y="308"/>
                  </a:lnTo>
                  <a:lnTo>
                    <a:pt x="431" y="308"/>
                  </a:lnTo>
                  <a:lnTo>
                    <a:pt x="431" y="305"/>
                  </a:lnTo>
                  <a:lnTo>
                    <a:pt x="445" y="294"/>
                  </a:lnTo>
                  <a:lnTo>
                    <a:pt x="450" y="291"/>
                  </a:lnTo>
                  <a:lnTo>
                    <a:pt x="454" y="289"/>
                  </a:lnTo>
                  <a:lnTo>
                    <a:pt x="457" y="284"/>
                  </a:lnTo>
                  <a:lnTo>
                    <a:pt x="462" y="279"/>
                  </a:lnTo>
                  <a:lnTo>
                    <a:pt x="471" y="270"/>
                  </a:lnTo>
                  <a:lnTo>
                    <a:pt x="476" y="268"/>
                  </a:lnTo>
                  <a:lnTo>
                    <a:pt x="478" y="265"/>
                  </a:lnTo>
                  <a:lnTo>
                    <a:pt x="481" y="263"/>
                  </a:lnTo>
                  <a:lnTo>
                    <a:pt x="495" y="246"/>
                  </a:lnTo>
                  <a:lnTo>
                    <a:pt x="504" y="232"/>
                  </a:lnTo>
                  <a:lnTo>
                    <a:pt x="507" y="230"/>
                  </a:lnTo>
                  <a:lnTo>
                    <a:pt x="514" y="223"/>
                  </a:lnTo>
                  <a:lnTo>
                    <a:pt x="514" y="223"/>
                  </a:lnTo>
                  <a:lnTo>
                    <a:pt x="528" y="211"/>
                  </a:lnTo>
                  <a:lnTo>
                    <a:pt x="537" y="201"/>
                  </a:lnTo>
                  <a:lnTo>
                    <a:pt x="554" y="192"/>
                  </a:lnTo>
                  <a:lnTo>
                    <a:pt x="561" y="187"/>
                  </a:lnTo>
                  <a:lnTo>
                    <a:pt x="578" y="180"/>
                  </a:lnTo>
                  <a:lnTo>
                    <a:pt x="582" y="180"/>
                  </a:lnTo>
                  <a:lnTo>
                    <a:pt x="589" y="178"/>
                  </a:lnTo>
                  <a:lnTo>
                    <a:pt x="596" y="173"/>
                  </a:lnTo>
                  <a:lnTo>
                    <a:pt x="604" y="171"/>
                  </a:lnTo>
                  <a:lnTo>
                    <a:pt x="613" y="163"/>
                  </a:lnTo>
                  <a:lnTo>
                    <a:pt x="632" y="154"/>
                  </a:lnTo>
                  <a:lnTo>
                    <a:pt x="632" y="154"/>
                  </a:lnTo>
                  <a:lnTo>
                    <a:pt x="637" y="149"/>
                  </a:lnTo>
                  <a:lnTo>
                    <a:pt x="637" y="149"/>
                  </a:lnTo>
                  <a:lnTo>
                    <a:pt x="637" y="147"/>
                  </a:lnTo>
                  <a:lnTo>
                    <a:pt x="625" y="149"/>
                  </a:lnTo>
                  <a:lnTo>
                    <a:pt x="608" y="152"/>
                  </a:lnTo>
                  <a:lnTo>
                    <a:pt x="606" y="154"/>
                  </a:lnTo>
                  <a:lnTo>
                    <a:pt x="604" y="154"/>
                  </a:lnTo>
                  <a:lnTo>
                    <a:pt x="599" y="149"/>
                  </a:lnTo>
                  <a:lnTo>
                    <a:pt x="596" y="149"/>
                  </a:lnTo>
                  <a:lnTo>
                    <a:pt x="596" y="147"/>
                  </a:lnTo>
                  <a:lnTo>
                    <a:pt x="596" y="147"/>
                  </a:lnTo>
                  <a:lnTo>
                    <a:pt x="596" y="144"/>
                  </a:lnTo>
                  <a:lnTo>
                    <a:pt x="594" y="142"/>
                  </a:lnTo>
                  <a:lnTo>
                    <a:pt x="589" y="140"/>
                  </a:lnTo>
                  <a:lnTo>
                    <a:pt x="587" y="140"/>
                  </a:lnTo>
                  <a:lnTo>
                    <a:pt x="585" y="140"/>
                  </a:lnTo>
                  <a:lnTo>
                    <a:pt x="580" y="140"/>
                  </a:lnTo>
                  <a:lnTo>
                    <a:pt x="549" y="142"/>
                  </a:lnTo>
                  <a:lnTo>
                    <a:pt x="533" y="144"/>
                  </a:lnTo>
                  <a:lnTo>
                    <a:pt x="533" y="144"/>
                  </a:lnTo>
                  <a:lnTo>
                    <a:pt x="530" y="140"/>
                  </a:lnTo>
                  <a:lnTo>
                    <a:pt x="530" y="140"/>
                  </a:lnTo>
                  <a:lnTo>
                    <a:pt x="528" y="135"/>
                  </a:lnTo>
                  <a:lnTo>
                    <a:pt x="525" y="128"/>
                  </a:lnTo>
                  <a:lnTo>
                    <a:pt x="525" y="128"/>
                  </a:lnTo>
                  <a:lnTo>
                    <a:pt x="523" y="128"/>
                  </a:lnTo>
                  <a:lnTo>
                    <a:pt x="521" y="128"/>
                  </a:lnTo>
                  <a:lnTo>
                    <a:pt x="514" y="130"/>
                  </a:lnTo>
                  <a:lnTo>
                    <a:pt x="509" y="135"/>
                  </a:lnTo>
                  <a:lnTo>
                    <a:pt x="492" y="147"/>
                  </a:lnTo>
                  <a:lnTo>
                    <a:pt x="492" y="147"/>
                  </a:lnTo>
                  <a:lnTo>
                    <a:pt x="490" y="149"/>
                  </a:lnTo>
                  <a:lnTo>
                    <a:pt x="490" y="149"/>
                  </a:lnTo>
                  <a:lnTo>
                    <a:pt x="485" y="149"/>
                  </a:lnTo>
                  <a:lnTo>
                    <a:pt x="473" y="152"/>
                  </a:lnTo>
                  <a:lnTo>
                    <a:pt x="459" y="147"/>
                  </a:lnTo>
                  <a:lnTo>
                    <a:pt x="454" y="147"/>
                  </a:lnTo>
                  <a:lnTo>
                    <a:pt x="454" y="147"/>
                  </a:lnTo>
                  <a:lnTo>
                    <a:pt x="454" y="144"/>
                  </a:lnTo>
                  <a:lnTo>
                    <a:pt x="454" y="142"/>
                  </a:lnTo>
                  <a:lnTo>
                    <a:pt x="454" y="137"/>
                  </a:lnTo>
                  <a:lnTo>
                    <a:pt x="452" y="135"/>
                  </a:lnTo>
                  <a:lnTo>
                    <a:pt x="452" y="135"/>
                  </a:lnTo>
                  <a:lnTo>
                    <a:pt x="452" y="135"/>
                  </a:lnTo>
                  <a:lnTo>
                    <a:pt x="447" y="135"/>
                  </a:lnTo>
                  <a:lnTo>
                    <a:pt x="431" y="130"/>
                  </a:lnTo>
                  <a:lnTo>
                    <a:pt x="431" y="130"/>
                  </a:lnTo>
                  <a:lnTo>
                    <a:pt x="431" y="130"/>
                  </a:lnTo>
                  <a:lnTo>
                    <a:pt x="426" y="121"/>
                  </a:lnTo>
                  <a:lnTo>
                    <a:pt x="424" y="118"/>
                  </a:lnTo>
                  <a:lnTo>
                    <a:pt x="407" y="118"/>
                  </a:lnTo>
                  <a:lnTo>
                    <a:pt x="405" y="121"/>
                  </a:lnTo>
                  <a:lnTo>
                    <a:pt x="348" y="88"/>
                  </a:lnTo>
                  <a:lnTo>
                    <a:pt x="339" y="88"/>
                  </a:lnTo>
                  <a:lnTo>
                    <a:pt x="334" y="88"/>
                  </a:lnTo>
                  <a:lnTo>
                    <a:pt x="334" y="88"/>
                  </a:lnTo>
                  <a:lnTo>
                    <a:pt x="331" y="90"/>
                  </a:lnTo>
                  <a:lnTo>
                    <a:pt x="329" y="88"/>
                  </a:lnTo>
                  <a:lnTo>
                    <a:pt x="324" y="88"/>
                  </a:lnTo>
                  <a:lnTo>
                    <a:pt x="317" y="90"/>
                  </a:lnTo>
                  <a:lnTo>
                    <a:pt x="308" y="92"/>
                  </a:lnTo>
                  <a:lnTo>
                    <a:pt x="308" y="95"/>
                  </a:lnTo>
                  <a:lnTo>
                    <a:pt x="308" y="95"/>
                  </a:lnTo>
                  <a:lnTo>
                    <a:pt x="308" y="97"/>
                  </a:lnTo>
                  <a:lnTo>
                    <a:pt x="308" y="97"/>
                  </a:lnTo>
                  <a:lnTo>
                    <a:pt x="308" y="100"/>
                  </a:lnTo>
                  <a:lnTo>
                    <a:pt x="308" y="100"/>
                  </a:lnTo>
                  <a:lnTo>
                    <a:pt x="301" y="102"/>
                  </a:lnTo>
                  <a:lnTo>
                    <a:pt x="291" y="104"/>
                  </a:lnTo>
                  <a:lnTo>
                    <a:pt x="284" y="104"/>
                  </a:lnTo>
                  <a:lnTo>
                    <a:pt x="282" y="104"/>
                  </a:lnTo>
                  <a:lnTo>
                    <a:pt x="279" y="102"/>
                  </a:lnTo>
                  <a:lnTo>
                    <a:pt x="279" y="102"/>
                  </a:lnTo>
                  <a:lnTo>
                    <a:pt x="279" y="102"/>
                  </a:lnTo>
                  <a:lnTo>
                    <a:pt x="279" y="100"/>
                  </a:lnTo>
                  <a:lnTo>
                    <a:pt x="279" y="97"/>
                  </a:lnTo>
                  <a:lnTo>
                    <a:pt x="279" y="97"/>
                  </a:lnTo>
                  <a:lnTo>
                    <a:pt x="279" y="92"/>
                  </a:lnTo>
                  <a:lnTo>
                    <a:pt x="277" y="90"/>
                  </a:lnTo>
                  <a:lnTo>
                    <a:pt x="277" y="90"/>
                  </a:lnTo>
                  <a:lnTo>
                    <a:pt x="260" y="88"/>
                  </a:lnTo>
                  <a:lnTo>
                    <a:pt x="253" y="88"/>
                  </a:lnTo>
                  <a:lnTo>
                    <a:pt x="246" y="88"/>
                  </a:lnTo>
                  <a:lnTo>
                    <a:pt x="244" y="88"/>
                  </a:lnTo>
                  <a:lnTo>
                    <a:pt x="244" y="88"/>
                  </a:lnTo>
                  <a:lnTo>
                    <a:pt x="244" y="88"/>
                  </a:lnTo>
                  <a:lnTo>
                    <a:pt x="244" y="85"/>
                  </a:lnTo>
                  <a:lnTo>
                    <a:pt x="244" y="83"/>
                  </a:lnTo>
                  <a:lnTo>
                    <a:pt x="242" y="83"/>
                  </a:lnTo>
                  <a:lnTo>
                    <a:pt x="239" y="81"/>
                  </a:lnTo>
                  <a:lnTo>
                    <a:pt x="239" y="81"/>
                  </a:lnTo>
                  <a:lnTo>
                    <a:pt x="232" y="81"/>
                  </a:lnTo>
                  <a:lnTo>
                    <a:pt x="230" y="81"/>
                  </a:lnTo>
                  <a:lnTo>
                    <a:pt x="230" y="81"/>
                  </a:lnTo>
                  <a:lnTo>
                    <a:pt x="225" y="83"/>
                  </a:lnTo>
                  <a:lnTo>
                    <a:pt x="223" y="83"/>
                  </a:lnTo>
                  <a:lnTo>
                    <a:pt x="220" y="83"/>
                  </a:lnTo>
                  <a:lnTo>
                    <a:pt x="220" y="83"/>
                  </a:lnTo>
                  <a:lnTo>
                    <a:pt x="218" y="81"/>
                  </a:lnTo>
                  <a:lnTo>
                    <a:pt x="213" y="78"/>
                  </a:lnTo>
                  <a:lnTo>
                    <a:pt x="211" y="76"/>
                  </a:lnTo>
                  <a:lnTo>
                    <a:pt x="208" y="73"/>
                  </a:lnTo>
                  <a:lnTo>
                    <a:pt x="201" y="47"/>
                  </a:lnTo>
                  <a:lnTo>
                    <a:pt x="199" y="31"/>
                  </a:lnTo>
                  <a:lnTo>
                    <a:pt x="197" y="10"/>
                  </a:lnTo>
                  <a:lnTo>
                    <a:pt x="190" y="5"/>
                  </a:lnTo>
                  <a:lnTo>
                    <a:pt x="185" y="2"/>
                  </a:lnTo>
                  <a:lnTo>
                    <a:pt x="168" y="0"/>
                  </a:lnTo>
                  <a:lnTo>
                    <a:pt x="168" y="0"/>
                  </a:lnTo>
                  <a:lnTo>
                    <a:pt x="168" y="5"/>
                  </a:lnTo>
                  <a:lnTo>
                    <a:pt x="168" y="17"/>
                  </a:lnTo>
                  <a:lnTo>
                    <a:pt x="168" y="24"/>
                  </a:lnTo>
                  <a:lnTo>
                    <a:pt x="168" y="47"/>
                  </a:lnTo>
                  <a:lnTo>
                    <a:pt x="156" y="47"/>
                  </a:lnTo>
                  <a:lnTo>
                    <a:pt x="66" y="47"/>
                  </a:lnTo>
                  <a:lnTo>
                    <a:pt x="0" y="47"/>
                  </a:lnTo>
                  <a:lnTo>
                    <a:pt x="0" y="47"/>
                  </a:lnTo>
                  <a:lnTo>
                    <a:pt x="0" y="47"/>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219" name="Michigan"/>
            <p:cNvSpPr>
              <a:spLocks noEditPoints="1"/>
            </p:cNvSpPr>
            <p:nvPr/>
          </p:nvSpPr>
          <p:spPr bwMode="auto">
            <a:xfrm>
              <a:off x="5562352" y="1447375"/>
              <a:ext cx="1162050" cy="1217613"/>
            </a:xfrm>
            <a:custGeom>
              <a:avLst/>
              <a:gdLst>
                <a:gd name="T0" fmla="*/ 721 w 732"/>
                <a:gd name="T1" fmla="*/ 628 h 767"/>
                <a:gd name="T2" fmla="*/ 721 w 732"/>
                <a:gd name="T3" fmla="*/ 614 h 767"/>
                <a:gd name="T4" fmla="*/ 702 w 732"/>
                <a:gd name="T5" fmla="*/ 649 h 767"/>
                <a:gd name="T6" fmla="*/ 685 w 732"/>
                <a:gd name="T7" fmla="*/ 666 h 767"/>
                <a:gd name="T8" fmla="*/ 664 w 732"/>
                <a:gd name="T9" fmla="*/ 725 h 767"/>
                <a:gd name="T10" fmla="*/ 539 w 732"/>
                <a:gd name="T11" fmla="*/ 749 h 767"/>
                <a:gd name="T12" fmla="*/ 359 w 732"/>
                <a:gd name="T13" fmla="*/ 767 h 767"/>
                <a:gd name="T14" fmla="*/ 388 w 732"/>
                <a:gd name="T15" fmla="*/ 720 h 767"/>
                <a:gd name="T16" fmla="*/ 376 w 732"/>
                <a:gd name="T17" fmla="*/ 564 h 767"/>
                <a:gd name="T18" fmla="*/ 364 w 732"/>
                <a:gd name="T19" fmla="*/ 531 h 767"/>
                <a:gd name="T20" fmla="*/ 366 w 732"/>
                <a:gd name="T21" fmla="*/ 477 h 767"/>
                <a:gd name="T22" fmla="*/ 378 w 732"/>
                <a:gd name="T23" fmla="*/ 416 h 767"/>
                <a:gd name="T24" fmla="*/ 388 w 732"/>
                <a:gd name="T25" fmla="*/ 399 h 767"/>
                <a:gd name="T26" fmla="*/ 423 w 732"/>
                <a:gd name="T27" fmla="*/ 340 h 767"/>
                <a:gd name="T28" fmla="*/ 425 w 732"/>
                <a:gd name="T29" fmla="*/ 385 h 767"/>
                <a:gd name="T30" fmla="*/ 442 w 732"/>
                <a:gd name="T31" fmla="*/ 335 h 767"/>
                <a:gd name="T32" fmla="*/ 468 w 732"/>
                <a:gd name="T33" fmla="*/ 314 h 767"/>
                <a:gd name="T34" fmla="*/ 473 w 732"/>
                <a:gd name="T35" fmla="*/ 305 h 767"/>
                <a:gd name="T36" fmla="*/ 463 w 732"/>
                <a:gd name="T37" fmla="*/ 281 h 767"/>
                <a:gd name="T38" fmla="*/ 525 w 732"/>
                <a:gd name="T39" fmla="*/ 269 h 767"/>
                <a:gd name="T40" fmla="*/ 603 w 732"/>
                <a:gd name="T41" fmla="*/ 298 h 767"/>
                <a:gd name="T42" fmla="*/ 617 w 732"/>
                <a:gd name="T43" fmla="*/ 333 h 767"/>
                <a:gd name="T44" fmla="*/ 614 w 732"/>
                <a:gd name="T45" fmla="*/ 350 h 767"/>
                <a:gd name="T46" fmla="*/ 631 w 732"/>
                <a:gd name="T47" fmla="*/ 411 h 767"/>
                <a:gd name="T48" fmla="*/ 614 w 732"/>
                <a:gd name="T49" fmla="*/ 435 h 767"/>
                <a:gd name="T50" fmla="*/ 593 w 732"/>
                <a:gd name="T51" fmla="*/ 468 h 767"/>
                <a:gd name="T52" fmla="*/ 631 w 732"/>
                <a:gd name="T53" fmla="*/ 494 h 767"/>
                <a:gd name="T54" fmla="*/ 692 w 732"/>
                <a:gd name="T55" fmla="*/ 458 h 767"/>
                <a:gd name="T56" fmla="*/ 721 w 732"/>
                <a:gd name="T57" fmla="*/ 543 h 767"/>
                <a:gd name="T58" fmla="*/ 567 w 732"/>
                <a:gd name="T59" fmla="*/ 220 h 767"/>
                <a:gd name="T60" fmla="*/ 586 w 732"/>
                <a:gd name="T61" fmla="*/ 231 h 767"/>
                <a:gd name="T62" fmla="*/ 577 w 732"/>
                <a:gd name="T63" fmla="*/ 210 h 767"/>
                <a:gd name="T64" fmla="*/ 116 w 732"/>
                <a:gd name="T65" fmla="*/ 40 h 767"/>
                <a:gd name="T66" fmla="*/ 133 w 732"/>
                <a:gd name="T67" fmla="*/ 10 h 767"/>
                <a:gd name="T68" fmla="*/ 88 w 732"/>
                <a:gd name="T69" fmla="*/ 43 h 767"/>
                <a:gd name="T70" fmla="*/ 409 w 732"/>
                <a:gd name="T71" fmla="*/ 246 h 767"/>
                <a:gd name="T72" fmla="*/ 428 w 732"/>
                <a:gd name="T73" fmla="*/ 229 h 767"/>
                <a:gd name="T74" fmla="*/ 541 w 732"/>
                <a:gd name="T75" fmla="*/ 231 h 767"/>
                <a:gd name="T76" fmla="*/ 532 w 732"/>
                <a:gd name="T77" fmla="*/ 206 h 767"/>
                <a:gd name="T78" fmla="*/ 492 w 732"/>
                <a:gd name="T79" fmla="*/ 177 h 767"/>
                <a:gd name="T80" fmla="*/ 451 w 732"/>
                <a:gd name="T81" fmla="*/ 154 h 767"/>
                <a:gd name="T82" fmla="*/ 409 w 732"/>
                <a:gd name="T83" fmla="*/ 161 h 767"/>
                <a:gd name="T84" fmla="*/ 303 w 732"/>
                <a:gd name="T85" fmla="*/ 201 h 767"/>
                <a:gd name="T86" fmla="*/ 279 w 732"/>
                <a:gd name="T87" fmla="*/ 196 h 767"/>
                <a:gd name="T88" fmla="*/ 237 w 732"/>
                <a:gd name="T89" fmla="*/ 168 h 767"/>
                <a:gd name="T90" fmla="*/ 187 w 732"/>
                <a:gd name="T91" fmla="*/ 146 h 767"/>
                <a:gd name="T92" fmla="*/ 161 w 732"/>
                <a:gd name="T93" fmla="*/ 165 h 767"/>
                <a:gd name="T94" fmla="*/ 220 w 732"/>
                <a:gd name="T95" fmla="*/ 90 h 767"/>
                <a:gd name="T96" fmla="*/ 180 w 732"/>
                <a:gd name="T97" fmla="*/ 87 h 767"/>
                <a:gd name="T98" fmla="*/ 126 w 732"/>
                <a:gd name="T99" fmla="*/ 135 h 767"/>
                <a:gd name="T100" fmla="*/ 62 w 732"/>
                <a:gd name="T101" fmla="*/ 172 h 767"/>
                <a:gd name="T102" fmla="*/ 31 w 732"/>
                <a:gd name="T103" fmla="*/ 194 h 767"/>
                <a:gd name="T104" fmla="*/ 45 w 732"/>
                <a:gd name="T105" fmla="*/ 239 h 767"/>
                <a:gd name="T106" fmla="*/ 168 w 732"/>
                <a:gd name="T107" fmla="*/ 267 h 767"/>
                <a:gd name="T108" fmla="*/ 206 w 732"/>
                <a:gd name="T109" fmla="*/ 279 h 767"/>
                <a:gd name="T110" fmla="*/ 206 w 732"/>
                <a:gd name="T111" fmla="*/ 288 h 767"/>
                <a:gd name="T112" fmla="*/ 232 w 732"/>
                <a:gd name="T113" fmla="*/ 300 h 767"/>
                <a:gd name="T114" fmla="*/ 255 w 732"/>
                <a:gd name="T115" fmla="*/ 368 h 767"/>
                <a:gd name="T116" fmla="*/ 293 w 732"/>
                <a:gd name="T117" fmla="*/ 274 h 767"/>
                <a:gd name="T118" fmla="*/ 338 w 732"/>
                <a:gd name="T119" fmla="*/ 281 h 767"/>
                <a:gd name="T120" fmla="*/ 357 w 732"/>
                <a:gd name="T121" fmla="*/ 255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2" h="767">
                  <a:moveTo>
                    <a:pt x="732" y="569"/>
                  </a:moveTo>
                  <a:lnTo>
                    <a:pt x="732" y="605"/>
                  </a:lnTo>
                  <a:lnTo>
                    <a:pt x="732" y="616"/>
                  </a:lnTo>
                  <a:lnTo>
                    <a:pt x="732" y="619"/>
                  </a:lnTo>
                  <a:lnTo>
                    <a:pt x="732" y="619"/>
                  </a:lnTo>
                  <a:lnTo>
                    <a:pt x="728" y="626"/>
                  </a:lnTo>
                  <a:lnTo>
                    <a:pt x="728" y="626"/>
                  </a:lnTo>
                  <a:lnTo>
                    <a:pt x="725" y="628"/>
                  </a:lnTo>
                  <a:lnTo>
                    <a:pt x="721" y="628"/>
                  </a:lnTo>
                  <a:lnTo>
                    <a:pt x="716" y="623"/>
                  </a:lnTo>
                  <a:lnTo>
                    <a:pt x="716" y="623"/>
                  </a:lnTo>
                  <a:lnTo>
                    <a:pt x="716" y="619"/>
                  </a:lnTo>
                  <a:lnTo>
                    <a:pt x="718" y="616"/>
                  </a:lnTo>
                  <a:lnTo>
                    <a:pt x="721" y="619"/>
                  </a:lnTo>
                  <a:lnTo>
                    <a:pt x="721" y="616"/>
                  </a:lnTo>
                  <a:lnTo>
                    <a:pt x="721" y="616"/>
                  </a:lnTo>
                  <a:lnTo>
                    <a:pt x="721" y="614"/>
                  </a:lnTo>
                  <a:lnTo>
                    <a:pt x="721" y="614"/>
                  </a:lnTo>
                  <a:lnTo>
                    <a:pt x="721" y="612"/>
                  </a:lnTo>
                  <a:lnTo>
                    <a:pt x="721" y="612"/>
                  </a:lnTo>
                  <a:lnTo>
                    <a:pt x="716" y="612"/>
                  </a:lnTo>
                  <a:lnTo>
                    <a:pt x="716" y="612"/>
                  </a:lnTo>
                  <a:lnTo>
                    <a:pt x="714" y="612"/>
                  </a:lnTo>
                  <a:lnTo>
                    <a:pt x="711" y="612"/>
                  </a:lnTo>
                  <a:lnTo>
                    <a:pt x="711" y="612"/>
                  </a:lnTo>
                  <a:lnTo>
                    <a:pt x="704" y="642"/>
                  </a:lnTo>
                  <a:lnTo>
                    <a:pt x="702" y="649"/>
                  </a:lnTo>
                  <a:lnTo>
                    <a:pt x="702" y="649"/>
                  </a:lnTo>
                  <a:lnTo>
                    <a:pt x="699" y="654"/>
                  </a:lnTo>
                  <a:lnTo>
                    <a:pt x="697" y="656"/>
                  </a:lnTo>
                  <a:lnTo>
                    <a:pt x="695" y="659"/>
                  </a:lnTo>
                  <a:lnTo>
                    <a:pt x="692" y="659"/>
                  </a:lnTo>
                  <a:lnTo>
                    <a:pt x="692" y="659"/>
                  </a:lnTo>
                  <a:lnTo>
                    <a:pt x="688" y="661"/>
                  </a:lnTo>
                  <a:lnTo>
                    <a:pt x="688" y="661"/>
                  </a:lnTo>
                  <a:lnTo>
                    <a:pt x="685" y="666"/>
                  </a:lnTo>
                  <a:lnTo>
                    <a:pt x="685" y="671"/>
                  </a:lnTo>
                  <a:lnTo>
                    <a:pt x="685" y="673"/>
                  </a:lnTo>
                  <a:lnTo>
                    <a:pt x="685" y="673"/>
                  </a:lnTo>
                  <a:lnTo>
                    <a:pt x="685" y="680"/>
                  </a:lnTo>
                  <a:lnTo>
                    <a:pt x="683" y="690"/>
                  </a:lnTo>
                  <a:lnTo>
                    <a:pt x="683" y="697"/>
                  </a:lnTo>
                  <a:lnTo>
                    <a:pt x="673" y="711"/>
                  </a:lnTo>
                  <a:lnTo>
                    <a:pt x="666" y="720"/>
                  </a:lnTo>
                  <a:lnTo>
                    <a:pt x="664" y="725"/>
                  </a:lnTo>
                  <a:lnTo>
                    <a:pt x="664" y="727"/>
                  </a:lnTo>
                  <a:lnTo>
                    <a:pt x="664" y="727"/>
                  </a:lnTo>
                  <a:lnTo>
                    <a:pt x="664" y="737"/>
                  </a:lnTo>
                  <a:lnTo>
                    <a:pt x="636" y="741"/>
                  </a:lnTo>
                  <a:lnTo>
                    <a:pt x="626" y="744"/>
                  </a:lnTo>
                  <a:lnTo>
                    <a:pt x="581" y="751"/>
                  </a:lnTo>
                  <a:lnTo>
                    <a:pt x="579" y="751"/>
                  </a:lnTo>
                  <a:lnTo>
                    <a:pt x="544" y="756"/>
                  </a:lnTo>
                  <a:lnTo>
                    <a:pt x="539" y="749"/>
                  </a:lnTo>
                  <a:lnTo>
                    <a:pt x="506" y="753"/>
                  </a:lnTo>
                  <a:lnTo>
                    <a:pt x="499" y="753"/>
                  </a:lnTo>
                  <a:lnTo>
                    <a:pt x="466" y="758"/>
                  </a:lnTo>
                  <a:lnTo>
                    <a:pt x="454" y="758"/>
                  </a:lnTo>
                  <a:lnTo>
                    <a:pt x="428" y="760"/>
                  </a:lnTo>
                  <a:lnTo>
                    <a:pt x="414" y="763"/>
                  </a:lnTo>
                  <a:lnTo>
                    <a:pt x="388" y="765"/>
                  </a:lnTo>
                  <a:lnTo>
                    <a:pt x="359" y="767"/>
                  </a:lnTo>
                  <a:lnTo>
                    <a:pt x="359" y="767"/>
                  </a:lnTo>
                  <a:lnTo>
                    <a:pt x="364" y="765"/>
                  </a:lnTo>
                  <a:lnTo>
                    <a:pt x="369" y="760"/>
                  </a:lnTo>
                  <a:lnTo>
                    <a:pt x="371" y="756"/>
                  </a:lnTo>
                  <a:lnTo>
                    <a:pt x="376" y="751"/>
                  </a:lnTo>
                  <a:lnTo>
                    <a:pt x="378" y="746"/>
                  </a:lnTo>
                  <a:lnTo>
                    <a:pt x="381" y="744"/>
                  </a:lnTo>
                  <a:lnTo>
                    <a:pt x="381" y="737"/>
                  </a:lnTo>
                  <a:lnTo>
                    <a:pt x="385" y="723"/>
                  </a:lnTo>
                  <a:lnTo>
                    <a:pt x="388" y="720"/>
                  </a:lnTo>
                  <a:lnTo>
                    <a:pt x="395" y="706"/>
                  </a:lnTo>
                  <a:lnTo>
                    <a:pt x="402" y="682"/>
                  </a:lnTo>
                  <a:lnTo>
                    <a:pt x="402" y="640"/>
                  </a:lnTo>
                  <a:lnTo>
                    <a:pt x="392" y="597"/>
                  </a:lnTo>
                  <a:lnTo>
                    <a:pt x="392" y="595"/>
                  </a:lnTo>
                  <a:lnTo>
                    <a:pt x="388" y="588"/>
                  </a:lnTo>
                  <a:lnTo>
                    <a:pt x="378" y="574"/>
                  </a:lnTo>
                  <a:lnTo>
                    <a:pt x="378" y="571"/>
                  </a:lnTo>
                  <a:lnTo>
                    <a:pt x="376" y="564"/>
                  </a:lnTo>
                  <a:lnTo>
                    <a:pt x="374" y="562"/>
                  </a:lnTo>
                  <a:lnTo>
                    <a:pt x="371" y="557"/>
                  </a:lnTo>
                  <a:lnTo>
                    <a:pt x="364" y="543"/>
                  </a:lnTo>
                  <a:lnTo>
                    <a:pt x="364" y="543"/>
                  </a:lnTo>
                  <a:lnTo>
                    <a:pt x="364" y="538"/>
                  </a:lnTo>
                  <a:lnTo>
                    <a:pt x="362" y="538"/>
                  </a:lnTo>
                  <a:lnTo>
                    <a:pt x="362" y="536"/>
                  </a:lnTo>
                  <a:lnTo>
                    <a:pt x="362" y="534"/>
                  </a:lnTo>
                  <a:lnTo>
                    <a:pt x="364" y="531"/>
                  </a:lnTo>
                  <a:lnTo>
                    <a:pt x="364" y="529"/>
                  </a:lnTo>
                  <a:lnTo>
                    <a:pt x="366" y="527"/>
                  </a:lnTo>
                  <a:lnTo>
                    <a:pt x="369" y="522"/>
                  </a:lnTo>
                  <a:lnTo>
                    <a:pt x="369" y="520"/>
                  </a:lnTo>
                  <a:lnTo>
                    <a:pt x="369" y="517"/>
                  </a:lnTo>
                  <a:lnTo>
                    <a:pt x="371" y="515"/>
                  </a:lnTo>
                  <a:lnTo>
                    <a:pt x="371" y="515"/>
                  </a:lnTo>
                  <a:lnTo>
                    <a:pt x="366" y="496"/>
                  </a:lnTo>
                  <a:lnTo>
                    <a:pt x="366" y="477"/>
                  </a:lnTo>
                  <a:lnTo>
                    <a:pt x="369" y="470"/>
                  </a:lnTo>
                  <a:lnTo>
                    <a:pt x="378" y="449"/>
                  </a:lnTo>
                  <a:lnTo>
                    <a:pt x="378" y="442"/>
                  </a:lnTo>
                  <a:lnTo>
                    <a:pt x="378" y="439"/>
                  </a:lnTo>
                  <a:lnTo>
                    <a:pt x="378" y="427"/>
                  </a:lnTo>
                  <a:lnTo>
                    <a:pt x="378" y="423"/>
                  </a:lnTo>
                  <a:lnTo>
                    <a:pt x="378" y="420"/>
                  </a:lnTo>
                  <a:lnTo>
                    <a:pt x="378" y="418"/>
                  </a:lnTo>
                  <a:lnTo>
                    <a:pt x="378" y="416"/>
                  </a:lnTo>
                  <a:lnTo>
                    <a:pt x="376" y="411"/>
                  </a:lnTo>
                  <a:lnTo>
                    <a:pt x="374" y="411"/>
                  </a:lnTo>
                  <a:lnTo>
                    <a:pt x="374" y="406"/>
                  </a:lnTo>
                  <a:lnTo>
                    <a:pt x="374" y="406"/>
                  </a:lnTo>
                  <a:lnTo>
                    <a:pt x="376" y="406"/>
                  </a:lnTo>
                  <a:lnTo>
                    <a:pt x="376" y="404"/>
                  </a:lnTo>
                  <a:lnTo>
                    <a:pt x="381" y="401"/>
                  </a:lnTo>
                  <a:lnTo>
                    <a:pt x="388" y="401"/>
                  </a:lnTo>
                  <a:lnTo>
                    <a:pt x="388" y="399"/>
                  </a:lnTo>
                  <a:lnTo>
                    <a:pt x="390" y="397"/>
                  </a:lnTo>
                  <a:lnTo>
                    <a:pt x="390" y="394"/>
                  </a:lnTo>
                  <a:lnTo>
                    <a:pt x="390" y="394"/>
                  </a:lnTo>
                  <a:lnTo>
                    <a:pt x="388" y="383"/>
                  </a:lnTo>
                  <a:lnTo>
                    <a:pt x="390" y="378"/>
                  </a:lnTo>
                  <a:lnTo>
                    <a:pt x="397" y="371"/>
                  </a:lnTo>
                  <a:lnTo>
                    <a:pt x="411" y="364"/>
                  </a:lnTo>
                  <a:lnTo>
                    <a:pt x="414" y="359"/>
                  </a:lnTo>
                  <a:lnTo>
                    <a:pt x="423" y="340"/>
                  </a:lnTo>
                  <a:lnTo>
                    <a:pt x="428" y="338"/>
                  </a:lnTo>
                  <a:lnTo>
                    <a:pt x="430" y="338"/>
                  </a:lnTo>
                  <a:lnTo>
                    <a:pt x="430" y="340"/>
                  </a:lnTo>
                  <a:lnTo>
                    <a:pt x="425" y="373"/>
                  </a:lnTo>
                  <a:lnTo>
                    <a:pt x="425" y="373"/>
                  </a:lnTo>
                  <a:lnTo>
                    <a:pt x="425" y="378"/>
                  </a:lnTo>
                  <a:lnTo>
                    <a:pt x="423" y="378"/>
                  </a:lnTo>
                  <a:lnTo>
                    <a:pt x="425" y="383"/>
                  </a:lnTo>
                  <a:lnTo>
                    <a:pt x="425" y="385"/>
                  </a:lnTo>
                  <a:lnTo>
                    <a:pt x="425" y="390"/>
                  </a:lnTo>
                  <a:lnTo>
                    <a:pt x="442" y="378"/>
                  </a:lnTo>
                  <a:lnTo>
                    <a:pt x="444" y="376"/>
                  </a:lnTo>
                  <a:lnTo>
                    <a:pt x="444" y="371"/>
                  </a:lnTo>
                  <a:lnTo>
                    <a:pt x="444" y="368"/>
                  </a:lnTo>
                  <a:lnTo>
                    <a:pt x="447" y="361"/>
                  </a:lnTo>
                  <a:lnTo>
                    <a:pt x="447" y="352"/>
                  </a:lnTo>
                  <a:lnTo>
                    <a:pt x="444" y="347"/>
                  </a:lnTo>
                  <a:lnTo>
                    <a:pt x="442" y="335"/>
                  </a:lnTo>
                  <a:lnTo>
                    <a:pt x="442" y="333"/>
                  </a:lnTo>
                  <a:lnTo>
                    <a:pt x="442" y="328"/>
                  </a:lnTo>
                  <a:lnTo>
                    <a:pt x="444" y="326"/>
                  </a:lnTo>
                  <a:lnTo>
                    <a:pt x="447" y="324"/>
                  </a:lnTo>
                  <a:lnTo>
                    <a:pt x="447" y="321"/>
                  </a:lnTo>
                  <a:lnTo>
                    <a:pt x="456" y="316"/>
                  </a:lnTo>
                  <a:lnTo>
                    <a:pt x="456" y="316"/>
                  </a:lnTo>
                  <a:lnTo>
                    <a:pt x="461" y="314"/>
                  </a:lnTo>
                  <a:lnTo>
                    <a:pt x="468" y="314"/>
                  </a:lnTo>
                  <a:lnTo>
                    <a:pt x="470" y="314"/>
                  </a:lnTo>
                  <a:lnTo>
                    <a:pt x="477" y="312"/>
                  </a:lnTo>
                  <a:lnTo>
                    <a:pt x="480" y="309"/>
                  </a:lnTo>
                  <a:lnTo>
                    <a:pt x="480" y="307"/>
                  </a:lnTo>
                  <a:lnTo>
                    <a:pt x="480" y="307"/>
                  </a:lnTo>
                  <a:lnTo>
                    <a:pt x="480" y="305"/>
                  </a:lnTo>
                  <a:lnTo>
                    <a:pt x="480" y="305"/>
                  </a:lnTo>
                  <a:lnTo>
                    <a:pt x="473" y="305"/>
                  </a:lnTo>
                  <a:lnTo>
                    <a:pt x="473" y="305"/>
                  </a:lnTo>
                  <a:lnTo>
                    <a:pt x="468" y="305"/>
                  </a:lnTo>
                  <a:lnTo>
                    <a:pt x="466" y="302"/>
                  </a:lnTo>
                  <a:lnTo>
                    <a:pt x="463" y="300"/>
                  </a:lnTo>
                  <a:lnTo>
                    <a:pt x="461" y="295"/>
                  </a:lnTo>
                  <a:lnTo>
                    <a:pt x="461" y="293"/>
                  </a:lnTo>
                  <a:lnTo>
                    <a:pt x="461" y="291"/>
                  </a:lnTo>
                  <a:lnTo>
                    <a:pt x="461" y="288"/>
                  </a:lnTo>
                  <a:lnTo>
                    <a:pt x="461" y="288"/>
                  </a:lnTo>
                  <a:lnTo>
                    <a:pt x="463" y="281"/>
                  </a:lnTo>
                  <a:lnTo>
                    <a:pt x="463" y="281"/>
                  </a:lnTo>
                  <a:lnTo>
                    <a:pt x="473" y="272"/>
                  </a:lnTo>
                  <a:lnTo>
                    <a:pt x="485" y="265"/>
                  </a:lnTo>
                  <a:lnTo>
                    <a:pt x="485" y="265"/>
                  </a:lnTo>
                  <a:lnTo>
                    <a:pt x="489" y="260"/>
                  </a:lnTo>
                  <a:lnTo>
                    <a:pt x="492" y="262"/>
                  </a:lnTo>
                  <a:lnTo>
                    <a:pt x="515" y="274"/>
                  </a:lnTo>
                  <a:lnTo>
                    <a:pt x="522" y="272"/>
                  </a:lnTo>
                  <a:lnTo>
                    <a:pt x="525" y="269"/>
                  </a:lnTo>
                  <a:lnTo>
                    <a:pt x="536" y="272"/>
                  </a:lnTo>
                  <a:lnTo>
                    <a:pt x="536" y="274"/>
                  </a:lnTo>
                  <a:lnTo>
                    <a:pt x="546" y="283"/>
                  </a:lnTo>
                  <a:lnTo>
                    <a:pt x="574" y="293"/>
                  </a:lnTo>
                  <a:lnTo>
                    <a:pt x="593" y="300"/>
                  </a:lnTo>
                  <a:lnTo>
                    <a:pt x="595" y="300"/>
                  </a:lnTo>
                  <a:lnTo>
                    <a:pt x="600" y="300"/>
                  </a:lnTo>
                  <a:lnTo>
                    <a:pt x="600" y="298"/>
                  </a:lnTo>
                  <a:lnTo>
                    <a:pt x="603" y="298"/>
                  </a:lnTo>
                  <a:lnTo>
                    <a:pt x="607" y="302"/>
                  </a:lnTo>
                  <a:lnTo>
                    <a:pt x="612" y="314"/>
                  </a:lnTo>
                  <a:lnTo>
                    <a:pt x="619" y="324"/>
                  </a:lnTo>
                  <a:lnTo>
                    <a:pt x="626" y="335"/>
                  </a:lnTo>
                  <a:lnTo>
                    <a:pt x="626" y="335"/>
                  </a:lnTo>
                  <a:lnTo>
                    <a:pt x="624" y="335"/>
                  </a:lnTo>
                  <a:lnTo>
                    <a:pt x="619" y="335"/>
                  </a:lnTo>
                  <a:lnTo>
                    <a:pt x="619" y="333"/>
                  </a:lnTo>
                  <a:lnTo>
                    <a:pt x="617" y="333"/>
                  </a:lnTo>
                  <a:lnTo>
                    <a:pt x="614" y="331"/>
                  </a:lnTo>
                  <a:lnTo>
                    <a:pt x="612" y="333"/>
                  </a:lnTo>
                  <a:lnTo>
                    <a:pt x="610" y="335"/>
                  </a:lnTo>
                  <a:lnTo>
                    <a:pt x="610" y="335"/>
                  </a:lnTo>
                  <a:lnTo>
                    <a:pt x="610" y="338"/>
                  </a:lnTo>
                  <a:lnTo>
                    <a:pt x="612" y="342"/>
                  </a:lnTo>
                  <a:lnTo>
                    <a:pt x="612" y="347"/>
                  </a:lnTo>
                  <a:lnTo>
                    <a:pt x="612" y="347"/>
                  </a:lnTo>
                  <a:lnTo>
                    <a:pt x="614" y="350"/>
                  </a:lnTo>
                  <a:lnTo>
                    <a:pt x="614" y="350"/>
                  </a:lnTo>
                  <a:lnTo>
                    <a:pt x="617" y="352"/>
                  </a:lnTo>
                  <a:lnTo>
                    <a:pt x="624" y="357"/>
                  </a:lnTo>
                  <a:lnTo>
                    <a:pt x="626" y="359"/>
                  </a:lnTo>
                  <a:lnTo>
                    <a:pt x="631" y="373"/>
                  </a:lnTo>
                  <a:lnTo>
                    <a:pt x="631" y="376"/>
                  </a:lnTo>
                  <a:lnTo>
                    <a:pt x="631" y="399"/>
                  </a:lnTo>
                  <a:lnTo>
                    <a:pt x="631" y="401"/>
                  </a:lnTo>
                  <a:lnTo>
                    <a:pt x="631" y="411"/>
                  </a:lnTo>
                  <a:lnTo>
                    <a:pt x="631" y="420"/>
                  </a:lnTo>
                  <a:lnTo>
                    <a:pt x="624" y="427"/>
                  </a:lnTo>
                  <a:lnTo>
                    <a:pt x="621" y="427"/>
                  </a:lnTo>
                  <a:lnTo>
                    <a:pt x="619" y="427"/>
                  </a:lnTo>
                  <a:lnTo>
                    <a:pt x="619" y="430"/>
                  </a:lnTo>
                  <a:lnTo>
                    <a:pt x="617" y="430"/>
                  </a:lnTo>
                  <a:lnTo>
                    <a:pt x="617" y="430"/>
                  </a:lnTo>
                  <a:lnTo>
                    <a:pt x="614" y="432"/>
                  </a:lnTo>
                  <a:lnTo>
                    <a:pt x="614" y="435"/>
                  </a:lnTo>
                  <a:lnTo>
                    <a:pt x="614" y="444"/>
                  </a:lnTo>
                  <a:lnTo>
                    <a:pt x="614" y="449"/>
                  </a:lnTo>
                  <a:lnTo>
                    <a:pt x="614" y="451"/>
                  </a:lnTo>
                  <a:lnTo>
                    <a:pt x="614" y="456"/>
                  </a:lnTo>
                  <a:lnTo>
                    <a:pt x="607" y="465"/>
                  </a:lnTo>
                  <a:lnTo>
                    <a:pt x="600" y="468"/>
                  </a:lnTo>
                  <a:lnTo>
                    <a:pt x="598" y="468"/>
                  </a:lnTo>
                  <a:lnTo>
                    <a:pt x="593" y="468"/>
                  </a:lnTo>
                  <a:lnTo>
                    <a:pt x="593" y="468"/>
                  </a:lnTo>
                  <a:lnTo>
                    <a:pt x="593" y="470"/>
                  </a:lnTo>
                  <a:lnTo>
                    <a:pt x="591" y="472"/>
                  </a:lnTo>
                  <a:lnTo>
                    <a:pt x="588" y="477"/>
                  </a:lnTo>
                  <a:lnTo>
                    <a:pt x="588" y="477"/>
                  </a:lnTo>
                  <a:lnTo>
                    <a:pt x="588" y="496"/>
                  </a:lnTo>
                  <a:lnTo>
                    <a:pt x="600" y="510"/>
                  </a:lnTo>
                  <a:lnTo>
                    <a:pt x="612" y="512"/>
                  </a:lnTo>
                  <a:lnTo>
                    <a:pt x="631" y="494"/>
                  </a:lnTo>
                  <a:lnTo>
                    <a:pt x="631" y="494"/>
                  </a:lnTo>
                  <a:lnTo>
                    <a:pt x="631" y="489"/>
                  </a:lnTo>
                  <a:lnTo>
                    <a:pt x="633" y="482"/>
                  </a:lnTo>
                  <a:lnTo>
                    <a:pt x="643" y="463"/>
                  </a:lnTo>
                  <a:lnTo>
                    <a:pt x="669" y="449"/>
                  </a:lnTo>
                  <a:lnTo>
                    <a:pt x="671" y="446"/>
                  </a:lnTo>
                  <a:lnTo>
                    <a:pt x="683" y="451"/>
                  </a:lnTo>
                  <a:lnTo>
                    <a:pt x="688" y="453"/>
                  </a:lnTo>
                  <a:lnTo>
                    <a:pt x="690" y="453"/>
                  </a:lnTo>
                  <a:lnTo>
                    <a:pt x="692" y="458"/>
                  </a:lnTo>
                  <a:lnTo>
                    <a:pt x="699" y="470"/>
                  </a:lnTo>
                  <a:lnTo>
                    <a:pt x="702" y="472"/>
                  </a:lnTo>
                  <a:lnTo>
                    <a:pt x="704" y="479"/>
                  </a:lnTo>
                  <a:lnTo>
                    <a:pt x="704" y="484"/>
                  </a:lnTo>
                  <a:lnTo>
                    <a:pt x="706" y="489"/>
                  </a:lnTo>
                  <a:lnTo>
                    <a:pt x="706" y="491"/>
                  </a:lnTo>
                  <a:lnTo>
                    <a:pt x="706" y="501"/>
                  </a:lnTo>
                  <a:lnTo>
                    <a:pt x="709" y="501"/>
                  </a:lnTo>
                  <a:lnTo>
                    <a:pt x="721" y="543"/>
                  </a:lnTo>
                  <a:lnTo>
                    <a:pt x="721" y="546"/>
                  </a:lnTo>
                  <a:lnTo>
                    <a:pt x="723" y="550"/>
                  </a:lnTo>
                  <a:lnTo>
                    <a:pt x="723" y="553"/>
                  </a:lnTo>
                  <a:lnTo>
                    <a:pt x="725" y="557"/>
                  </a:lnTo>
                  <a:lnTo>
                    <a:pt x="725" y="560"/>
                  </a:lnTo>
                  <a:lnTo>
                    <a:pt x="732" y="569"/>
                  </a:lnTo>
                  <a:close/>
                  <a:moveTo>
                    <a:pt x="565" y="217"/>
                  </a:moveTo>
                  <a:lnTo>
                    <a:pt x="567" y="217"/>
                  </a:lnTo>
                  <a:lnTo>
                    <a:pt x="567" y="220"/>
                  </a:lnTo>
                  <a:lnTo>
                    <a:pt x="567" y="222"/>
                  </a:lnTo>
                  <a:lnTo>
                    <a:pt x="567" y="222"/>
                  </a:lnTo>
                  <a:lnTo>
                    <a:pt x="567" y="224"/>
                  </a:lnTo>
                  <a:lnTo>
                    <a:pt x="567" y="224"/>
                  </a:lnTo>
                  <a:lnTo>
                    <a:pt x="567" y="227"/>
                  </a:lnTo>
                  <a:lnTo>
                    <a:pt x="570" y="229"/>
                  </a:lnTo>
                  <a:lnTo>
                    <a:pt x="570" y="229"/>
                  </a:lnTo>
                  <a:lnTo>
                    <a:pt x="572" y="231"/>
                  </a:lnTo>
                  <a:lnTo>
                    <a:pt x="586" y="231"/>
                  </a:lnTo>
                  <a:lnTo>
                    <a:pt x="591" y="231"/>
                  </a:lnTo>
                  <a:lnTo>
                    <a:pt x="591" y="229"/>
                  </a:lnTo>
                  <a:lnTo>
                    <a:pt x="591" y="229"/>
                  </a:lnTo>
                  <a:lnTo>
                    <a:pt x="593" y="222"/>
                  </a:lnTo>
                  <a:lnTo>
                    <a:pt x="593" y="222"/>
                  </a:lnTo>
                  <a:lnTo>
                    <a:pt x="593" y="220"/>
                  </a:lnTo>
                  <a:lnTo>
                    <a:pt x="581" y="210"/>
                  </a:lnTo>
                  <a:lnTo>
                    <a:pt x="579" y="210"/>
                  </a:lnTo>
                  <a:lnTo>
                    <a:pt x="577" y="210"/>
                  </a:lnTo>
                  <a:lnTo>
                    <a:pt x="562" y="210"/>
                  </a:lnTo>
                  <a:lnTo>
                    <a:pt x="562" y="210"/>
                  </a:lnTo>
                  <a:lnTo>
                    <a:pt x="562" y="213"/>
                  </a:lnTo>
                  <a:lnTo>
                    <a:pt x="562" y="215"/>
                  </a:lnTo>
                  <a:lnTo>
                    <a:pt x="565" y="217"/>
                  </a:lnTo>
                  <a:close/>
                  <a:moveTo>
                    <a:pt x="95" y="47"/>
                  </a:moveTo>
                  <a:lnTo>
                    <a:pt x="97" y="50"/>
                  </a:lnTo>
                  <a:lnTo>
                    <a:pt x="100" y="47"/>
                  </a:lnTo>
                  <a:lnTo>
                    <a:pt x="116" y="40"/>
                  </a:lnTo>
                  <a:lnTo>
                    <a:pt x="135" y="24"/>
                  </a:lnTo>
                  <a:lnTo>
                    <a:pt x="142" y="17"/>
                  </a:lnTo>
                  <a:lnTo>
                    <a:pt x="154" y="2"/>
                  </a:lnTo>
                  <a:lnTo>
                    <a:pt x="154" y="0"/>
                  </a:lnTo>
                  <a:lnTo>
                    <a:pt x="154" y="0"/>
                  </a:lnTo>
                  <a:lnTo>
                    <a:pt x="145" y="2"/>
                  </a:lnTo>
                  <a:lnTo>
                    <a:pt x="137" y="5"/>
                  </a:lnTo>
                  <a:lnTo>
                    <a:pt x="135" y="7"/>
                  </a:lnTo>
                  <a:lnTo>
                    <a:pt x="133" y="10"/>
                  </a:lnTo>
                  <a:lnTo>
                    <a:pt x="133" y="10"/>
                  </a:lnTo>
                  <a:lnTo>
                    <a:pt x="133" y="12"/>
                  </a:lnTo>
                  <a:lnTo>
                    <a:pt x="126" y="14"/>
                  </a:lnTo>
                  <a:lnTo>
                    <a:pt x="109" y="26"/>
                  </a:lnTo>
                  <a:lnTo>
                    <a:pt x="100" y="31"/>
                  </a:lnTo>
                  <a:lnTo>
                    <a:pt x="95" y="36"/>
                  </a:lnTo>
                  <a:lnTo>
                    <a:pt x="90" y="38"/>
                  </a:lnTo>
                  <a:lnTo>
                    <a:pt x="88" y="43"/>
                  </a:lnTo>
                  <a:lnTo>
                    <a:pt x="88" y="43"/>
                  </a:lnTo>
                  <a:lnTo>
                    <a:pt x="90" y="45"/>
                  </a:lnTo>
                  <a:lnTo>
                    <a:pt x="95" y="47"/>
                  </a:lnTo>
                  <a:close/>
                  <a:moveTo>
                    <a:pt x="364" y="253"/>
                  </a:moveTo>
                  <a:lnTo>
                    <a:pt x="371" y="250"/>
                  </a:lnTo>
                  <a:lnTo>
                    <a:pt x="374" y="250"/>
                  </a:lnTo>
                  <a:lnTo>
                    <a:pt x="388" y="250"/>
                  </a:lnTo>
                  <a:lnTo>
                    <a:pt x="392" y="248"/>
                  </a:lnTo>
                  <a:lnTo>
                    <a:pt x="407" y="248"/>
                  </a:lnTo>
                  <a:lnTo>
                    <a:pt x="409" y="246"/>
                  </a:lnTo>
                  <a:lnTo>
                    <a:pt x="409" y="246"/>
                  </a:lnTo>
                  <a:lnTo>
                    <a:pt x="411" y="241"/>
                  </a:lnTo>
                  <a:lnTo>
                    <a:pt x="414" y="239"/>
                  </a:lnTo>
                  <a:lnTo>
                    <a:pt x="418" y="231"/>
                  </a:lnTo>
                  <a:lnTo>
                    <a:pt x="418" y="229"/>
                  </a:lnTo>
                  <a:lnTo>
                    <a:pt x="421" y="229"/>
                  </a:lnTo>
                  <a:lnTo>
                    <a:pt x="421" y="229"/>
                  </a:lnTo>
                  <a:lnTo>
                    <a:pt x="428" y="229"/>
                  </a:lnTo>
                  <a:lnTo>
                    <a:pt x="428" y="229"/>
                  </a:lnTo>
                  <a:lnTo>
                    <a:pt x="435" y="229"/>
                  </a:lnTo>
                  <a:lnTo>
                    <a:pt x="451" y="231"/>
                  </a:lnTo>
                  <a:lnTo>
                    <a:pt x="463" y="236"/>
                  </a:lnTo>
                  <a:lnTo>
                    <a:pt x="487" y="241"/>
                  </a:lnTo>
                  <a:lnTo>
                    <a:pt x="503" y="231"/>
                  </a:lnTo>
                  <a:lnTo>
                    <a:pt x="522" y="234"/>
                  </a:lnTo>
                  <a:lnTo>
                    <a:pt x="539" y="229"/>
                  </a:lnTo>
                  <a:lnTo>
                    <a:pt x="541" y="231"/>
                  </a:lnTo>
                  <a:lnTo>
                    <a:pt x="541" y="231"/>
                  </a:lnTo>
                  <a:lnTo>
                    <a:pt x="548" y="231"/>
                  </a:lnTo>
                  <a:lnTo>
                    <a:pt x="560" y="231"/>
                  </a:lnTo>
                  <a:lnTo>
                    <a:pt x="560" y="229"/>
                  </a:lnTo>
                  <a:lnTo>
                    <a:pt x="560" y="224"/>
                  </a:lnTo>
                  <a:lnTo>
                    <a:pt x="558" y="224"/>
                  </a:lnTo>
                  <a:lnTo>
                    <a:pt x="548" y="222"/>
                  </a:lnTo>
                  <a:lnTo>
                    <a:pt x="546" y="220"/>
                  </a:lnTo>
                  <a:lnTo>
                    <a:pt x="541" y="217"/>
                  </a:lnTo>
                  <a:lnTo>
                    <a:pt x="532" y="206"/>
                  </a:lnTo>
                  <a:lnTo>
                    <a:pt x="532" y="182"/>
                  </a:lnTo>
                  <a:lnTo>
                    <a:pt x="532" y="165"/>
                  </a:lnTo>
                  <a:lnTo>
                    <a:pt x="532" y="165"/>
                  </a:lnTo>
                  <a:lnTo>
                    <a:pt x="529" y="163"/>
                  </a:lnTo>
                  <a:lnTo>
                    <a:pt x="529" y="163"/>
                  </a:lnTo>
                  <a:lnTo>
                    <a:pt x="525" y="163"/>
                  </a:lnTo>
                  <a:lnTo>
                    <a:pt x="506" y="170"/>
                  </a:lnTo>
                  <a:lnTo>
                    <a:pt x="503" y="172"/>
                  </a:lnTo>
                  <a:lnTo>
                    <a:pt x="492" y="177"/>
                  </a:lnTo>
                  <a:lnTo>
                    <a:pt x="473" y="182"/>
                  </a:lnTo>
                  <a:lnTo>
                    <a:pt x="456" y="180"/>
                  </a:lnTo>
                  <a:lnTo>
                    <a:pt x="456" y="177"/>
                  </a:lnTo>
                  <a:lnTo>
                    <a:pt x="454" y="177"/>
                  </a:lnTo>
                  <a:lnTo>
                    <a:pt x="454" y="175"/>
                  </a:lnTo>
                  <a:lnTo>
                    <a:pt x="451" y="175"/>
                  </a:lnTo>
                  <a:lnTo>
                    <a:pt x="451" y="172"/>
                  </a:lnTo>
                  <a:lnTo>
                    <a:pt x="451" y="154"/>
                  </a:lnTo>
                  <a:lnTo>
                    <a:pt x="451" y="154"/>
                  </a:lnTo>
                  <a:lnTo>
                    <a:pt x="451" y="151"/>
                  </a:lnTo>
                  <a:lnTo>
                    <a:pt x="454" y="149"/>
                  </a:lnTo>
                  <a:lnTo>
                    <a:pt x="451" y="144"/>
                  </a:lnTo>
                  <a:lnTo>
                    <a:pt x="440" y="146"/>
                  </a:lnTo>
                  <a:lnTo>
                    <a:pt x="435" y="146"/>
                  </a:lnTo>
                  <a:lnTo>
                    <a:pt x="423" y="154"/>
                  </a:lnTo>
                  <a:lnTo>
                    <a:pt x="414" y="158"/>
                  </a:lnTo>
                  <a:lnTo>
                    <a:pt x="411" y="161"/>
                  </a:lnTo>
                  <a:lnTo>
                    <a:pt x="409" y="161"/>
                  </a:lnTo>
                  <a:lnTo>
                    <a:pt x="407" y="161"/>
                  </a:lnTo>
                  <a:lnTo>
                    <a:pt x="392" y="161"/>
                  </a:lnTo>
                  <a:lnTo>
                    <a:pt x="388" y="161"/>
                  </a:lnTo>
                  <a:lnTo>
                    <a:pt x="383" y="161"/>
                  </a:lnTo>
                  <a:lnTo>
                    <a:pt x="378" y="163"/>
                  </a:lnTo>
                  <a:lnTo>
                    <a:pt x="355" y="168"/>
                  </a:lnTo>
                  <a:lnTo>
                    <a:pt x="340" y="182"/>
                  </a:lnTo>
                  <a:lnTo>
                    <a:pt x="324" y="194"/>
                  </a:lnTo>
                  <a:lnTo>
                    <a:pt x="303" y="201"/>
                  </a:lnTo>
                  <a:lnTo>
                    <a:pt x="300" y="201"/>
                  </a:lnTo>
                  <a:lnTo>
                    <a:pt x="300" y="201"/>
                  </a:lnTo>
                  <a:lnTo>
                    <a:pt x="293" y="196"/>
                  </a:lnTo>
                  <a:lnTo>
                    <a:pt x="293" y="191"/>
                  </a:lnTo>
                  <a:lnTo>
                    <a:pt x="291" y="191"/>
                  </a:lnTo>
                  <a:lnTo>
                    <a:pt x="289" y="189"/>
                  </a:lnTo>
                  <a:lnTo>
                    <a:pt x="289" y="189"/>
                  </a:lnTo>
                  <a:lnTo>
                    <a:pt x="284" y="191"/>
                  </a:lnTo>
                  <a:lnTo>
                    <a:pt x="279" y="196"/>
                  </a:lnTo>
                  <a:lnTo>
                    <a:pt x="279" y="196"/>
                  </a:lnTo>
                  <a:lnTo>
                    <a:pt x="267" y="196"/>
                  </a:lnTo>
                  <a:lnTo>
                    <a:pt x="263" y="196"/>
                  </a:lnTo>
                  <a:lnTo>
                    <a:pt x="260" y="196"/>
                  </a:lnTo>
                  <a:lnTo>
                    <a:pt x="258" y="196"/>
                  </a:lnTo>
                  <a:lnTo>
                    <a:pt x="258" y="194"/>
                  </a:lnTo>
                  <a:lnTo>
                    <a:pt x="255" y="194"/>
                  </a:lnTo>
                  <a:lnTo>
                    <a:pt x="239" y="170"/>
                  </a:lnTo>
                  <a:lnTo>
                    <a:pt x="237" y="168"/>
                  </a:lnTo>
                  <a:lnTo>
                    <a:pt x="237" y="163"/>
                  </a:lnTo>
                  <a:lnTo>
                    <a:pt x="232" y="161"/>
                  </a:lnTo>
                  <a:lnTo>
                    <a:pt x="220" y="154"/>
                  </a:lnTo>
                  <a:lnTo>
                    <a:pt x="218" y="154"/>
                  </a:lnTo>
                  <a:lnTo>
                    <a:pt x="211" y="151"/>
                  </a:lnTo>
                  <a:lnTo>
                    <a:pt x="196" y="151"/>
                  </a:lnTo>
                  <a:lnTo>
                    <a:pt x="189" y="146"/>
                  </a:lnTo>
                  <a:lnTo>
                    <a:pt x="189" y="146"/>
                  </a:lnTo>
                  <a:lnTo>
                    <a:pt x="187" y="146"/>
                  </a:lnTo>
                  <a:lnTo>
                    <a:pt x="180" y="151"/>
                  </a:lnTo>
                  <a:lnTo>
                    <a:pt x="170" y="161"/>
                  </a:lnTo>
                  <a:lnTo>
                    <a:pt x="168" y="165"/>
                  </a:lnTo>
                  <a:lnTo>
                    <a:pt x="166" y="168"/>
                  </a:lnTo>
                  <a:lnTo>
                    <a:pt x="166" y="170"/>
                  </a:lnTo>
                  <a:lnTo>
                    <a:pt x="163" y="170"/>
                  </a:lnTo>
                  <a:lnTo>
                    <a:pt x="163" y="168"/>
                  </a:lnTo>
                  <a:lnTo>
                    <a:pt x="161" y="165"/>
                  </a:lnTo>
                  <a:lnTo>
                    <a:pt x="161" y="165"/>
                  </a:lnTo>
                  <a:lnTo>
                    <a:pt x="161" y="158"/>
                  </a:lnTo>
                  <a:lnTo>
                    <a:pt x="163" y="151"/>
                  </a:lnTo>
                  <a:lnTo>
                    <a:pt x="180" y="118"/>
                  </a:lnTo>
                  <a:lnTo>
                    <a:pt x="185" y="116"/>
                  </a:lnTo>
                  <a:lnTo>
                    <a:pt x="187" y="113"/>
                  </a:lnTo>
                  <a:lnTo>
                    <a:pt x="199" y="95"/>
                  </a:lnTo>
                  <a:lnTo>
                    <a:pt x="211" y="92"/>
                  </a:lnTo>
                  <a:lnTo>
                    <a:pt x="211" y="92"/>
                  </a:lnTo>
                  <a:lnTo>
                    <a:pt x="220" y="90"/>
                  </a:lnTo>
                  <a:lnTo>
                    <a:pt x="220" y="90"/>
                  </a:lnTo>
                  <a:lnTo>
                    <a:pt x="220" y="85"/>
                  </a:lnTo>
                  <a:lnTo>
                    <a:pt x="218" y="85"/>
                  </a:lnTo>
                  <a:lnTo>
                    <a:pt x="215" y="83"/>
                  </a:lnTo>
                  <a:lnTo>
                    <a:pt x="213" y="83"/>
                  </a:lnTo>
                  <a:lnTo>
                    <a:pt x="201" y="83"/>
                  </a:lnTo>
                  <a:lnTo>
                    <a:pt x="196" y="83"/>
                  </a:lnTo>
                  <a:lnTo>
                    <a:pt x="192" y="83"/>
                  </a:lnTo>
                  <a:lnTo>
                    <a:pt x="180" y="87"/>
                  </a:lnTo>
                  <a:lnTo>
                    <a:pt x="178" y="87"/>
                  </a:lnTo>
                  <a:lnTo>
                    <a:pt x="163" y="97"/>
                  </a:lnTo>
                  <a:lnTo>
                    <a:pt x="161" y="99"/>
                  </a:lnTo>
                  <a:lnTo>
                    <a:pt x="159" y="104"/>
                  </a:lnTo>
                  <a:lnTo>
                    <a:pt x="154" y="109"/>
                  </a:lnTo>
                  <a:lnTo>
                    <a:pt x="142" y="118"/>
                  </a:lnTo>
                  <a:lnTo>
                    <a:pt x="140" y="121"/>
                  </a:lnTo>
                  <a:lnTo>
                    <a:pt x="130" y="130"/>
                  </a:lnTo>
                  <a:lnTo>
                    <a:pt x="126" y="135"/>
                  </a:lnTo>
                  <a:lnTo>
                    <a:pt x="123" y="137"/>
                  </a:lnTo>
                  <a:lnTo>
                    <a:pt x="123" y="144"/>
                  </a:lnTo>
                  <a:lnTo>
                    <a:pt x="116" y="149"/>
                  </a:lnTo>
                  <a:lnTo>
                    <a:pt x="88" y="168"/>
                  </a:lnTo>
                  <a:lnTo>
                    <a:pt x="83" y="168"/>
                  </a:lnTo>
                  <a:lnTo>
                    <a:pt x="81" y="170"/>
                  </a:lnTo>
                  <a:lnTo>
                    <a:pt x="64" y="172"/>
                  </a:lnTo>
                  <a:lnTo>
                    <a:pt x="64" y="172"/>
                  </a:lnTo>
                  <a:lnTo>
                    <a:pt x="62" y="172"/>
                  </a:lnTo>
                  <a:lnTo>
                    <a:pt x="57" y="172"/>
                  </a:lnTo>
                  <a:lnTo>
                    <a:pt x="52" y="175"/>
                  </a:lnTo>
                  <a:lnTo>
                    <a:pt x="50" y="175"/>
                  </a:lnTo>
                  <a:lnTo>
                    <a:pt x="48" y="177"/>
                  </a:lnTo>
                  <a:lnTo>
                    <a:pt x="45" y="182"/>
                  </a:lnTo>
                  <a:lnTo>
                    <a:pt x="43" y="184"/>
                  </a:lnTo>
                  <a:lnTo>
                    <a:pt x="36" y="191"/>
                  </a:lnTo>
                  <a:lnTo>
                    <a:pt x="34" y="194"/>
                  </a:lnTo>
                  <a:lnTo>
                    <a:pt x="31" y="194"/>
                  </a:lnTo>
                  <a:lnTo>
                    <a:pt x="26" y="196"/>
                  </a:lnTo>
                  <a:lnTo>
                    <a:pt x="22" y="196"/>
                  </a:lnTo>
                  <a:lnTo>
                    <a:pt x="10" y="203"/>
                  </a:lnTo>
                  <a:lnTo>
                    <a:pt x="8" y="203"/>
                  </a:lnTo>
                  <a:lnTo>
                    <a:pt x="0" y="208"/>
                  </a:lnTo>
                  <a:lnTo>
                    <a:pt x="12" y="213"/>
                  </a:lnTo>
                  <a:lnTo>
                    <a:pt x="29" y="234"/>
                  </a:lnTo>
                  <a:lnTo>
                    <a:pt x="36" y="236"/>
                  </a:lnTo>
                  <a:lnTo>
                    <a:pt x="45" y="239"/>
                  </a:lnTo>
                  <a:lnTo>
                    <a:pt x="107" y="250"/>
                  </a:lnTo>
                  <a:lnTo>
                    <a:pt x="111" y="250"/>
                  </a:lnTo>
                  <a:lnTo>
                    <a:pt x="114" y="253"/>
                  </a:lnTo>
                  <a:lnTo>
                    <a:pt x="121" y="253"/>
                  </a:lnTo>
                  <a:lnTo>
                    <a:pt x="126" y="257"/>
                  </a:lnTo>
                  <a:lnTo>
                    <a:pt x="130" y="260"/>
                  </a:lnTo>
                  <a:lnTo>
                    <a:pt x="152" y="265"/>
                  </a:lnTo>
                  <a:lnTo>
                    <a:pt x="154" y="267"/>
                  </a:lnTo>
                  <a:lnTo>
                    <a:pt x="168" y="267"/>
                  </a:lnTo>
                  <a:lnTo>
                    <a:pt x="194" y="269"/>
                  </a:lnTo>
                  <a:lnTo>
                    <a:pt x="194" y="269"/>
                  </a:lnTo>
                  <a:lnTo>
                    <a:pt x="196" y="269"/>
                  </a:lnTo>
                  <a:lnTo>
                    <a:pt x="199" y="272"/>
                  </a:lnTo>
                  <a:lnTo>
                    <a:pt x="201" y="272"/>
                  </a:lnTo>
                  <a:lnTo>
                    <a:pt x="204" y="274"/>
                  </a:lnTo>
                  <a:lnTo>
                    <a:pt x="206" y="276"/>
                  </a:lnTo>
                  <a:lnTo>
                    <a:pt x="206" y="276"/>
                  </a:lnTo>
                  <a:lnTo>
                    <a:pt x="206" y="279"/>
                  </a:lnTo>
                  <a:lnTo>
                    <a:pt x="204" y="279"/>
                  </a:lnTo>
                  <a:lnTo>
                    <a:pt x="204" y="281"/>
                  </a:lnTo>
                  <a:lnTo>
                    <a:pt x="204" y="281"/>
                  </a:lnTo>
                  <a:lnTo>
                    <a:pt x="201" y="283"/>
                  </a:lnTo>
                  <a:lnTo>
                    <a:pt x="201" y="283"/>
                  </a:lnTo>
                  <a:lnTo>
                    <a:pt x="201" y="286"/>
                  </a:lnTo>
                  <a:lnTo>
                    <a:pt x="201" y="286"/>
                  </a:lnTo>
                  <a:lnTo>
                    <a:pt x="201" y="286"/>
                  </a:lnTo>
                  <a:lnTo>
                    <a:pt x="206" y="288"/>
                  </a:lnTo>
                  <a:lnTo>
                    <a:pt x="206" y="288"/>
                  </a:lnTo>
                  <a:lnTo>
                    <a:pt x="206" y="288"/>
                  </a:lnTo>
                  <a:lnTo>
                    <a:pt x="206" y="288"/>
                  </a:lnTo>
                  <a:lnTo>
                    <a:pt x="208" y="288"/>
                  </a:lnTo>
                  <a:lnTo>
                    <a:pt x="227" y="295"/>
                  </a:lnTo>
                  <a:lnTo>
                    <a:pt x="230" y="295"/>
                  </a:lnTo>
                  <a:lnTo>
                    <a:pt x="230" y="295"/>
                  </a:lnTo>
                  <a:lnTo>
                    <a:pt x="230" y="295"/>
                  </a:lnTo>
                  <a:lnTo>
                    <a:pt x="232" y="300"/>
                  </a:lnTo>
                  <a:lnTo>
                    <a:pt x="234" y="321"/>
                  </a:lnTo>
                  <a:lnTo>
                    <a:pt x="241" y="357"/>
                  </a:lnTo>
                  <a:lnTo>
                    <a:pt x="241" y="357"/>
                  </a:lnTo>
                  <a:lnTo>
                    <a:pt x="241" y="359"/>
                  </a:lnTo>
                  <a:lnTo>
                    <a:pt x="241" y="361"/>
                  </a:lnTo>
                  <a:lnTo>
                    <a:pt x="248" y="368"/>
                  </a:lnTo>
                  <a:lnTo>
                    <a:pt x="248" y="368"/>
                  </a:lnTo>
                  <a:lnTo>
                    <a:pt x="251" y="368"/>
                  </a:lnTo>
                  <a:lnTo>
                    <a:pt x="255" y="368"/>
                  </a:lnTo>
                  <a:lnTo>
                    <a:pt x="260" y="352"/>
                  </a:lnTo>
                  <a:lnTo>
                    <a:pt x="265" y="342"/>
                  </a:lnTo>
                  <a:lnTo>
                    <a:pt x="274" y="326"/>
                  </a:lnTo>
                  <a:lnTo>
                    <a:pt x="277" y="316"/>
                  </a:lnTo>
                  <a:lnTo>
                    <a:pt x="277" y="312"/>
                  </a:lnTo>
                  <a:lnTo>
                    <a:pt x="277" y="309"/>
                  </a:lnTo>
                  <a:lnTo>
                    <a:pt x="279" y="305"/>
                  </a:lnTo>
                  <a:lnTo>
                    <a:pt x="293" y="276"/>
                  </a:lnTo>
                  <a:lnTo>
                    <a:pt x="293" y="274"/>
                  </a:lnTo>
                  <a:lnTo>
                    <a:pt x="293" y="274"/>
                  </a:lnTo>
                  <a:lnTo>
                    <a:pt x="296" y="274"/>
                  </a:lnTo>
                  <a:lnTo>
                    <a:pt x="296" y="274"/>
                  </a:lnTo>
                  <a:lnTo>
                    <a:pt x="298" y="276"/>
                  </a:lnTo>
                  <a:lnTo>
                    <a:pt x="298" y="279"/>
                  </a:lnTo>
                  <a:lnTo>
                    <a:pt x="300" y="283"/>
                  </a:lnTo>
                  <a:lnTo>
                    <a:pt x="317" y="276"/>
                  </a:lnTo>
                  <a:lnTo>
                    <a:pt x="336" y="267"/>
                  </a:lnTo>
                  <a:lnTo>
                    <a:pt x="338" y="281"/>
                  </a:lnTo>
                  <a:lnTo>
                    <a:pt x="343" y="279"/>
                  </a:lnTo>
                  <a:lnTo>
                    <a:pt x="345" y="279"/>
                  </a:lnTo>
                  <a:lnTo>
                    <a:pt x="345" y="279"/>
                  </a:lnTo>
                  <a:lnTo>
                    <a:pt x="352" y="274"/>
                  </a:lnTo>
                  <a:lnTo>
                    <a:pt x="352" y="274"/>
                  </a:lnTo>
                  <a:lnTo>
                    <a:pt x="352" y="267"/>
                  </a:lnTo>
                  <a:lnTo>
                    <a:pt x="355" y="260"/>
                  </a:lnTo>
                  <a:lnTo>
                    <a:pt x="355" y="260"/>
                  </a:lnTo>
                  <a:lnTo>
                    <a:pt x="357" y="255"/>
                  </a:lnTo>
                  <a:lnTo>
                    <a:pt x="362" y="253"/>
                  </a:lnTo>
                  <a:lnTo>
                    <a:pt x="364" y="253"/>
                  </a:lnTo>
                  <a:close/>
                </a:path>
              </a:pathLst>
            </a:custGeom>
            <a:solidFill>
              <a:schemeClr val="accent5">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de-DE" sz="1350">
                <a:solidFill>
                  <a:prstClr val="black"/>
                </a:solidFill>
                <a:latin typeface="Arial" charset="0"/>
              </a:endParaRPr>
            </a:p>
          </p:txBody>
        </p:sp>
        <p:sp>
          <p:nvSpPr>
            <p:cNvPr id="183" name="Massachusetts"/>
            <p:cNvSpPr>
              <a:spLocks/>
            </p:cNvSpPr>
            <p:nvPr/>
          </p:nvSpPr>
          <p:spPr bwMode="auto">
            <a:xfrm>
              <a:off x="8008689" y="2035275"/>
              <a:ext cx="517525" cy="277813"/>
            </a:xfrm>
            <a:custGeom>
              <a:avLst/>
              <a:gdLst>
                <a:gd name="T0" fmla="*/ 198 w 326"/>
                <a:gd name="T1" fmla="*/ 3 h 175"/>
                <a:gd name="T2" fmla="*/ 182 w 326"/>
                <a:gd name="T3" fmla="*/ 14 h 175"/>
                <a:gd name="T4" fmla="*/ 175 w 326"/>
                <a:gd name="T5" fmla="*/ 26 h 175"/>
                <a:gd name="T6" fmla="*/ 144 w 326"/>
                <a:gd name="T7" fmla="*/ 40 h 175"/>
                <a:gd name="T8" fmla="*/ 118 w 326"/>
                <a:gd name="T9" fmla="*/ 45 h 175"/>
                <a:gd name="T10" fmla="*/ 30 w 326"/>
                <a:gd name="T11" fmla="*/ 64 h 175"/>
                <a:gd name="T12" fmla="*/ 0 w 326"/>
                <a:gd name="T13" fmla="*/ 100 h 175"/>
                <a:gd name="T14" fmla="*/ 2 w 326"/>
                <a:gd name="T15" fmla="*/ 159 h 175"/>
                <a:gd name="T16" fmla="*/ 87 w 326"/>
                <a:gd name="T17" fmla="*/ 137 h 175"/>
                <a:gd name="T18" fmla="*/ 127 w 326"/>
                <a:gd name="T19" fmla="*/ 130 h 175"/>
                <a:gd name="T20" fmla="*/ 177 w 326"/>
                <a:gd name="T21" fmla="*/ 119 h 175"/>
                <a:gd name="T22" fmla="*/ 210 w 326"/>
                <a:gd name="T23" fmla="*/ 147 h 175"/>
                <a:gd name="T24" fmla="*/ 234 w 326"/>
                <a:gd name="T25" fmla="*/ 168 h 175"/>
                <a:gd name="T26" fmla="*/ 241 w 326"/>
                <a:gd name="T27" fmla="*/ 156 h 175"/>
                <a:gd name="T28" fmla="*/ 241 w 326"/>
                <a:gd name="T29" fmla="*/ 152 h 175"/>
                <a:gd name="T30" fmla="*/ 248 w 326"/>
                <a:gd name="T31" fmla="*/ 149 h 175"/>
                <a:gd name="T32" fmla="*/ 260 w 326"/>
                <a:gd name="T33" fmla="*/ 161 h 175"/>
                <a:gd name="T34" fmla="*/ 248 w 326"/>
                <a:gd name="T35" fmla="*/ 175 h 175"/>
                <a:gd name="T36" fmla="*/ 260 w 326"/>
                <a:gd name="T37" fmla="*/ 166 h 175"/>
                <a:gd name="T38" fmla="*/ 291 w 326"/>
                <a:gd name="T39" fmla="*/ 135 h 175"/>
                <a:gd name="T40" fmla="*/ 319 w 326"/>
                <a:gd name="T41" fmla="*/ 123 h 175"/>
                <a:gd name="T42" fmla="*/ 321 w 326"/>
                <a:gd name="T43" fmla="*/ 126 h 175"/>
                <a:gd name="T44" fmla="*/ 324 w 326"/>
                <a:gd name="T45" fmla="*/ 133 h 175"/>
                <a:gd name="T46" fmla="*/ 324 w 326"/>
                <a:gd name="T47" fmla="*/ 114 h 175"/>
                <a:gd name="T48" fmla="*/ 314 w 326"/>
                <a:gd name="T49" fmla="*/ 95 h 175"/>
                <a:gd name="T50" fmla="*/ 305 w 326"/>
                <a:gd name="T51" fmla="*/ 83 h 175"/>
                <a:gd name="T52" fmla="*/ 295 w 326"/>
                <a:gd name="T53" fmla="*/ 78 h 175"/>
                <a:gd name="T54" fmla="*/ 288 w 326"/>
                <a:gd name="T55" fmla="*/ 81 h 175"/>
                <a:gd name="T56" fmla="*/ 286 w 326"/>
                <a:gd name="T57" fmla="*/ 83 h 175"/>
                <a:gd name="T58" fmla="*/ 291 w 326"/>
                <a:gd name="T59" fmla="*/ 85 h 175"/>
                <a:gd name="T60" fmla="*/ 291 w 326"/>
                <a:gd name="T61" fmla="*/ 81 h 175"/>
                <a:gd name="T62" fmla="*/ 295 w 326"/>
                <a:gd name="T63" fmla="*/ 81 h 175"/>
                <a:gd name="T64" fmla="*/ 307 w 326"/>
                <a:gd name="T65" fmla="*/ 92 h 175"/>
                <a:gd name="T66" fmla="*/ 314 w 326"/>
                <a:gd name="T67" fmla="*/ 104 h 175"/>
                <a:gd name="T68" fmla="*/ 314 w 326"/>
                <a:gd name="T69" fmla="*/ 109 h 175"/>
                <a:gd name="T70" fmla="*/ 293 w 326"/>
                <a:gd name="T71" fmla="*/ 123 h 175"/>
                <a:gd name="T72" fmla="*/ 274 w 326"/>
                <a:gd name="T73" fmla="*/ 123 h 175"/>
                <a:gd name="T74" fmla="*/ 269 w 326"/>
                <a:gd name="T75" fmla="*/ 121 h 175"/>
                <a:gd name="T76" fmla="*/ 265 w 326"/>
                <a:gd name="T77" fmla="*/ 111 h 175"/>
                <a:gd name="T78" fmla="*/ 234 w 326"/>
                <a:gd name="T79" fmla="*/ 74 h 175"/>
                <a:gd name="T80" fmla="*/ 227 w 326"/>
                <a:gd name="T81" fmla="*/ 74 h 175"/>
                <a:gd name="T82" fmla="*/ 210 w 326"/>
                <a:gd name="T83" fmla="*/ 57 h 175"/>
                <a:gd name="T84" fmla="*/ 217 w 326"/>
                <a:gd name="T85" fmla="*/ 21 h 175"/>
                <a:gd name="T86" fmla="*/ 210 w 326"/>
                <a:gd name="T87"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6" h="175">
                  <a:moveTo>
                    <a:pt x="201" y="0"/>
                  </a:moveTo>
                  <a:lnTo>
                    <a:pt x="201" y="3"/>
                  </a:lnTo>
                  <a:lnTo>
                    <a:pt x="198" y="3"/>
                  </a:lnTo>
                  <a:lnTo>
                    <a:pt x="191" y="7"/>
                  </a:lnTo>
                  <a:lnTo>
                    <a:pt x="184" y="14"/>
                  </a:lnTo>
                  <a:lnTo>
                    <a:pt x="182" y="14"/>
                  </a:lnTo>
                  <a:lnTo>
                    <a:pt x="182" y="17"/>
                  </a:lnTo>
                  <a:lnTo>
                    <a:pt x="177" y="26"/>
                  </a:lnTo>
                  <a:lnTo>
                    <a:pt x="175" y="26"/>
                  </a:lnTo>
                  <a:lnTo>
                    <a:pt x="172" y="33"/>
                  </a:lnTo>
                  <a:lnTo>
                    <a:pt x="144" y="40"/>
                  </a:lnTo>
                  <a:lnTo>
                    <a:pt x="144" y="40"/>
                  </a:lnTo>
                  <a:lnTo>
                    <a:pt x="142" y="40"/>
                  </a:lnTo>
                  <a:lnTo>
                    <a:pt x="120" y="45"/>
                  </a:lnTo>
                  <a:lnTo>
                    <a:pt x="118" y="45"/>
                  </a:lnTo>
                  <a:lnTo>
                    <a:pt x="87" y="52"/>
                  </a:lnTo>
                  <a:lnTo>
                    <a:pt x="73" y="55"/>
                  </a:lnTo>
                  <a:lnTo>
                    <a:pt x="30" y="64"/>
                  </a:lnTo>
                  <a:lnTo>
                    <a:pt x="23" y="66"/>
                  </a:lnTo>
                  <a:lnTo>
                    <a:pt x="2" y="71"/>
                  </a:lnTo>
                  <a:lnTo>
                    <a:pt x="0" y="100"/>
                  </a:lnTo>
                  <a:lnTo>
                    <a:pt x="0" y="154"/>
                  </a:lnTo>
                  <a:lnTo>
                    <a:pt x="2" y="159"/>
                  </a:lnTo>
                  <a:lnTo>
                    <a:pt x="2" y="159"/>
                  </a:lnTo>
                  <a:lnTo>
                    <a:pt x="40" y="149"/>
                  </a:lnTo>
                  <a:lnTo>
                    <a:pt x="45" y="149"/>
                  </a:lnTo>
                  <a:lnTo>
                    <a:pt x="87" y="137"/>
                  </a:lnTo>
                  <a:lnTo>
                    <a:pt x="120" y="130"/>
                  </a:lnTo>
                  <a:lnTo>
                    <a:pt x="125" y="130"/>
                  </a:lnTo>
                  <a:lnTo>
                    <a:pt x="127" y="130"/>
                  </a:lnTo>
                  <a:lnTo>
                    <a:pt x="151" y="123"/>
                  </a:lnTo>
                  <a:lnTo>
                    <a:pt x="151" y="126"/>
                  </a:lnTo>
                  <a:lnTo>
                    <a:pt x="177" y="119"/>
                  </a:lnTo>
                  <a:lnTo>
                    <a:pt x="189" y="119"/>
                  </a:lnTo>
                  <a:lnTo>
                    <a:pt x="201" y="142"/>
                  </a:lnTo>
                  <a:lnTo>
                    <a:pt x="210" y="147"/>
                  </a:lnTo>
                  <a:lnTo>
                    <a:pt x="215" y="152"/>
                  </a:lnTo>
                  <a:lnTo>
                    <a:pt x="227" y="171"/>
                  </a:lnTo>
                  <a:lnTo>
                    <a:pt x="234" y="168"/>
                  </a:lnTo>
                  <a:lnTo>
                    <a:pt x="241" y="161"/>
                  </a:lnTo>
                  <a:lnTo>
                    <a:pt x="241" y="159"/>
                  </a:lnTo>
                  <a:lnTo>
                    <a:pt x="241" y="156"/>
                  </a:lnTo>
                  <a:lnTo>
                    <a:pt x="239" y="154"/>
                  </a:lnTo>
                  <a:lnTo>
                    <a:pt x="241" y="152"/>
                  </a:lnTo>
                  <a:lnTo>
                    <a:pt x="241" y="152"/>
                  </a:lnTo>
                  <a:lnTo>
                    <a:pt x="243" y="149"/>
                  </a:lnTo>
                  <a:lnTo>
                    <a:pt x="246" y="149"/>
                  </a:lnTo>
                  <a:lnTo>
                    <a:pt x="248" y="149"/>
                  </a:lnTo>
                  <a:lnTo>
                    <a:pt x="262" y="133"/>
                  </a:lnTo>
                  <a:lnTo>
                    <a:pt x="262" y="156"/>
                  </a:lnTo>
                  <a:lnTo>
                    <a:pt x="260" y="161"/>
                  </a:lnTo>
                  <a:lnTo>
                    <a:pt x="250" y="171"/>
                  </a:lnTo>
                  <a:lnTo>
                    <a:pt x="248" y="175"/>
                  </a:lnTo>
                  <a:lnTo>
                    <a:pt x="248" y="175"/>
                  </a:lnTo>
                  <a:lnTo>
                    <a:pt x="250" y="173"/>
                  </a:lnTo>
                  <a:lnTo>
                    <a:pt x="258" y="168"/>
                  </a:lnTo>
                  <a:lnTo>
                    <a:pt x="260" y="166"/>
                  </a:lnTo>
                  <a:lnTo>
                    <a:pt x="267" y="156"/>
                  </a:lnTo>
                  <a:lnTo>
                    <a:pt x="269" y="154"/>
                  </a:lnTo>
                  <a:lnTo>
                    <a:pt x="291" y="135"/>
                  </a:lnTo>
                  <a:lnTo>
                    <a:pt x="291" y="135"/>
                  </a:lnTo>
                  <a:lnTo>
                    <a:pt x="319" y="123"/>
                  </a:lnTo>
                  <a:lnTo>
                    <a:pt x="319" y="123"/>
                  </a:lnTo>
                  <a:lnTo>
                    <a:pt x="319" y="123"/>
                  </a:lnTo>
                  <a:lnTo>
                    <a:pt x="321" y="126"/>
                  </a:lnTo>
                  <a:lnTo>
                    <a:pt x="321" y="126"/>
                  </a:lnTo>
                  <a:lnTo>
                    <a:pt x="321" y="126"/>
                  </a:lnTo>
                  <a:lnTo>
                    <a:pt x="324" y="135"/>
                  </a:lnTo>
                  <a:lnTo>
                    <a:pt x="324" y="133"/>
                  </a:lnTo>
                  <a:lnTo>
                    <a:pt x="326" y="121"/>
                  </a:lnTo>
                  <a:lnTo>
                    <a:pt x="324" y="119"/>
                  </a:lnTo>
                  <a:lnTo>
                    <a:pt x="324" y="114"/>
                  </a:lnTo>
                  <a:lnTo>
                    <a:pt x="319" y="104"/>
                  </a:lnTo>
                  <a:lnTo>
                    <a:pt x="319" y="102"/>
                  </a:lnTo>
                  <a:lnTo>
                    <a:pt x="314" y="95"/>
                  </a:lnTo>
                  <a:lnTo>
                    <a:pt x="312" y="90"/>
                  </a:lnTo>
                  <a:lnTo>
                    <a:pt x="307" y="85"/>
                  </a:lnTo>
                  <a:lnTo>
                    <a:pt x="305" y="83"/>
                  </a:lnTo>
                  <a:lnTo>
                    <a:pt x="302" y="81"/>
                  </a:lnTo>
                  <a:lnTo>
                    <a:pt x="300" y="81"/>
                  </a:lnTo>
                  <a:lnTo>
                    <a:pt x="295" y="78"/>
                  </a:lnTo>
                  <a:lnTo>
                    <a:pt x="291" y="78"/>
                  </a:lnTo>
                  <a:lnTo>
                    <a:pt x="288" y="78"/>
                  </a:lnTo>
                  <a:lnTo>
                    <a:pt x="288" y="81"/>
                  </a:lnTo>
                  <a:lnTo>
                    <a:pt x="286" y="81"/>
                  </a:lnTo>
                  <a:lnTo>
                    <a:pt x="286" y="81"/>
                  </a:lnTo>
                  <a:lnTo>
                    <a:pt x="286" y="83"/>
                  </a:lnTo>
                  <a:lnTo>
                    <a:pt x="286" y="83"/>
                  </a:lnTo>
                  <a:lnTo>
                    <a:pt x="291" y="85"/>
                  </a:lnTo>
                  <a:lnTo>
                    <a:pt x="291" y="85"/>
                  </a:lnTo>
                  <a:lnTo>
                    <a:pt x="291" y="83"/>
                  </a:lnTo>
                  <a:lnTo>
                    <a:pt x="291" y="83"/>
                  </a:lnTo>
                  <a:lnTo>
                    <a:pt x="291" y="81"/>
                  </a:lnTo>
                  <a:lnTo>
                    <a:pt x="293" y="81"/>
                  </a:lnTo>
                  <a:lnTo>
                    <a:pt x="293" y="81"/>
                  </a:lnTo>
                  <a:lnTo>
                    <a:pt x="295" y="81"/>
                  </a:lnTo>
                  <a:lnTo>
                    <a:pt x="298" y="83"/>
                  </a:lnTo>
                  <a:lnTo>
                    <a:pt x="298" y="83"/>
                  </a:lnTo>
                  <a:lnTo>
                    <a:pt x="307" y="92"/>
                  </a:lnTo>
                  <a:lnTo>
                    <a:pt x="310" y="97"/>
                  </a:lnTo>
                  <a:lnTo>
                    <a:pt x="312" y="100"/>
                  </a:lnTo>
                  <a:lnTo>
                    <a:pt x="314" y="104"/>
                  </a:lnTo>
                  <a:lnTo>
                    <a:pt x="314" y="107"/>
                  </a:lnTo>
                  <a:lnTo>
                    <a:pt x="314" y="109"/>
                  </a:lnTo>
                  <a:lnTo>
                    <a:pt x="314" y="109"/>
                  </a:lnTo>
                  <a:lnTo>
                    <a:pt x="310" y="114"/>
                  </a:lnTo>
                  <a:lnTo>
                    <a:pt x="305" y="116"/>
                  </a:lnTo>
                  <a:lnTo>
                    <a:pt x="293" y="123"/>
                  </a:lnTo>
                  <a:lnTo>
                    <a:pt x="284" y="126"/>
                  </a:lnTo>
                  <a:lnTo>
                    <a:pt x="281" y="126"/>
                  </a:lnTo>
                  <a:lnTo>
                    <a:pt x="274" y="123"/>
                  </a:lnTo>
                  <a:lnTo>
                    <a:pt x="272" y="123"/>
                  </a:lnTo>
                  <a:lnTo>
                    <a:pt x="269" y="121"/>
                  </a:lnTo>
                  <a:lnTo>
                    <a:pt x="269" y="121"/>
                  </a:lnTo>
                  <a:lnTo>
                    <a:pt x="267" y="121"/>
                  </a:lnTo>
                  <a:lnTo>
                    <a:pt x="267" y="114"/>
                  </a:lnTo>
                  <a:lnTo>
                    <a:pt x="265" y="111"/>
                  </a:lnTo>
                  <a:lnTo>
                    <a:pt x="250" y="90"/>
                  </a:lnTo>
                  <a:lnTo>
                    <a:pt x="239" y="78"/>
                  </a:lnTo>
                  <a:lnTo>
                    <a:pt x="234" y="74"/>
                  </a:lnTo>
                  <a:lnTo>
                    <a:pt x="234" y="74"/>
                  </a:lnTo>
                  <a:lnTo>
                    <a:pt x="231" y="74"/>
                  </a:lnTo>
                  <a:lnTo>
                    <a:pt x="227" y="74"/>
                  </a:lnTo>
                  <a:lnTo>
                    <a:pt x="220" y="76"/>
                  </a:lnTo>
                  <a:lnTo>
                    <a:pt x="210" y="71"/>
                  </a:lnTo>
                  <a:lnTo>
                    <a:pt x="210" y="57"/>
                  </a:lnTo>
                  <a:lnTo>
                    <a:pt x="215" y="40"/>
                  </a:lnTo>
                  <a:lnTo>
                    <a:pt x="224" y="24"/>
                  </a:lnTo>
                  <a:lnTo>
                    <a:pt x="217" y="21"/>
                  </a:lnTo>
                  <a:lnTo>
                    <a:pt x="213" y="12"/>
                  </a:lnTo>
                  <a:lnTo>
                    <a:pt x="210" y="3"/>
                  </a:lnTo>
                  <a:lnTo>
                    <a:pt x="210" y="0"/>
                  </a:lnTo>
                  <a:lnTo>
                    <a:pt x="203" y="0"/>
                  </a:lnTo>
                  <a:lnTo>
                    <a:pt x="201" y="0"/>
                  </a:lnTo>
                  <a:close/>
                </a:path>
              </a:pathLst>
            </a:custGeom>
            <a:solidFill>
              <a:schemeClr val="accent5">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4" name="Maryland"/>
            <p:cNvSpPr>
              <a:spLocks/>
            </p:cNvSpPr>
            <p:nvPr/>
          </p:nvSpPr>
          <p:spPr bwMode="auto">
            <a:xfrm>
              <a:off x="7249864" y="2802037"/>
              <a:ext cx="698500" cy="334963"/>
            </a:xfrm>
            <a:custGeom>
              <a:avLst/>
              <a:gdLst>
                <a:gd name="T0" fmla="*/ 404 w 440"/>
                <a:gd name="T1" fmla="*/ 147 h 211"/>
                <a:gd name="T2" fmla="*/ 392 w 440"/>
                <a:gd name="T3" fmla="*/ 149 h 211"/>
                <a:gd name="T4" fmla="*/ 381 w 440"/>
                <a:gd name="T5" fmla="*/ 152 h 211"/>
                <a:gd name="T6" fmla="*/ 374 w 440"/>
                <a:gd name="T7" fmla="*/ 130 h 211"/>
                <a:gd name="T8" fmla="*/ 352 w 440"/>
                <a:gd name="T9" fmla="*/ 52 h 211"/>
                <a:gd name="T10" fmla="*/ 298 w 440"/>
                <a:gd name="T11" fmla="*/ 10 h 211"/>
                <a:gd name="T12" fmla="*/ 227 w 440"/>
                <a:gd name="T13" fmla="*/ 24 h 211"/>
                <a:gd name="T14" fmla="*/ 127 w 440"/>
                <a:gd name="T15" fmla="*/ 45 h 211"/>
                <a:gd name="T16" fmla="*/ 52 w 440"/>
                <a:gd name="T17" fmla="*/ 59 h 211"/>
                <a:gd name="T18" fmla="*/ 26 w 440"/>
                <a:gd name="T19" fmla="*/ 111 h 211"/>
                <a:gd name="T20" fmla="*/ 80 w 440"/>
                <a:gd name="T21" fmla="*/ 76 h 211"/>
                <a:gd name="T22" fmla="*/ 113 w 440"/>
                <a:gd name="T23" fmla="*/ 59 h 211"/>
                <a:gd name="T24" fmla="*/ 120 w 440"/>
                <a:gd name="T25" fmla="*/ 47 h 211"/>
                <a:gd name="T26" fmla="*/ 135 w 440"/>
                <a:gd name="T27" fmla="*/ 55 h 211"/>
                <a:gd name="T28" fmla="*/ 175 w 440"/>
                <a:gd name="T29" fmla="*/ 85 h 211"/>
                <a:gd name="T30" fmla="*/ 194 w 440"/>
                <a:gd name="T31" fmla="*/ 102 h 211"/>
                <a:gd name="T32" fmla="*/ 194 w 440"/>
                <a:gd name="T33" fmla="*/ 107 h 211"/>
                <a:gd name="T34" fmla="*/ 201 w 440"/>
                <a:gd name="T35" fmla="*/ 111 h 211"/>
                <a:gd name="T36" fmla="*/ 236 w 440"/>
                <a:gd name="T37" fmla="*/ 121 h 211"/>
                <a:gd name="T38" fmla="*/ 246 w 440"/>
                <a:gd name="T39" fmla="*/ 137 h 211"/>
                <a:gd name="T40" fmla="*/ 239 w 440"/>
                <a:gd name="T41" fmla="*/ 163 h 211"/>
                <a:gd name="T42" fmla="*/ 234 w 440"/>
                <a:gd name="T43" fmla="*/ 187 h 211"/>
                <a:gd name="T44" fmla="*/ 279 w 440"/>
                <a:gd name="T45" fmla="*/ 199 h 211"/>
                <a:gd name="T46" fmla="*/ 281 w 440"/>
                <a:gd name="T47" fmla="*/ 199 h 211"/>
                <a:gd name="T48" fmla="*/ 317 w 440"/>
                <a:gd name="T49" fmla="*/ 178 h 211"/>
                <a:gd name="T50" fmla="*/ 305 w 440"/>
                <a:gd name="T51" fmla="*/ 163 h 211"/>
                <a:gd name="T52" fmla="*/ 295 w 440"/>
                <a:gd name="T53" fmla="*/ 142 h 211"/>
                <a:gd name="T54" fmla="*/ 293 w 440"/>
                <a:gd name="T55" fmla="*/ 133 h 211"/>
                <a:gd name="T56" fmla="*/ 300 w 440"/>
                <a:gd name="T57" fmla="*/ 99 h 211"/>
                <a:gd name="T58" fmla="*/ 286 w 440"/>
                <a:gd name="T59" fmla="*/ 76 h 211"/>
                <a:gd name="T60" fmla="*/ 295 w 440"/>
                <a:gd name="T61" fmla="*/ 71 h 211"/>
                <a:gd name="T62" fmla="*/ 295 w 440"/>
                <a:gd name="T63" fmla="*/ 64 h 211"/>
                <a:gd name="T64" fmla="*/ 300 w 440"/>
                <a:gd name="T65" fmla="*/ 57 h 211"/>
                <a:gd name="T66" fmla="*/ 319 w 440"/>
                <a:gd name="T67" fmla="*/ 40 h 211"/>
                <a:gd name="T68" fmla="*/ 317 w 440"/>
                <a:gd name="T69" fmla="*/ 50 h 211"/>
                <a:gd name="T70" fmla="*/ 307 w 440"/>
                <a:gd name="T71" fmla="*/ 78 h 211"/>
                <a:gd name="T72" fmla="*/ 321 w 440"/>
                <a:gd name="T73" fmla="*/ 83 h 211"/>
                <a:gd name="T74" fmla="*/ 314 w 440"/>
                <a:gd name="T75" fmla="*/ 118 h 211"/>
                <a:gd name="T76" fmla="*/ 314 w 440"/>
                <a:gd name="T77" fmla="*/ 137 h 211"/>
                <a:gd name="T78" fmla="*/ 314 w 440"/>
                <a:gd name="T79" fmla="*/ 133 h 211"/>
                <a:gd name="T80" fmla="*/ 321 w 440"/>
                <a:gd name="T81" fmla="*/ 128 h 211"/>
                <a:gd name="T82" fmla="*/ 324 w 440"/>
                <a:gd name="T83" fmla="*/ 142 h 211"/>
                <a:gd name="T84" fmla="*/ 321 w 440"/>
                <a:gd name="T85" fmla="*/ 159 h 211"/>
                <a:gd name="T86" fmla="*/ 331 w 440"/>
                <a:gd name="T87" fmla="*/ 180 h 211"/>
                <a:gd name="T88" fmla="*/ 364 w 440"/>
                <a:gd name="T89" fmla="*/ 180 h 211"/>
                <a:gd name="T90" fmla="*/ 395 w 440"/>
                <a:gd name="T91" fmla="*/ 211 h 211"/>
                <a:gd name="T92" fmla="*/ 435 w 440"/>
                <a:gd name="T93" fmla="*/ 187 h 211"/>
                <a:gd name="T94" fmla="*/ 440 w 440"/>
                <a:gd name="T95" fmla="*/ 154 h 211"/>
                <a:gd name="T96" fmla="*/ 440 w 440"/>
                <a:gd name="T97" fmla="*/ 14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0" h="211">
                  <a:moveTo>
                    <a:pt x="411" y="144"/>
                  </a:moveTo>
                  <a:lnTo>
                    <a:pt x="407" y="147"/>
                  </a:lnTo>
                  <a:lnTo>
                    <a:pt x="407" y="147"/>
                  </a:lnTo>
                  <a:lnTo>
                    <a:pt x="404" y="147"/>
                  </a:lnTo>
                  <a:lnTo>
                    <a:pt x="404" y="147"/>
                  </a:lnTo>
                  <a:lnTo>
                    <a:pt x="400" y="147"/>
                  </a:lnTo>
                  <a:lnTo>
                    <a:pt x="397" y="147"/>
                  </a:lnTo>
                  <a:lnTo>
                    <a:pt x="392" y="149"/>
                  </a:lnTo>
                  <a:lnTo>
                    <a:pt x="390" y="149"/>
                  </a:lnTo>
                  <a:lnTo>
                    <a:pt x="390" y="149"/>
                  </a:lnTo>
                  <a:lnTo>
                    <a:pt x="383" y="152"/>
                  </a:lnTo>
                  <a:lnTo>
                    <a:pt x="381" y="152"/>
                  </a:lnTo>
                  <a:lnTo>
                    <a:pt x="378" y="147"/>
                  </a:lnTo>
                  <a:lnTo>
                    <a:pt x="378" y="144"/>
                  </a:lnTo>
                  <a:lnTo>
                    <a:pt x="376" y="140"/>
                  </a:lnTo>
                  <a:lnTo>
                    <a:pt x="374" y="130"/>
                  </a:lnTo>
                  <a:lnTo>
                    <a:pt x="366" y="107"/>
                  </a:lnTo>
                  <a:lnTo>
                    <a:pt x="357" y="71"/>
                  </a:lnTo>
                  <a:lnTo>
                    <a:pt x="352" y="57"/>
                  </a:lnTo>
                  <a:lnTo>
                    <a:pt x="352" y="52"/>
                  </a:lnTo>
                  <a:lnTo>
                    <a:pt x="350" y="43"/>
                  </a:lnTo>
                  <a:lnTo>
                    <a:pt x="338" y="0"/>
                  </a:lnTo>
                  <a:lnTo>
                    <a:pt x="307" y="7"/>
                  </a:lnTo>
                  <a:lnTo>
                    <a:pt x="298" y="10"/>
                  </a:lnTo>
                  <a:lnTo>
                    <a:pt x="298" y="10"/>
                  </a:lnTo>
                  <a:lnTo>
                    <a:pt x="267" y="17"/>
                  </a:lnTo>
                  <a:lnTo>
                    <a:pt x="246" y="21"/>
                  </a:lnTo>
                  <a:lnTo>
                    <a:pt x="227" y="24"/>
                  </a:lnTo>
                  <a:lnTo>
                    <a:pt x="208" y="28"/>
                  </a:lnTo>
                  <a:lnTo>
                    <a:pt x="187" y="33"/>
                  </a:lnTo>
                  <a:lnTo>
                    <a:pt x="184" y="33"/>
                  </a:lnTo>
                  <a:lnTo>
                    <a:pt x="127" y="45"/>
                  </a:lnTo>
                  <a:lnTo>
                    <a:pt x="104" y="47"/>
                  </a:lnTo>
                  <a:lnTo>
                    <a:pt x="101" y="50"/>
                  </a:lnTo>
                  <a:lnTo>
                    <a:pt x="61" y="57"/>
                  </a:lnTo>
                  <a:lnTo>
                    <a:pt x="52" y="59"/>
                  </a:lnTo>
                  <a:lnTo>
                    <a:pt x="9" y="66"/>
                  </a:lnTo>
                  <a:lnTo>
                    <a:pt x="0" y="66"/>
                  </a:lnTo>
                  <a:lnTo>
                    <a:pt x="12" y="130"/>
                  </a:lnTo>
                  <a:lnTo>
                    <a:pt x="26" y="111"/>
                  </a:lnTo>
                  <a:lnTo>
                    <a:pt x="42" y="90"/>
                  </a:lnTo>
                  <a:lnTo>
                    <a:pt x="54" y="92"/>
                  </a:lnTo>
                  <a:lnTo>
                    <a:pt x="68" y="71"/>
                  </a:lnTo>
                  <a:lnTo>
                    <a:pt x="80" y="76"/>
                  </a:lnTo>
                  <a:lnTo>
                    <a:pt x="97" y="76"/>
                  </a:lnTo>
                  <a:lnTo>
                    <a:pt x="109" y="59"/>
                  </a:lnTo>
                  <a:lnTo>
                    <a:pt x="113" y="59"/>
                  </a:lnTo>
                  <a:lnTo>
                    <a:pt x="113" y="59"/>
                  </a:lnTo>
                  <a:lnTo>
                    <a:pt x="116" y="55"/>
                  </a:lnTo>
                  <a:lnTo>
                    <a:pt x="118" y="50"/>
                  </a:lnTo>
                  <a:lnTo>
                    <a:pt x="120" y="50"/>
                  </a:lnTo>
                  <a:lnTo>
                    <a:pt x="120" y="47"/>
                  </a:lnTo>
                  <a:lnTo>
                    <a:pt x="123" y="50"/>
                  </a:lnTo>
                  <a:lnTo>
                    <a:pt x="127" y="50"/>
                  </a:lnTo>
                  <a:lnTo>
                    <a:pt x="130" y="50"/>
                  </a:lnTo>
                  <a:lnTo>
                    <a:pt x="135" y="55"/>
                  </a:lnTo>
                  <a:lnTo>
                    <a:pt x="137" y="55"/>
                  </a:lnTo>
                  <a:lnTo>
                    <a:pt x="158" y="66"/>
                  </a:lnTo>
                  <a:lnTo>
                    <a:pt x="170" y="85"/>
                  </a:lnTo>
                  <a:lnTo>
                    <a:pt x="175" y="85"/>
                  </a:lnTo>
                  <a:lnTo>
                    <a:pt x="198" y="92"/>
                  </a:lnTo>
                  <a:lnTo>
                    <a:pt x="194" y="99"/>
                  </a:lnTo>
                  <a:lnTo>
                    <a:pt x="194" y="99"/>
                  </a:lnTo>
                  <a:lnTo>
                    <a:pt x="194" y="102"/>
                  </a:lnTo>
                  <a:lnTo>
                    <a:pt x="194" y="102"/>
                  </a:lnTo>
                  <a:lnTo>
                    <a:pt x="194" y="104"/>
                  </a:lnTo>
                  <a:lnTo>
                    <a:pt x="194" y="104"/>
                  </a:lnTo>
                  <a:lnTo>
                    <a:pt x="194" y="107"/>
                  </a:lnTo>
                  <a:lnTo>
                    <a:pt x="194" y="107"/>
                  </a:lnTo>
                  <a:lnTo>
                    <a:pt x="194" y="107"/>
                  </a:lnTo>
                  <a:lnTo>
                    <a:pt x="201" y="111"/>
                  </a:lnTo>
                  <a:lnTo>
                    <a:pt x="201" y="111"/>
                  </a:lnTo>
                  <a:lnTo>
                    <a:pt x="206" y="111"/>
                  </a:lnTo>
                  <a:lnTo>
                    <a:pt x="208" y="111"/>
                  </a:lnTo>
                  <a:lnTo>
                    <a:pt x="213" y="111"/>
                  </a:lnTo>
                  <a:lnTo>
                    <a:pt x="236" y="121"/>
                  </a:lnTo>
                  <a:lnTo>
                    <a:pt x="241" y="114"/>
                  </a:lnTo>
                  <a:lnTo>
                    <a:pt x="246" y="116"/>
                  </a:lnTo>
                  <a:lnTo>
                    <a:pt x="258" y="121"/>
                  </a:lnTo>
                  <a:lnTo>
                    <a:pt x="246" y="137"/>
                  </a:lnTo>
                  <a:lnTo>
                    <a:pt x="246" y="137"/>
                  </a:lnTo>
                  <a:lnTo>
                    <a:pt x="243" y="149"/>
                  </a:lnTo>
                  <a:lnTo>
                    <a:pt x="241" y="159"/>
                  </a:lnTo>
                  <a:lnTo>
                    <a:pt x="239" y="163"/>
                  </a:lnTo>
                  <a:lnTo>
                    <a:pt x="234" y="170"/>
                  </a:lnTo>
                  <a:lnTo>
                    <a:pt x="232" y="175"/>
                  </a:lnTo>
                  <a:lnTo>
                    <a:pt x="232" y="180"/>
                  </a:lnTo>
                  <a:lnTo>
                    <a:pt x="234" y="187"/>
                  </a:lnTo>
                  <a:lnTo>
                    <a:pt x="236" y="189"/>
                  </a:lnTo>
                  <a:lnTo>
                    <a:pt x="241" y="192"/>
                  </a:lnTo>
                  <a:lnTo>
                    <a:pt x="241" y="192"/>
                  </a:lnTo>
                  <a:lnTo>
                    <a:pt x="279" y="199"/>
                  </a:lnTo>
                  <a:lnTo>
                    <a:pt x="279" y="197"/>
                  </a:lnTo>
                  <a:lnTo>
                    <a:pt x="279" y="197"/>
                  </a:lnTo>
                  <a:lnTo>
                    <a:pt x="279" y="192"/>
                  </a:lnTo>
                  <a:lnTo>
                    <a:pt x="281" y="199"/>
                  </a:lnTo>
                  <a:lnTo>
                    <a:pt x="317" y="204"/>
                  </a:lnTo>
                  <a:lnTo>
                    <a:pt x="321" y="194"/>
                  </a:lnTo>
                  <a:lnTo>
                    <a:pt x="317" y="182"/>
                  </a:lnTo>
                  <a:lnTo>
                    <a:pt x="317" y="178"/>
                  </a:lnTo>
                  <a:lnTo>
                    <a:pt x="317" y="175"/>
                  </a:lnTo>
                  <a:lnTo>
                    <a:pt x="317" y="173"/>
                  </a:lnTo>
                  <a:lnTo>
                    <a:pt x="310" y="168"/>
                  </a:lnTo>
                  <a:lnTo>
                    <a:pt x="305" y="163"/>
                  </a:lnTo>
                  <a:lnTo>
                    <a:pt x="303" y="161"/>
                  </a:lnTo>
                  <a:lnTo>
                    <a:pt x="303" y="159"/>
                  </a:lnTo>
                  <a:lnTo>
                    <a:pt x="300" y="159"/>
                  </a:lnTo>
                  <a:lnTo>
                    <a:pt x="295" y="142"/>
                  </a:lnTo>
                  <a:lnTo>
                    <a:pt x="295" y="140"/>
                  </a:lnTo>
                  <a:lnTo>
                    <a:pt x="295" y="137"/>
                  </a:lnTo>
                  <a:lnTo>
                    <a:pt x="293" y="135"/>
                  </a:lnTo>
                  <a:lnTo>
                    <a:pt x="293" y="133"/>
                  </a:lnTo>
                  <a:lnTo>
                    <a:pt x="291" y="130"/>
                  </a:lnTo>
                  <a:lnTo>
                    <a:pt x="295" y="116"/>
                  </a:lnTo>
                  <a:lnTo>
                    <a:pt x="298" y="109"/>
                  </a:lnTo>
                  <a:lnTo>
                    <a:pt x="300" y="99"/>
                  </a:lnTo>
                  <a:lnTo>
                    <a:pt x="300" y="97"/>
                  </a:lnTo>
                  <a:lnTo>
                    <a:pt x="295" y="88"/>
                  </a:lnTo>
                  <a:lnTo>
                    <a:pt x="284" y="76"/>
                  </a:lnTo>
                  <a:lnTo>
                    <a:pt x="286" y="76"/>
                  </a:lnTo>
                  <a:lnTo>
                    <a:pt x="291" y="78"/>
                  </a:lnTo>
                  <a:lnTo>
                    <a:pt x="293" y="76"/>
                  </a:lnTo>
                  <a:lnTo>
                    <a:pt x="295" y="71"/>
                  </a:lnTo>
                  <a:lnTo>
                    <a:pt x="295" y="71"/>
                  </a:lnTo>
                  <a:lnTo>
                    <a:pt x="295" y="69"/>
                  </a:lnTo>
                  <a:lnTo>
                    <a:pt x="295" y="69"/>
                  </a:lnTo>
                  <a:lnTo>
                    <a:pt x="293" y="69"/>
                  </a:lnTo>
                  <a:lnTo>
                    <a:pt x="295" y="64"/>
                  </a:lnTo>
                  <a:lnTo>
                    <a:pt x="298" y="57"/>
                  </a:lnTo>
                  <a:lnTo>
                    <a:pt x="298" y="55"/>
                  </a:lnTo>
                  <a:lnTo>
                    <a:pt x="298" y="55"/>
                  </a:lnTo>
                  <a:lnTo>
                    <a:pt x="300" y="57"/>
                  </a:lnTo>
                  <a:lnTo>
                    <a:pt x="303" y="59"/>
                  </a:lnTo>
                  <a:lnTo>
                    <a:pt x="307" y="55"/>
                  </a:lnTo>
                  <a:lnTo>
                    <a:pt x="312" y="50"/>
                  </a:lnTo>
                  <a:lnTo>
                    <a:pt x="319" y="40"/>
                  </a:lnTo>
                  <a:lnTo>
                    <a:pt x="319" y="38"/>
                  </a:lnTo>
                  <a:lnTo>
                    <a:pt x="317" y="28"/>
                  </a:lnTo>
                  <a:lnTo>
                    <a:pt x="329" y="47"/>
                  </a:lnTo>
                  <a:lnTo>
                    <a:pt x="317" y="50"/>
                  </a:lnTo>
                  <a:lnTo>
                    <a:pt x="312" y="55"/>
                  </a:lnTo>
                  <a:lnTo>
                    <a:pt x="312" y="57"/>
                  </a:lnTo>
                  <a:lnTo>
                    <a:pt x="307" y="76"/>
                  </a:lnTo>
                  <a:lnTo>
                    <a:pt x="307" y="78"/>
                  </a:lnTo>
                  <a:lnTo>
                    <a:pt x="307" y="81"/>
                  </a:lnTo>
                  <a:lnTo>
                    <a:pt x="314" y="85"/>
                  </a:lnTo>
                  <a:lnTo>
                    <a:pt x="317" y="85"/>
                  </a:lnTo>
                  <a:lnTo>
                    <a:pt x="321" y="83"/>
                  </a:lnTo>
                  <a:lnTo>
                    <a:pt x="324" y="116"/>
                  </a:lnTo>
                  <a:lnTo>
                    <a:pt x="317" y="116"/>
                  </a:lnTo>
                  <a:lnTo>
                    <a:pt x="314" y="118"/>
                  </a:lnTo>
                  <a:lnTo>
                    <a:pt x="314" y="118"/>
                  </a:lnTo>
                  <a:lnTo>
                    <a:pt x="312" y="126"/>
                  </a:lnTo>
                  <a:lnTo>
                    <a:pt x="312" y="128"/>
                  </a:lnTo>
                  <a:lnTo>
                    <a:pt x="312" y="137"/>
                  </a:lnTo>
                  <a:lnTo>
                    <a:pt x="314" y="137"/>
                  </a:lnTo>
                  <a:lnTo>
                    <a:pt x="317" y="137"/>
                  </a:lnTo>
                  <a:lnTo>
                    <a:pt x="314" y="135"/>
                  </a:lnTo>
                  <a:lnTo>
                    <a:pt x="314" y="135"/>
                  </a:lnTo>
                  <a:lnTo>
                    <a:pt x="314" y="133"/>
                  </a:lnTo>
                  <a:lnTo>
                    <a:pt x="314" y="130"/>
                  </a:lnTo>
                  <a:lnTo>
                    <a:pt x="314" y="130"/>
                  </a:lnTo>
                  <a:lnTo>
                    <a:pt x="321" y="128"/>
                  </a:lnTo>
                  <a:lnTo>
                    <a:pt x="321" y="128"/>
                  </a:lnTo>
                  <a:lnTo>
                    <a:pt x="331" y="137"/>
                  </a:lnTo>
                  <a:lnTo>
                    <a:pt x="333" y="140"/>
                  </a:lnTo>
                  <a:lnTo>
                    <a:pt x="333" y="140"/>
                  </a:lnTo>
                  <a:lnTo>
                    <a:pt x="324" y="142"/>
                  </a:lnTo>
                  <a:lnTo>
                    <a:pt x="324" y="142"/>
                  </a:lnTo>
                  <a:lnTo>
                    <a:pt x="321" y="144"/>
                  </a:lnTo>
                  <a:lnTo>
                    <a:pt x="321" y="144"/>
                  </a:lnTo>
                  <a:lnTo>
                    <a:pt x="321" y="159"/>
                  </a:lnTo>
                  <a:lnTo>
                    <a:pt x="324" y="166"/>
                  </a:lnTo>
                  <a:lnTo>
                    <a:pt x="329" y="178"/>
                  </a:lnTo>
                  <a:lnTo>
                    <a:pt x="331" y="180"/>
                  </a:lnTo>
                  <a:lnTo>
                    <a:pt x="331" y="180"/>
                  </a:lnTo>
                  <a:lnTo>
                    <a:pt x="338" y="185"/>
                  </a:lnTo>
                  <a:lnTo>
                    <a:pt x="340" y="185"/>
                  </a:lnTo>
                  <a:lnTo>
                    <a:pt x="352" y="182"/>
                  </a:lnTo>
                  <a:lnTo>
                    <a:pt x="364" y="180"/>
                  </a:lnTo>
                  <a:lnTo>
                    <a:pt x="369" y="182"/>
                  </a:lnTo>
                  <a:lnTo>
                    <a:pt x="376" y="194"/>
                  </a:lnTo>
                  <a:lnTo>
                    <a:pt x="383" y="211"/>
                  </a:lnTo>
                  <a:lnTo>
                    <a:pt x="395" y="211"/>
                  </a:lnTo>
                  <a:lnTo>
                    <a:pt x="397" y="206"/>
                  </a:lnTo>
                  <a:lnTo>
                    <a:pt x="433" y="194"/>
                  </a:lnTo>
                  <a:lnTo>
                    <a:pt x="435" y="189"/>
                  </a:lnTo>
                  <a:lnTo>
                    <a:pt x="435" y="187"/>
                  </a:lnTo>
                  <a:lnTo>
                    <a:pt x="435" y="185"/>
                  </a:lnTo>
                  <a:lnTo>
                    <a:pt x="435" y="185"/>
                  </a:lnTo>
                  <a:lnTo>
                    <a:pt x="435" y="182"/>
                  </a:lnTo>
                  <a:lnTo>
                    <a:pt x="440" y="154"/>
                  </a:lnTo>
                  <a:lnTo>
                    <a:pt x="440" y="152"/>
                  </a:lnTo>
                  <a:lnTo>
                    <a:pt x="440" y="147"/>
                  </a:lnTo>
                  <a:lnTo>
                    <a:pt x="440" y="144"/>
                  </a:lnTo>
                  <a:lnTo>
                    <a:pt x="440" y="140"/>
                  </a:lnTo>
                  <a:lnTo>
                    <a:pt x="411" y="144"/>
                  </a:lnTo>
                  <a:lnTo>
                    <a:pt x="411" y="144"/>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9" name="Maine"/>
            <p:cNvSpPr>
              <a:spLocks/>
            </p:cNvSpPr>
            <p:nvPr/>
          </p:nvSpPr>
          <p:spPr bwMode="auto">
            <a:xfrm>
              <a:off x="8180139" y="1103412"/>
              <a:ext cx="568325" cy="895350"/>
            </a:xfrm>
            <a:custGeom>
              <a:avLst/>
              <a:gdLst>
                <a:gd name="T0" fmla="*/ 334 w 358"/>
                <a:gd name="T1" fmla="*/ 232 h 564"/>
                <a:gd name="T2" fmla="*/ 317 w 358"/>
                <a:gd name="T3" fmla="*/ 230 h 564"/>
                <a:gd name="T4" fmla="*/ 315 w 358"/>
                <a:gd name="T5" fmla="*/ 237 h 564"/>
                <a:gd name="T6" fmla="*/ 299 w 358"/>
                <a:gd name="T7" fmla="*/ 223 h 564"/>
                <a:gd name="T8" fmla="*/ 301 w 358"/>
                <a:gd name="T9" fmla="*/ 211 h 564"/>
                <a:gd name="T10" fmla="*/ 289 w 358"/>
                <a:gd name="T11" fmla="*/ 185 h 564"/>
                <a:gd name="T12" fmla="*/ 254 w 358"/>
                <a:gd name="T13" fmla="*/ 171 h 564"/>
                <a:gd name="T14" fmla="*/ 192 w 358"/>
                <a:gd name="T15" fmla="*/ 12 h 564"/>
                <a:gd name="T16" fmla="*/ 157 w 358"/>
                <a:gd name="T17" fmla="*/ 3 h 564"/>
                <a:gd name="T18" fmla="*/ 119 w 358"/>
                <a:gd name="T19" fmla="*/ 36 h 564"/>
                <a:gd name="T20" fmla="*/ 100 w 358"/>
                <a:gd name="T21" fmla="*/ 14 h 564"/>
                <a:gd name="T22" fmla="*/ 97 w 358"/>
                <a:gd name="T23" fmla="*/ 10 h 564"/>
                <a:gd name="T24" fmla="*/ 48 w 358"/>
                <a:gd name="T25" fmla="*/ 111 h 564"/>
                <a:gd name="T26" fmla="*/ 48 w 358"/>
                <a:gd name="T27" fmla="*/ 145 h 564"/>
                <a:gd name="T28" fmla="*/ 43 w 358"/>
                <a:gd name="T29" fmla="*/ 161 h 564"/>
                <a:gd name="T30" fmla="*/ 38 w 358"/>
                <a:gd name="T31" fmla="*/ 185 h 564"/>
                <a:gd name="T32" fmla="*/ 48 w 358"/>
                <a:gd name="T33" fmla="*/ 211 h 564"/>
                <a:gd name="T34" fmla="*/ 34 w 358"/>
                <a:gd name="T35" fmla="*/ 251 h 564"/>
                <a:gd name="T36" fmla="*/ 26 w 358"/>
                <a:gd name="T37" fmla="*/ 263 h 564"/>
                <a:gd name="T38" fmla="*/ 24 w 358"/>
                <a:gd name="T39" fmla="*/ 301 h 564"/>
                <a:gd name="T40" fmla="*/ 22 w 358"/>
                <a:gd name="T41" fmla="*/ 310 h 564"/>
                <a:gd name="T42" fmla="*/ 5 w 358"/>
                <a:gd name="T43" fmla="*/ 315 h 564"/>
                <a:gd name="T44" fmla="*/ 67 w 358"/>
                <a:gd name="T45" fmla="*/ 511 h 564"/>
                <a:gd name="T46" fmla="*/ 74 w 358"/>
                <a:gd name="T47" fmla="*/ 535 h 564"/>
                <a:gd name="T48" fmla="*/ 105 w 358"/>
                <a:gd name="T49" fmla="*/ 564 h 564"/>
                <a:gd name="T50" fmla="*/ 119 w 358"/>
                <a:gd name="T51" fmla="*/ 497 h 564"/>
                <a:gd name="T52" fmla="*/ 126 w 358"/>
                <a:gd name="T53" fmla="*/ 469 h 564"/>
                <a:gd name="T54" fmla="*/ 140 w 358"/>
                <a:gd name="T55" fmla="*/ 459 h 564"/>
                <a:gd name="T56" fmla="*/ 168 w 358"/>
                <a:gd name="T57" fmla="*/ 448 h 564"/>
                <a:gd name="T58" fmla="*/ 183 w 358"/>
                <a:gd name="T59" fmla="*/ 426 h 564"/>
                <a:gd name="T60" fmla="*/ 197 w 358"/>
                <a:gd name="T61" fmla="*/ 424 h 564"/>
                <a:gd name="T62" fmla="*/ 206 w 358"/>
                <a:gd name="T63" fmla="*/ 395 h 564"/>
                <a:gd name="T64" fmla="*/ 211 w 358"/>
                <a:gd name="T65" fmla="*/ 372 h 564"/>
                <a:gd name="T66" fmla="*/ 206 w 358"/>
                <a:gd name="T67" fmla="*/ 365 h 564"/>
                <a:gd name="T68" fmla="*/ 218 w 358"/>
                <a:gd name="T69" fmla="*/ 350 h 564"/>
                <a:gd name="T70" fmla="*/ 218 w 358"/>
                <a:gd name="T71" fmla="*/ 355 h 564"/>
                <a:gd name="T72" fmla="*/ 228 w 358"/>
                <a:gd name="T73" fmla="*/ 367 h 564"/>
                <a:gd name="T74" fmla="*/ 249 w 358"/>
                <a:gd name="T75" fmla="*/ 372 h 564"/>
                <a:gd name="T76" fmla="*/ 249 w 358"/>
                <a:gd name="T77" fmla="*/ 369 h 564"/>
                <a:gd name="T78" fmla="*/ 244 w 358"/>
                <a:gd name="T79" fmla="*/ 365 h 564"/>
                <a:gd name="T80" fmla="*/ 247 w 358"/>
                <a:gd name="T81" fmla="*/ 350 h 564"/>
                <a:gd name="T82" fmla="*/ 251 w 358"/>
                <a:gd name="T83" fmla="*/ 353 h 564"/>
                <a:gd name="T84" fmla="*/ 249 w 358"/>
                <a:gd name="T85" fmla="*/ 346 h 564"/>
                <a:gd name="T86" fmla="*/ 254 w 358"/>
                <a:gd name="T87" fmla="*/ 350 h 564"/>
                <a:gd name="T88" fmla="*/ 261 w 358"/>
                <a:gd name="T89" fmla="*/ 343 h 564"/>
                <a:gd name="T90" fmla="*/ 273 w 358"/>
                <a:gd name="T91" fmla="*/ 334 h 564"/>
                <a:gd name="T92" fmla="*/ 277 w 358"/>
                <a:gd name="T93" fmla="*/ 336 h 564"/>
                <a:gd name="T94" fmla="*/ 284 w 358"/>
                <a:gd name="T95" fmla="*/ 348 h 564"/>
                <a:gd name="T96" fmla="*/ 287 w 358"/>
                <a:gd name="T97" fmla="*/ 343 h 564"/>
                <a:gd name="T98" fmla="*/ 291 w 358"/>
                <a:gd name="T99" fmla="*/ 341 h 564"/>
                <a:gd name="T100" fmla="*/ 299 w 358"/>
                <a:gd name="T101" fmla="*/ 334 h 564"/>
                <a:gd name="T102" fmla="*/ 348 w 358"/>
                <a:gd name="T103" fmla="*/ 287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8" h="564">
                  <a:moveTo>
                    <a:pt x="358" y="265"/>
                  </a:moveTo>
                  <a:lnTo>
                    <a:pt x="355" y="258"/>
                  </a:lnTo>
                  <a:lnTo>
                    <a:pt x="353" y="256"/>
                  </a:lnTo>
                  <a:lnTo>
                    <a:pt x="336" y="232"/>
                  </a:lnTo>
                  <a:lnTo>
                    <a:pt x="334" y="232"/>
                  </a:lnTo>
                  <a:lnTo>
                    <a:pt x="329" y="227"/>
                  </a:lnTo>
                  <a:lnTo>
                    <a:pt x="329" y="227"/>
                  </a:lnTo>
                  <a:lnTo>
                    <a:pt x="320" y="227"/>
                  </a:lnTo>
                  <a:lnTo>
                    <a:pt x="320" y="227"/>
                  </a:lnTo>
                  <a:lnTo>
                    <a:pt x="317" y="230"/>
                  </a:lnTo>
                  <a:lnTo>
                    <a:pt x="317" y="232"/>
                  </a:lnTo>
                  <a:lnTo>
                    <a:pt x="320" y="234"/>
                  </a:lnTo>
                  <a:lnTo>
                    <a:pt x="317" y="237"/>
                  </a:lnTo>
                  <a:lnTo>
                    <a:pt x="317" y="237"/>
                  </a:lnTo>
                  <a:lnTo>
                    <a:pt x="315" y="237"/>
                  </a:lnTo>
                  <a:lnTo>
                    <a:pt x="315" y="237"/>
                  </a:lnTo>
                  <a:lnTo>
                    <a:pt x="315" y="237"/>
                  </a:lnTo>
                  <a:lnTo>
                    <a:pt x="310" y="234"/>
                  </a:lnTo>
                  <a:lnTo>
                    <a:pt x="303" y="227"/>
                  </a:lnTo>
                  <a:lnTo>
                    <a:pt x="299" y="223"/>
                  </a:lnTo>
                  <a:lnTo>
                    <a:pt x="299" y="223"/>
                  </a:lnTo>
                  <a:lnTo>
                    <a:pt x="301" y="220"/>
                  </a:lnTo>
                  <a:lnTo>
                    <a:pt x="301" y="220"/>
                  </a:lnTo>
                  <a:lnTo>
                    <a:pt x="301" y="213"/>
                  </a:lnTo>
                  <a:lnTo>
                    <a:pt x="301" y="211"/>
                  </a:lnTo>
                  <a:lnTo>
                    <a:pt x="294" y="187"/>
                  </a:lnTo>
                  <a:lnTo>
                    <a:pt x="294" y="187"/>
                  </a:lnTo>
                  <a:lnTo>
                    <a:pt x="291" y="185"/>
                  </a:lnTo>
                  <a:lnTo>
                    <a:pt x="289" y="185"/>
                  </a:lnTo>
                  <a:lnTo>
                    <a:pt x="289" y="185"/>
                  </a:lnTo>
                  <a:lnTo>
                    <a:pt x="287" y="185"/>
                  </a:lnTo>
                  <a:lnTo>
                    <a:pt x="258" y="185"/>
                  </a:lnTo>
                  <a:lnTo>
                    <a:pt x="256" y="182"/>
                  </a:lnTo>
                  <a:lnTo>
                    <a:pt x="254" y="171"/>
                  </a:lnTo>
                  <a:lnTo>
                    <a:pt x="254" y="171"/>
                  </a:lnTo>
                  <a:lnTo>
                    <a:pt x="256" y="168"/>
                  </a:lnTo>
                  <a:lnTo>
                    <a:pt x="239" y="114"/>
                  </a:lnTo>
                  <a:lnTo>
                    <a:pt x="211" y="24"/>
                  </a:lnTo>
                  <a:lnTo>
                    <a:pt x="211" y="21"/>
                  </a:lnTo>
                  <a:lnTo>
                    <a:pt x="192" y="12"/>
                  </a:lnTo>
                  <a:lnTo>
                    <a:pt x="173" y="3"/>
                  </a:lnTo>
                  <a:lnTo>
                    <a:pt x="166" y="0"/>
                  </a:lnTo>
                  <a:lnTo>
                    <a:pt x="164" y="0"/>
                  </a:lnTo>
                  <a:lnTo>
                    <a:pt x="161" y="0"/>
                  </a:lnTo>
                  <a:lnTo>
                    <a:pt x="157" y="3"/>
                  </a:lnTo>
                  <a:lnTo>
                    <a:pt x="154" y="3"/>
                  </a:lnTo>
                  <a:lnTo>
                    <a:pt x="140" y="17"/>
                  </a:lnTo>
                  <a:lnTo>
                    <a:pt x="131" y="26"/>
                  </a:lnTo>
                  <a:lnTo>
                    <a:pt x="121" y="33"/>
                  </a:lnTo>
                  <a:lnTo>
                    <a:pt x="119" y="36"/>
                  </a:lnTo>
                  <a:lnTo>
                    <a:pt x="105" y="33"/>
                  </a:lnTo>
                  <a:lnTo>
                    <a:pt x="105" y="31"/>
                  </a:lnTo>
                  <a:lnTo>
                    <a:pt x="102" y="31"/>
                  </a:lnTo>
                  <a:lnTo>
                    <a:pt x="100" y="17"/>
                  </a:lnTo>
                  <a:lnTo>
                    <a:pt x="100" y="14"/>
                  </a:lnTo>
                  <a:lnTo>
                    <a:pt x="100" y="14"/>
                  </a:lnTo>
                  <a:lnTo>
                    <a:pt x="100" y="14"/>
                  </a:lnTo>
                  <a:lnTo>
                    <a:pt x="100" y="12"/>
                  </a:lnTo>
                  <a:lnTo>
                    <a:pt x="97" y="12"/>
                  </a:lnTo>
                  <a:lnTo>
                    <a:pt x="97" y="10"/>
                  </a:lnTo>
                  <a:lnTo>
                    <a:pt x="88" y="10"/>
                  </a:lnTo>
                  <a:lnTo>
                    <a:pt x="83" y="12"/>
                  </a:lnTo>
                  <a:lnTo>
                    <a:pt x="67" y="59"/>
                  </a:lnTo>
                  <a:lnTo>
                    <a:pt x="55" y="92"/>
                  </a:lnTo>
                  <a:lnTo>
                    <a:pt x="48" y="111"/>
                  </a:lnTo>
                  <a:lnTo>
                    <a:pt x="45" y="118"/>
                  </a:lnTo>
                  <a:lnTo>
                    <a:pt x="45" y="118"/>
                  </a:lnTo>
                  <a:lnTo>
                    <a:pt x="45" y="118"/>
                  </a:lnTo>
                  <a:lnTo>
                    <a:pt x="48" y="133"/>
                  </a:lnTo>
                  <a:lnTo>
                    <a:pt x="48" y="145"/>
                  </a:lnTo>
                  <a:lnTo>
                    <a:pt x="50" y="152"/>
                  </a:lnTo>
                  <a:lnTo>
                    <a:pt x="45" y="159"/>
                  </a:lnTo>
                  <a:lnTo>
                    <a:pt x="43" y="161"/>
                  </a:lnTo>
                  <a:lnTo>
                    <a:pt x="43" y="161"/>
                  </a:lnTo>
                  <a:lnTo>
                    <a:pt x="43" y="161"/>
                  </a:lnTo>
                  <a:lnTo>
                    <a:pt x="41" y="163"/>
                  </a:lnTo>
                  <a:lnTo>
                    <a:pt x="41" y="166"/>
                  </a:lnTo>
                  <a:lnTo>
                    <a:pt x="41" y="166"/>
                  </a:lnTo>
                  <a:lnTo>
                    <a:pt x="38" y="175"/>
                  </a:lnTo>
                  <a:lnTo>
                    <a:pt x="38" y="185"/>
                  </a:lnTo>
                  <a:lnTo>
                    <a:pt x="41" y="199"/>
                  </a:lnTo>
                  <a:lnTo>
                    <a:pt x="41" y="206"/>
                  </a:lnTo>
                  <a:lnTo>
                    <a:pt x="43" y="211"/>
                  </a:lnTo>
                  <a:lnTo>
                    <a:pt x="48" y="211"/>
                  </a:lnTo>
                  <a:lnTo>
                    <a:pt x="48" y="211"/>
                  </a:lnTo>
                  <a:lnTo>
                    <a:pt x="50" y="211"/>
                  </a:lnTo>
                  <a:lnTo>
                    <a:pt x="50" y="218"/>
                  </a:lnTo>
                  <a:lnTo>
                    <a:pt x="50" y="218"/>
                  </a:lnTo>
                  <a:lnTo>
                    <a:pt x="38" y="246"/>
                  </a:lnTo>
                  <a:lnTo>
                    <a:pt x="34" y="251"/>
                  </a:lnTo>
                  <a:lnTo>
                    <a:pt x="34" y="251"/>
                  </a:lnTo>
                  <a:lnTo>
                    <a:pt x="34" y="253"/>
                  </a:lnTo>
                  <a:lnTo>
                    <a:pt x="34" y="253"/>
                  </a:lnTo>
                  <a:lnTo>
                    <a:pt x="29" y="261"/>
                  </a:lnTo>
                  <a:lnTo>
                    <a:pt x="26" y="263"/>
                  </a:lnTo>
                  <a:lnTo>
                    <a:pt x="26" y="265"/>
                  </a:lnTo>
                  <a:lnTo>
                    <a:pt x="26" y="268"/>
                  </a:lnTo>
                  <a:lnTo>
                    <a:pt x="24" y="272"/>
                  </a:lnTo>
                  <a:lnTo>
                    <a:pt x="24" y="298"/>
                  </a:lnTo>
                  <a:lnTo>
                    <a:pt x="24" y="301"/>
                  </a:lnTo>
                  <a:lnTo>
                    <a:pt x="24" y="305"/>
                  </a:lnTo>
                  <a:lnTo>
                    <a:pt x="24" y="308"/>
                  </a:lnTo>
                  <a:lnTo>
                    <a:pt x="24" y="310"/>
                  </a:lnTo>
                  <a:lnTo>
                    <a:pt x="22" y="310"/>
                  </a:lnTo>
                  <a:lnTo>
                    <a:pt x="22" y="310"/>
                  </a:lnTo>
                  <a:lnTo>
                    <a:pt x="19" y="310"/>
                  </a:lnTo>
                  <a:lnTo>
                    <a:pt x="19" y="310"/>
                  </a:lnTo>
                  <a:lnTo>
                    <a:pt x="8" y="303"/>
                  </a:lnTo>
                  <a:lnTo>
                    <a:pt x="0" y="305"/>
                  </a:lnTo>
                  <a:lnTo>
                    <a:pt x="5" y="315"/>
                  </a:lnTo>
                  <a:lnTo>
                    <a:pt x="22" y="369"/>
                  </a:lnTo>
                  <a:lnTo>
                    <a:pt x="24" y="374"/>
                  </a:lnTo>
                  <a:lnTo>
                    <a:pt x="38" y="424"/>
                  </a:lnTo>
                  <a:lnTo>
                    <a:pt x="57" y="483"/>
                  </a:lnTo>
                  <a:lnTo>
                    <a:pt x="67" y="511"/>
                  </a:lnTo>
                  <a:lnTo>
                    <a:pt x="69" y="528"/>
                  </a:lnTo>
                  <a:lnTo>
                    <a:pt x="69" y="530"/>
                  </a:lnTo>
                  <a:lnTo>
                    <a:pt x="71" y="533"/>
                  </a:lnTo>
                  <a:lnTo>
                    <a:pt x="74" y="535"/>
                  </a:lnTo>
                  <a:lnTo>
                    <a:pt x="74" y="535"/>
                  </a:lnTo>
                  <a:lnTo>
                    <a:pt x="79" y="537"/>
                  </a:lnTo>
                  <a:lnTo>
                    <a:pt x="90" y="545"/>
                  </a:lnTo>
                  <a:lnTo>
                    <a:pt x="90" y="545"/>
                  </a:lnTo>
                  <a:lnTo>
                    <a:pt x="93" y="559"/>
                  </a:lnTo>
                  <a:lnTo>
                    <a:pt x="105" y="564"/>
                  </a:lnTo>
                  <a:lnTo>
                    <a:pt x="107" y="561"/>
                  </a:lnTo>
                  <a:lnTo>
                    <a:pt x="107" y="561"/>
                  </a:lnTo>
                  <a:lnTo>
                    <a:pt x="109" y="554"/>
                  </a:lnTo>
                  <a:lnTo>
                    <a:pt x="119" y="507"/>
                  </a:lnTo>
                  <a:lnTo>
                    <a:pt x="119" y="497"/>
                  </a:lnTo>
                  <a:lnTo>
                    <a:pt x="126" y="492"/>
                  </a:lnTo>
                  <a:lnTo>
                    <a:pt x="126" y="481"/>
                  </a:lnTo>
                  <a:lnTo>
                    <a:pt x="123" y="478"/>
                  </a:lnTo>
                  <a:lnTo>
                    <a:pt x="123" y="478"/>
                  </a:lnTo>
                  <a:lnTo>
                    <a:pt x="126" y="469"/>
                  </a:lnTo>
                  <a:lnTo>
                    <a:pt x="128" y="464"/>
                  </a:lnTo>
                  <a:lnTo>
                    <a:pt x="138" y="452"/>
                  </a:lnTo>
                  <a:lnTo>
                    <a:pt x="138" y="452"/>
                  </a:lnTo>
                  <a:lnTo>
                    <a:pt x="138" y="452"/>
                  </a:lnTo>
                  <a:lnTo>
                    <a:pt x="140" y="459"/>
                  </a:lnTo>
                  <a:lnTo>
                    <a:pt x="145" y="462"/>
                  </a:lnTo>
                  <a:lnTo>
                    <a:pt x="152" y="459"/>
                  </a:lnTo>
                  <a:lnTo>
                    <a:pt x="164" y="450"/>
                  </a:lnTo>
                  <a:lnTo>
                    <a:pt x="166" y="450"/>
                  </a:lnTo>
                  <a:lnTo>
                    <a:pt x="168" y="448"/>
                  </a:lnTo>
                  <a:lnTo>
                    <a:pt x="180" y="443"/>
                  </a:lnTo>
                  <a:lnTo>
                    <a:pt x="180" y="443"/>
                  </a:lnTo>
                  <a:lnTo>
                    <a:pt x="183" y="433"/>
                  </a:lnTo>
                  <a:lnTo>
                    <a:pt x="183" y="429"/>
                  </a:lnTo>
                  <a:lnTo>
                    <a:pt x="183" y="426"/>
                  </a:lnTo>
                  <a:lnTo>
                    <a:pt x="183" y="426"/>
                  </a:lnTo>
                  <a:lnTo>
                    <a:pt x="185" y="424"/>
                  </a:lnTo>
                  <a:lnTo>
                    <a:pt x="185" y="424"/>
                  </a:lnTo>
                  <a:lnTo>
                    <a:pt x="187" y="424"/>
                  </a:lnTo>
                  <a:lnTo>
                    <a:pt x="197" y="424"/>
                  </a:lnTo>
                  <a:lnTo>
                    <a:pt x="204" y="419"/>
                  </a:lnTo>
                  <a:lnTo>
                    <a:pt x="211" y="405"/>
                  </a:lnTo>
                  <a:lnTo>
                    <a:pt x="209" y="403"/>
                  </a:lnTo>
                  <a:lnTo>
                    <a:pt x="206" y="400"/>
                  </a:lnTo>
                  <a:lnTo>
                    <a:pt x="206" y="395"/>
                  </a:lnTo>
                  <a:lnTo>
                    <a:pt x="206" y="393"/>
                  </a:lnTo>
                  <a:lnTo>
                    <a:pt x="206" y="393"/>
                  </a:lnTo>
                  <a:lnTo>
                    <a:pt x="206" y="386"/>
                  </a:lnTo>
                  <a:lnTo>
                    <a:pt x="211" y="374"/>
                  </a:lnTo>
                  <a:lnTo>
                    <a:pt x="211" y="372"/>
                  </a:lnTo>
                  <a:lnTo>
                    <a:pt x="211" y="367"/>
                  </a:lnTo>
                  <a:lnTo>
                    <a:pt x="209" y="367"/>
                  </a:lnTo>
                  <a:lnTo>
                    <a:pt x="209" y="365"/>
                  </a:lnTo>
                  <a:lnTo>
                    <a:pt x="206" y="365"/>
                  </a:lnTo>
                  <a:lnTo>
                    <a:pt x="206" y="365"/>
                  </a:lnTo>
                  <a:lnTo>
                    <a:pt x="204" y="362"/>
                  </a:lnTo>
                  <a:lnTo>
                    <a:pt x="206" y="360"/>
                  </a:lnTo>
                  <a:lnTo>
                    <a:pt x="209" y="358"/>
                  </a:lnTo>
                  <a:lnTo>
                    <a:pt x="218" y="350"/>
                  </a:lnTo>
                  <a:lnTo>
                    <a:pt x="218" y="350"/>
                  </a:lnTo>
                  <a:lnTo>
                    <a:pt x="220" y="350"/>
                  </a:lnTo>
                  <a:lnTo>
                    <a:pt x="220" y="350"/>
                  </a:lnTo>
                  <a:lnTo>
                    <a:pt x="220" y="355"/>
                  </a:lnTo>
                  <a:lnTo>
                    <a:pt x="218" y="355"/>
                  </a:lnTo>
                  <a:lnTo>
                    <a:pt x="218" y="355"/>
                  </a:lnTo>
                  <a:lnTo>
                    <a:pt x="218" y="358"/>
                  </a:lnTo>
                  <a:lnTo>
                    <a:pt x="223" y="369"/>
                  </a:lnTo>
                  <a:lnTo>
                    <a:pt x="223" y="369"/>
                  </a:lnTo>
                  <a:lnTo>
                    <a:pt x="225" y="369"/>
                  </a:lnTo>
                  <a:lnTo>
                    <a:pt x="228" y="367"/>
                  </a:lnTo>
                  <a:lnTo>
                    <a:pt x="230" y="367"/>
                  </a:lnTo>
                  <a:lnTo>
                    <a:pt x="239" y="369"/>
                  </a:lnTo>
                  <a:lnTo>
                    <a:pt x="242" y="369"/>
                  </a:lnTo>
                  <a:lnTo>
                    <a:pt x="247" y="372"/>
                  </a:lnTo>
                  <a:lnTo>
                    <a:pt x="249" y="372"/>
                  </a:lnTo>
                  <a:lnTo>
                    <a:pt x="249" y="372"/>
                  </a:lnTo>
                  <a:lnTo>
                    <a:pt x="249" y="372"/>
                  </a:lnTo>
                  <a:lnTo>
                    <a:pt x="251" y="372"/>
                  </a:lnTo>
                  <a:lnTo>
                    <a:pt x="251" y="372"/>
                  </a:lnTo>
                  <a:lnTo>
                    <a:pt x="249" y="369"/>
                  </a:lnTo>
                  <a:lnTo>
                    <a:pt x="249" y="367"/>
                  </a:lnTo>
                  <a:lnTo>
                    <a:pt x="247" y="365"/>
                  </a:lnTo>
                  <a:lnTo>
                    <a:pt x="247" y="365"/>
                  </a:lnTo>
                  <a:lnTo>
                    <a:pt x="244" y="365"/>
                  </a:lnTo>
                  <a:lnTo>
                    <a:pt x="244" y="365"/>
                  </a:lnTo>
                  <a:lnTo>
                    <a:pt x="244" y="365"/>
                  </a:lnTo>
                  <a:lnTo>
                    <a:pt x="244" y="362"/>
                  </a:lnTo>
                  <a:lnTo>
                    <a:pt x="242" y="355"/>
                  </a:lnTo>
                  <a:lnTo>
                    <a:pt x="244" y="353"/>
                  </a:lnTo>
                  <a:lnTo>
                    <a:pt x="247" y="350"/>
                  </a:lnTo>
                  <a:lnTo>
                    <a:pt x="249" y="350"/>
                  </a:lnTo>
                  <a:lnTo>
                    <a:pt x="249" y="353"/>
                  </a:lnTo>
                  <a:lnTo>
                    <a:pt x="249" y="353"/>
                  </a:lnTo>
                  <a:lnTo>
                    <a:pt x="249" y="353"/>
                  </a:lnTo>
                  <a:lnTo>
                    <a:pt x="251" y="353"/>
                  </a:lnTo>
                  <a:lnTo>
                    <a:pt x="249" y="350"/>
                  </a:lnTo>
                  <a:lnTo>
                    <a:pt x="249" y="346"/>
                  </a:lnTo>
                  <a:lnTo>
                    <a:pt x="249" y="346"/>
                  </a:lnTo>
                  <a:lnTo>
                    <a:pt x="249" y="346"/>
                  </a:lnTo>
                  <a:lnTo>
                    <a:pt x="249" y="346"/>
                  </a:lnTo>
                  <a:lnTo>
                    <a:pt x="249" y="343"/>
                  </a:lnTo>
                  <a:lnTo>
                    <a:pt x="251" y="346"/>
                  </a:lnTo>
                  <a:lnTo>
                    <a:pt x="251" y="346"/>
                  </a:lnTo>
                  <a:lnTo>
                    <a:pt x="251" y="350"/>
                  </a:lnTo>
                  <a:lnTo>
                    <a:pt x="254" y="350"/>
                  </a:lnTo>
                  <a:lnTo>
                    <a:pt x="254" y="350"/>
                  </a:lnTo>
                  <a:lnTo>
                    <a:pt x="254" y="350"/>
                  </a:lnTo>
                  <a:lnTo>
                    <a:pt x="256" y="348"/>
                  </a:lnTo>
                  <a:lnTo>
                    <a:pt x="256" y="346"/>
                  </a:lnTo>
                  <a:lnTo>
                    <a:pt x="261" y="343"/>
                  </a:lnTo>
                  <a:lnTo>
                    <a:pt x="263" y="341"/>
                  </a:lnTo>
                  <a:lnTo>
                    <a:pt x="263" y="336"/>
                  </a:lnTo>
                  <a:lnTo>
                    <a:pt x="265" y="334"/>
                  </a:lnTo>
                  <a:lnTo>
                    <a:pt x="270" y="334"/>
                  </a:lnTo>
                  <a:lnTo>
                    <a:pt x="273" y="334"/>
                  </a:lnTo>
                  <a:lnTo>
                    <a:pt x="275" y="334"/>
                  </a:lnTo>
                  <a:lnTo>
                    <a:pt x="275" y="334"/>
                  </a:lnTo>
                  <a:lnTo>
                    <a:pt x="277" y="334"/>
                  </a:lnTo>
                  <a:lnTo>
                    <a:pt x="275" y="336"/>
                  </a:lnTo>
                  <a:lnTo>
                    <a:pt x="277" y="336"/>
                  </a:lnTo>
                  <a:lnTo>
                    <a:pt x="280" y="341"/>
                  </a:lnTo>
                  <a:lnTo>
                    <a:pt x="280" y="343"/>
                  </a:lnTo>
                  <a:lnTo>
                    <a:pt x="284" y="348"/>
                  </a:lnTo>
                  <a:lnTo>
                    <a:pt x="284" y="348"/>
                  </a:lnTo>
                  <a:lnTo>
                    <a:pt x="284" y="348"/>
                  </a:lnTo>
                  <a:lnTo>
                    <a:pt x="287" y="348"/>
                  </a:lnTo>
                  <a:lnTo>
                    <a:pt x="287" y="348"/>
                  </a:lnTo>
                  <a:lnTo>
                    <a:pt x="287" y="346"/>
                  </a:lnTo>
                  <a:lnTo>
                    <a:pt x="287" y="346"/>
                  </a:lnTo>
                  <a:lnTo>
                    <a:pt x="287" y="343"/>
                  </a:lnTo>
                  <a:lnTo>
                    <a:pt x="287" y="341"/>
                  </a:lnTo>
                  <a:lnTo>
                    <a:pt x="289" y="339"/>
                  </a:lnTo>
                  <a:lnTo>
                    <a:pt x="289" y="341"/>
                  </a:lnTo>
                  <a:lnTo>
                    <a:pt x="289" y="341"/>
                  </a:lnTo>
                  <a:lnTo>
                    <a:pt x="291" y="341"/>
                  </a:lnTo>
                  <a:lnTo>
                    <a:pt x="291" y="339"/>
                  </a:lnTo>
                  <a:lnTo>
                    <a:pt x="291" y="336"/>
                  </a:lnTo>
                  <a:lnTo>
                    <a:pt x="291" y="336"/>
                  </a:lnTo>
                  <a:lnTo>
                    <a:pt x="294" y="334"/>
                  </a:lnTo>
                  <a:lnTo>
                    <a:pt x="299" y="334"/>
                  </a:lnTo>
                  <a:lnTo>
                    <a:pt x="327" y="303"/>
                  </a:lnTo>
                  <a:lnTo>
                    <a:pt x="339" y="296"/>
                  </a:lnTo>
                  <a:lnTo>
                    <a:pt x="341" y="296"/>
                  </a:lnTo>
                  <a:lnTo>
                    <a:pt x="346" y="289"/>
                  </a:lnTo>
                  <a:lnTo>
                    <a:pt x="348" y="287"/>
                  </a:lnTo>
                  <a:lnTo>
                    <a:pt x="355" y="270"/>
                  </a:lnTo>
                  <a:lnTo>
                    <a:pt x="358" y="265"/>
                  </a:lnTo>
                  <a:lnTo>
                    <a:pt x="358" y="265"/>
                  </a:lnTo>
                  <a:close/>
                </a:path>
              </a:pathLst>
            </a:custGeom>
            <a:solidFill>
              <a:schemeClr val="accent5">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5" name="Louisiana"/>
            <p:cNvSpPr>
              <a:spLocks/>
            </p:cNvSpPr>
            <p:nvPr/>
          </p:nvSpPr>
          <p:spPr bwMode="auto">
            <a:xfrm>
              <a:off x="5135314" y="4410175"/>
              <a:ext cx="866775" cy="766763"/>
            </a:xfrm>
            <a:custGeom>
              <a:avLst/>
              <a:gdLst>
                <a:gd name="T0" fmla="*/ 473 w 546"/>
                <a:gd name="T1" fmla="*/ 332 h 483"/>
                <a:gd name="T2" fmla="*/ 471 w 546"/>
                <a:gd name="T3" fmla="*/ 317 h 483"/>
                <a:gd name="T4" fmla="*/ 447 w 546"/>
                <a:gd name="T5" fmla="*/ 263 h 483"/>
                <a:gd name="T6" fmla="*/ 454 w 546"/>
                <a:gd name="T7" fmla="*/ 246 h 483"/>
                <a:gd name="T8" fmla="*/ 369 w 546"/>
                <a:gd name="T9" fmla="*/ 242 h 483"/>
                <a:gd name="T10" fmla="*/ 258 w 546"/>
                <a:gd name="T11" fmla="*/ 230 h 483"/>
                <a:gd name="T12" fmla="*/ 277 w 546"/>
                <a:gd name="T13" fmla="*/ 161 h 483"/>
                <a:gd name="T14" fmla="*/ 303 w 546"/>
                <a:gd name="T15" fmla="*/ 97 h 483"/>
                <a:gd name="T16" fmla="*/ 300 w 546"/>
                <a:gd name="T17" fmla="*/ 64 h 483"/>
                <a:gd name="T18" fmla="*/ 298 w 546"/>
                <a:gd name="T19" fmla="*/ 52 h 483"/>
                <a:gd name="T20" fmla="*/ 295 w 546"/>
                <a:gd name="T21" fmla="*/ 50 h 483"/>
                <a:gd name="T22" fmla="*/ 265 w 546"/>
                <a:gd name="T23" fmla="*/ 3 h 483"/>
                <a:gd name="T24" fmla="*/ 54 w 546"/>
                <a:gd name="T25" fmla="*/ 10 h 483"/>
                <a:gd name="T26" fmla="*/ 0 w 546"/>
                <a:gd name="T27" fmla="*/ 50 h 483"/>
                <a:gd name="T28" fmla="*/ 35 w 546"/>
                <a:gd name="T29" fmla="*/ 197 h 483"/>
                <a:gd name="T30" fmla="*/ 54 w 546"/>
                <a:gd name="T31" fmla="*/ 272 h 483"/>
                <a:gd name="T32" fmla="*/ 40 w 546"/>
                <a:gd name="T33" fmla="*/ 317 h 483"/>
                <a:gd name="T34" fmla="*/ 40 w 546"/>
                <a:gd name="T35" fmla="*/ 372 h 483"/>
                <a:gd name="T36" fmla="*/ 38 w 546"/>
                <a:gd name="T37" fmla="*/ 410 h 483"/>
                <a:gd name="T38" fmla="*/ 68 w 546"/>
                <a:gd name="T39" fmla="*/ 405 h 483"/>
                <a:gd name="T40" fmla="*/ 120 w 546"/>
                <a:gd name="T41" fmla="*/ 410 h 483"/>
                <a:gd name="T42" fmla="*/ 158 w 546"/>
                <a:gd name="T43" fmla="*/ 426 h 483"/>
                <a:gd name="T44" fmla="*/ 196 w 546"/>
                <a:gd name="T45" fmla="*/ 431 h 483"/>
                <a:gd name="T46" fmla="*/ 213 w 546"/>
                <a:gd name="T47" fmla="*/ 424 h 483"/>
                <a:gd name="T48" fmla="*/ 248 w 546"/>
                <a:gd name="T49" fmla="*/ 433 h 483"/>
                <a:gd name="T50" fmla="*/ 236 w 546"/>
                <a:gd name="T51" fmla="*/ 417 h 483"/>
                <a:gd name="T52" fmla="*/ 208 w 546"/>
                <a:gd name="T53" fmla="*/ 410 h 483"/>
                <a:gd name="T54" fmla="*/ 236 w 546"/>
                <a:gd name="T55" fmla="*/ 405 h 483"/>
                <a:gd name="T56" fmla="*/ 274 w 546"/>
                <a:gd name="T57" fmla="*/ 419 h 483"/>
                <a:gd name="T58" fmla="*/ 307 w 546"/>
                <a:gd name="T59" fmla="*/ 438 h 483"/>
                <a:gd name="T60" fmla="*/ 303 w 546"/>
                <a:gd name="T61" fmla="*/ 450 h 483"/>
                <a:gd name="T62" fmla="*/ 374 w 546"/>
                <a:gd name="T63" fmla="*/ 478 h 483"/>
                <a:gd name="T64" fmla="*/ 404 w 546"/>
                <a:gd name="T65" fmla="*/ 450 h 483"/>
                <a:gd name="T66" fmla="*/ 414 w 546"/>
                <a:gd name="T67" fmla="*/ 474 h 483"/>
                <a:gd name="T68" fmla="*/ 404 w 546"/>
                <a:gd name="T69" fmla="*/ 476 h 483"/>
                <a:gd name="T70" fmla="*/ 423 w 546"/>
                <a:gd name="T71" fmla="*/ 471 h 483"/>
                <a:gd name="T72" fmla="*/ 433 w 546"/>
                <a:gd name="T73" fmla="*/ 462 h 483"/>
                <a:gd name="T74" fmla="*/ 445 w 546"/>
                <a:gd name="T75" fmla="*/ 450 h 483"/>
                <a:gd name="T76" fmla="*/ 435 w 546"/>
                <a:gd name="T77" fmla="*/ 443 h 483"/>
                <a:gd name="T78" fmla="*/ 447 w 546"/>
                <a:gd name="T79" fmla="*/ 429 h 483"/>
                <a:gd name="T80" fmla="*/ 456 w 546"/>
                <a:gd name="T81" fmla="*/ 424 h 483"/>
                <a:gd name="T82" fmla="*/ 456 w 546"/>
                <a:gd name="T83" fmla="*/ 438 h 483"/>
                <a:gd name="T84" fmla="*/ 468 w 546"/>
                <a:gd name="T85" fmla="*/ 443 h 483"/>
                <a:gd name="T86" fmla="*/ 494 w 546"/>
                <a:gd name="T87" fmla="*/ 452 h 483"/>
                <a:gd name="T88" fmla="*/ 499 w 546"/>
                <a:gd name="T89" fmla="*/ 455 h 483"/>
                <a:gd name="T90" fmla="*/ 546 w 546"/>
                <a:gd name="T91" fmla="*/ 455 h 483"/>
                <a:gd name="T92" fmla="*/ 544 w 546"/>
                <a:gd name="T93" fmla="*/ 448 h 483"/>
                <a:gd name="T94" fmla="*/ 497 w 546"/>
                <a:gd name="T95" fmla="*/ 431 h 483"/>
                <a:gd name="T96" fmla="*/ 471 w 546"/>
                <a:gd name="T97" fmla="*/ 407 h 483"/>
                <a:gd name="T98" fmla="*/ 492 w 546"/>
                <a:gd name="T99" fmla="*/ 403 h 483"/>
                <a:gd name="T100" fmla="*/ 480 w 546"/>
                <a:gd name="T101" fmla="*/ 395 h 483"/>
                <a:gd name="T102" fmla="*/ 489 w 546"/>
                <a:gd name="T103" fmla="*/ 391 h 483"/>
                <a:gd name="T104" fmla="*/ 501 w 546"/>
                <a:gd name="T105" fmla="*/ 367 h 483"/>
                <a:gd name="T106" fmla="*/ 497 w 546"/>
                <a:gd name="T107" fmla="*/ 353 h 483"/>
                <a:gd name="T108" fmla="*/ 478 w 546"/>
                <a:gd name="T109" fmla="*/ 372 h 483"/>
                <a:gd name="T110" fmla="*/ 452 w 546"/>
                <a:gd name="T111" fmla="*/ 367 h 483"/>
                <a:gd name="T112" fmla="*/ 468 w 546"/>
                <a:gd name="T113" fmla="*/ 346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6" h="483">
                  <a:moveTo>
                    <a:pt x="478" y="336"/>
                  </a:moveTo>
                  <a:lnTo>
                    <a:pt x="478" y="336"/>
                  </a:lnTo>
                  <a:lnTo>
                    <a:pt x="478" y="336"/>
                  </a:lnTo>
                  <a:lnTo>
                    <a:pt x="478" y="336"/>
                  </a:lnTo>
                  <a:lnTo>
                    <a:pt x="475" y="334"/>
                  </a:lnTo>
                  <a:lnTo>
                    <a:pt x="473" y="332"/>
                  </a:lnTo>
                  <a:lnTo>
                    <a:pt x="473" y="329"/>
                  </a:lnTo>
                  <a:lnTo>
                    <a:pt x="468" y="324"/>
                  </a:lnTo>
                  <a:lnTo>
                    <a:pt x="468" y="322"/>
                  </a:lnTo>
                  <a:lnTo>
                    <a:pt x="471" y="322"/>
                  </a:lnTo>
                  <a:lnTo>
                    <a:pt x="471" y="320"/>
                  </a:lnTo>
                  <a:lnTo>
                    <a:pt x="471" y="317"/>
                  </a:lnTo>
                  <a:lnTo>
                    <a:pt x="463" y="303"/>
                  </a:lnTo>
                  <a:lnTo>
                    <a:pt x="463" y="303"/>
                  </a:lnTo>
                  <a:lnTo>
                    <a:pt x="463" y="303"/>
                  </a:lnTo>
                  <a:lnTo>
                    <a:pt x="445" y="279"/>
                  </a:lnTo>
                  <a:lnTo>
                    <a:pt x="447" y="270"/>
                  </a:lnTo>
                  <a:lnTo>
                    <a:pt x="447" y="263"/>
                  </a:lnTo>
                  <a:lnTo>
                    <a:pt x="449" y="256"/>
                  </a:lnTo>
                  <a:lnTo>
                    <a:pt x="452" y="251"/>
                  </a:lnTo>
                  <a:lnTo>
                    <a:pt x="452" y="251"/>
                  </a:lnTo>
                  <a:lnTo>
                    <a:pt x="452" y="249"/>
                  </a:lnTo>
                  <a:lnTo>
                    <a:pt x="452" y="249"/>
                  </a:lnTo>
                  <a:lnTo>
                    <a:pt x="454" y="246"/>
                  </a:lnTo>
                  <a:lnTo>
                    <a:pt x="454" y="242"/>
                  </a:lnTo>
                  <a:lnTo>
                    <a:pt x="454" y="237"/>
                  </a:lnTo>
                  <a:lnTo>
                    <a:pt x="442" y="237"/>
                  </a:lnTo>
                  <a:lnTo>
                    <a:pt x="400" y="242"/>
                  </a:lnTo>
                  <a:lnTo>
                    <a:pt x="390" y="242"/>
                  </a:lnTo>
                  <a:lnTo>
                    <a:pt x="369" y="242"/>
                  </a:lnTo>
                  <a:lnTo>
                    <a:pt x="366" y="244"/>
                  </a:lnTo>
                  <a:lnTo>
                    <a:pt x="340" y="244"/>
                  </a:lnTo>
                  <a:lnTo>
                    <a:pt x="314" y="246"/>
                  </a:lnTo>
                  <a:lnTo>
                    <a:pt x="303" y="246"/>
                  </a:lnTo>
                  <a:lnTo>
                    <a:pt x="255" y="249"/>
                  </a:lnTo>
                  <a:lnTo>
                    <a:pt x="258" y="230"/>
                  </a:lnTo>
                  <a:lnTo>
                    <a:pt x="260" y="216"/>
                  </a:lnTo>
                  <a:lnTo>
                    <a:pt x="265" y="185"/>
                  </a:lnTo>
                  <a:lnTo>
                    <a:pt x="265" y="185"/>
                  </a:lnTo>
                  <a:lnTo>
                    <a:pt x="265" y="185"/>
                  </a:lnTo>
                  <a:lnTo>
                    <a:pt x="265" y="182"/>
                  </a:lnTo>
                  <a:lnTo>
                    <a:pt x="277" y="161"/>
                  </a:lnTo>
                  <a:lnTo>
                    <a:pt x="277" y="161"/>
                  </a:lnTo>
                  <a:lnTo>
                    <a:pt x="279" y="159"/>
                  </a:lnTo>
                  <a:lnTo>
                    <a:pt x="279" y="156"/>
                  </a:lnTo>
                  <a:lnTo>
                    <a:pt x="291" y="140"/>
                  </a:lnTo>
                  <a:lnTo>
                    <a:pt x="312" y="109"/>
                  </a:lnTo>
                  <a:lnTo>
                    <a:pt x="303" y="97"/>
                  </a:lnTo>
                  <a:lnTo>
                    <a:pt x="314" y="95"/>
                  </a:lnTo>
                  <a:lnTo>
                    <a:pt x="312" y="78"/>
                  </a:lnTo>
                  <a:lnTo>
                    <a:pt x="300" y="66"/>
                  </a:lnTo>
                  <a:lnTo>
                    <a:pt x="300" y="66"/>
                  </a:lnTo>
                  <a:lnTo>
                    <a:pt x="300" y="64"/>
                  </a:lnTo>
                  <a:lnTo>
                    <a:pt x="300" y="64"/>
                  </a:lnTo>
                  <a:lnTo>
                    <a:pt x="300" y="64"/>
                  </a:lnTo>
                  <a:lnTo>
                    <a:pt x="300" y="62"/>
                  </a:lnTo>
                  <a:lnTo>
                    <a:pt x="303" y="55"/>
                  </a:lnTo>
                  <a:lnTo>
                    <a:pt x="303" y="52"/>
                  </a:lnTo>
                  <a:lnTo>
                    <a:pt x="298" y="52"/>
                  </a:lnTo>
                  <a:lnTo>
                    <a:pt x="298" y="52"/>
                  </a:lnTo>
                  <a:lnTo>
                    <a:pt x="298" y="52"/>
                  </a:lnTo>
                  <a:lnTo>
                    <a:pt x="298" y="50"/>
                  </a:lnTo>
                  <a:lnTo>
                    <a:pt x="298" y="50"/>
                  </a:lnTo>
                  <a:lnTo>
                    <a:pt x="298" y="50"/>
                  </a:lnTo>
                  <a:lnTo>
                    <a:pt x="295" y="50"/>
                  </a:lnTo>
                  <a:lnTo>
                    <a:pt x="295" y="50"/>
                  </a:lnTo>
                  <a:lnTo>
                    <a:pt x="288" y="12"/>
                  </a:lnTo>
                  <a:lnTo>
                    <a:pt x="288" y="10"/>
                  </a:lnTo>
                  <a:lnTo>
                    <a:pt x="288" y="7"/>
                  </a:lnTo>
                  <a:lnTo>
                    <a:pt x="293" y="0"/>
                  </a:lnTo>
                  <a:lnTo>
                    <a:pt x="281" y="3"/>
                  </a:lnTo>
                  <a:lnTo>
                    <a:pt x="265" y="3"/>
                  </a:lnTo>
                  <a:lnTo>
                    <a:pt x="262" y="3"/>
                  </a:lnTo>
                  <a:lnTo>
                    <a:pt x="201" y="5"/>
                  </a:lnTo>
                  <a:lnTo>
                    <a:pt x="132" y="7"/>
                  </a:lnTo>
                  <a:lnTo>
                    <a:pt x="106" y="7"/>
                  </a:lnTo>
                  <a:lnTo>
                    <a:pt x="80" y="7"/>
                  </a:lnTo>
                  <a:lnTo>
                    <a:pt x="54" y="10"/>
                  </a:lnTo>
                  <a:lnTo>
                    <a:pt x="52" y="10"/>
                  </a:lnTo>
                  <a:lnTo>
                    <a:pt x="23" y="10"/>
                  </a:lnTo>
                  <a:lnTo>
                    <a:pt x="23" y="10"/>
                  </a:lnTo>
                  <a:lnTo>
                    <a:pt x="0" y="10"/>
                  </a:lnTo>
                  <a:lnTo>
                    <a:pt x="0" y="26"/>
                  </a:lnTo>
                  <a:lnTo>
                    <a:pt x="0" y="50"/>
                  </a:lnTo>
                  <a:lnTo>
                    <a:pt x="0" y="88"/>
                  </a:lnTo>
                  <a:lnTo>
                    <a:pt x="2" y="111"/>
                  </a:lnTo>
                  <a:lnTo>
                    <a:pt x="4" y="137"/>
                  </a:lnTo>
                  <a:lnTo>
                    <a:pt x="19" y="154"/>
                  </a:lnTo>
                  <a:lnTo>
                    <a:pt x="23" y="185"/>
                  </a:lnTo>
                  <a:lnTo>
                    <a:pt x="35" y="197"/>
                  </a:lnTo>
                  <a:lnTo>
                    <a:pt x="45" y="211"/>
                  </a:lnTo>
                  <a:lnTo>
                    <a:pt x="47" y="225"/>
                  </a:lnTo>
                  <a:lnTo>
                    <a:pt x="49" y="227"/>
                  </a:lnTo>
                  <a:lnTo>
                    <a:pt x="49" y="235"/>
                  </a:lnTo>
                  <a:lnTo>
                    <a:pt x="54" y="232"/>
                  </a:lnTo>
                  <a:lnTo>
                    <a:pt x="54" y="272"/>
                  </a:lnTo>
                  <a:lnTo>
                    <a:pt x="54" y="279"/>
                  </a:lnTo>
                  <a:lnTo>
                    <a:pt x="38" y="308"/>
                  </a:lnTo>
                  <a:lnTo>
                    <a:pt x="38" y="313"/>
                  </a:lnTo>
                  <a:lnTo>
                    <a:pt x="38" y="313"/>
                  </a:lnTo>
                  <a:lnTo>
                    <a:pt x="38" y="313"/>
                  </a:lnTo>
                  <a:lnTo>
                    <a:pt x="40" y="317"/>
                  </a:lnTo>
                  <a:lnTo>
                    <a:pt x="42" y="324"/>
                  </a:lnTo>
                  <a:lnTo>
                    <a:pt x="42" y="324"/>
                  </a:lnTo>
                  <a:lnTo>
                    <a:pt x="42" y="327"/>
                  </a:lnTo>
                  <a:lnTo>
                    <a:pt x="38" y="329"/>
                  </a:lnTo>
                  <a:lnTo>
                    <a:pt x="40" y="348"/>
                  </a:lnTo>
                  <a:lnTo>
                    <a:pt x="40" y="372"/>
                  </a:lnTo>
                  <a:lnTo>
                    <a:pt x="28" y="388"/>
                  </a:lnTo>
                  <a:lnTo>
                    <a:pt x="28" y="417"/>
                  </a:lnTo>
                  <a:lnTo>
                    <a:pt x="30" y="414"/>
                  </a:lnTo>
                  <a:lnTo>
                    <a:pt x="33" y="412"/>
                  </a:lnTo>
                  <a:lnTo>
                    <a:pt x="38" y="412"/>
                  </a:lnTo>
                  <a:lnTo>
                    <a:pt x="38" y="410"/>
                  </a:lnTo>
                  <a:lnTo>
                    <a:pt x="40" y="410"/>
                  </a:lnTo>
                  <a:lnTo>
                    <a:pt x="40" y="410"/>
                  </a:lnTo>
                  <a:lnTo>
                    <a:pt x="45" y="410"/>
                  </a:lnTo>
                  <a:lnTo>
                    <a:pt x="49" y="407"/>
                  </a:lnTo>
                  <a:lnTo>
                    <a:pt x="61" y="407"/>
                  </a:lnTo>
                  <a:lnTo>
                    <a:pt x="68" y="405"/>
                  </a:lnTo>
                  <a:lnTo>
                    <a:pt x="90" y="405"/>
                  </a:lnTo>
                  <a:lnTo>
                    <a:pt x="94" y="405"/>
                  </a:lnTo>
                  <a:lnTo>
                    <a:pt x="99" y="405"/>
                  </a:lnTo>
                  <a:lnTo>
                    <a:pt x="109" y="407"/>
                  </a:lnTo>
                  <a:lnTo>
                    <a:pt x="120" y="410"/>
                  </a:lnTo>
                  <a:lnTo>
                    <a:pt x="120" y="410"/>
                  </a:lnTo>
                  <a:lnTo>
                    <a:pt x="125" y="412"/>
                  </a:lnTo>
                  <a:lnTo>
                    <a:pt x="132" y="417"/>
                  </a:lnTo>
                  <a:lnTo>
                    <a:pt x="137" y="417"/>
                  </a:lnTo>
                  <a:lnTo>
                    <a:pt x="146" y="422"/>
                  </a:lnTo>
                  <a:lnTo>
                    <a:pt x="156" y="424"/>
                  </a:lnTo>
                  <a:lnTo>
                    <a:pt x="158" y="426"/>
                  </a:lnTo>
                  <a:lnTo>
                    <a:pt x="158" y="426"/>
                  </a:lnTo>
                  <a:lnTo>
                    <a:pt x="165" y="426"/>
                  </a:lnTo>
                  <a:lnTo>
                    <a:pt x="191" y="431"/>
                  </a:lnTo>
                  <a:lnTo>
                    <a:pt x="194" y="431"/>
                  </a:lnTo>
                  <a:lnTo>
                    <a:pt x="194" y="431"/>
                  </a:lnTo>
                  <a:lnTo>
                    <a:pt x="196" y="431"/>
                  </a:lnTo>
                  <a:lnTo>
                    <a:pt x="196" y="431"/>
                  </a:lnTo>
                  <a:lnTo>
                    <a:pt x="198" y="429"/>
                  </a:lnTo>
                  <a:lnTo>
                    <a:pt x="203" y="426"/>
                  </a:lnTo>
                  <a:lnTo>
                    <a:pt x="208" y="424"/>
                  </a:lnTo>
                  <a:lnTo>
                    <a:pt x="208" y="424"/>
                  </a:lnTo>
                  <a:lnTo>
                    <a:pt x="213" y="424"/>
                  </a:lnTo>
                  <a:lnTo>
                    <a:pt x="220" y="424"/>
                  </a:lnTo>
                  <a:lnTo>
                    <a:pt x="220" y="424"/>
                  </a:lnTo>
                  <a:lnTo>
                    <a:pt x="222" y="424"/>
                  </a:lnTo>
                  <a:lnTo>
                    <a:pt x="243" y="436"/>
                  </a:lnTo>
                  <a:lnTo>
                    <a:pt x="243" y="436"/>
                  </a:lnTo>
                  <a:lnTo>
                    <a:pt x="248" y="433"/>
                  </a:lnTo>
                  <a:lnTo>
                    <a:pt x="251" y="433"/>
                  </a:lnTo>
                  <a:lnTo>
                    <a:pt x="255" y="424"/>
                  </a:lnTo>
                  <a:lnTo>
                    <a:pt x="255" y="424"/>
                  </a:lnTo>
                  <a:lnTo>
                    <a:pt x="255" y="424"/>
                  </a:lnTo>
                  <a:lnTo>
                    <a:pt x="239" y="417"/>
                  </a:lnTo>
                  <a:lnTo>
                    <a:pt x="236" y="417"/>
                  </a:lnTo>
                  <a:lnTo>
                    <a:pt x="232" y="417"/>
                  </a:lnTo>
                  <a:lnTo>
                    <a:pt x="224" y="419"/>
                  </a:lnTo>
                  <a:lnTo>
                    <a:pt x="215" y="419"/>
                  </a:lnTo>
                  <a:lnTo>
                    <a:pt x="213" y="419"/>
                  </a:lnTo>
                  <a:lnTo>
                    <a:pt x="210" y="414"/>
                  </a:lnTo>
                  <a:lnTo>
                    <a:pt x="208" y="410"/>
                  </a:lnTo>
                  <a:lnTo>
                    <a:pt x="208" y="407"/>
                  </a:lnTo>
                  <a:lnTo>
                    <a:pt x="213" y="403"/>
                  </a:lnTo>
                  <a:lnTo>
                    <a:pt x="217" y="400"/>
                  </a:lnTo>
                  <a:lnTo>
                    <a:pt x="220" y="398"/>
                  </a:lnTo>
                  <a:lnTo>
                    <a:pt x="227" y="395"/>
                  </a:lnTo>
                  <a:lnTo>
                    <a:pt x="236" y="405"/>
                  </a:lnTo>
                  <a:lnTo>
                    <a:pt x="251" y="403"/>
                  </a:lnTo>
                  <a:lnTo>
                    <a:pt x="253" y="403"/>
                  </a:lnTo>
                  <a:lnTo>
                    <a:pt x="262" y="403"/>
                  </a:lnTo>
                  <a:lnTo>
                    <a:pt x="265" y="403"/>
                  </a:lnTo>
                  <a:lnTo>
                    <a:pt x="272" y="414"/>
                  </a:lnTo>
                  <a:lnTo>
                    <a:pt x="274" y="419"/>
                  </a:lnTo>
                  <a:lnTo>
                    <a:pt x="274" y="424"/>
                  </a:lnTo>
                  <a:lnTo>
                    <a:pt x="274" y="426"/>
                  </a:lnTo>
                  <a:lnTo>
                    <a:pt x="295" y="431"/>
                  </a:lnTo>
                  <a:lnTo>
                    <a:pt x="300" y="433"/>
                  </a:lnTo>
                  <a:lnTo>
                    <a:pt x="303" y="433"/>
                  </a:lnTo>
                  <a:lnTo>
                    <a:pt x="307" y="438"/>
                  </a:lnTo>
                  <a:lnTo>
                    <a:pt x="310" y="438"/>
                  </a:lnTo>
                  <a:lnTo>
                    <a:pt x="310" y="438"/>
                  </a:lnTo>
                  <a:lnTo>
                    <a:pt x="312" y="443"/>
                  </a:lnTo>
                  <a:lnTo>
                    <a:pt x="312" y="445"/>
                  </a:lnTo>
                  <a:lnTo>
                    <a:pt x="310" y="445"/>
                  </a:lnTo>
                  <a:lnTo>
                    <a:pt x="303" y="450"/>
                  </a:lnTo>
                  <a:lnTo>
                    <a:pt x="298" y="452"/>
                  </a:lnTo>
                  <a:lnTo>
                    <a:pt x="298" y="455"/>
                  </a:lnTo>
                  <a:lnTo>
                    <a:pt x="300" y="457"/>
                  </a:lnTo>
                  <a:lnTo>
                    <a:pt x="303" y="459"/>
                  </a:lnTo>
                  <a:lnTo>
                    <a:pt x="352" y="483"/>
                  </a:lnTo>
                  <a:lnTo>
                    <a:pt x="374" y="478"/>
                  </a:lnTo>
                  <a:lnTo>
                    <a:pt x="371" y="471"/>
                  </a:lnTo>
                  <a:lnTo>
                    <a:pt x="381" y="462"/>
                  </a:lnTo>
                  <a:lnTo>
                    <a:pt x="397" y="462"/>
                  </a:lnTo>
                  <a:lnTo>
                    <a:pt x="397" y="455"/>
                  </a:lnTo>
                  <a:lnTo>
                    <a:pt x="400" y="452"/>
                  </a:lnTo>
                  <a:lnTo>
                    <a:pt x="404" y="450"/>
                  </a:lnTo>
                  <a:lnTo>
                    <a:pt x="407" y="452"/>
                  </a:lnTo>
                  <a:lnTo>
                    <a:pt x="409" y="457"/>
                  </a:lnTo>
                  <a:lnTo>
                    <a:pt x="411" y="459"/>
                  </a:lnTo>
                  <a:lnTo>
                    <a:pt x="416" y="469"/>
                  </a:lnTo>
                  <a:lnTo>
                    <a:pt x="416" y="471"/>
                  </a:lnTo>
                  <a:lnTo>
                    <a:pt x="414" y="474"/>
                  </a:lnTo>
                  <a:lnTo>
                    <a:pt x="414" y="474"/>
                  </a:lnTo>
                  <a:lnTo>
                    <a:pt x="411" y="474"/>
                  </a:lnTo>
                  <a:lnTo>
                    <a:pt x="409" y="476"/>
                  </a:lnTo>
                  <a:lnTo>
                    <a:pt x="409" y="476"/>
                  </a:lnTo>
                  <a:lnTo>
                    <a:pt x="407" y="476"/>
                  </a:lnTo>
                  <a:lnTo>
                    <a:pt x="404" y="476"/>
                  </a:lnTo>
                  <a:lnTo>
                    <a:pt x="404" y="478"/>
                  </a:lnTo>
                  <a:lnTo>
                    <a:pt x="404" y="478"/>
                  </a:lnTo>
                  <a:lnTo>
                    <a:pt x="404" y="478"/>
                  </a:lnTo>
                  <a:lnTo>
                    <a:pt x="416" y="474"/>
                  </a:lnTo>
                  <a:lnTo>
                    <a:pt x="421" y="471"/>
                  </a:lnTo>
                  <a:lnTo>
                    <a:pt x="423" y="471"/>
                  </a:lnTo>
                  <a:lnTo>
                    <a:pt x="423" y="471"/>
                  </a:lnTo>
                  <a:lnTo>
                    <a:pt x="430" y="464"/>
                  </a:lnTo>
                  <a:lnTo>
                    <a:pt x="430" y="464"/>
                  </a:lnTo>
                  <a:lnTo>
                    <a:pt x="430" y="464"/>
                  </a:lnTo>
                  <a:lnTo>
                    <a:pt x="430" y="464"/>
                  </a:lnTo>
                  <a:lnTo>
                    <a:pt x="433" y="462"/>
                  </a:lnTo>
                  <a:lnTo>
                    <a:pt x="437" y="457"/>
                  </a:lnTo>
                  <a:lnTo>
                    <a:pt x="445" y="452"/>
                  </a:lnTo>
                  <a:lnTo>
                    <a:pt x="445" y="450"/>
                  </a:lnTo>
                  <a:lnTo>
                    <a:pt x="445" y="450"/>
                  </a:lnTo>
                  <a:lnTo>
                    <a:pt x="445" y="450"/>
                  </a:lnTo>
                  <a:lnTo>
                    <a:pt x="445" y="450"/>
                  </a:lnTo>
                  <a:lnTo>
                    <a:pt x="437" y="455"/>
                  </a:lnTo>
                  <a:lnTo>
                    <a:pt x="435" y="457"/>
                  </a:lnTo>
                  <a:lnTo>
                    <a:pt x="433" y="457"/>
                  </a:lnTo>
                  <a:lnTo>
                    <a:pt x="433" y="457"/>
                  </a:lnTo>
                  <a:lnTo>
                    <a:pt x="430" y="452"/>
                  </a:lnTo>
                  <a:lnTo>
                    <a:pt x="435" y="443"/>
                  </a:lnTo>
                  <a:lnTo>
                    <a:pt x="435" y="429"/>
                  </a:lnTo>
                  <a:lnTo>
                    <a:pt x="440" y="429"/>
                  </a:lnTo>
                  <a:lnTo>
                    <a:pt x="442" y="429"/>
                  </a:lnTo>
                  <a:lnTo>
                    <a:pt x="442" y="431"/>
                  </a:lnTo>
                  <a:lnTo>
                    <a:pt x="445" y="431"/>
                  </a:lnTo>
                  <a:lnTo>
                    <a:pt x="447" y="429"/>
                  </a:lnTo>
                  <a:lnTo>
                    <a:pt x="449" y="426"/>
                  </a:lnTo>
                  <a:lnTo>
                    <a:pt x="452" y="424"/>
                  </a:lnTo>
                  <a:lnTo>
                    <a:pt x="452" y="424"/>
                  </a:lnTo>
                  <a:lnTo>
                    <a:pt x="454" y="424"/>
                  </a:lnTo>
                  <a:lnTo>
                    <a:pt x="454" y="424"/>
                  </a:lnTo>
                  <a:lnTo>
                    <a:pt x="456" y="424"/>
                  </a:lnTo>
                  <a:lnTo>
                    <a:pt x="456" y="424"/>
                  </a:lnTo>
                  <a:lnTo>
                    <a:pt x="459" y="433"/>
                  </a:lnTo>
                  <a:lnTo>
                    <a:pt x="459" y="433"/>
                  </a:lnTo>
                  <a:lnTo>
                    <a:pt x="459" y="436"/>
                  </a:lnTo>
                  <a:lnTo>
                    <a:pt x="459" y="436"/>
                  </a:lnTo>
                  <a:lnTo>
                    <a:pt x="456" y="438"/>
                  </a:lnTo>
                  <a:lnTo>
                    <a:pt x="463" y="443"/>
                  </a:lnTo>
                  <a:lnTo>
                    <a:pt x="466" y="443"/>
                  </a:lnTo>
                  <a:lnTo>
                    <a:pt x="468" y="443"/>
                  </a:lnTo>
                  <a:lnTo>
                    <a:pt x="468" y="443"/>
                  </a:lnTo>
                  <a:lnTo>
                    <a:pt x="468" y="443"/>
                  </a:lnTo>
                  <a:lnTo>
                    <a:pt x="468" y="443"/>
                  </a:lnTo>
                  <a:lnTo>
                    <a:pt x="471" y="445"/>
                  </a:lnTo>
                  <a:lnTo>
                    <a:pt x="473" y="445"/>
                  </a:lnTo>
                  <a:lnTo>
                    <a:pt x="475" y="445"/>
                  </a:lnTo>
                  <a:lnTo>
                    <a:pt x="489" y="450"/>
                  </a:lnTo>
                  <a:lnTo>
                    <a:pt x="492" y="452"/>
                  </a:lnTo>
                  <a:lnTo>
                    <a:pt x="494" y="452"/>
                  </a:lnTo>
                  <a:lnTo>
                    <a:pt x="494" y="452"/>
                  </a:lnTo>
                  <a:lnTo>
                    <a:pt x="494" y="452"/>
                  </a:lnTo>
                  <a:lnTo>
                    <a:pt x="497" y="455"/>
                  </a:lnTo>
                  <a:lnTo>
                    <a:pt x="497" y="455"/>
                  </a:lnTo>
                  <a:lnTo>
                    <a:pt x="499" y="455"/>
                  </a:lnTo>
                  <a:lnTo>
                    <a:pt x="499" y="455"/>
                  </a:lnTo>
                  <a:lnTo>
                    <a:pt x="511" y="469"/>
                  </a:lnTo>
                  <a:lnTo>
                    <a:pt x="525" y="469"/>
                  </a:lnTo>
                  <a:lnTo>
                    <a:pt x="532" y="474"/>
                  </a:lnTo>
                  <a:lnTo>
                    <a:pt x="542" y="466"/>
                  </a:lnTo>
                  <a:lnTo>
                    <a:pt x="544" y="459"/>
                  </a:lnTo>
                  <a:lnTo>
                    <a:pt x="546" y="455"/>
                  </a:lnTo>
                  <a:lnTo>
                    <a:pt x="546" y="455"/>
                  </a:lnTo>
                  <a:lnTo>
                    <a:pt x="546" y="455"/>
                  </a:lnTo>
                  <a:lnTo>
                    <a:pt x="546" y="452"/>
                  </a:lnTo>
                  <a:lnTo>
                    <a:pt x="544" y="450"/>
                  </a:lnTo>
                  <a:lnTo>
                    <a:pt x="544" y="450"/>
                  </a:lnTo>
                  <a:lnTo>
                    <a:pt x="544" y="448"/>
                  </a:lnTo>
                  <a:lnTo>
                    <a:pt x="539" y="450"/>
                  </a:lnTo>
                  <a:lnTo>
                    <a:pt x="534" y="448"/>
                  </a:lnTo>
                  <a:lnTo>
                    <a:pt x="532" y="443"/>
                  </a:lnTo>
                  <a:lnTo>
                    <a:pt x="527" y="438"/>
                  </a:lnTo>
                  <a:lnTo>
                    <a:pt x="504" y="431"/>
                  </a:lnTo>
                  <a:lnTo>
                    <a:pt x="497" y="431"/>
                  </a:lnTo>
                  <a:lnTo>
                    <a:pt x="494" y="431"/>
                  </a:lnTo>
                  <a:lnTo>
                    <a:pt x="473" y="422"/>
                  </a:lnTo>
                  <a:lnTo>
                    <a:pt x="471" y="419"/>
                  </a:lnTo>
                  <a:lnTo>
                    <a:pt x="471" y="417"/>
                  </a:lnTo>
                  <a:lnTo>
                    <a:pt x="468" y="417"/>
                  </a:lnTo>
                  <a:lnTo>
                    <a:pt x="471" y="407"/>
                  </a:lnTo>
                  <a:lnTo>
                    <a:pt x="471" y="405"/>
                  </a:lnTo>
                  <a:lnTo>
                    <a:pt x="475" y="400"/>
                  </a:lnTo>
                  <a:lnTo>
                    <a:pt x="478" y="400"/>
                  </a:lnTo>
                  <a:lnTo>
                    <a:pt x="485" y="400"/>
                  </a:lnTo>
                  <a:lnTo>
                    <a:pt x="489" y="403"/>
                  </a:lnTo>
                  <a:lnTo>
                    <a:pt x="492" y="403"/>
                  </a:lnTo>
                  <a:lnTo>
                    <a:pt x="492" y="403"/>
                  </a:lnTo>
                  <a:lnTo>
                    <a:pt x="492" y="403"/>
                  </a:lnTo>
                  <a:lnTo>
                    <a:pt x="485" y="398"/>
                  </a:lnTo>
                  <a:lnTo>
                    <a:pt x="482" y="398"/>
                  </a:lnTo>
                  <a:lnTo>
                    <a:pt x="482" y="398"/>
                  </a:lnTo>
                  <a:lnTo>
                    <a:pt x="480" y="395"/>
                  </a:lnTo>
                  <a:lnTo>
                    <a:pt x="473" y="393"/>
                  </a:lnTo>
                  <a:lnTo>
                    <a:pt x="473" y="393"/>
                  </a:lnTo>
                  <a:lnTo>
                    <a:pt x="473" y="388"/>
                  </a:lnTo>
                  <a:lnTo>
                    <a:pt x="475" y="388"/>
                  </a:lnTo>
                  <a:lnTo>
                    <a:pt x="485" y="388"/>
                  </a:lnTo>
                  <a:lnTo>
                    <a:pt x="489" y="391"/>
                  </a:lnTo>
                  <a:lnTo>
                    <a:pt x="497" y="388"/>
                  </a:lnTo>
                  <a:lnTo>
                    <a:pt x="501" y="381"/>
                  </a:lnTo>
                  <a:lnTo>
                    <a:pt x="508" y="369"/>
                  </a:lnTo>
                  <a:lnTo>
                    <a:pt x="506" y="369"/>
                  </a:lnTo>
                  <a:lnTo>
                    <a:pt x="501" y="367"/>
                  </a:lnTo>
                  <a:lnTo>
                    <a:pt x="501" y="367"/>
                  </a:lnTo>
                  <a:lnTo>
                    <a:pt x="494" y="360"/>
                  </a:lnTo>
                  <a:lnTo>
                    <a:pt x="494" y="358"/>
                  </a:lnTo>
                  <a:lnTo>
                    <a:pt x="494" y="355"/>
                  </a:lnTo>
                  <a:lnTo>
                    <a:pt x="494" y="355"/>
                  </a:lnTo>
                  <a:lnTo>
                    <a:pt x="494" y="355"/>
                  </a:lnTo>
                  <a:lnTo>
                    <a:pt x="497" y="353"/>
                  </a:lnTo>
                  <a:lnTo>
                    <a:pt x="494" y="350"/>
                  </a:lnTo>
                  <a:lnTo>
                    <a:pt x="489" y="350"/>
                  </a:lnTo>
                  <a:lnTo>
                    <a:pt x="487" y="350"/>
                  </a:lnTo>
                  <a:lnTo>
                    <a:pt x="480" y="360"/>
                  </a:lnTo>
                  <a:lnTo>
                    <a:pt x="480" y="362"/>
                  </a:lnTo>
                  <a:lnTo>
                    <a:pt x="478" y="372"/>
                  </a:lnTo>
                  <a:lnTo>
                    <a:pt x="478" y="372"/>
                  </a:lnTo>
                  <a:lnTo>
                    <a:pt x="475" y="374"/>
                  </a:lnTo>
                  <a:lnTo>
                    <a:pt x="473" y="374"/>
                  </a:lnTo>
                  <a:lnTo>
                    <a:pt x="471" y="374"/>
                  </a:lnTo>
                  <a:lnTo>
                    <a:pt x="468" y="374"/>
                  </a:lnTo>
                  <a:lnTo>
                    <a:pt x="452" y="367"/>
                  </a:lnTo>
                  <a:lnTo>
                    <a:pt x="452" y="367"/>
                  </a:lnTo>
                  <a:lnTo>
                    <a:pt x="452" y="365"/>
                  </a:lnTo>
                  <a:lnTo>
                    <a:pt x="449" y="362"/>
                  </a:lnTo>
                  <a:lnTo>
                    <a:pt x="449" y="360"/>
                  </a:lnTo>
                  <a:lnTo>
                    <a:pt x="454" y="355"/>
                  </a:lnTo>
                  <a:lnTo>
                    <a:pt x="468" y="346"/>
                  </a:lnTo>
                  <a:lnTo>
                    <a:pt x="473" y="341"/>
                  </a:lnTo>
                  <a:lnTo>
                    <a:pt x="482" y="336"/>
                  </a:lnTo>
                  <a:lnTo>
                    <a:pt x="478" y="336"/>
                  </a:lnTo>
                  <a:lnTo>
                    <a:pt x="478" y="336"/>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1" name="Kentucky"/>
            <p:cNvSpPr>
              <a:spLocks/>
            </p:cNvSpPr>
            <p:nvPr/>
          </p:nvSpPr>
          <p:spPr bwMode="auto">
            <a:xfrm>
              <a:off x="5833814" y="3140175"/>
              <a:ext cx="1114425" cy="574675"/>
            </a:xfrm>
            <a:custGeom>
              <a:avLst/>
              <a:gdLst>
                <a:gd name="T0" fmla="*/ 665 w 702"/>
                <a:gd name="T1" fmla="*/ 137 h 362"/>
                <a:gd name="T2" fmla="*/ 648 w 702"/>
                <a:gd name="T3" fmla="*/ 111 h 362"/>
                <a:gd name="T4" fmla="*/ 631 w 702"/>
                <a:gd name="T5" fmla="*/ 95 h 362"/>
                <a:gd name="T6" fmla="*/ 629 w 702"/>
                <a:gd name="T7" fmla="*/ 92 h 362"/>
                <a:gd name="T8" fmla="*/ 629 w 702"/>
                <a:gd name="T9" fmla="*/ 59 h 362"/>
                <a:gd name="T10" fmla="*/ 603 w 702"/>
                <a:gd name="T11" fmla="*/ 40 h 362"/>
                <a:gd name="T12" fmla="*/ 601 w 702"/>
                <a:gd name="T13" fmla="*/ 38 h 362"/>
                <a:gd name="T14" fmla="*/ 596 w 702"/>
                <a:gd name="T15" fmla="*/ 26 h 362"/>
                <a:gd name="T16" fmla="*/ 596 w 702"/>
                <a:gd name="T17" fmla="*/ 24 h 362"/>
                <a:gd name="T18" fmla="*/ 596 w 702"/>
                <a:gd name="T19" fmla="*/ 21 h 362"/>
                <a:gd name="T20" fmla="*/ 594 w 702"/>
                <a:gd name="T21" fmla="*/ 21 h 362"/>
                <a:gd name="T22" fmla="*/ 560 w 702"/>
                <a:gd name="T23" fmla="*/ 45 h 362"/>
                <a:gd name="T24" fmla="*/ 542 w 702"/>
                <a:gd name="T25" fmla="*/ 38 h 362"/>
                <a:gd name="T26" fmla="*/ 534 w 702"/>
                <a:gd name="T27" fmla="*/ 36 h 362"/>
                <a:gd name="T28" fmla="*/ 525 w 702"/>
                <a:gd name="T29" fmla="*/ 45 h 362"/>
                <a:gd name="T30" fmla="*/ 504 w 702"/>
                <a:gd name="T31" fmla="*/ 33 h 362"/>
                <a:gd name="T32" fmla="*/ 468 w 702"/>
                <a:gd name="T33" fmla="*/ 28 h 362"/>
                <a:gd name="T34" fmla="*/ 428 w 702"/>
                <a:gd name="T35" fmla="*/ 2 h 362"/>
                <a:gd name="T36" fmla="*/ 414 w 702"/>
                <a:gd name="T37" fmla="*/ 33 h 362"/>
                <a:gd name="T38" fmla="*/ 359 w 702"/>
                <a:gd name="T39" fmla="*/ 71 h 362"/>
                <a:gd name="T40" fmla="*/ 319 w 702"/>
                <a:gd name="T41" fmla="*/ 128 h 362"/>
                <a:gd name="T42" fmla="*/ 296 w 702"/>
                <a:gd name="T43" fmla="*/ 149 h 362"/>
                <a:gd name="T44" fmla="*/ 286 w 702"/>
                <a:gd name="T45" fmla="*/ 144 h 362"/>
                <a:gd name="T46" fmla="*/ 286 w 702"/>
                <a:gd name="T47" fmla="*/ 142 h 362"/>
                <a:gd name="T48" fmla="*/ 286 w 702"/>
                <a:gd name="T49" fmla="*/ 137 h 362"/>
                <a:gd name="T50" fmla="*/ 262 w 702"/>
                <a:gd name="T51" fmla="*/ 149 h 362"/>
                <a:gd name="T52" fmla="*/ 258 w 702"/>
                <a:gd name="T53" fmla="*/ 173 h 362"/>
                <a:gd name="T54" fmla="*/ 236 w 702"/>
                <a:gd name="T55" fmla="*/ 159 h 362"/>
                <a:gd name="T56" fmla="*/ 194 w 702"/>
                <a:gd name="T57" fmla="*/ 178 h 362"/>
                <a:gd name="T58" fmla="*/ 130 w 702"/>
                <a:gd name="T59" fmla="*/ 180 h 362"/>
                <a:gd name="T60" fmla="*/ 120 w 702"/>
                <a:gd name="T61" fmla="*/ 199 h 362"/>
                <a:gd name="T62" fmla="*/ 113 w 702"/>
                <a:gd name="T63" fmla="*/ 206 h 362"/>
                <a:gd name="T64" fmla="*/ 111 w 702"/>
                <a:gd name="T65" fmla="*/ 211 h 362"/>
                <a:gd name="T66" fmla="*/ 113 w 702"/>
                <a:gd name="T67" fmla="*/ 220 h 362"/>
                <a:gd name="T68" fmla="*/ 120 w 702"/>
                <a:gd name="T69" fmla="*/ 232 h 362"/>
                <a:gd name="T70" fmla="*/ 102 w 702"/>
                <a:gd name="T71" fmla="*/ 237 h 362"/>
                <a:gd name="T72" fmla="*/ 99 w 702"/>
                <a:gd name="T73" fmla="*/ 239 h 362"/>
                <a:gd name="T74" fmla="*/ 90 w 702"/>
                <a:gd name="T75" fmla="*/ 242 h 362"/>
                <a:gd name="T76" fmla="*/ 85 w 702"/>
                <a:gd name="T77" fmla="*/ 244 h 362"/>
                <a:gd name="T78" fmla="*/ 80 w 702"/>
                <a:gd name="T79" fmla="*/ 260 h 362"/>
                <a:gd name="T80" fmla="*/ 87 w 702"/>
                <a:gd name="T81" fmla="*/ 270 h 362"/>
                <a:gd name="T82" fmla="*/ 85 w 702"/>
                <a:gd name="T83" fmla="*/ 287 h 362"/>
                <a:gd name="T84" fmla="*/ 40 w 702"/>
                <a:gd name="T85" fmla="*/ 270 h 362"/>
                <a:gd name="T86" fmla="*/ 23 w 702"/>
                <a:gd name="T87" fmla="*/ 317 h 362"/>
                <a:gd name="T88" fmla="*/ 23 w 702"/>
                <a:gd name="T89" fmla="*/ 341 h 362"/>
                <a:gd name="T90" fmla="*/ 57 w 702"/>
                <a:gd name="T91" fmla="*/ 358 h 362"/>
                <a:gd name="T92" fmla="*/ 90 w 702"/>
                <a:gd name="T93" fmla="*/ 355 h 362"/>
                <a:gd name="T94" fmla="*/ 151 w 702"/>
                <a:gd name="T95" fmla="*/ 331 h 362"/>
                <a:gd name="T96" fmla="*/ 201 w 702"/>
                <a:gd name="T97" fmla="*/ 329 h 362"/>
                <a:gd name="T98" fmla="*/ 277 w 702"/>
                <a:gd name="T99" fmla="*/ 322 h 362"/>
                <a:gd name="T100" fmla="*/ 350 w 702"/>
                <a:gd name="T101" fmla="*/ 317 h 362"/>
                <a:gd name="T102" fmla="*/ 430 w 702"/>
                <a:gd name="T103" fmla="*/ 308 h 362"/>
                <a:gd name="T104" fmla="*/ 501 w 702"/>
                <a:gd name="T105" fmla="*/ 303 h 362"/>
                <a:gd name="T106" fmla="*/ 575 w 702"/>
                <a:gd name="T107" fmla="*/ 284 h 362"/>
                <a:gd name="T108" fmla="*/ 627 w 702"/>
                <a:gd name="T109" fmla="*/ 249 h 362"/>
                <a:gd name="T110" fmla="*/ 657 w 702"/>
                <a:gd name="T111" fmla="*/ 204 h 362"/>
                <a:gd name="T112" fmla="*/ 700 w 702"/>
                <a:gd name="T113" fmla="*/ 159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 h="362">
                  <a:moveTo>
                    <a:pt x="695" y="159"/>
                  </a:moveTo>
                  <a:lnTo>
                    <a:pt x="688" y="156"/>
                  </a:lnTo>
                  <a:lnTo>
                    <a:pt x="669" y="144"/>
                  </a:lnTo>
                  <a:lnTo>
                    <a:pt x="665" y="137"/>
                  </a:lnTo>
                  <a:lnTo>
                    <a:pt x="665" y="137"/>
                  </a:lnTo>
                  <a:lnTo>
                    <a:pt x="655" y="123"/>
                  </a:lnTo>
                  <a:lnTo>
                    <a:pt x="646" y="116"/>
                  </a:lnTo>
                  <a:lnTo>
                    <a:pt x="648" y="111"/>
                  </a:lnTo>
                  <a:lnTo>
                    <a:pt x="648" y="109"/>
                  </a:lnTo>
                  <a:lnTo>
                    <a:pt x="648" y="109"/>
                  </a:lnTo>
                  <a:lnTo>
                    <a:pt x="648" y="109"/>
                  </a:lnTo>
                  <a:lnTo>
                    <a:pt x="631" y="95"/>
                  </a:lnTo>
                  <a:lnTo>
                    <a:pt x="631" y="95"/>
                  </a:lnTo>
                  <a:lnTo>
                    <a:pt x="631" y="95"/>
                  </a:lnTo>
                  <a:lnTo>
                    <a:pt x="629" y="92"/>
                  </a:lnTo>
                  <a:lnTo>
                    <a:pt x="629" y="92"/>
                  </a:lnTo>
                  <a:lnTo>
                    <a:pt x="629" y="90"/>
                  </a:lnTo>
                  <a:lnTo>
                    <a:pt x="627" y="90"/>
                  </a:lnTo>
                  <a:lnTo>
                    <a:pt x="629" y="81"/>
                  </a:lnTo>
                  <a:lnTo>
                    <a:pt x="629" y="59"/>
                  </a:lnTo>
                  <a:lnTo>
                    <a:pt x="620" y="50"/>
                  </a:lnTo>
                  <a:lnTo>
                    <a:pt x="605" y="43"/>
                  </a:lnTo>
                  <a:lnTo>
                    <a:pt x="603" y="43"/>
                  </a:lnTo>
                  <a:lnTo>
                    <a:pt x="603" y="40"/>
                  </a:lnTo>
                  <a:lnTo>
                    <a:pt x="603" y="40"/>
                  </a:lnTo>
                  <a:lnTo>
                    <a:pt x="601" y="40"/>
                  </a:lnTo>
                  <a:lnTo>
                    <a:pt x="601" y="38"/>
                  </a:lnTo>
                  <a:lnTo>
                    <a:pt x="601" y="38"/>
                  </a:lnTo>
                  <a:lnTo>
                    <a:pt x="598" y="31"/>
                  </a:lnTo>
                  <a:lnTo>
                    <a:pt x="596" y="26"/>
                  </a:lnTo>
                  <a:lnTo>
                    <a:pt x="596" y="26"/>
                  </a:lnTo>
                  <a:lnTo>
                    <a:pt x="596" y="26"/>
                  </a:lnTo>
                  <a:lnTo>
                    <a:pt x="596" y="26"/>
                  </a:lnTo>
                  <a:lnTo>
                    <a:pt x="596" y="24"/>
                  </a:lnTo>
                  <a:lnTo>
                    <a:pt x="596" y="24"/>
                  </a:lnTo>
                  <a:lnTo>
                    <a:pt x="596" y="24"/>
                  </a:lnTo>
                  <a:lnTo>
                    <a:pt x="596" y="24"/>
                  </a:lnTo>
                  <a:lnTo>
                    <a:pt x="596" y="24"/>
                  </a:lnTo>
                  <a:lnTo>
                    <a:pt x="596" y="21"/>
                  </a:lnTo>
                  <a:lnTo>
                    <a:pt x="596" y="21"/>
                  </a:lnTo>
                  <a:lnTo>
                    <a:pt x="596" y="21"/>
                  </a:lnTo>
                  <a:lnTo>
                    <a:pt x="594" y="21"/>
                  </a:lnTo>
                  <a:lnTo>
                    <a:pt x="594" y="21"/>
                  </a:lnTo>
                  <a:lnTo>
                    <a:pt x="594" y="21"/>
                  </a:lnTo>
                  <a:lnTo>
                    <a:pt x="591" y="21"/>
                  </a:lnTo>
                  <a:lnTo>
                    <a:pt x="584" y="26"/>
                  </a:lnTo>
                  <a:lnTo>
                    <a:pt x="582" y="26"/>
                  </a:lnTo>
                  <a:lnTo>
                    <a:pt x="560" y="45"/>
                  </a:lnTo>
                  <a:lnTo>
                    <a:pt x="556" y="40"/>
                  </a:lnTo>
                  <a:lnTo>
                    <a:pt x="551" y="40"/>
                  </a:lnTo>
                  <a:lnTo>
                    <a:pt x="551" y="40"/>
                  </a:lnTo>
                  <a:lnTo>
                    <a:pt x="542" y="38"/>
                  </a:lnTo>
                  <a:lnTo>
                    <a:pt x="537" y="36"/>
                  </a:lnTo>
                  <a:lnTo>
                    <a:pt x="537" y="36"/>
                  </a:lnTo>
                  <a:lnTo>
                    <a:pt x="537" y="36"/>
                  </a:lnTo>
                  <a:lnTo>
                    <a:pt x="534" y="36"/>
                  </a:lnTo>
                  <a:lnTo>
                    <a:pt x="527" y="40"/>
                  </a:lnTo>
                  <a:lnTo>
                    <a:pt x="527" y="40"/>
                  </a:lnTo>
                  <a:lnTo>
                    <a:pt x="525" y="40"/>
                  </a:lnTo>
                  <a:lnTo>
                    <a:pt x="525" y="45"/>
                  </a:lnTo>
                  <a:lnTo>
                    <a:pt x="520" y="45"/>
                  </a:lnTo>
                  <a:lnTo>
                    <a:pt x="513" y="43"/>
                  </a:lnTo>
                  <a:lnTo>
                    <a:pt x="504" y="33"/>
                  </a:lnTo>
                  <a:lnTo>
                    <a:pt x="504" y="33"/>
                  </a:lnTo>
                  <a:lnTo>
                    <a:pt x="504" y="33"/>
                  </a:lnTo>
                  <a:lnTo>
                    <a:pt x="499" y="33"/>
                  </a:lnTo>
                  <a:lnTo>
                    <a:pt x="485" y="33"/>
                  </a:lnTo>
                  <a:lnTo>
                    <a:pt x="468" y="28"/>
                  </a:lnTo>
                  <a:lnTo>
                    <a:pt x="466" y="24"/>
                  </a:lnTo>
                  <a:lnTo>
                    <a:pt x="456" y="7"/>
                  </a:lnTo>
                  <a:lnTo>
                    <a:pt x="437" y="0"/>
                  </a:lnTo>
                  <a:lnTo>
                    <a:pt x="428" y="2"/>
                  </a:lnTo>
                  <a:lnTo>
                    <a:pt x="409" y="2"/>
                  </a:lnTo>
                  <a:lnTo>
                    <a:pt x="404" y="12"/>
                  </a:lnTo>
                  <a:lnTo>
                    <a:pt x="414" y="26"/>
                  </a:lnTo>
                  <a:lnTo>
                    <a:pt x="414" y="33"/>
                  </a:lnTo>
                  <a:lnTo>
                    <a:pt x="395" y="45"/>
                  </a:lnTo>
                  <a:lnTo>
                    <a:pt x="378" y="57"/>
                  </a:lnTo>
                  <a:lnTo>
                    <a:pt x="366" y="52"/>
                  </a:lnTo>
                  <a:lnTo>
                    <a:pt x="359" y="71"/>
                  </a:lnTo>
                  <a:lnTo>
                    <a:pt x="359" y="81"/>
                  </a:lnTo>
                  <a:lnTo>
                    <a:pt x="343" y="100"/>
                  </a:lnTo>
                  <a:lnTo>
                    <a:pt x="329" y="111"/>
                  </a:lnTo>
                  <a:lnTo>
                    <a:pt x="319" y="128"/>
                  </a:lnTo>
                  <a:lnTo>
                    <a:pt x="317" y="149"/>
                  </a:lnTo>
                  <a:lnTo>
                    <a:pt x="312" y="149"/>
                  </a:lnTo>
                  <a:lnTo>
                    <a:pt x="310" y="152"/>
                  </a:lnTo>
                  <a:lnTo>
                    <a:pt x="296" y="149"/>
                  </a:lnTo>
                  <a:lnTo>
                    <a:pt x="296" y="149"/>
                  </a:lnTo>
                  <a:lnTo>
                    <a:pt x="291" y="149"/>
                  </a:lnTo>
                  <a:lnTo>
                    <a:pt x="286" y="144"/>
                  </a:lnTo>
                  <a:lnTo>
                    <a:pt x="286" y="144"/>
                  </a:lnTo>
                  <a:lnTo>
                    <a:pt x="286" y="144"/>
                  </a:lnTo>
                  <a:lnTo>
                    <a:pt x="286" y="144"/>
                  </a:lnTo>
                  <a:lnTo>
                    <a:pt x="286" y="142"/>
                  </a:lnTo>
                  <a:lnTo>
                    <a:pt x="286" y="142"/>
                  </a:lnTo>
                  <a:lnTo>
                    <a:pt x="286" y="140"/>
                  </a:lnTo>
                  <a:lnTo>
                    <a:pt x="284" y="140"/>
                  </a:lnTo>
                  <a:lnTo>
                    <a:pt x="284" y="140"/>
                  </a:lnTo>
                  <a:lnTo>
                    <a:pt x="286" y="137"/>
                  </a:lnTo>
                  <a:lnTo>
                    <a:pt x="265" y="149"/>
                  </a:lnTo>
                  <a:lnTo>
                    <a:pt x="265" y="149"/>
                  </a:lnTo>
                  <a:lnTo>
                    <a:pt x="262" y="149"/>
                  </a:lnTo>
                  <a:lnTo>
                    <a:pt x="262" y="149"/>
                  </a:lnTo>
                  <a:lnTo>
                    <a:pt x="262" y="149"/>
                  </a:lnTo>
                  <a:lnTo>
                    <a:pt x="262" y="152"/>
                  </a:lnTo>
                  <a:lnTo>
                    <a:pt x="262" y="159"/>
                  </a:lnTo>
                  <a:lnTo>
                    <a:pt x="258" y="173"/>
                  </a:lnTo>
                  <a:lnTo>
                    <a:pt x="255" y="175"/>
                  </a:lnTo>
                  <a:lnTo>
                    <a:pt x="253" y="175"/>
                  </a:lnTo>
                  <a:lnTo>
                    <a:pt x="253" y="175"/>
                  </a:lnTo>
                  <a:lnTo>
                    <a:pt x="236" y="159"/>
                  </a:lnTo>
                  <a:lnTo>
                    <a:pt x="220" y="168"/>
                  </a:lnTo>
                  <a:lnTo>
                    <a:pt x="215" y="173"/>
                  </a:lnTo>
                  <a:lnTo>
                    <a:pt x="208" y="187"/>
                  </a:lnTo>
                  <a:lnTo>
                    <a:pt x="194" y="178"/>
                  </a:lnTo>
                  <a:lnTo>
                    <a:pt x="189" y="175"/>
                  </a:lnTo>
                  <a:lnTo>
                    <a:pt x="175" y="171"/>
                  </a:lnTo>
                  <a:lnTo>
                    <a:pt x="151" y="178"/>
                  </a:lnTo>
                  <a:lnTo>
                    <a:pt x="130" y="180"/>
                  </a:lnTo>
                  <a:lnTo>
                    <a:pt x="123" y="192"/>
                  </a:lnTo>
                  <a:lnTo>
                    <a:pt x="120" y="197"/>
                  </a:lnTo>
                  <a:lnTo>
                    <a:pt x="120" y="199"/>
                  </a:lnTo>
                  <a:lnTo>
                    <a:pt x="120" y="199"/>
                  </a:lnTo>
                  <a:lnTo>
                    <a:pt x="118" y="201"/>
                  </a:lnTo>
                  <a:lnTo>
                    <a:pt x="113" y="204"/>
                  </a:lnTo>
                  <a:lnTo>
                    <a:pt x="113" y="204"/>
                  </a:lnTo>
                  <a:lnTo>
                    <a:pt x="113" y="206"/>
                  </a:lnTo>
                  <a:lnTo>
                    <a:pt x="111" y="208"/>
                  </a:lnTo>
                  <a:lnTo>
                    <a:pt x="111" y="208"/>
                  </a:lnTo>
                  <a:lnTo>
                    <a:pt x="111" y="211"/>
                  </a:lnTo>
                  <a:lnTo>
                    <a:pt x="111" y="211"/>
                  </a:lnTo>
                  <a:lnTo>
                    <a:pt x="111" y="211"/>
                  </a:lnTo>
                  <a:lnTo>
                    <a:pt x="111" y="213"/>
                  </a:lnTo>
                  <a:lnTo>
                    <a:pt x="111" y="213"/>
                  </a:lnTo>
                  <a:lnTo>
                    <a:pt x="113" y="220"/>
                  </a:lnTo>
                  <a:lnTo>
                    <a:pt x="113" y="220"/>
                  </a:lnTo>
                  <a:lnTo>
                    <a:pt x="123" y="230"/>
                  </a:lnTo>
                  <a:lnTo>
                    <a:pt x="123" y="230"/>
                  </a:lnTo>
                  <a:lnTo>
                    <a:pt x="120" y="232"/>
                  </a:lnTo>
                  <a:lnTo>
                    <a:pt x="118" y="232"/>
                  </a:lnTo>
                  <a:lnTo>
                    <a:pt x="106" y="237"/>
                  </a:lnTo>
                  <a:lnTo>
                    <a:pt x="104" y="237"/>
                  </a:lnTo>
                  <a:lnTo>
                    <a:pt x="102" y="237"/>
                  </a:lnTo>
                  <a:lnTo>
                    <a:pt x="102" y="237"/>
                  </a:lnTo>
                  <a:lnTo>
                    <a:pt x="102" y="237"/>
                  </a:lnTo>
                  <a:lnTo>
                    <a:pt x="99" y="239"/>
                  </a:lnTo>
                  <a:lnTo>
                    <a:pt x="99" y="239"/>
                  </a:lnTo>
                  <a:lnTo>
                    <a:pt x="99" y="239"/>
                  </a:lnTo>
                  <a:lnTo>
                    <a:pt x="97" y="239"/>
                  </a:lnTo>
                  <a:lnTo>
                    <a:pt x="94" y="244"/>
                  </a:lnTo>
                  <a:lnTo>
                    <a:pt x="90" y="242"/>
                  </a:lnTo>
                  <a:lnTo>
                    <a:pt x="87" y="242"/>
                  </a:lnTo>
                  <a:lnTo>
                    <a:pt x="87" y="242"/>
                  </a:lnTo>
                  <a:lnTo>
                    <a:pt x="85" y="244"/>
                  </a:lnTo>
                  <a:lnTo>
                    <a:pt x="85" y="244"/>
                  </a:lnTo>
                  <a:lnTo>
                    <a:pt x="83" y="246"/>
                  </a:lnTo>
                  <a:lnTo>
                    <a:pt x="83" y="246"/>
                  </a:lnTo>
                  <a:lnTo>
                    <a:pt x="80" y="258"/>
                  </a:lnTo>
                  <a:lnTo>
                    <a:pt x="80" y="260"/>
                  </a:lnTo>
                  <a:lnTo>
                    <a:pt x="80" y="263"/>
                  </a:lnTo>
                  <a:lnTo>
                    <a:pt x="85" y="268"/>
                  </a:lnTo>
                  <a:lnTo>
                    <a:pt x="87" y="268"/>
                  </a:lnTo>
                  <a:lnTo>
                    <a:pt x="87" y="270"/>
                  </a:lnTo>
                  <a:lnTo>
                    <a:pt x="90" y="275"/>
                  </a:lnTo>
                  <a:lnTo>
                    <a:pt x="90" y="282"/>
                  </a:lnTo>
                  <a:lnTo>
                    <a:pt x="87" y="284"/>
                  </a:lnTo>
                  <a:lnTo>
                    <a:pt x="85" y="287"/>
                  </a:lnTo>
                  <a:lnTo>
                    <a:pt x="85" y="287"/>
                  </a:lnTo>
                  <a:lnTo>
                    <a:pt x="78" y="284"/>
                  </a:lnTo>
                  <a:lnTo>
                    <a:pt x="40" y="270"/>
                  </a:lnTo>
                  <a:lnTo>
                    <a:pt x="40" y="270"/>
                  </a:lnTo>
                  <a:lnTo>
                    <a:pt x="19" y="291"/>
                  </a:lnTo>
                  <a:lnTo>
                    <a:pt x="23" y="301"/>
                  </a:lnTo>
                  <a:lnTo>
                    <a:pt x="28" y="305"/>
                  </a:lnTo>
                  <a:lnTo>
                    <a:pt x="23" y="317"/>
                  </a:lnTo>
                  <a:lnTo>
                    <a:pt x="21" y="320"/>
                  </a:lnTo>
                  <a:lnTo>
                    <a:pt x="21" y="322"/>
                  </a:lnTo>
                  <a:lnTo>
                    <a:pt x="26" y="324"/>
                  </a:lnTo>
                  <a:lnTo>
                    <a:pt x="23" y="341"/>
                  </a:lnTo>
                  <a:lnTo>
                    <a:pt x="7" y="346"/>
                  </a:lnTo>
                  <a:lnTo>
                    <a:pt x="0" y="362"/>
                  </a:lnTo>
                  <a:lnTo>
                    <a:pt x="7" y="362"/>
                  </a:lnTo>
                  <a:lnTo>
                    <a:pt x="57" y="358"/>
                  </a:lnTo>
                  <a:lnTo>
                    <a:pt x="57" y="358"/>
                  </a:lnTo>
                  <a:lnTo>
                    <a:pt x="59" y="358"/>
                  </a:lnTo>
                  <a:lnTo>
                    <a:pt x="87" y="355"/>
                  </a:lnTo>
                  <a:lnTo>
                    <a:pt x="90" y="355"/>
                  </a:lnTo>
                  <a:lnTo>
                    <a:pt x="132" y="353"/>
                  </a:lnTo>
                  <a:lnTo>
                    <a:pt x="130" y="331"/>
                  </a:lnTo>
                  <a:lnTo>
                    <a:pt x="135" y="329"/>
                  </a:lnTo>
                  <a:lnTo>
                    <a:pt x="151" y="331"/>
                  </a:lnTo>
                  <a:lnTo>
                    <a:pt x="151" y="334"/>
                  </a:lnTo>
                  <a:lnTo>
                    <a:pt x="165" y="331"/>
                  </a:lnTo>
                  <a:lnTo>
                    <a:pt x="172" y="331"/>
                  </a:lnTo>
                  <a:lnTo>
                    <a:pt x="201" y="329"/>
                  </a:lnTo>
                  <a:lnTo>
                    <a:pt x="222" y="327"/>
                  </a:lnTo>
                  <a:lnTo>
                    <a:pt x="227" y="327"/>
                  </a:lnTo>
                  <a:lnTo>
                    <a:pt x="255" y="322"/>
                  </a:lnTo>
                  <a:lnTo>
                    <a:pt x="277" y="322"/>
                  </a:lnTo>
                  <a:lnTo>
                    <a:pt x="291" y="320"/>
                  </a:lnTo>
                  <a:lnTo>
                    <a:pt x="310" y="317"/>
                  </a:lnTo>
                  <a:lnTo>
                    <a:pt x="333" y="317"/>
                  </a:lnTo>
                  <a:lnTo>
                    <a:pt x="350" y="317"/>
                  </a:lnTo>
                  <a:lnTo>
                    <a:pt x="385" y="313"/>
                  </a:lnTo>
                  <a:lnTo>
                    <a:pt x="397" y="310"/>
                  </a:lnTo>
                  <a:lnTo>
                    <a:pt x="400" y="310"/>
                  </a:lnTo>
                  <a:lnTo>
                    <a:pt x="430" y="308"/>
                  </a:lnTo>
                  <a:lnTo>
                    <a:pt x="447" y="308"/>
                  </a:lnTo>
                  <a:lnTo>
                    <a:pt x="449" y="308"/>
                  </a:lnTo>
                  <a:lnTo>
                    <a:pt x="499" y="303"/>
                  </a:lnTo>
                  <a:lnTo>
                    <a:pt x="501" y="303"/>
                  </a:lnTo>
                  <a:lnTo>
                    <a:pt x="525" y="301"/>
                  </a:lnTo>
                  <a:lnTo>
                    <a:pt x="530" y="298"/>
                  </a:lnTo>
                  <a:lnTo>
                    <a:pt x="556" y="294"/>
                  </a:lnTo>
                  <a:lnTo>
                    <a:pt x="575" y="284"/>
                  </a:lnTo>
                  <a:lnTo>
                    <a:pt x="584" y="279"/>
                  </a:lnTo>
                  <a:lnTo>
                    <a:pt x="605" y="268"/>
                  </a:lnTo>
                  <a:lnTo>
                    <a:pt x="624" y="251"/>
                  </a:lnTo>
                  <a:lnTo>
                    <a:pt x="627" y="249"/>
                  </a:lnTo>
                  <a:lnTo>
                    <a:pt x="627" y="239"/>
                  </a:lnTo>
                  <a:lnTo>
                    <a:pt x="653" y="208"/>
                  </a:lnTo>
                  <a:lnTo>
                    <a:pt x="653" y="206"/>
                  </a:lnTo>
                  <a:lnTo>
                    <a:pt x="657" y="204"/>
                  </a:lnTo>
                  <a:lnTo>
                    <a:pt x="672" y="197"/>
                  </a:lnTo>
                  <a:lnTo>
                    <a:pt x="674" y="192"/>
                  </a:lnTo>
                  <a:lnTo>
                    <a:pt x="702" y="156"/>
                  </a:lnTo>
                  <a:lnTo>
                    <a:pt x="700" y="159"/>
                  </a:lnTo>
                  <a:lnTo>
                    <a:pt x="695" y="159"/>
                  </a:lnTo>
                  <a:close/>
                </a:path>
              </a:pathLst>
            </a:custGeom>
            <a:solidFill>
              <a:schemeClr val="accent5">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7" name="Kauai"/>
            <p:cNvSpPr>
              <a:spLocks noEditPoints="1"/>
            </p:cNvSpPr>
            <p:nvPr/>
          </p:nvSpPr>
          <p:spPr bwMode="auto">
            <a:xfrm>
              <a:off x="2881064" y="5462687"/>
              <a:ext cx="169863" cy="90488"/>
            </a:xfrm>
            <a:custGeom>
              <a:avLst/>
              <a:gdLst>
                <a:gd name="T0" fmla="*/ 104 w 107"/>
                <a:gd name="T1" fmla="*/ 2 h 57"/>
                <a:gd name="T2" fmla="*/ 107 w 107"/>
                <a:gd name="T3" fmla="*/ 7 h 57"/>
                <a:gd name="T4" fmla="*/ 107 w 107"/>
                <a:gd name="T5" fmla="*/ 12 h 57"/>
                <a:gd name="T6" fmla="*/ 102 w 107"/>
                <a:gd name="T7" fmla="*/ 21 h 57"/>
                <a:gd name="T8" fmla="*/ 102 w 107"/>
                <a:gd name="T9" fmla="*/ 31 h 57"/>
                <a:gd name="T10" fmla="*/ 95 w 107"/>
                <a:gd name="T11" fmla="*/ 38 h 57"/>
                <a:gd name="T12" fmla="*/ 90 w 107"/>
                <a:gd name="T13" fmla="*/ 43 h 57"/>
                <a:gd name="T14" fmla="*/ 71 w 107"/>
                <a:gd name="T15" fmla="*/ 40 h 57"/>
                <a:gd name="T16" fmla="*/ 64 w 107"/>
                <a:gd name="T17" fmla="*/ 33 h 57"/>
                <a:gd name="T18" fmla="*/ 55 w 107"/>
                <a:gd name="T19" fmla="*/ 31 h 57"/>
                <a:gd name="T20" fmla="*/ 50 w 107"/>
                <a:gd name="T21" fmla="*/ 26 h 57"/>
                <a:gd name="T22" fmla="*/ 50 w 107"/>
                <a:gd name="T23" fmla="*/ 21 h 57"/>
                <a:gd name="T24" fmla="*/ 55 w 107"/>
                <a:gd name="T25" fmla="*/ 14 h 57"/>
                <a:gd name="T26" fmla="*/ 74 w 107"/>
                <a:gd name="T27" fmla="*/ 0 h 57"/>
                <a:gd name="T28" fmla="*/ 85 w 107"/>
                <a:gd name="T29" fmla="*/ 0 h 57"/>
                <a:gd name="T30" fmla="*/ 97 w 107"/>
                <a:gd name="T31" fmla="*/ 0 h 57"/>
                <a:gd name="T32" fmla="*/ 104 w 107"/>
                <a:gd name="T33" fmla="*/ 2 h 57"/>
                <a:gd name="T34" fmla="*/ 12 w 107"/>
                <a:gd name="T35" fmla="*/ 38 h 57"/>
                <a:gd name="T36" fmla="*/ 3 w 107"/>
                <a:gd name="T37" fmla="*/ 45 h 57"/>
                <a:gd name="T38" fmla="*/ 0 w 107"/>
                <a:gd name="T39" fmla="*/ 54 h 57"/>
                <a:gd name="T40" fmla="*/ 3 w 107"/>
                <a:gd name="T41" fmla="*/ 57 h 57"/>
                <a:gd name="T42" fmla="*/ 5 w 107"/>
                <a:gd name="T43" fmla="*/ 57 h 57"/>
                <a:gd name="T44" fmla="*/ 10 w 107"/>
                <a:gd name="T45" fmla="*/ 47 h 57"/>
                <a:gd name="T46" fmla="*/ 19 w 107"/>
                <a:gd name="T47" fmla="*/ 45 h 57"/>
                <a:gd name="T48" fmla="*/ 19 w 107"/>
                <a:gd name="T49" fmla="*/ 31 h 57"/>
                <a:gd name="T50" fmla="*/ 14 w 107"/>
                <a:gd name="T51" fmla="*/ 31 h 57"/>
                <a:gd name="T52" fmla="*/ 12 w 107"/>
                <a:gd name="T53" fmla="*/ 3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 h="57">
                  <a:moveTo>
                    <a:pt x="104" y="2"/>
                  </a:moveTo>
                  <a:lnTo>
                    <a:pt x="107" y="7"/>
                  </a:lnTo>
                  <a:lnTo>
                    <a:pt x="107" y="12"/>
                  </a:lnTo>
                  <a:lnTo>
                    <a:pt x="102" y="21"/>
                  </a:lnTo>
                  <a:lnTo>
                    <a:pt x="102" y="31"/>
                  </a:lnTo>
                  <a:lnTo>
                    <a:pt x="95" y="38"/>
                  </a:lnTo>
                  <a:lnTo>
                    <a:pt x="90" y="43"/>
                  </a:lnTo>
                  <a:lnTo>
                    <a:pt x="71" y="40"/>
                  </a:lnTo>
                  <a:lnTo>
                    <a:pt x="64" y="33"/>
                  </a:lnTo>
                  <a:lnTo>
                    <a:pt x="55" y="31"/>
                  </a:lnTo>
                  <a:lnTo>
                    <a:pt x="50" y="26"/>
                  </a:lnTo>
                  <a:lnTo>
                    <a:pt x="50" y="21"/>
                  </a:lnTo>
                  <a:lnTo>
                    <a:pt x="55" y="14"/>
                  </a:lnTo>
                  <a:lnTo>
                    <a:pt x="74" y="0"/>
                  </a:lnTo>
                  <a:lnTo>
                    <a:pt x="85" y="0"/>
                  </a:lnTo>
                  <a:lnTo>
                    <a:pt x="97" y="0"/>
                  </a:lnTo>
                  <a:lnTo>
                    <a:pt x="104" y="2"/>
                  </a:lnTo>
                  <a:close/>
                  <a:moveTo>
                    <a:pt x="12" y="38"/>
                  </a:moveTo>
                  <a:lnTo>
                    <a:pt x="3" y="45"/>
                  </a:lnTo>
                  <a:lnTo>
                    <a:pt x="0" y="54"/>
                  </a:lnTo>
                  <a:lnTo>
                    <a:pt x="3" y="57"/>
                  </a:lnTo>
                  <a:lnTo>
                    <a:pt x="5" y="57"/>
                  </a:lnTo>
                  <a:lnTo>
                    <a:pt x="10" y="47"/>
                  </a:lnTo>
                  <a:lnTo>
                    <a:pt x="19" y="45"/>
                  </a:lnTo>
                  <a:lnTo>
                    <a:pt x="19" y="31"/>
                  </a:lnTo>
                  <a:lnTo>
                    <a:pt x="14" y="31"/>
                  </a:lnTo>
                  <a:lnTo>
                    <a:pt x="12" y="38"/>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3" name="Kansas"/>
            <p:cNvSpPr>
              <a:spLocks/>
            </p:cNvSpPr>
            <p:nvPr/>
          </p:nvSpPr>
          <p:spPr bwMode="auto">
            <a:xfrm>
              <a:off x="3887539" y="3038575"/>
              <a:ext cx="1141413" cy="612775"/>
            </a:xfrm>
            <a:custGeom>
              <a:avLst/>
              <a:gdLst>
                <a:gd name="T0" fmla="*/ 719 w 719"/>
                <a:gd name="T1" fmla="*/ 341 h 386"/>
                <a:gd name="T2" fmla="*/ 717 w 719"/>
                <a:gd name="T3" fmla="*/ 303 h 386"/>
                <a:gd name="T4" fmla="*/ 717 w 719"/>
                <a:gd name="T5" fmla="*/ 256 h 386"/>
                <a:gd name="T6" fmla="*/ 717 w 719"/>
                <a:gd name="T7" fmla="*/ 204 h 386"/>
                <a:gd name="T8" fmla="*/ 717 w 719"/>
                <a:gd name="T9" fmla="*/ 159 h 386"/>
                <a:gd name="T10" fmla="*/ 717 w 719"/>
                <a:gd name="T11" fmla="*/ 126 h 386"/>
                <a:gd name="T12" fmla="*/ 698 w 719"/>
                <a:gd name="T13" fmla="*/ 116 h 386"/>
                <a:gd name="T14" fmla="*/ 670 w 719"/>
                <a:gd name="T15" fmla="*/ 74 h 386"/>
                <a:gd name="T16" fmla="*/ 675 w 719"/>
                <a:gd name="T17" fmla="*/ 62 h 386"/>
                <a:gd name="T18" fmla="*/ 677 w 719"/>
                <a:gd name="T19" fmla="*/ 57 h 386"/>
                <a:gd name="T20" fmla="*/ 686 w 719"/>
                <a:gd name="T21" fmla="*/ 50 h 386"/>
                <a:gd name="T22" fmla="*/ 689 w 719"/>
                <a:gd name="T23" fmla="*/ 43 h 386"/>
                <a:gd name="T24" fmla="*/ 679 w 719"/>
                <a:gd name="T25" fmla="*/ 29 h 386"/>
                <a:gd name="T26" fmla="*/ 677 w 719"/>
                <a:gd name="T27" fmla="*/ 33 h 386"/>
                <a:gd name="T28" fmla="*/ 675 w 719"/>
                <a:gd name="T29" fmla="*/ 33 h 386"/>
                <a:gd name="T30" fmla="*/ 670 w 719"/>
                <a:gd name="T31" fmla="*/ 33 h 386"/>
                <a:gd name="T32" fmla="*/ 667 w 719"/>
                <a:gd name="T33" fmla="*/ 33 h 386"/>
                <a:gd name="T34" fmla="*/ 663 w 719"/>
                <a:gd name="T35" fmla="*/ 29 h 386"/>
                <a:gd name="T36" fmla="*/ 651 w 719"/>
                <a:gd name="T37" fmla="*/ 19 h 386"/>
                <a:gd name="T38" fmla="*/ 646 w 719"/>
                <a:gd name="T39" fmla="*/ 17 h 386"/>
                <a:gd name="T40" fmla="*/ 585 w 719"/>
                <a:gd name="T41" fmla="*/ 17 h 386"/>
                <a:gd name="T42" fmla="*/ 542 w 719"/>
                <a:gd name="T43" fmla="*/ 17 h 386"/>
                <a:gd name="T44" fmla="*/ 499 w 719"/>
                <a:gd name="T45" fmla="*/ 17 h 386"/>
                <a:gd name="T46" fmla="*/ 417 w 719"/>
                <a:gd name="T47" fmla="*/ 17 h 386"/>
                <a:gd name="T48" fmla="*/ 374 w 719"/>
                <a:gd name="T49" fmla="*/ 14 h 386"/>
                <a:gd name="T50" fmla="*/ 331 w 719"/>
                <a:gd name="T51" fmla="*/ 14 h 386"/>
                <a:gd name="T52" fmla="*/ 291 w 719"/>
                <a:gd name="T53" fmla="*/ 12 h 386"/>
                <a:gd name="T54" fmla="*/ 197 w 719"/>
                <a:gd name="T55" fmla="*/ 10 h 386"/>
                <a:gd name="T56" fmla="*/ 145 w 719"/>
                <a:gd name="T57" fmla="*/ 7 h 386"/>
                <a:gd name="T58" fmla="*/ 90 w 719"/>
                <a:gd name="T59" fmla="*/ 3 h 386"/>
                <a:gd name="T60" fmla="*/ 24 w 719"/>
                <a:gd name="T61" fmla="*/ 0 h 386"/>
                <a:gd name="T62" fmla="*/ 22 w 719"/>
                <a:gd name="T63" fmla="*/ 52 h 386"/>
                <a:gd name="T64" fmla="*/ 17 w 719"/>
                <a:gd name="T65" fmla="*/ 116 h 386"/>
                <a:gd name="T66" fmla="*/ 14 w 719"/>
                <a:gd name="T67" fmla="*/ 171 h 386"/>
                <a:gd name="T68" fmla="*/ 10 w 719"/>
                <a:gd name="T69" fmla="*/ 213 h 386"/>
                <a:gd name="T70" fmla="*/ 7 w 719"/>
                <a:gd name="T71" fmla="*/ 289 h 386"/>
                <a:gd name="T72" fmla="*/ 0 w 719"/>
                <a:gd name="T73" fmla="*/ 369 h 386"/>
                <a:gd name="T74" fmla="*/ 48 w 719"/>
                <a:gd name="T75" fmla="*/ 372 h 386"/>
                <a:gd name="T76" fmla="*/ 107 w 719"/>
                <a:gd name="T77" fmla="*/ 374 h 386"/>
                <a:gd name="T78" fmla="*/ 190 w 719"/>
                <a:gd name="T79" fmla="*/ 379 h 386"/>
                <a:gd name="T80" fmla="*/ 244 w 719"/>
                <a:gd name="T81" fmla="*/ 381 h 386"/>
                <a:gd name="T82" fmla="*/ 296 w 719"/>
                <a:gd name="T83" fmla="*/ 381 h 386"/>
                <a:gd name="T84" fmla="*/ 357 w 719"/>
                <a:gd name="T85" fmla="*/ 384 h 386"/>
                <a:gd name="T86" fmla="*/ 412 w 719"/>
                <a:gd name="T87" fmla="*/ 386 h 386"/>
                <a:gd name="T88" fmla="*/ 473 w 719"/>
                <a:gd name="T89" fmla="*/ 386 h 386"/>
                <a:gd name="T90" fmla="*/ 535 w 719"/>
                <a:gd name="T91" fmla="*/ 386 h 386"/>
                <a:gd name="T92" fmla="*/ 606 w 719"/>
                <a:gd name="T93" fmla="*/ 386 h 386"/>
                <a:gd name="T94" fmla="*/ 644 w 719"/>
                <a:gd name="T95" fmla="*/ 386 h 386"/>
                <a:gd name="T96" fmla="*/ 682 w 719"/>
                <a:gd name="T97" fmla="*/ 386 h 386"/>
                <a:gd name="T98" fmla="*/ 719 w 719"/>
                <a:gd name="T99" fmla="*/ 379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19" h="386">
                  <a:moveTo>
                    <a:pt x="719" y="343"/>
                  </a:moveTo>
                  <a:lnTo>
                    <a:pt x="719" y="341"/>
                  </a:lnTo>
                  <a:lnTo>
                    <a:pt x="717" y="306"/>
                  </a:lnTo>
                  <a:lnTo>
                    <a:pt x="717" y="303"/>
                  </a:lnTo>
                  <a:lnTo>
                    <a:pt x="717" y="258"/>
                  </a:lnTo>
                  <a:lnTo>
                    <a:pt x="717" y="256"/>
                  </a:lnTo>
                  <a:lnTo>
                    <a:pt x="717" y="216"/>
                  </a:lnTo>
                  <a:lnTo>
                    <a:pt x="717" y="204"/>
                  </a:lnTo>
                  <a:lnTo>
                    <a:pt x="717" y="173"/>
                  </a:lnTo>
                  <a:lnTo>
                    <a:pt x="717" y="159"/>
                  </a:lnTo>
                  <a:lnTo>
                    <a:pt x="717" y="135"/>
                  </a:lnTo>
                  <a:lnTo>
                    <a:pt x="717" y="126"/>
                  </a:lnTo>
                  <a:lnTo>
                    <a:pt x="717" y="121"/>
                  </a:lnTo>
                  <a:lnTo>
                    <a:pt x="698" y="116"/>
                  </a:lnTo>
                  <a:lnTo>
                    <a:pt x="682" y="88"/>
                  </a:lnTo>
                  <a:lnTo>
                    <a:pt x="670" y="74"/>
                  </a:lnTo>
                  <a:lnTo>
                    <a:pt x="672" y="64"/>
                  </a:lnTo>
                  <a:lnTo>
                    <a:pt x="675" y="62"/>
                  </a:lnTo>
                  <a:lnTo>
                    <a:pt x="677" y="57"/>
                  </a:lnTo>
                  <a:lnTo>
                    <a:pt x="677" y="57"/>
                  </a:lnTo>
                  <a:lnTo>
                    <a:pt x="684" y="50"/>
                  </a:lnTo>
                  <a:lnTo>
                    <a:pt x="686" y="50"/>
                  </a:lnTo>
                  <a:lnTo>
                    <a:pt x="689" y="45"/>
                  </a:lnTo>
                  <a:lnTo>
                    <a:pt x="689" y="43"/>
                  </a:lnTo>
                  <a:lnTo>
                    <a:pt x="686" y="38"/>
                  </a:lnTo>
                  <a:lnTo>
                    <a:pt x="679" y="29"/>
                  </a:lnTo>
                  <a:lnTo>
                    <a:pt x="677" y="33"/>
                  </a:lnTo>
                  <a:lnTo>
                    <a:pt x="677" y="33"/>
                  </a:lnTo>
                  <a:lnTo>
                    <a:pt x="675" y="33"/>
                  </a:lnTo>
                  <a:lnTo>
                    <a:pt x="675" y="33"/>
                  </a:lnTo>
                  <a:lnTo>
                    <a:pt x="672" y="33"/>
                  </a:lnTo>
                  <a:lnTo>
                    <a:pt x="670" y="33"/>
                  </a:lnTo>
                  <a:lnTo>
                    <a:pt x="670" y="33"/>
                  </a:lnTo>
                  <a:lnTo>
                    <a:pt x="667" y="33"/>
                  </a:lnTo>
                  <a:lnTo>
                    <a:pt x="665" y="33"/>
                  </a:lnTo>
                  <a:lnTo>
                    <a:pt x="663" y="29"/>
                  </a:lnTo>
                  <a:lnTo>
                    <a:pt x="651" y="19"/>
                  </a:lnTo>
                  <a:lnTo>
                    <a:pt x="651" y="19"/>
                  </a:lnTo>
                  <a:lnTo>
                    <a:pt x="651" y="17"/>
                  </a:lnTo>
                  <a:lnTo>
                    <a:pt x="646" y="17"/>
                  </a:lnTo>
                  <a:lnTo>
                    <a:pt x="606" y="17"/>
                  </a:lnTo>
                  <a:lnTo>
                    <a:pt x="585" y="17"/>
                  </a:lnTo>
                  <a:lnTo>
                    <a:pt x="563" y="17"/>
                  </a:lnTo>
                  <a:lnTo>
                    <a:pt x="542" y="17"/>
                  </a:lnTo>
                  <a:lnTo>
                    <a:pt x="511" y="17"/>
                  </a:lnTo>
                  <a:lnTo>
                    <a:pt x="499" y="17"/>
                  </a:lnTo>
                  <a:lnTo>
                    <a:pt x="459" y="17"/>
                  </a:lnTo>
                  <a:lnTo>
                    <a:pt x="417" y="17"/>
                  </a:lnTo>
                  <a:lnTo>
                    <a:pt x="407" y="17"/>
                  </a:lnTo>
                  <a:lnTo>
                    <a:pt x="374" y="14"/>
                  </a:lnTo>
                  <a:lnTo>
                    <a:pt x="353" y="14"/>
                  </a:lnTo>
                  <a:lnTo>
                    <a:pt x="331" y="14"/>
                  </a:lnTo>
                  <a:lnTo>
                    <a:pt x="301" y="12"/>
                  </a:lnTo>
                  <a:lnTo>
                    <a:pt x="291" y="12"/>
                  </a:lnTo>
                  <a:lnTo>
                    <a:pt x="249" y="12"/>
                  </a:lnTo>
                  <a:lnTo>
                    <a:pt x="197" y="10"/>
                  </a:lnTo>
                  <a:lnTo>
                    <a:pt x="197" y="10"/>
                  </a:lnTo>
                  <a:lnTo>
                    <a:pt x="145" y="7"/>
                  </a:lnTo>
                  <a:lnTo>
                    <a:pt x="145" y="7"/>
                  </a:lnTo>
                  <a:lnTo>
                    <a:pt x="90" y="3"/>
                  </a:lnTo>
                  <a:lnTo>
                    <a:pt x="83" y="3"/>
                  </a:lnTo>
                  <a:lnTo>
                    <a:pt x="24" y="0"/>
                  </a:lnTo>
                  <a:lnTo>
                    <a:pt x="22" y="52"/>
                  </a:lnTo>
                  <a:lnTo>
                    <a:pt x="22" y="52"/>
                  </a:lnTo>
                  <a:lnTo>
                    <a:pt x="17" y="107"/>
                  </a:lnTo>
                  <a:lnTo>
                    <a:pt x="17" y="116"/>
                  </a:lnTo>
                  <a:lnTo>
                    <a:pt x="14" y="159"/>
                  </a:lnTo>
                  <a:lnTo>
                    <a:pt x="14" y="171"/>
                  </a:lnTo>
                  <a:lnTo>
                    <a:pt x="10" y="213"/>
                  </a:lnTo>
                  <a:lnTo>
                    <a:pt x="10" y="213"/>
                  </a:lnTo>
                  <a:lnTo>
                    <a:pt x="7" y="277"/>
                  </a:lnTo>
                  <a:lnTo>
                    <a:pt x="7" y="289"/>
                  </a:lnTo>
                  <a:lnTo>
                    <a:pt x="5" y="320"/>
                  </a:lnTo>
                  <a:lnTo>
                    <a:pt x="0" y="369"/>
                  </a:lnTo>
                  <a:lnTo>
                    <a:pt x="3" y="369"/>
                  </a:lnTo>
                  <a:lnTo>
                    <a:pt x="48" y="372"/>
                  </a:lnTo>
                  <a:lnTo>
                    <a:pt x="95" y="374"/>
                  </a:lnTo>
                  <a:lnTo>
                    <a:pt x="107" y="374"/>
                  </a:lnTo>
                  <a:lnTo>
                    <a:pt x="137" y="377"/>
                  </a:lnTo>
                  <a:lnTo>
                    <a:pt x="190" y="379"/>
                  </a:lnTo>
                  <a:lnTo>
                    <a:pt x="199" y="379"/>
                  </a:lnTo>
                  <a:lnTo>
                    <a:pt x="244" y="381"/>
                  </a:lnTo>
                  <a:lnTo>
                    <a:pt x="251" y="381"/>
                  </a:lnTo>
                  <a:lnTo>
                    <a:pt x="296" y="381"/>
                  </a:lnTo>
                  <a:lnTo>
                    <a:pt x="339" y="384"/>
                  </a:lnTo>
                  <a:lnTo>
                    <a:pt x="357" y="384"/>
                  </a:lnTo>
                  <a:lnTo>
                    <a:pt x="381" y="386"/>
                  </a:lnTo>
                  <a:lnTo>
                    <a:pt x="412" y="386"/>
                  </a:lnTo>
                  <a:lnTo>
                    <a:pt x="445" y="386"/>
                  </a:lnTo>
                  <a:lnTo>
                    <a:pt x="473" y="386"/>
                  </a:lnTo>
                  <a:lnTo>
                    <a:pt x="514" y="386"/>
                  </a:lnTo>
                  <a:lnTo>
                    <a:pt x="535" y="386"/>
                  </a:lnTo>
                  <a:lnTo>
                    <a:pt x="585" y="386"/>
                  </a:lnTo>
                  <a:lnTo>
                    <a:pt x="606" y="386"/>
                  </a:lnTo>
                  <a:lnTo>
                    <a:pt x="632" y="386"/>
                  </a:lnTo>
                  <a:lnTo>
                    <a:pt x="644" y="386"/>
                  </a:lnTo>
                  <a:lnTo>
                    <a:pt x="675" y="386"/>
                  </a:lnTo>
                  <a:lnTo>
                    <a:pt x="682" y="386"/>
                  </a:lnTo>
                  <a:lnTo>
                    <a:pt x="719" y="386"/>
                  </a:lnTo>
                  <a:lnTo>
                    <a:pt x="719" y="379"/>
                  </a:lnTo>
                  <a:lnTo>
                    <a:pt x="719" y="343"/>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9" name="Iowa"/>
            <p:cNvSpPr>
              <a:spLocks/>
            </p:cNvSpPr>
            <p:nvPr/>
          </p:nvSpPr>
          <p:spPr bwMode="auto">
            <a:xfrm>
              <a:off x="4733677" y="2365475"/>
              <a:ext cx="923925" cy="609600"/>
            </a:xfrm>
            <a:custGeom>
              <a:avLst/>
              <a:gdLst>
                <a:gd name="T0" fmla="*/ 9 w 582"/>
                <a:gd name="T1" fmla="*/ 45 h 384"/>
                <a:gd name="T2" fmla="*/ 14 w 582"/>
                <a:gd name="T3" fmla="*/ 60 h 384"/>
                <a:gd name="T4" fmla="*/ 2 w 582"/>
                <a:gd name="T5" fmla="*/ 93 h 384"/>
                <a:gd name="T6" fmla="*/ 4 w 582"/>
                <a:gd name="T7" fmla="*/ 114 h 384"/>
                <a:gd name="T8" fmla="*/ 14 w 582"/>
                <a:gd name="T9" fmla="*/ 135 h 384"/>
                <a:gd name="T10" fmla="*/ 18 w 582"/>
                <a:gd name="T11" fmla="*/ 138 h 384"/>
                <a:gd name="T12" fmla="*/ 18 w 582"/>
                <a:gd name="T13" fmla="*/ 143 h 384"/>
                <a:gd name="T14" fmla="*/ 21 w 582"/>
                <a:gd name="T15" fmla="*/ 169 h 384"/>
                <a:gd name="T16" fmla="*/ 42 w 582"/>
                <a:gd name="T17" fmla="*/ 235 h 384"/>
                <a:gd name="T18" fmla="*/ 59 w 582"/>
                <a:gd name="T19" fmla="*/ 294 h 384"/>
                <a:gd name="T20" fmla="*/ 68 w 582"/>
                <a:gd name="T21" fmla="*/ 332 h 384"/>
                <a:gd name="T22" fmla="*/ 111 w 582"/>
                <a:gd name="T23" fmla="*/ 370 h 384"/>
                <a:gd name="T24" fmla="*/ 179 w 582"/>
                <a:gd name="T25" fmla="*/ 370 h 384"/>
                <a:gd name="T26" fmla="*/ 236 w 582"/>
                <a:gd name="T27" fmla="*/ 370 h 384"/>
                <a:gd name="T28" fmla="*/ 295 w 582"/>
                <a:gd name="T29" fmla="*/ 367 h 384"/>
                <a:gd name="T30" fmla="*/ 362 w 582"/>
                <a:gd name="T31" fmla="*/ 363 h 384"/>
                <a:gd name="T32" fmla="*/ 425 w 582"/>
                <a:gd name="T33" fmla="*/ 360 h 384"/>
                <a:gd name="T34" fmla="*/ 456 w 582"/>
                <a:gd name="T35" fmla="*/ 365 h 384"/>
                <a:gd name="T36" fmla="*/ 456 w 582"/>
                <a:gd name="T37" fmla="*/ 370 h 384"/>
                <a:gd name="T38" fmla="*/ 475 w 582"/>
                <a:gd name="T39" fmla="*/ 384 h 384"/>
                <a:gd name="T40" fmla="*/ 480 w 582"/>
                <a:gd name="T41" fmla="*/ 382 h 384"/>
                <a:gd name="T42" fmla="*/ 480 w 582"/>
                <a:gd name="T43" fmla="*/ 367 h 384"/>
                <a:gd name="T44" fmla="*/ 475 w 582"/>
                <a:gd name="T45" fmla="*/ 365 h 384"/>
                <a:gd name="T46" fmla="*/ 480 w 582"/>
                <a:gd name="T47" fmla="*/ 358 h 384"/>
                <a:gd name="T48" fmla="*/ 482 w 582"/>
                <a:gd name="T49" fmla="*/ 356 h 384"/>
                <a:gd name="T50" fmla="*/ 489 w 582"/>
                <a:gd name="T51" fmla="*/ 353 h 384"/>
                <a:gd name="T52" fmla="*/ 496 w 582"/>
                <a:gd name="T53" fmla="*/ 351 h 384"/>
                <a:gd name="T54" fmla="*/ 504 w 582"/>
                <a:gd name="T55" fmla="*/ 330 h 384"/>
                <a:gd name="T56" fmla="*/ 513 w 582"/>
                <a:gd name="T57" fmla="*/ 315 h 384"/>
                <a:gd name="T58" fmla="*/ 515 w 582"/>
                <a:gd name="T59" fmla="*/ 301 h 384"/>
                <a:gd name="T60" fmla="*/ 515 w 582"/>
                <a:gd name="T61" fmla="*/ 296 h 384"/>
                <a:gd name="T62" fmla="*/ 511 w 582"/>
                <a:gd name="T63" fmla="*/ 287 h 384"/>
                <a:gd name="T64" fmla="*/ 504 w 582"/>
                <a:gd name="T65" fmla="*/ 285 h 384"/>
                <a:gd name="T66" fmla="*/ 501 w 582"/>
                <a:gd name="T67" fmla="*/ 266 h 384"/>
                <a:gd name="T68" fmla="*/ 504 w 582"/>
                <a:gd name="T69" fmla="*/ 256 h 384"/>
                <a:gd name="T70" fmla="*/ 504 w 582"/>
                <a:gd name="T71" fmla="*/ 256 h 384"/>
                <a:gd name="T72" fmla="*/ 520 w 582"/>
                <a:gd name="T73" fmla="*/ 249 h 384"/>
                <a:gd name="T74" fmla="*/ 532 w 582"/>
                <a:gd name="T75" fmla="*/ 249 h 384"/>
                <a:gd name="T76" fmla="*/ 560 w 582"/>
                <a:gd name="T77" fmla="*/ 232 h 384"/>
                <a:gd name="T78" fmla="*/ 574 w 582"/>
                <a:gd name="T79" fmla="*/ 206 h 384"/>
                <a:gd name="T80" fmla="*/ 565 w 582"/>
                <a:gd name="T81" fmla="*/ 157 h 384"/>
                <a:gd name="T82" fmla="*/ 558 w 582"/>
                <a:gd name="T83" fmla="*/ 152 h 384"/>
                <a:gd name="T84" fmla="*/ 553 w 582"/>
                <a:gd name="T85" fmla="*/ 150 h 384"/>
                <a:gd name="T86" fmla="*/ 553 w 582"/>
                <a:gd name="T87" fmla="*/ 145 h 384"/>
                <a:gd name="T88" fmla="*/ 553 w 582"/>
                <a:gd name="T89" fmla="*/ 140 h 384"/>
                <a:gd name="T90" fmla="*/ 548 w 582"/>
                <a:gd name="T91" fmla="*/ 133 h 384"/>
                <a:gd name="T92" fmla="*/ 532 w 582"/>
                <a:gd name="T93" fmla="*/ 124 h 384"/>
                <a:gd name="T94" fmla="*/ 532 w 582"/>
                <a:gd name="T95" fmla="*/ 121 h 384"/>
                <a:gd name="T96" fmla="*/ 532 w 582"/>
                <a:gd name="T97" fmla="*/ 119 h 384"/>
                <a:gd name="T98" fmla="*/ 527 w 582"/>
                <a:gd name="T99" fmla="*/ 105 h 384"/>
                <a:gd name="T100" fmla="*/ 520 w 582"/>
                <a:gd name="T101" fmla="*/ 102 h 384"/>
                <a:gd name="T102" fmla="*/ 501 w 582"/>
                <a:gd name="T103" fmla="*/ 98 h 384"/>
                <a:gd name="T104" fmla="*/ 485 w 582"/>
                <a:gd name="T105" fmla="*/ 74 h 384"/>
                <a:gd name="T106" fmla="*/ 485 w 582"/>
                <a:gd name="T107" fmla="*/ 43 h 384"/>
                <a:gd name="T108" fmla="*/ 487 w 582"/>
                <a:gd name="T109" fmla="*/ 27 h 384"/>
                <a:gd name="T110" fmla="*/ 477 w 582"/>
                <a:gd name="T111" fmla="*/ 10 h 384"/>
                <a:gd name="T112" fmla="*/ 430 w 582"/>
                <a:gd name="T113" fmla="*/ 3 h 384"/>
                <a:gd name="T114" fmla="*/ 357 w 582"/>
                <a:gd name="T115" fmla="*/ 5 h 384"/>
                <a:gd name="T116" fmla="*/ 274 w 582"/>
                <a:gd name="T117" fmla="*/ 10 h 384"/>
                <a:gd name="T118" fmla="*/ 208 w 582"/>
                <a:gd name="T119" fmla="*/ 10 h 384"/>
                <a:gd name="T120" fmla="*/ 149 w 582"/>
                <a:gd name="T121" fmla="*/ 10 h 384"/>
                <a:gd name="T122" fmla="*/ 66 w 582"/>
                <a:gd name="T123" fmla="*/ 12 h 384"/>
                <a:gd name="T124" fmla="*/ 0 w 582"/>
                <a:gd name="T125" fmla="*/ 1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2" h="384">
                  <a:moveTo>
                    <a:pt x="2" y="41"/>
                  </a:moveTo>
                  <a:lnTo>
                    <a:pt x="2" y="45"/>
                  </a:lnTo>
                  <a:lnTo>
                    <a:pt x="9" y="45"/>
                  </a:lnTo>
                  <a:lnTo>
                    <a:pt x="11" y="45"/>
                  </a:lnTo>
                  <a:lnTo>
                    <a:pt x="14" y="57"/>
                  </a:lnTo>
                  <a:lnTo>
                    <a:pt x="14" y="60"/>
                  </a:lnTo>
                  <a:lnTo>
                    <a:pt x="11" y="62"/>
                  </a:lnTo>
                  <a:lnTo>
                    <a:pt x="7" y="83"/>
                  </a:lnTo>
                  <a:lnTo>
                    <a:pt x="2" y="93"/>
                  </a:lnTo>
                  <a:lnTo>
                    <a:pt x="0" y="109"/>
                  </a:lnTo>
                  <a:lnTo>
                    <a:pt x="2" y="112"/>
                  </a:lnTo>
                  <a:lnTo>
                    <a:pt x="4" y="114"/>
                  </a:lnTo>
                  <a:lnTo>
                    <a:pt x="7" y="119"/>
                  </a:lnTo>
                  <a:lnTo>
                    <a:pt x="9" y="126"/>
                  </a:lnTo>
                  <a:lnTo>
                    <a:pt x="14" y="135"/>
                  </a:lnTo>
                  <a:lnTo>
                    <a:pt x="16" y="135"/>
                  </a:lnTo>
                  <a:lnTo>
                    <a:pt x="16" y="135"/>
                  </a:lnTo>
                  <a:lnTo>
                    <a:pt x="18" y="138"/>
                  </a:lnTo>
                  <a:lnTo>
                    <a:pt x="18" y="140"/>
                  </a:lnTo>
                  <a:lnTo>
                    <a:pt x="18" y="140"/>
                  </a:lnTo>
                  <a:lnTo>
                    <a:pt x="18" y="143"/>
                  </a:lnTo>
                  <a:lnTo>
                    <a:pt x="18" y="157"/>
                  </a:lnTo>
                  <a:lnTo>
                    <a:pt x="21" y="161"/>
                  </a:lnTo>
                  <a:lnTo>
                    <a:pt x="21" y="169"/>
                  </a:lnTo>
                  <a:lnTo>
                    <a:pt x="28" y="190"/>
                  </a:lnTo>
                  <a:lnTo>
                    <a:pt x="40" y="211"/>
                  </a:lnTo>
                  <a:lnTo>
                    <a:pt x="42" y="235"/>
                  </a:lnTo>
                  <a:lnTo>
                    <a:pt x="54" y="256"/>
                  </a:lnTo>
                  <a:lnTo>
                    <a:pt x="59" y="270"/>
                  </a:lnTo>
                  <a:lnTo>
                    <a:pt x="59" y="294"/>
                  </a:lnTo>
                  <a:lnTo>
                    <a:pt x="66" y="299"/>
                  </a:lnTo>
                  <a:lnTo>
                    <a:pt x="66" y="313"/>
                  </a:lnTo>
                  <a:lnTo>
                    <a:pt x="68" y="332"/>
                  </a:lnTo>
                  <a:lnTo>
                    <a:pt x="66" y="346"/>
                  </a:lnTo>
                  <a:lnTo>
                    <a:pt x="75" y="370"/>
                  </a:lnTo>
                  <a:lnTo>
                    <a:pt x="111" y="370"/>
                  </a:lnTo>
                  <a:lnTo>
                    <a:pt x="125" y="370"/>
                  </a:lnTo>
                  <a:lnTo>
                    <a:pt x="153" y="370"/>
                  </a:lnTo>
                  <a:lnTo>
                    <a:pt x="179" y="370"/>
                  </a:lnTo>
                  <a:lnTo>
                    <a:pt x="194" y="370"/>
                  </a:lnTo>
                  <a:lnTo>
                    <a:pt x="215" y="370"/>
                  </a:lnTo>
                  <a:lnTo>
                    <a:pt x="236" y="370"/>
                  </a:lnTo>
                  <a:lnTo>
                    <a:pt x="257" y="367"/>
                  </a:lnTo>
                  <a:lnTo>
                    <a:pt x="279" y="367"/>
                  </a:lnTo>
                  <a:lnTo>
                    <a:pt x="295" y="367"/>
                  </a:lnTo>
                  <a:lnTo>
                    <a:pt x="319" y="365"/>
                  </a:lnTo>
                  <a:lnTo>
                    <a:pt x="354" y="365"/>
                  </a:lnTo>
                  <a:lnTo>
                    <a:pt x="362" y="363"/>
                  </a:lnTo>
                  <a:lnTo>
                    <a:pt x="388" y="363"/>
                  </a:lnTo>
                  <a:lnTo>
                    <a:pt x="404" y="360"/>
                  </a:lnTo>
                  <a:lnTo>
                    <a:pt x="425" y="360"/>
                  </a:lnTo>
                  <a:lnTo>
                    <a:pt x="447" y="360"/>
                  </a:lnTo>
                  <a:lnTo>
                    <a:pt x="449" y="360"/>
                  </a:lnTo>
                  <a:lnTo>
                    <a:pt x="456" y="365"/>
                  </a:lnTo>
                  <a:lnTo>
                    <a:pt x="456" y="367"/>
                  </a:lnTo>
                  <a:lnTo>
                    <a:pt x="456" y="370"/>
                  </a:lnTo>
                  <a:lnTo>
                    <a:pt x="456" y="370"/>
                  </a:lnTo>
                  <a:lnTo>
                    <a:pt x="466" y="382"/>
                  </a:lnTo>
                  <a:lnTo>
                    <a:pt x="470" y="384"/>
                  </a:lnTo>
                  <a:lnTo>
                    <a:pt x="475" y="384"/>
                  </a:lnTo>
                  <a:lnTo>
                    <a:pt x="477" y="384"/>
                  </a:lnTo>
                  <a:lnTo>
                    <a:pt x="480" y="384"/>
                  </a:lnTo>
                  <a:lnTo>
                    <a:pt x="480" y="382"/>
                  </a:lnTo>
                  <a:lnTo>
                    <a:pt x="480" y="372"/>
                  </a:lnTo>
                  <a:lnTo>
                    <a:pt x="480" y="370"/>
                  </a:lnTo>
                  <a:lnTo>
                    <a:pt x="480" y="367"/>
                  </a:lnTo>
                  <a:lnTo>
                    <a:pt x="477" y="365"/>
                  </a:lnTo>
                  <a:lnTo>
                    <a:pt x="475" y="365"/>
                  </a:lnTo>
                  <a:lnTo>
                    <a:pt x="475" y="365"/>
                  </a:lnTo>
                  <a:lnTo>
                    <a:pt x="475" y="363"/>
                  </a:lnTo>
                  <a:lnTo>
                    <a:pt x="480" y="358"/>
                  </a:lnTo>
                  <a:lnTo>
                    <a:pt x="480" y="358"/>
                  </a:lnTo>
                  <a:lnTo>
                    <a:pt x="480" y="356"/>
                  </a:lnTo>
                  <a:lnTo>
                    <a:pt x="480" y="356"/>
                  </a:lnTo>
                  <a:lnTo>
                    <a:pt x="482" y="356"/>
                  </a:lnTo>
                  <a:lnTo>
                    <a:pt x="485" y="353"/>
                  </a:lnTo>
                  <a:lnTo>
                    <a:pt x="485" y="353"/>
                  </a:lnTo>
                  <a:lnTo>
                    <a:pt x="489" y="353"/>
                  </a:lnTo>
                  <a:lnTo>
                    <a:pt x="489" y="353"/>
                  </a:lnTo>
                  <a:lnTo>
                    <a:pt x="492" y="353"/>
                  </a:lnTo>
                  <a:lnTo>
                    <a:pt x="496" y="351"/>
                  </a:lnTo>
                  <a:lnTo>
                    <a:pt x="501" y="344"/>
                  </a:lnTo>
                  <a:lnTo>
                    <a:pt x="504" y="330"/>
                  </a:lnTo>
                  <a:lnTo>
                    <a:pt x="504" y="330"/>
                  </a:lnTo>
                  <a:lnTo>
                    <a:pt x="511" y="320"/>
                  </a:lnTo>
                  <a:lnTo>
                    <a:pt x="511" y="318"/>
                  </a:lnTo>
                  <a:lnTo>
                    <a:pt x="513" y="315"/>
                  </a:lnTo>
                  <a:lnTo>
                    <a:pt x="515" y="315"/>
                  </a:lnTo>
                  <a:lnTo>
                    <a:pt x="515" y="313"/>
                  </a:lnTo>
                  <a:lnTo>
                    <a:pt x="515" y="301"/>
                  </a:lnTo>
                  <a:lnTo>
                    <a:pt x="515" y="299"/>
                  </a:lnTo>
                  <a:lnTo>
                    <a:pt x="515" y="299"/>
                  </a:lnTo>
                  <a:lnTo>
                    <a:pt x="515" y="296"/>
                  </a:lnTo>
                  <a:lnTo>
                    <a:pt x="515" y="294"/>
                  </a:lnTo>
                  <a:lnTo>
                    <a:pt x="511" y="287"/>
                  </a:lnTo>
                  <a:lnTo>
                    <a:pt x="511" y="287"/>
                  </a:lnTo>
                  <a:lnTo>
                    <a:pt x="508" y="287"/>
                  </a:lnTo>
                  <a:lnTo>
                    <a:pt x="508" y="287"/>
                  </a:lnTo>
                  <a:lnTo>
                    <a:pt x="504" y="285"/>
                  </a:lnTo>
                  <a:lnTo>
                    <a:pt x="499" y="277"/>
                  </a:lnTo>
                  <a:lnTo>
                    <a:pt x="499" y="277"/>
                  </a:lnTo>
                  <a:lnTo>
                    <a:pt x="501" y="266"/>
                  </a:lnTo>
                  <a:lnTo>
                    <a:pt x="501" y="261"/>
                  </a:lnTo>
                  <a:lnTo>
                    <a:pt x="504" y="256"/>
                  </a:lnTo>
                  <a:lnTo>
                    <a:pt x="504" y="256"/>
                  </a:lnTo>
                  <a:lnTo>
                    <a:pt x="504" y="256"/>
                  </a:lnTo>
                  <a:lnTo>
                    <a:pt x="504" y="256"/>
                  </a:lnTo>
                  <a:lnTo>
                    <a:pt x="504" y="256"/>
                  </a:lnTo>
                  <a:lnTo>
                    <a:pt x="506" y="254"/>
                  </a:lnTo>
                  <a:lnTo>
                    <a:pt x="508" y="254"/>
                  </a:lnTo>
                  <a:lnTo>
                    <a:pt x="520" y="249"/>
                  </a:lnTo>
                  <a:lnTo>
                    <a:pt x="527" y="249"/>
                  </a:lnTo>
                  <a:lnTo>
                    <a:pt x="527" y="249"/>
                  </a:lnTo>
                  <a:lnTo>
                    <a:pt x="532" y="249"/>
                  </a:lnTo>
                  <a:lnTo>
                    <a:pt x="539" y="249"/>
                  </a:lnTo>
                  <a:lnTo>
                    <a:pt x="556" y="240"/>
                  </a:lnTo>
                  <a:lnTo>
                    <a:pt x="560" y="232"/>
                  </a:lnTo>
                  <a:lnTo>
                    <a:pt x="565" y="228"/>
                  </a:lnTo>
                  <a:lnTo>
                    <a:pt x="567" y="214"/>
                  </a:lnTo>
                  <a:lnTo>
                    <a:pt x="574" y="206"/>
                  </a:lnTo>
                  <a:lnTo>
                    <a:pt x="582" y="187"/>
                  </a:lnTo>
                  <a:lnTo>
                    <a:pt x="579" y="176"/>
                  </a:lnTo>
                  <a:lnTo>
                    <a:pt x="565" y="157"/>
                  </a:lnTo>
                  <a:lnTo>
                    <a:pt x="560" y="154"/>
                  </a:lnTo>
                  <a:lnTo>
                    <a:pt x="558" y="154"/>
                  </a:lnTo>
                  <a:lnTo>
                    <a:pt x="558" y="152"/>
                  </a:lnTo>
                  <a:lnTo>
                    <a:pt x="558" y="152"/>
                  </a:lnTo>
                  <a:lnTo>
                    <a:pt x="556" y="150"/>
                  </a:lnTo>
                  <a:lnTo>
                    <a:pt x="553" y="150"/>
                  </a:lnTo>
                  <a:lnTo>
                    <a:pt x="553" y="147"/>
                  </a:lnTo>
                  <a:lnTo>
                    <a:pt x="553" y="147"/>
                  </a:lnTo>
                  <a:lnTo>
                    <a:pt x="553" y="145"/>
                  </a:lnTo>
                  <a:lnTo>
                    <a:pt x="553" y="143"/>
                  </a:lnTo>
                  <a:lnTo>
                    <a:pt x="553" y="140"/>
                  </a:lnTo>
                  <a:lnTo>
                    <a:pt x="553" y="140"/>
                  </a:lnTo>
                  <a:lnTo>
                    <a:pt x="548" y="135"/>
                  </a:lnTo>
                  <a:lnTo>
                    <a:pt x="548" y="135"/>
                  </a:lnTo>
                  <a:lnTo>
                    <a:pt x="548" y="133"/>
                  </a:lnTo>
                  <a:lnTo>
                    <a:pt x="541" y="128"/>
                  </a:lnTo>
                  <a:lnTo>
                    <a:pt x="534" y="126"/>
                  </a:lnTo>
                  <a:lnTo>
                    <a:pt x="532" y="124"/>
                  </a:lnTo>
                  <a:lnTo>
                    <a:pt x="532" y="124"/>
                  </a:lnTo>
                  <a:lnTo>
                    <a:pt x="532" y="124"/>
                  </a:lnTo>
                  <a:lnTo>
                    <a:pt x="532" y="121"/>
                  </a:lnTo>
                  <a:lnTo>
                    <a:pt x="532" y="121"/>
                  </a:lnTo>
                  <a:lnTo>
                    <a:pt x="532" y="119"/>
                  </a:lnTo>
                  <a:lnTo>
                    <a:pt x="532" y="119"/>
                  </a:lnTo>
                  <a:lnTo>
                    <a:pt x="532" y="119"/>
                  </a:lnTo>
                  <a:lnTo>
                    <a:pt x="532" y="116"/>
                  </a:lnTo>
                  <a:lnTo>
                    <a:pt x="527" y="105"/>
                  </a:lnTo>
                  <a:lnTo>
                    <a:pt x="525" y="105"/>
                  </a:lnTo>
                  <a:lnTo>
                    <a:pt x="525" y="105"/>
                  </a:lnTo>
                  <a:lnTo>
                    <a:pt x="520" y="102"/>
                  </a:lnTo>
                  <a:lnTo>
                    <a:pt x="508" y="100"/>
                  </a:lnTo>
                  <a:lnTo>
                    <a:pt x="504" y="100"/>
                  </a:lnTo>
                  <a:lnTo>
                    <a:pt x="501" y="98"/>
                  </a:lnTo>
                  <a:lnTo>
                    <a:pt x="494" y="93"/>
                  </a:lnTo>
                  <a:lnTo>
                    <a:pt x="494" y="90"/>
                  </a:lnTo>
                  <a:lnTo>
                    <a:pt x="485" y="74"/>
                  </a:lnTo>
                  <a:lnTo>
                    <a:pt x="482" y="64"/>
                  </a:lnTo>
                  <a:lnTo>
                    <a:pt x="482" y="53"/>
                  </a:lnTo>
                  <a:lnTo>
                    <a:pt x="485" y="43"/>
                  </a:lnTo>
                  <a:lnTo>
                    <a:pt x="489" y="31"/>
                  </a:lnTo>
                  <a:lnTo>
                    <a:pt x="492" y="31"/>
                  </a:lnTo>
                  <a:lnTo>
                    <a:pt x="487" y="27"/>
                  </a:lnTo>
                  <a:lnTo>
                    <a:pt x="487" y="24"/>
                  </a:lnTo>
                  <a:lnTo>
                    <a:pt x="477" y="17"/>
                  </a:lnTo>
                  <a:lnTo>
                    <a:pt x="477" y="10"/>
                  </a:lnTo>
                  <a:lnTo>
                    <a:pt x="475" y="0"/>
                  </a:lnTo>
                  <a:lnTo>
                    <a:pt x="440" y="3"/>
                  </a:lnTo>
                  <a:lnTo>
                    <a:pt x="430" y="3"/>
                  </a:lnTo>
                  <a:lnTo>
                    <a:pt x="399" y="5"/>
                  </a:lnTo>
                  <a:lnTo>
                    <a:pt x="366" y="5"/>
                  </a:lnTo>
                  <a:lnTo>
                    <a:pt x="357" y="5"/>
                  </a:lnTo>
                  <a:lnTo>
                    <a:pt x="314" y="8"/>
                  </a:lnTo>
                  <a:lnTo>
                    <a:pt x="314" y="8"/>
                  </a:lnTo>
                  <a:lnTo>
                    <a:pt x="274" y="10"/>
                  </a:lnTo>
                  <a:lnTo>
                    <a:pt x="260" y="10"/>
                  </a:lnTo>
                  <a:lnTo>
                    <a:pt x="231" y="10"/>
                  </a:lnTo>
                  <a:lnTo>
                    <a:pt x="208" y="10"/>
                  </a:lnTo>
                  <a:lnTo>
                    <a:pt x="191" y="10"/>
                  </a:lnTo>
                  <a:lnTo>
                    <a:pt x="153" y="10"/>
                  </a:lnTo>
                  <a:lnTo>
                    <a:pt x="149" y="10"/>
                  </a:lnTo>
                  <a:lnTo>
                    <a:pt x="106" y="12"/>
                  </a:lnTo>
                  <a:lnTo>
                    <a:pt x="101" y="12"/>
                  </a:lnTo>
                  <a:lnTo>
                    <a:pt x="66" y="12"/>
                  </a:lnTo>
                  <a:lnTo>
                    <a:pt x="47" y="12"/>
                  </a:lnTo>
                  <a:lnTo>
                    <a:pt x="11" y="12"/>
                  </a:lnTo>
                  <a:lnTo>
                    <a:pt x="0" y="12"/>
                  </a:lnTo>
                  <a:lnTo>
                    <a:pt x="2" y="41"/>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9" name="Indiana"/>
            <p:cNvSpPr>
              <a:spLocks/>
            </p:cNvSpPr>
            <p:nvPr/>
          </p:nvSpPr>
          <p:spPr bwMode="auto">
            <a:xfrm>
              <a:off x="6021139" y="2629000"/>
              <a:ext cx="469900" cy="815975"/>
            </a:xfrm>
            <a:custGeom>
              <a:avLst/>
              <a:gdLst>
                <a:gd name="T0" fmla="*/ 14 w 296"/>
                <a:gd name="T1" fmla="*/ 97 h 514"/>
                <a:gd name="T2" fmla="*/ 19 w 296"/>
                <a:gd name="T3" fmla="*/ 149 h 514"/>
                <a:gd name="T4" fmla="*/ 21 w 296"/>
                <a:gd name="T5" fmla="*/ 182 h 514"/>
                <a:gd name="T6" fmla="*/ 28 w 296"/>
                <a:gd name="T7" fmla="*/ 256 h 514"/>
                <a:gd name="T8" fmla="*/ 33 w 296"/>
                <a:gd name="T9" fmla="*/ 306 h 514"/>
                <a:gd name="T10" fmla="*/ 26 w 296"/>
                <a:gd name="T11" fmla="*/ 346 h 514"/>
                <a:gd name="T12" fmla="*/ 33 w 296"/>
                <a:gd name="T13" fmla="*/ 358 h 514"/>
                <a:gd name="T14" fmla="*/ 40 w 296"/>
                <a:gd name="T15" fmla="*/ 372 h 514"/>
                <a:gd name="T16" fmla="*/ 38 w 296"/>
                <a:gd name="T17" fmla="*/ 374 h 514"/>
                <a:gd name="T18" fmla="*/ 40 w 296"/>
                <a:gd name="T19" fmla="*/ 381 h 514"/>
                <a:gd name="T20" fmla="*/ 43 w 296"/>
                <a:gd name="T21" fmla="*/ 388 h 514"/>
                <a:gd name="T22" fmla="*/ 43 w 296"/>
                <a:gd name="T23" fmla="*/ 400 h 514"/>
                <a:gd name="T24" fmla="*/ 40 w 296"/>
                <a:gd name="T25" fmla="*/ 403 h 514"/>
                <a:gd name="T26" fmla="*/ 31 w 296"/>
                <a:gd name="T27" fmla="*/ 417 h 514"/>
                <a:gd name="T28" fmla="*/ 7 w 296"/>
                <a:gd name="T29" fmla="*/ 462 h 514"/>
                <a:gd name="T30" fmla="*/ 5 w 296"/>
                <a:gd name="T31" fmla="*/ 474 h 514"/>
                <a:gd name="T32" fmla="*/ 5 w 296"/>
                <a:gd name="T33" fmla="*/ 504 h 514"/>
                <a:gd name="T34" fmla="*/ 5 w 296"/>
                <a:gd name="T35" fmla="*/ 504 h 514"/>
                <a:gd name="T36" fmla="*/ 0 w 296"/>
                <a:gd name="T37" fmla="*/ 504 h 514"/>
                <a:gd name="T38" fmla="*/ 12 w 296"/>
                <a:gd name="T39" fmla="*/ 502 h 514"/>
                <a:gd name="T40" fmla="*/ 57 w 296"/>
                <a:gd name="T41" fmla="*/ 493 h 514"/>
                <a:gd name="T42" fmla="*/ 76 w 296"/>
                <a:gd name="T43" fmla="*/ 500 h 514"/>
                <a:gd name="T44" fmla="*/ 97 w 296"/>
                <a:gd name="T45" fmla="*/ 495 h 514"/>
                <a:gd name="T46" fmla="*/ 118 w 296"/>
                <a:gd name="T47" fmla="*/ 481 h 514"/>
                <a:gd name="T48" fmla="*/ 135 w 296"/>
                <a:gd name="T49" fmla="*/ 497 h 514"/>
                <a:gd name="T50" fmla="*/ 140 w 296"/>
                <a:gd name="T51" fmla="*/ 495 h 514"/>
                <a:gd name="T52" fmla="*/ 144 w 296"/>
                <a:gd name="T53" fmla="*/ 474 h 514"/>
                <a:gd name="T54" fmla="*/ 144 w 296"/>
                <a:gd name="T55" fmla="*/ 471 h 514"/>
                <a:gd name="T56" fmla="*/ 147 w 296"/>
                <a:gd name="T57" fmla="*/ 471 h 514"/>
                <a:gd name="T58" fmla="*/ 168 w 296"/>
                <a:gd name="T59" fmla="*/ 459 h 514"/>
                <a:gd name="T60" fmla="*/ 166 w 296"/>
                <a:gd name="T61" fmla="*/ 462 h 514"/>
                <a:gd name="T62" fmla="*/ 168 w 296"/>
                <a:gd name="T63" fmla="*/ 464 h 514"/>
                <a:gd name="T64" fmla="*/ 168 w 296"/>
                <a:gd name="T65" fmla="*/ 466 h 514"/>
                <a:gd name="T66" fmla="*/ 168 w 296"/>
                <a:gd name="T67" fmla="*/ 466 h 514"/>
                <a:gd name="T68" fmla="*/ 173 w 296"/>
                <a:gd name="T69" fmla="*/ 471 h 514"/>
                <a:gd name="T70" fmla="*/ 178 w 296"/>
                <a:gd name="T71" fmla="*/ 471 h 514"/>
                <a:gd name="T72" fmla="*/ 194 w 296"/>
                <a:gd name="T73" fmla="*/ 471 h 514"/>
                <a:gd name="T74" fmla="*/ 201 w 296"/>
                <a:gd name="T75" fmla="*/ 450 h 514"/>
                <a:gd name="T76" fmla="*/ 225 w 296"/>
                <a:gd name="T77" fmla="*/ 422 h 514"/>
                <a:gd name="T78" fmla="*/ 241 w 296"/>
                <a:gd name="T79" fmla="*/ 393 h 514"/>
                <a:gd name="T80" fmla="*/ 260 w 296"/>
                <a:gd name="T81" fmla="*/ 379 h 514"/>
                <a:gd name="T82" fmla="*/ 296 w 296"/>
                <a:gd name="T83" fmla="*/ 355 h 514"/>
                <a:gd name="T84" fmla="*/ 286 w 296"/>
                <a:gd name="T85" fmla="*/ 334 h 514"/>
                <a:gd name="T86" fmla="*/ 289 w 296"/>
                <a:gd name="T87" fmla="*/ 298 h 514"/>
                <a:gd name="T88" fmla="*/ 284 w 296"/>
                <a:gd name="T89" fmla="*/ 268 h 514"/>
                <a:gd name="T90" fmla="*/ 279 w 296"/>
                <a:gd name="T91" fmla="*/ 225 h 514"/>
                <a:gd name="T92" fmla="*/ 275 w 296"/>
                <a:gd name="T93" fmla="*/ 178 h 514"/>
                <a:gd name="T94" fmla="*/ 272 w 296"/>
                <a:gd name="T95" fmla="*/ 145 h 514"/>
                <a:gd name="T96" fmla="*/ 265 w 296"/>
                <a:gd name="T97" fmla="*/ 102 h 514"/>
                <a:gd name="T98" fmla="*/ 260 w 296"/>
                <a:gd name="T99" fmla="*/ 62 h 514"/>
                <a:gd name="T100" fmla="*/ 258 w 296"/>
                <a:gd name="T101" fmla="*/ 40 h 514"/>
                <a:gd name="T102" fmla="*/ 256 w 296"/>
                <a:gd name="T103" fmla="*/ 7 h 514"/>
                <a:gd name="T104" fmla="*/ 218 w 296"/>
                <a:gd name="T105" fmla="*/ 3 h 514"/>
                <a:gd name="T106" fmla="*/ 178 w 296"/>
                <a:gd name="T107" fmla="*/ 7 h 514"/>
                <a:gd name="T108" fmla="*/ 140 w 296"/>
                <a:gd name="T109" fmla="*/ 12 h 514"/>
                <a:gd name="T110" fmla="*/ 99 w 296"/>
                <a:gd name="T111" fmla="*/ 17 h 514"/>
                <a:gd name="T112" fmla="*/ 62 w 296"/>
                <a:gd name="T113" fmla="*/ 26 h 514"/>
                <a:gd name="T114" fmla="*/ 10 w 296"/>
                <a:gd name="T115" fmla="*/ 31 h 514"/>
                <a:gd name="T116" fmla="*/ 14 w 296"/>
                <a:gd name="T117" fmla="*/ 81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6" h="514">
                  <a:moveTo>
                    <a:pt x="14" y="81"/>
                  </a:moveTo>
                  <a:lnTo>
                    <a:pt x="14" y="97"/>
                  </a:lnTo>
                  <a:lnTo>
                    <a:pt x="17" y="116"/>
                  </a:lnTo>
                  <a:lnTo>
                    <a:pt x="19" y="149"/>
                  </a:lnTo>
                  <a:lnTo>
                    <a:pt x="21" y="180"/>
                  </a:lnTo>
                  <a:lnTo>
                    <a:pt x="21" y="182"/>
                  </a:lnTo>
                  <a:lnTo>
                    <a:pt x="26" y="223"/>
                  </a:lnTo>
                  <a:lnTo>
                    <a:pt x="28" y="256"/>
                  </a:lnTo>
                  <a:lnTo>
                    <a:pt x="31" y="289"/>
                  </a:lnTo>
                  <a:lnTo>
                    <a:pt x="33" y="306"/>
                  </a:lnTo>
                  <a:lnTo>
                    <a:pt x="28" y="332"/>
                  </a:lnTo>
                  <a:lnTo>
                    <a:pt x="26" y="346"/>
                  </a:lnTo>
                  <a:lnTo>
                    <a:pt x="28" y="350"/>
                  </a:lnTo>
                  <a:lnTo>
                    <a:pt x="33" y="358"/>
                  </a:lnTo>
                  <a:lnTo>
                    <a:pt x="40" y="369"/>
                  </a:lnTo>
                  <a:lnTo>
                    <a:pt x="40" y="372"/>
                  </a:lnTo>
                  <a:lnTo>
                    <a:pt x="40" y="374"/>
                  </a:lnTo>
                  <a:lnTo>
                    <a:pt x="38" y="374"/>
                  </a:lnTo>
                  <a:lnTo>
                    <a:pt x="40" y="381"/>
                  </a:lnTo>
                  <a:lnTo>
                    <a:pt x="40" y="381"/>
                  </a:lnTo>
                  <a:lnTo>
                    <a:pt x="40" y="381"/>
                  </a:lnTo>
                  <a:lnTo>
                    <a:pt x="43" y="388"/>
                  </a:lnTo>
                  <a:lnTo>
                    <a:pt x="43" y="393"/>
                  </a:lnTo>
                  <a:lnTo>
                    <a:pt x="43" y="400"/>
                  </a:lnTo>
                  <a:lnTo>
                    <a:pt x="43" y="403"/>
                  </a:lnTo>
                  <a:lnTo>
                    <a:pt x="40" y="403"/>
                  </a:lnTo>
                  <a:lnTo>
                    <a:pt x="33" y="412"/>
                  </a:lnTo>
                  <a:lnTo>
                    <a:pt x="31" y="417"/>
                  </a:lnTo>
                  <a:lnTo>
                    <a:pt x="24" y="436"/>
                  </a:lnTo>
                  <a:lnTo>
                    <a:pt x="7" y="462"/>
                  </a:lnTo>
                  <a:lnTo>
                    <a:pt x="7" y="462"/>
                  </a:lnTo>
                  <a:lnTo>
                    <a:pt x="5" y="474"/>
                  </a:lnTo>
                  <a:lnTo>
                    <a:pt x="5" y="502"/>
                  </a:lnTo>
                  <a:lnTo>
                    <a:pt x="5" y="504"/>
                  </a:lnTo>
                  <a:lnTo>
                    <a:pt x="5" y="504"/>
                  </a:lnTo>
                  <a:lnTo>
                    <a:pt x="5" y="504"/>
                  </a:lnTo>
                  <a:lnTo>
                    <a:pt x="2" y="504"/>
                  </a:lnTo>
                  <a:lnTo>
                    <a:pt x="0" y="504"/>
                  </a:lnTo>
                  <a:lnTo>
                    <a:pt x="5" y="514"/>
                  </a:lnTo>
                  <a:lnTo>
                    <a:pt x="12" y="502"/>
                  </a:lnTo>
                  <a:lnTo>
                    <a:pt x="33" y="500"/>
                  </a:lnTo>
                  <a:lnTo>
                    <a:pt x="57" y="493"/>
                  </a:lnTo>
                  <a:lnTo>
                    <a:pt x="71" y="497"/>
                  </a:lnTo>
                  <a:lnTo>
                    <a:pt x="76" y="500"/>
                  </a:lnTo>
                  <a:lnTo>
                    <a:pt x="90" y="509"/>
                  </a:lnTo>
                  <a:lnTo>
                    <a:pt x="97" y="495"/>
                  </a:lnTo>
                  <a:lnTo>
                    <a:pt x="102" y="490"/>
                  </a:lnTo>
                  <a:lnTo>
                    <a:pt x="118" y="481"/>
                  </a:lnTo>
                  <a:lnTo>
                    <a:pt x="135" y="497"/>
                  </a:lnTo>
                  <a:lnTo>
                    <a:pt x="135" y="497"/>
                  </a:lnTo>
                  <a:lnTo>
                    <a:pt x="137" y="497"/>
                  </a:lnTo>
                  <a:lnTo>
                    <a:pt x="140" y="495"/>
                  </a:lnTo>
                  <a:lnTo>
                    <a:pt x="144" y="481"/>
                  </a:lnTo>
                  <a:lnTo>
                    <a:pt x="144" y="474"/>
                  </a:lnTo>
                  <a:lnTo>
                    <a:pt x="144" y="471"/>
                  </a:lnTo>
                  <a:lnTo>
                    <a:pt x="144" y="471"/>
                  </a:lnTo>
                  <a:lnTo>
                    <a:pt x="144" y="471"/>
                  </a:lnTo>
                  <a:lnTo>
                    <a:pt x="147" y="471"/>
                  </a:lnTo>
                  <a:lnTo>
                    <a:pt x="147" y="471"/>
                  </a:lnTo>
                  <a:lnTo>
                    <a:pt x="168" y="459"/>
                  </a:lnTo>
                  <a:lnTo>
                    <a:pt x="166" y="462"/>
                  </a:lnTo>
                  <a:lnTo>
                    <a:pt x="166" y="462"/>
                  </a:lnTo>
                  <a:lnTo>
                    <a:pt x="168" y="462"/>
                  </a:lnTo>
                  <a:lnTo>
                    <a:pt x="168" y="464"/>
                  </a:lnTo>
                  <a:lnTo>
                    <a:pt x="168" y="464"/>
                  </a:lnTo>
                  <a:lnTo>
                    <a:pt x="168" y="466"/>
                  </a:lnTo>
                  <a:lnTo>
                    <a:pt x="168" y="466"/>
                  </a:lnTo>
                  <a:lnTo>
                    <a:pt x="168" y="466"/>
                  </a:lnTo>
                  <a:lnTo>
                    <a:pt x="168" y="466"/>
                  </a:lnTo>
                  <a:lnTo>
                    <a:pt x="173" y="471"/>
                  </a:lnTo>
                  <a:lnTo>
                    <a:pt x="178" y="471"/>
                  </a:lnTo>
                  <a:lnTo>
                    <a:pt x="178" y="471"/>
                  </a:lnTo>
                  <a:lnTo>
                    <a:pt x="192" y="474"/>
                  </a:lnTo>
                  <a:lnTo>
                    <a:pt x="194" y="471"/>
                  </a:lnTo>
                  <a:lnTo>
                    <a:pt x="199" y="471"/>
                  </a:lnTo>
                  <a:lnTo>
                    <a:pt x="201" y="450"/>
                  </a:lnTo>
                  <a:lnTo>
                    <a:pt x="211" y="433"/>
                  </a:lnTo>
                  <a:lnTo>
                    <a:pt x="225" y="422"/>
                  </a:lnTo>
                  <a:lnTo>
                    <a:pt x="241" y="403"/>
                  </a:lnTo>
                  <a:lnTo>
                    <a:pt x="241" y="393"/>
                  </a:lnTo>
                  <a:lnTo>
                    <a:pt x="248" y="374"/>
                  </a:lnTo>
                  <a:lnTo>
                    <a:pt x="260" y="379"/>
                  </a:lnTo>
                  <a:lnTo>
                    <a:pt x="277" y="367"/>
                  </a:lnTo>
                  <a:lnTo>
                    <a:pt x="296" y="355"/>
                  </a:lnTo>
                  <a:lnTo>
                    <a:pt x="296" y="348"/>
                  </a:lnTo>
                  <a:lnTo>
                    <a:pt x="286" y="334"/>
                  </a:lnTo>
                  <a:lnTo>
                    <a:pt x="291" y="324"/>
                  </a:lnTo>
                  <a:lnTo>
                    <a:pt x="289" y="298"/>
                  </a:lnTo>
                  <a:lnTo>
                    <a:pt x="284" y="272"/>
                  </a:lnTo>
                  <a:lnTo>
                    <a:pt x="284" y="268"/>
                  </a:lnTo>
                  <a:lnTo>
                    <a:pt x="282" y="249"/>
                  </a:lnTo>
                  <a:lnTo>
                    <a:pt x="279" y="225"/>
                  </a:lnTo>
                  <a:lnTo>
                    <a:pt x="279" y="213"/>
                  </a:lnTo>
                  <a:lnTo>
                    <a:pt x="275" y="178"/>
                  </a:lnTo>
                  <a:lnTo>
                    <a:pt x="275" y="171"/>
                  </a:lnTo>
                  <a:lnTo>
                    <a:pt x="272" y="145"/>
                  </a:lnTo>
                  <a:lnTo>
                    <a:pt x="270" y="126"/>
                  </a:lnTo>
                  <a:lnTo>
                    <a:pt x="265" y="102"/>
                  </a:lnTo>
                  <a:lnTo>
                    <a:pt x="265" y="92"/>
                  </a:lnTo>
                  <a:lnTo>
                    <a:pt x="260" y="62"/>
                  </a:lnTo>
                  <a:lnTo>
                    <a:pt x="260" y="59"/>
                  </a:lnTo>
                  <a:lnTo>
                    <a:pt x="258" y="40"/>
                  </a:lnTo>
                  <a:lnTo>
                    <a:pt x="258" y="29"/>
                  </a:lnTo>
                  <a:lnTo>
                    <a:pt x="256" y="7"/>
                  </a:lnTo>
                  <a:lnTo>
                    <a:pt x="251" y="0"/>
                  </a:lnTo>
                  <a:lnTo>
                    <a:pt x="218" y="3"/>
                  </a:lnTo>
                  <a:lnTo>
                    <a:pt x="211" y="5"/>
                  </a:lnTo>
                  <a:lnTo>
                    <a:pt x="178" y="7"/>
                  </a:lnTo>
                  <a:lnTo>
                    <a:pt x="166" y="10"/>
                  </a:lnTo>
                  <a:lnTo>
                    <a:pt x="140" y="12"/>
                  </a:lnTo>
                  <a:lnTo>
                    <a:pt x="125" y="14"/>
                  </a:lnTo>
                  <a:lnTo>
                    <a:pt x="99" y="17"/>
                  </a:lnTo>
                  <a:lnTo>
                    <a:pt x="71" y="19"/>
                  </a:lnTo>
                  <a:lnTo>
                    <a:pt x="62" y="26"/>
                  </a:lnTo>
                  <a:lnTo>
                    <a:pt x="38" y="38"/>
                  </a:lnTo>
                  <a:lnTo>
                    <a:pt x="10" y="31"/>
                  </a:lnTo>
                  <a:lnTo>
                    <a:pt x="12" y="59"/>
                  </a:lnTo>
                  <a:lnTo>
                    <a:pt x="14" y="81"/>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7" name="Illinois"/>
            <p:cNvSpPr>
              <a:spLocks/>
            </p:cNvSpPr>
            <p:nvPr/>
          </p:nvSpPr>
          <p:spPr bwMode="auto">
            <a:xfrm>
              <a:off x="5476627" y="2532162"/>
              <a:ext cx="612775" cy="1085850"/>
            </a:xfrm>
            <a:custGeom>
              <a:avLst/>
              <a:gdLst>
                <a:gd name="T0" fmla="*/ 180 w 386"/>
                <a:gd name="T1" fmla="*/ 9 h 684"/>
                <a:gd name="T2" fmla="*/ 64 w 386"/>
                <a:gd name="T3" fmla="*/ 14 h 684"/>
                <a:gd name="T4" fmla="*/ 64 w 386"/>
                <a:gd name="T5" fmla="*/ 19 h 684"/>
                <a:gd name="T6" fmla="*/ 80 w 386"/>
                <a:gd name="T7" fmla="*/ 30 h 684"/>
                <a:gd name="T8" fmla="*/ 85 w 386"/>
                <a:gd name="T9" fmla="*/ 42 h 684"/>
                <a:gd name="T10" fmla="*/ 90 w 386"/>
                <a:gd name="T11" fmla="*/ 47 h 684"/>
                <a:gd name="T12" fmla="*/ 114 w 386"/>
                <a:gd name="T13" fmla="*/ 82 h 684"/>
                <a:gd name="T14" fmla="*/ 88 w 386"/>
                <a:gd name="T15" fmla="*/ 135 h 684"/>
                <a:gd name="T16" fmla="*/ 52 w 386"/>
                <a:gd name="T17" fmla="*/ 144 h 684"/>
                <a:gd name="T18" fmla="*/ 36 w 386"/>
                <a:gd name="T19" fmla="*/ 151 h 684"/>
                <a:gd name="T20" fmla="*/ 31 w 386"/>
                <a:gd name="T21" fmla="*/ 172 h 684"/>
                <a:gd name="T22" fmla="*/ 43 w 386"/>
                <a:gd name="T23" fmla="*/ 182 h 684"/>
                <a:gd name="T24" fmla="*/ 47 w 386"/>
                <a:gd name="T25" fmla="*/ 194 h 684"/>
                <a:gd name="T26" fmla="*/ 43 w 386"/>
                <a:gd name="T27" fmla="*/ 213 h 684"/>
                <a:gd name="T28" fmla="*/ 28 w 386"/>
                <a:gd name="T29" fmla="*/ 246 h 684"/>
                <a:gd name="T30" fmla="*/ 17 w 386"/>
                <a:gd name="T31" fmla="*/ 248 h 684"/>
                <a:gd name="T32" fmla="*/ 12 w 386"/>
                <a:gd name="T33" fmla="*/ 253 h 684"/>
                <a:gd name="T34" fmla="*/ 12 w 386"/>
                <a:gd name="T35" fmla="*/ 262 h 684"/>
                <a:gd name="T36" fmla="*/ 9 w 386"/>
                <a:gd name="T37" fmla="*/ 279 h 684"/>
                <a:gd name="T38" fmla="*/ 17 w 386"/>
                <a:gd name="T39" fmla="*/ 355 h 684"/>
                <a:gd name="T40" fmla="*/ 85 w 386"/>
                <a:gd name="T41" fmla="*/ 433 h 684"/>
                <a:gd name="T42" fmla="*/ 83 w 386"/>
                <a:gd name="T43" fmla="*/ 440 h 684"/>
                <a:gd name="T44" fmla="*/ 128 w 386"/>
                <a:gd name="T45" fmla="*/ 454 h 684"/>
                <a:gd name="T46" fmla="*/ 140 w 386"/>
                <a:gd name="T47" fmla="*/ 466 h 684"/>
                <a:gd name="T48" fmla="*/ 128 w 386"/>
                <a:gd name="T49" fmla="*/ 501 h 684"/>
                <a:gd name="T50" fmla="*/ 118 w 386"/>
                <a:gd name="T51" fmla="*/ 525 h 684"/>
                <a:gd name="T52" fmla="*/ 123 w 386"/>
                <a:gd name="T53" fmla="*/ 544 h 684"/>
                <a:gd name="T54" fmla="*/ 163 w 386"/>
                <a:gd name="T55" fmla="*/ 580 h 684"/>
                <a:gd name="T56" fmla="*/ 206 w 386"/>
                <a:gd name="T57" fmla="*/ 617 h 684"/>
                <a:gd name="T58" fmla="*/ 215 w 386"/>
                <a:gd name="T59" fmla="*/ 629 h 684"/>
                <a:gd name="T60" fmla="*/ 218 w 386"/>
                <a:gd name="T61" fmla="*/ 636 h 684"/>
                <a:gd name="T62" fmla="*/ 215 w 386"/>
                <a:gd name="T63" fmla="*/ 641 h 684"/>
                <a:gd name="T64" fmla="*/ 215 w 386"/>
                <a:gd name="T65" fmla="*/ 658 h 684"/>
                <a:gd name="T66" fmla="*/ 244 w 386"/>
                <a:gd name="T67" fmla="*/ 674 h 684"/>
                <a:gd name="T68" fmla="*/ 310 w 386"/>
                <a:gd name="T69" fmla="*/ 670 h 684"/>
                <a:gd name="T70" fmla="*/ 312 w 386"/>
                <a:gd name="T71" fmla="*/ 651 h 684"/>
                <a:gd name="T72" fmla="*/ 308 w 386"/>
                <a:gd name="T73" fmla="*/ 629 h 684"/>
                <a:gd name="T74" fmla="*/ 312 w 386"/>
                <a:gd name="T75" fmla="*/ 625 h 684"/>
                <a:gd name="T76" fmla="*/ 324 w 386"/>
                <a:gd name="T77" fmla="*/ 622 h 684"/>
                <a:gd name="T78" fmla="*/ 329 w 386"/>
                <a:gd name="T79" fmla="*/ 620 h 684"/>
                <a:gd name="T80" fmla="*/ 348 w 386"/>
                <a:gd name="T81" fmla="*/ 613 h 684"/>
                <a:gd name="T82" fmla="*/ 336 w 386"/>
                <a:gd name="T83" fmla="*/ 594 h 684"/>
                <a:gd name="T84" fmla="*/ 338 w 386"/>
                <a:gd name="T85" fmla="*/ 589 h 684"/>
                <a:gd name="T86" fmla="*/ 345 w 386"/>
                <a:gd name="T87" fmla="*/ 582 h 684"/>
                <a:gd name="T88" fmla="*/ 348 w 386"/>
                <a:gd name="T89" fmla="*/ 565 h 684"/>
                <a:gd name="T90" fmla="*/ 350 w 386"/>
                <a:gd name="T91" fmla="*/ 523 h 684"/>
                <a:gd name="T92" fmla="*/ 383 w 386"/>
                <a:gd name="T93" fmla="*/ 464 h 684"/>
                <a:gd name="T94" fmla="*/ 383 w 386"/>
                <a:gd name="T95" fmla="*/ 442 h 684"/>
                <a:gd name="T96" fmla="*/ 383 w 386"/>
                <a:gd name="T97" fmla="*/ 433 h 684"/>
                <a:gd name="T98" fmla="*/ 371 w 386"/>
                <a:gd name="T99" fmla="*/ 393 h 684"/>
                <a:gd name="T100" fmla="*/ 364 w 386"/>
                <a:gd name="T101" fmla="*/ 243 h 684"/>
                <a:gd name="T102" fmla="*/ 357 w 386"/>
                <a:gd name="T103" fmla="*/ 142 h 684"/>
                <a:gd name="T104" fmla="*/ 343 w 386"/>
                <a:gd name="T105" fmla="*/ 78 h 684"/>
                <a:gd name="T106" fmla="*/ 336 w 386"/>
                <a:gd name="T107" fmla="*/ 52 h 684"/>
                <a:gd name="T108" fmla="*/ 317 w 386"/>
                <a:gd name="T109" fmla="*/ 23 h 684"/>
                <a:gd name="T110" fmla="*/ 319 w 386"/>
                <a:gd name="T111" fmla="*/ 2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684">
                  <a:moveTo>
                    <a:pt x="274" y="2"/>
                  </a:moveTo>
                  <a:lnTo>
                    <a:pt x="237" y="4"/>
                  </a:lnTo>
                  <a:lnTo>
                    <a:pt x="232" y="4"/>
                  </a:lnTo>
                  <a:lnTo>
                    <a:pt x="218" y="7"/>
                  </a:lnTo>
                  <a:lnTo>
                    <a:pt x="180" y="9"/>
                  </a:lnTo>
                  <a:lnTo>
                    <a:pt x="175" y="9"/>
                  </a:lnTo>
                  <a:lnTo>
                    <a:pt x="137" y="11"/>
                  </a:lnTo>
                  <a:lnTo>
                    <a:pt x="128" y="11"/>
                  </a:lnTo>
                  <a:lnTo>
                    <a:pt x="83" y="14"/>
                  </a:lnTo>
                  <a:lnTo>
                    <a:pt x="64" y="14"/>
                  </a:lnTo>
                  <a:lnTo>
                    <a:pt x="64" y="16"/>
                  </a:lnTo>
                  <a:lnTo>
                    <a:pt x="64" y="16"/>
                  </a:lnTo>
                  <a:lnTo>
                    <a:pt x="64" y="19"/>
                  </a:lnTo>
                  <a:lnTo>
                    <a:pt x="64" y="19"/>
                  </a:lnTo>
                  <a:lnTo>
                    <a:pt x="64" y="19"/>
                  </a:lnTo>
                  <a:lnTo>
                    <a:pt x="66" y="21"/>
                  </a:lnTo>
                  <a:lnTo>
                    <a:pt x="73" y="23"/>
                  </a:lnTo>
                  <a:lnTo>
                    <a:pt x="80" y="28"/>
                  </a:lnTo>
                  <a:lnTo>
                    <a:pt x="80" y="30"/>
                  </a:lnTo>
                  <a:lnTo>
                    <a:pt x="80" y="30"/>
                  </a:lnTo>
                  <a:lnTo>
                    <a:pt x="85" y="35"/>
                  </a:lnTo>
                  <a:lnTo>
                    <a:pt x="85" y="35"/>
                  </a:lnTo>
                  <a:lnTo>
                    <a:pt x="85" y="38"/>
                  </a:lnTo>
                  <a:lnTo>
                    <a:pt x="85" y="40"/>
                  </a:lnTo>
                  <a:lnTo>
                    <a:pt x="85" y="42"/>
                  </a:lnTo>
                  <a:lnTo>
                    <a:pt x="85" y="42"/>
                  </a:lnTo>
                  <a:lnTo>
                    <a:pt x="85" y="45"/>
                  </a:lnTo>
                  <a:lnTo>
                    <a:pt x="88" y="45"/>
                  </a:lnTo>
                  <a:lnTo>
                    <a:pt x="90" y="47"/>
                  </a:lnTo>
                  <a:lnTo>
                    <a:pt x="90" y="47"/>
                  </a:lnTo>
                  <a:lnTo>
                    <a:pt x="90" y="49"/>
                  </a:lnTo>
                  <a:lnTo>
                    <a:pt x="92" y="49"/>
                  </a:lnTo>
                  <a:lnTo>
                    <a:pt x="97" y="52"/>
                  </a:lnTo>
                  <a:lnTo>
                    <a:pt x="111" y="71"/>
                  </a:lnTo>
                  <a:lnTo>
                    <a:pt x="114" y="82"/>
                  </a:lnTo>
                  <a:lnTo>
                    <a:pt x="106" y="101"/>
                  </a:lnTo>
                  <a:lnTo>
                    <a:pt x="99" y="109"/>
                  </a:lnTo>
                  <a:lnTo>
                    <a:pt x="97" y="123"/>
                  </a:lnTo>
                  <a:lnTo>
                    <a:pt x="92" y="127"/>
                  </a:lnTo>
                  <a:lnTo>
                    <a:pt x="88" y="135"/>
                  </a:lnTo>
                  <a:lnTo>
                    <a:pt x="71" y="144"/>
                  </a:lnTo>
                  <a:lnTo>
                    <a:pt x="64" y="144"/>
                  </a:lnTo>
                  <a:lnTo>
                    <a:pt x="59" y="144"/>
                  </a:lnTo>
                  <a:lnTo>
                    <a:pt x="59" y="144"/>
                  </a:lnTo>
                  <a:lnTo>
                    <a:pt x="52" y="144"/>
                  </a:lnTo>
                  <a:lnTo>
                    <a:pt x="40" y="149"/>
                  </a:lnTo>
                  <a:lnTo>
                    <a:pt x="38" y="149"/>
                  </a:lnTo>
                  <a:lnTo>
                    <a:pt x="36" y="151"/>
                  </a:lnTo>
                  <a:lnTo>
                    <a:pt x="36" y="151"/>
                  </a:lnTo>
                  <a:lnTo>
                    <a:pt x="36" y="151"/>
                  </a:lnTo>
                  <a:lnTo>
                    <a:pt x="36" y="151"/>
                  </a:lnTo>
                  <a:lnTo>
                    <a:pt x="36" y="151"/>
                  </a:lnTo>
                  <a:lnTo>
                    <a:pt x="33" y="156"/>
                  </a:lnTo>
                  <a:lnTo>
                    <a:pt x="33" y="161"/>
                  </a:lnTo>
                  <a:lnTo>
                    <a:pt x="31" y="172"/>
                  </a:lnTo>
                  <a:lnTo>
                    <a:pt x="31" y="172"/>
                  </a:lnTo>
                  <a:lnTo>
                    <a:pt x="36" y="180"/>
                  </a:lnTo>
                  <a:lnTo>
                    <a:pt x="40" y="182"/>
                  </a:lnTo>
                  <a:lnTo>
                    <a:pt x="40" y="182"/>
                  </a:lnTo>
                  <a:lnTo>
                    <a:pt x="43" y="182"/>
                  </a:lnTo>
                  <a:lnTo>
                    <a:pt x="43" y="182"/>
                  </a:lnTo>
                  <a:lnTo>
                    <a:pt x="47" y="189"/>
                  </a:lnTo>
                  <a:lnTo>
                    <a:pt x="47" y="191"/>
                  </a:lnTo>
                  <a:lnTo>
                    <a:pt x="47" y="194"/>
                  </a:lnTo>
                  <a:lnTo>
                    <a:pt x="47" y="194"/>
                  </a:lnTo>
                  <a:lnTo>
                    <a:pt x="47" y="196"/>
                  </a:lnTo>
                  <a:lnTo>
                    <a:pt x="47" y="208"/>
                  </a:lnTo>
                  <a:lnTo>
                    <a:pt x="47" y="210"/>
                  </a:lnTo>
                  <a:lnTo>
                    <a:pt x="45" y="210"/>
                  </a:lnTo>
                  <a:lnTo>
                    <a:pt x="43" y="213"/>
                  </a:lnTo>
                  <a:lnTo>
                    <a:pt x="43" y="215"/>
                  </a:lnTo>
                  <a:lnTo>
                    <a:pt x="36" y="225"/>
                  </a:lnTo>
                  <a:lnTo>
                    <a:pt x="36" y="225"/>
                  </a:lnTo>
                  <a:lnTo>
                    <a:pt x="33" y="239"/>
                  </a:lnTo>
                  <a:lnTo>
                    <a:pt x="28" y="246"/>
                  </a:lnTo>
                  <a:lnTo>
                    <a:pt x="24" y="248"/>
                  </a:lnTo>
                  <a:lnTo>
                    <a:pt x="21" y="248"/>
                  </a:lnTo>
                  <a:lnTo>
                    <a:pt x="21" y="248"/>
                  </a:lnTo>
                  <a:lnTo>
                    <a:pt x="17" y="248"/>
                  </a:lnTo>
                  <a:lnTo>
                    <a:pt x="17" y="248"/>
                  </a:lnTo>
                  <a:lnTo>
                    <a:pt x="14" y="251"/>
                  </a:lnTo>
                  <a:lnTo>
                    <a:pt x="12" y="251"/>
                  </a:lnTo>
                  <a:lnTo>
                    <a:pt x="12" y="251"/>
                  </a:lnTo>
                  <a:lnTo>
                    <a:pt x="12" y="253"/>
                  </a:lnTo>
                  <a:lnTo>
                    <a:pt x="12" y="253"/>
                  </a:lnTo>
                  <a:lnTo>
                    <a:pt x="7" y="258"/>
                  </a:lnTo>
                  <a:lnTo>
                    <a:pt x="7" y="260"/>
                  </a:lnTo>
                  <a:lnTo>
                    <a:pt x="7" y="260"/>
                  </a:lnTo>
                  <a:lnTo>
                    <a:pt x="9" y="260"/>
                  </a:lnTo>
                  <a:lnTo>
                    <a:pt x="12" y="262"/>
                  </a:lnTo>
                  <a:lnTo>
                    <a:pt x="12" y="265"/>
                  </a:lnTo>
                  <a:lnTo>
                    <a:pt x="12" y="267"/>
                  </a:lnTo>
                  <a:lnTo>
                    <a:pt x="12" y="277"/>
                  </a:lnTo>
                  <a:lnTo>
                    <a:pt x="12" y="279"/>
                  </a:lnTo>
                  <a:lnTo>
                    <a:pt x="9" y="279"/>
                  </a:lnTo>
                  <a:lnTo>
                    <a:pt x="7" y="279"/>
                  </a:lnTo>
                  <a:lnTo>
                    <a:pt x="0" y="296"/>
                  </a:lnTo>
                  <a:lnTo>
                    <a:pt x="0" y="303"/>
                  </a:lnTo>
                  <a:lnTo>
                    <a:pt x="7" y="333"/>
                  </a:lnTo>
                  <a:lnTo>
                    <a:pt x="17" y="355"/>
                  </a:lnTo>
                  <a:lnTo>
                    <a:pt x="21" y="364"/>
                  </a:lnTo>
                  <a:lnTo>
                    <a:pt x="36" y="374"/>
                  </a:lnTo>
                  <a:lnTo>
                    <a:pt x="57" y="397"/>
                  </a:lnTo>
                  <a:lnTo>
                    <a:pt x="80" y="419"/>
                  </a:lnTo>
                  <a:lnTo>
                    <a:pt x="85" y="433"/>
                  </a:lnTo>
                  <a:lnTo>
                    <a:pt x="85" y="435"/>
                  </a:lnTo>
                  <a:lnTo>
                    <a:pt x="83" y="440"/>
                  </a:lnTo>
                  <a:lnTo>
                    <a:pt x="83" y="440"/>
                  </a:lnTo>
                  <a:lnTo>
                    <a:pt x="83" y="440"/>
                  </a:lnTo>
                  <a:lnTo>
                    <a:pt x="83" y="440"/>
                  </a:lnTo>
                  <a:lnTo>
                    <a:pt x="88" y="454"/>
                  </a:lnTo>
                  <a:lnTo>
                    <a:pt x="106" y="449"/>
                  </a:lnTo>
                  <a:lnTo>
                    <a:pt x="123" y="452"/>
                  </a:lnTo>
                  <a:lnTo>
                    <a:pt x="125" y="454"/>
                  </a:lnTo>
                  <a:lnTo>
                    <a:pt x="128" y="454"/>
                  </a:lnTo>
                  <a:lnTo>
                    <a:pt x="130" y="456"/>
                  </a:lnTo>
                  <a:lnTo>
                    <a:pt x="140" y="461"/>
                  </a:lnTo>
                  <a:lnTo>
                    <a:pt x="140" y="461"/>
                  </a:lnTo>
                  <a:lnTo>
                    <a:pt x="140" y="464"/>
                  </a:lnTo>
                  <a:lnTo>
                    <a:pt x="140" y="466"/>
                  </a:lnTo>
                  <a:lnTo>
                    <a:pt x="140" y="466"/>
                  </a:lnTo>
                  <a:lnTo>
                    <a:pt x="133" y="475"/>
                  </a:lnTo>
                  <a:lnTo>
                    <a:pt x="135" y="485"/>
                  </a:lnTo>
                  <a:lnTo>
                    <a:pt x="128" y="501"/>
                  </a:lnTo>
                  <a:lnTo>
                    <a:pt x="128" y="501"/>
                  </a:lnTo>
                  <a:lnTo>
                    <a:pt x="121" y="520"/>
                  </a:lnTo>
                  <a:lnTo>
                    <a:pt x="121" y="520"/>
                  </a:lnTo>
                  <a:lnTo>
                    <a:pt x="121" y="520"/>
                  </a:lnTo>
                  <a:lnTo>
                    <a:pt x="118" y="525"/>
                  </a:lnTo>
                  <a:lnTo>
                    <a:pt x="118" y="525"/>
                  </a:lnTo>
                  <a:lnTo>
                    <a:pt x="118" y="527"/>
                  </a:lnTo>
                  <a:lnTo>
                    <a:pt x="118" y="532"/>
                  </a:lnTo>
                  <a:lnTo>
                    <a:pt x="121" y="537"/>
                  </a:lnTo>
                  <a:lnTo>
                    <a:pt x="121" y="542"/>
                  </a:lnTo>
                  <a:lnTo>
                    <a:pt x="123" y="544"/>
                  </a:lnTo>
                  <a:lnTo>
                    <a:pt x="123" y="544"/>
                  </a:lnTo>
                  <a:lnTo>
                    <a:pt x="123" y="544"/>
                  </a:lnTo>
                  <a:lnTo>
                    <a:pt x="133" y="551"/>
                  </a:lnTo>
                  <a:lnTo>
                    <a:pt x="137" y="556"/>
                  </a:lnTo>
                  <a:lnTo>
                    <a:pt x="163" y="580"/>
                  </a:lnTo>
                  <a:lnTo>
                    <a:pt x="189" y="587"/>
                  </a:lnTo>
                  <a:lnTo>
                    <a:pt x="206" y="615"/>
                  </a:lnTo>
                  <a:lnTo>
                    <a:pt x="206" y="615"/>
                  </a:lnTo>
                  <a:lnTo>
                    <a:pt x="206" y="615"/>
                  </a:lnTo>
                  <a:lnTo>
                    <a:pt x="206" y="617"/>
                  </a:lnTo>
                  <a:lnTo>
                    <a:pt x="206" y="617"/>
                  </a:lnTo>
                  <a:lnTo>
                    <a:pt x="211" y="625"/>
                  </a:lnTo>
                  <a:lnTo>
                    <a:pt x="211" y="627"/>
                  </a:lnTo>
                  <a:lnTo>
                    <a:pt x="213" y="629"/>
                  </a:lnTo>
                  <a:lnTo>
                    <a:pt x="215" y="629"/>
                  </a:lnTo>
                  <a:lnTo>
                    <a:pt x="218" y="634"/>
                  </a:lnTo>
                  <a:lnTo>
                    <a:pt x="218" y="634"/>
                  </a:lnTo>
                  <a:lnTo>
                    <a:pt x="218" y="634"/>
                  </a:lnTo>
                  <a:lnTo>
                    <a:pt x="218" y="636"/>
                  </a:lnTo>
                  <a:lnTo>
                    <a:pt x="218" y="636"/>
                  </a:lnTo>
                  <a:lnTo>
                    <a:pt x="218" y="636"/>
                  </a:lnTo>
                  <a:lnTo>
                    <a:pt x="218" y="641"/>
                  </a:lnTo>
                  <a:lnTo>
                    <a:pt x="218" y="641"/>
                  </a:lnTo>
                  <a:lnTo>
                    <a:pt x="215" y="641"/>
                  </a:lnTo>
                  <a:lnTo>
                    <a:pt x="215" y="641"/>
                  </a:lnTo>
                  <a:lnTo>
                    <a:pt x="215" y="641"/>
                  </a:lnTo>
                  <a:lnTo>
                    <a:pt x="215" y="641"/>
                  </a:lnTo>
                  <a:lnTo>
                    <a:pt x="211" y="643"/>
                  </a:lnTo>
                  <a:lnTo>
                    <a:pt x="213" y="653"/>
                  </a:lnTo>
                  <a:lnTo>
                    <a:pt x="215" y="658"/>
                  </a:lnTo>
                  <a:lnTo>
                    <a:pt x="220" y="670"/>
                  </a:lnTo>
                  <a:lnTo>
                    <a:pt x="225" y="677"/>
                  </a:lnTo>
                  <a:lnTo>
                    <a:pt x="230" y="681"/>
                  </a:lnTo>
                  <a:lnTo>
                    <a:pt x="248" y="684"/>
                  </a:lnTo>
                  <a:lnTo>
                    <a:pt x="244" y="674"/>
                  </a:lnTo>
                  <a:lnTo>
                    <a:pt x="265" y="653"/>
                  </a:lnTo>
                  <a:lnTo>
                    <a:pt x="265" y="653"/>
                  </a:lnTo>
                  <a:lnTo>
                    <a:pt x="303" y="667"/>
                  </a:lnTo>
                  <a:lnTo>
                    <a:pt x="310" y="670"/>
                  </a:lnTo>
                  <a:lnTo>
                    <a:pt x="310" y="670"/>
                  </a:lnTo>
                  <a:lnTo>
                    <a:pt x="312" y="667"/>
                  </a:lnTo>
                  <a:lnTo>
                    <a:pt x="315" y="665"/>
                  </a:lnTo>
                  <a:lnTo>
                    <a:pt x="315" y="658"/>
                  </a:lnTo>
                  <a:lnTo>
                    <a:pt x="312" y="653"/>
                  </a:lnTo>
                  <a:lnTo>
                    <a:pt x="312" y="651"/>
                  </a:lnTo>
                  <a:lnTo>
                    <a:pt x="310" y="651"/>
                  </a:lnTo>
                  <a:lnTo>
                    <a:pt x="305" y="646"/>
                  </a:lnTo>
                  <a:lnTo>
                    <a:pt x="305" y="643"/>
                  </a:lnTo>
                  <a:lnTo>
                    <a:pt x="305" y="641"/>
                  </a:lnTo>
                  <a:lnTo>
                    <a:pt x="308" y="629"/>
                  </a:lnTo>
                  <a:lnTo>
                    <a:pt x="308" y="629"/>
                  </a:lnTo>
                  <a:lnTo>
                    <a:pt x="310" y="627"/>
                  </a:lnTo>
                  <a:lnTo>
                    <a:pt x="310" y="627"/>
                  </a:lnTo>
                  <a:lnTo>
                    <a:pt x="312" y="625"/>
                  </a:lnTo>
                  <a:lnTo>
                    <a:pt x="312" y="625"/>
                  </a:lnTo>
                  <a:lnTo>
                    <a:pt x="315" y="625"/>
                  </a:lnTo>
                  <a:lnTo>
                    <a:pt x="319" y="627"/>
                  </a:lnTo>
                  <a:lnTo>
                    <a:pt x="322" y="622"/>
                  </a:lnTo>
                  <a:lnTo>
                    <a:pt x="324" y="622"/>
                  </a:lnTo>
                  <a:lnTo>
                    <a:pt x="324" y="622"/>
                  </a:lnTo>
                  <a:lnTo>
                    <a:pt x="324" y="622"/>
                  </a:lnTo>
                  <a:lnTo>
                    <a:pt x="327" y="620"/>
                  </a:lnTo>
                  <a:lnTo>
                    <a:pt x="327" y="620"/>
                  </a:lnTo>
                  <a:lnTo>
                    <a:pt x="327" y="620"/>
                  </a:lnTo>
                  <a:lnTo>
                    <a:pt x="329" y="620"/>
                  </a:lnTo>
                  <a:lnTo>
                    <a:pt x="331" y="620"/>
                  </a:lnTo>
                  <a:lnTo>
                    <a:pt x="343" y="615"/>
                  </a:lnTo>
                  <a:lnTo>
                    <a:pt x="345" y="615"/>
                  </a:lnTo>
                  <a:lnTo>
                    <a:pt x="348" y="613"/>
                  </a:lnTo>
                  <a:lnTo>
                    <a:pt x="348" y="613"/>
                  </a:lnTo>
                  <a:lnTo>
                    <a:pt x="338" y="603"/>
                  </a:lnTo>
                  <a:lnTo>
                    <a:pt x="338" y="603"/>
                  </a:lnTo>
                  <a:lnTo>
                    <a:pt x="336" y="596"/>
                  </a:lnTo>
                  <a:lnTo>
                    <a:pt x="336" y="596"/>
                  </a:lnTo>
                  <a:lnTo>
                    <a:pt x="336" y="594"/>
                  </a:lnTo>
                  <a:lnTo>
                    <a:pt x="336" y="594"/>
                  </a:lnTo>
                  <a:lnTo>
                    <a:pt x="336" y="594"/>
                  </a:lnTo>
                  <a:lnTo>
                    <a:pt x="336" y="591"/>
                  </a:lnTo>
                  <a:lnTo>
                    <a:pt x="336" y="591"/>
                  </a:lnTo>
                  <a:lnTo>
                    <a:pt x="338" y="589"/>
                  </a:lnTo>
                  <a:lnTo>
                    <a:pt x="338" y="587"/>
                  </a:lnTo>
                  <a:lnTo>
                    <a:pt x="338" y="587"/>
                  </a:lnTo>
                  <a:lnTo>
                    <a:pt x="343" y="584"/>
                  </a:lnTo>
                  <a:lnTo>
                    <a:pt x="345" y="582"/>
                  </a:lnTo>
                  <a:lnTo>
                    <a:pt x="345" y="582"/>
                  </a:lnTo>
                  <a:lnTo>
                    <a:pt x="345" y="580"/>
                  </a:lnTo>
                  <a:lnTo>
                    <a:pt x="348" y="575"/>
                  </a:lnTo>
                  <a:lnTo>
                    <a:pt x="343" y="565"/>
                  </a:lnTo>
                  <a:lnTo>
                    <a:pt x="345" y="565"/>
                  </a:lnTo>
                  <a:lnTo>
                    <a:pt x="348" y="565"/>
                  </a:lnTo>
                  <a:lnTo>
                    <a:pt x="348" y="565"/>
                  </a:lnTo>
                  <a:lnTo>
                    <a:pt x="348" y="565"/>
                  </a:lnTo>
                  <a:lnTo>
                    <a:pt x="348" y="563"/>
                  </a:lnTo>
                  <a:lnTo>
                    <a:pt x="348" y="535"/>
                  </a:lnTo>
                  <a:lnTo>
                    <a:pt x="350" y="523"/>
                  </a:lnTo>
                  <a:lnTo>
                    <a:pt x="350" y="523"/>
                  </a:lnTo>
                  <a:lnTo>
                    <a:pt x="367" y="497"/>
                  </a:lnTo>
                  <a:lnTo>
                    <a:pt x="374" y="478"/>
                  </a:lnTo>
                  <a:lnTo>
                    <a:pt x="376" y="473"/>
                  </a:lnTo>
                  <a:lnTo>
                    <a:pt x="383" y="464"/>
                  </a:lnTo>
                  <a:lnTo>
                    <a:pt x="386" y="464"/>
                  </a:lnTo>
                  <a:lnTo>
                    <a:pt x="386" y="461"/>
                  </a:lnTo>
                  <a:lnTo>
                    <a:pt x="386" y="454"/>
                  </a:lnTo>
                  <a:lnTo>
                    <a:pt x="386" y="449"/>
                  </a:lnTo>
                  <a:lnTo>
                    <a:pt x="383" y="442"/>
                  </a:lnTo>
                  <a:lnTo>
                    <a:pt x="383" y="442"/>
                  </a:lnTo>
                  <a:lnTo>
                    <a:pt x="383" y="442"/>
                  </a:lnTo>
                  <a:lnTo>
                    <a:pt x="381" y="435"/>
                  </a:lnTo>
                  <a:lnTo>
                    <a:pt x="383" y="435"/>
                  </a:lnTo>
                  <a:lnTo>
                    <a:pt x="383" y="433"/>
                  </a:lnTo>
                  <a:lnTo>
                    <a:pt x="383" y="430"/>
                  </a:lnTo>
                  <a:lnTo>
                    <a:pt x="376" y="419"/>
                  </a:lnTo>
                  <a:lnTo>
                    <a:pt x="371" y="411"/>
                  </a:lnTo>
                  <a:lnTo>
                    <a:pt x="369" y="407"/>
                  </a:lnTo>
                  <a:lnTo>
                    <a:pt x="371" y="393"/>
                  </a:lnTo>
                  <a:lnTo>
                    <a:pt x="376" y="367"/>
                  </a:lnTo>
                  <a:lnTo>
                    <a:pt x="374" y="350"/>
                  </a:lnTo>
                  <a:lnTo>
                    <a:pt x="371" y="317"/>
                  </a:lnTo>
                  <a:lnTo>
                    <a:pt x="369" y="284"/>
                  </a:lnTo>
                  <a:lnTo>
                    <a:pt x="364" y="243"/>
                  </a:lnTo>
                  <a:lnTo>
                    <a:pt x="364" y="241"/>
                  </a:lnTo>
                  <a:lnTo>
                    <a:pt x="362" y="210"/>
                  </a:lnTo>
                  <a:lnTo>
                    <a:pt x="360" y="177"/>
                  </a:lnTo>
                  <a:lnTo>
                    <a:pt x="357" y="158"/>
                  </a:lnTo>
                  <a:lnTo>
                    <a:pt x="357" y="142"/>
                  </a:lnTo>
                  <a:lnTo>
                    <a:pt x="355" y="120"/>
                  </a:lnTo>
                  <a:lnTo>
                    <a:pt x="353" y="92"/>
                  </a:lnTo>
                  <a:lnTo>
                    <a:pt x="345" y="82"/>
                  </a:lnTo>
                  <a:lnTo>
                    <a:pt x="343" y="78"/>
                  </a:lnTo>
                  <a:lnTo>
                    <a:pt x="343" y="78"/>
                  </a:lnTo>
                  <a:lnTo>
                    <a:pt x="343" y="75"/>
                  </a:lnTo>
                  <a:lnTo>
                    <a:pt x="343" y="73"/>
                  </a:lnTo>
                  <a:lnTo>
                    <a:pt x="341" y="68"/>
                  </a:lnTo>
                  <a:lnTo>
                    <a:pt x="341" y="66"/>
                  </a:lnTo>
                  <a:lnTo>
                    <a:pt x="336" y="52"/>
                  </a:lnTo>
                  <a:lnTo>
                    <a:pt x="327" y="40"/>
                  </a:lnTo>
                  <a:lnTo>
                    <a:pt x="322" y="33"/>
                  </a:lnTo>
                  <a:lnTo>
                    <a:pt x="319" y="30"/>
                  </a:lnTo>
                  <a:lnTo>
                    <a:pt x="319" y="26"/>
                  </a:lnTo>
                  <a:lnTo>
                    <a:pt x="317" y="23"/>
                  </a:lnTo>
                  <a:lnTo>
                    <a:pt x="317" y="19"/>
                  </a:lnTo>
                  <a:lnTo>
                    <a:pt x="319" y="14"/>
                  </a:lnTo>
                  <a:lnTo>
                    <a:pt x="319" y="14"/>
                  </a:lnTo>
                  <a:lnTo>
                    <a:pt x="319" y="11"/>
                  </a:lnTo>
                  <a:lnTo>
                    <a:pt x="319" y="2"/>
                  </a:lnTo>
                  <a:lnTo>
                    <a:pt x="319" y="0"/>
                  </a:lnTo>
                  <a:lnTo>
                    <a:pt x="319" y="0"/>
                  </a:lnTo>
                  <a:lnTo>
                    <a:pt x="284" y="2"/>
                  </a:lnTo>
                  <a:lnTo>
                    <a:pt x="274" y="2"/>
                  </a:lnTo>
                  <a:close/>
                </a:path>
              </a:pathLst>
            </a:custGeom>
            <a:solidFill>
              <a:schemeClr val="accent5">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9" name="Idaho"/>
            <p:cNvSpPr>
              <a:spLocks/>
            </p:cNvSpPr>
            <p:nvPr/>
          </p:nvSpPr>
          <p:spPr bwMode="auto">
            <a:xfrm>
              <a:off x="1825377" y="1020862"/>
              <a:ext cx="920750" cy="1484313"/>
            </a:xfrm>
            <a:custGeom>
              <a:avLst/>
              <a:gdLst>
                <a:gd name="T0" fmla="*/ 142 w 580"/>
                <a:gd name="T1" fmla="*/ 206 h 935"/>
                <a:gd name="T2" fmla="*/ 116 w 580"/>
                <a:gd name="T3" fmla="*/ 310 h 935"/>
                <a:gd name="T4" fmla="*/ 121 w 580"/>
                <a:gd name="T5" fmla="*/ 339 h 935"/>
                <a:gd name="T6" fmla="*/ 123 w 580"/>
                <a:gd name="T7" fmla="*/ 379 h 935"/>
                <a:gd name="T8" fmla="*/ 140 w 580"/>
                <a:gd name="T9" fmla="*/ 391 h 935"/>
                <a:gd name="T10" fmla="*/ 142 w 580"/>
                <a:gd name="T11" fmla="*/ 393 h 935"/>
                <a:gd name="T12" fmla="*/ 142 w 580"/>
                <a:gd name="T13" fmla="*/ 417 h 935"/>
                <a:gd name="T14" fmla="*/ 104 w 580"/>
                <a:gd name="T15" fmla="*/ 469 h 935"/>
                <a:gd name="T16" fmla="*/ 95 w 580"/>
                <a:gd name="T17" fmla="*/ 483 h 935"/>
                <a:gd name="T18" fmla="*/ 97 w 580"/>
                <a:gd name="T19" fmla="*/ 485 h 935"/>
                <a:gd name="T20" fmla="*/ 83 w 580"/>
                <a:gd name="T21" fmla="*/ 502 h 935"/>
                <a:gd name="T22" fmla="*/ 71 w 580"/>
                <a:gd name="T23" fmla="*/ 507 h 935"/>
                <a:gd name="T24" fmla="*/ 48 w 580"/>
                <a:gd name="T25" fmla="*/ 556 h 935"/>
                <a:gd name="T26" fmla="*/ 60 w 580"/>
                <a:gd name="T27" fmla="*/ 566 h 935"/>
                <a:gd name="T28" fmla="*/ 67 w 580"/>
                <a:gd name="T29" fmla="*/ 566 h 935"/>
                <a:gd name="T30" fmla="*/ 71 w 580"/>
                <a:gd name="T31" fmla="*/ 578 h 935"/>
                <a:gd name="T32" fmla="*/ 71 w 580"/>
                <a:gd name="T33" fmla="*/ 578 h 935"/>
                <a:gd name="T34" fmla="*/ 60 w 580"/>
                <a:gd name="T35" fmla="*/ 606 h 935"/>
                <a:gd name="T36" fmla="*/ 3 w 580"/>
                <a:gd name="T37" fmla="*/ 833 h 935"/>
                <a:gd name="T38" fmla="*/ 187 w 580"/>
                <a:gd name="T39" fmla="*/ 874 h 935"/>
                <a:gd name="T40" fmla="*/ 265 w 580"/>
                <a:gd name="T41" fmla="*/ 890 h 935"/>
                <a:gd name="T42" fmla="*/ 287 w 580"/>
                <a:gd name="T43" fmla="*/ 895 h 935"/>
                <a:gd name="T44" fmla="*/ 358 w 580"/>
                <a:gd name="T45" fmla="*/ 907 h 935"/>
                <a:gd name="T46" fmla="*/ 426 w 580"/>
                <a:gd name="T47" fmla="*/ 918 h 935"/>
                <a:gd name="T48" fmla="*/ 530 w 580"/>
                <a:gd name="T49" fmla="*/ 935 h 935"/>
                <a:gd name="T50" fmla="*/ 561 w 580"/>
                <a:gd name="T51" fmla="*/ 753 h 935"/>
                <a:gd name="T52" fmla="*/ 571 w 580"/>
                <a:gd name="T53" fmla="*/ 627 h 935"/>
                <a:gd name="T54" fmla="*/ 547 w 580"/>
                <a:gd name="T55" fmla="*/ 601 h 935"/>
                <a:gd name="T56" fmla="*/ 481 w 580"/>
                <a:gd name="T57" fmla="*/ 611 h 935"/>
                <a:gd name="T58" fmla="*/ 426 w 580"/>
                <a:gd name="T59" fmla="*/ 613 h 935"/>
                <a:gd name="T60" fmla="*/ 424 w 580"/>
                <a:gd name="T61" fmla="*/ 620 h 935"/>
                <a:gd name="T62" fmla="*/ 410 w 580"/>
                <a:gd name="T63" fmla="*/ 611 h 935"/>
                <a:gd name="T64" fmla="*/ 410 w 580"/>
                <a:gd name="T65" fmla="*/ 587 h 935"/>
                <a:gd name="T66" fmla="*/ 405 w 580"/>
                <a:gd name="T67" fmla="*/ 568 h 935"/>
                <a:gd name="T68" fmla="*/ 381 w 580"/>
                <a:gd name="T69" fmla="*/ 542 h 935"/>
                <a:gd name="T70" fmla="*/ 369 w 580"/>
                <a:gd name="T71" fmla="*/ 473 h 935"/>
                <a:gd name="T72" fmla="*/ 360 w 580"/>
                <a:gd name="T73" fmla="*/ 447 h 935"/>
                <a:gd name="T74" fmla="*/ 322 w 580"/>
                <a:gd name="T75" fmla="*/ 466 h 935"/>
                <a:gd name="T76" fmla="*/ 310 w 580"/>
                <a:gd name="T77" fmla="*/ 452 h 935"/>
                <a:gd name="T78" fmla="*/ 303 w 580"/>
                <a:gd name="T79" fmla="*/ 450 h 935"/>
                <a:gd name="T80" fmla="*/ 339 w 580"/>
                <a:gd name="T81" fmla="*/ 350 h 935"/>
                <a:gd name="T82" fmla="*/ 348 w 580"/>
                <a:gd name="T83" fmla="*/ 327 h 935"/>
                <a:gd name="T84" fmla="*/ 341 w 580"/>
                <a:gd name="T85" fmla="*/ 324 h 935"/>
                <a:gd name="T86" fmla="*/ 327 w 580"/>
                <a:gd name="T87" fmla="*/ 322 h 935"/>
                <a:gd name="T88" fmla="*/ 317 w 580"/>
                <a:gd name="T89" fmla="*/ 310 h 935"/>
                <a:gd name="T90" fmla="*/ 301 w 580"/>
                <a:gd name="T91" fmla="*/ 282 h 935"/>
                <a:gd name="T92" fmla="*/ 282 w 580"/>
                <a:gd name="T93" fmla="*/ 237 h 935"/>
                <a:gd name="T94" fmla="*/ 268 w 580"/>
                <a:gd name="T95" fmla="*/ 230 h 935"/>
                <a:gd name="T96" fmla="*/ 254 w 580"/>
                <a:gd name="T97" fmla="*/ 197 h 935"/>
                <a:gd name="T98" fmla="*/ 261 w 580"/>
                <a:gd name="T99" fmla="*/ 178 h 935"/>
                <a:gd name="T100" fmla="*/ 242 w 580"/>
                <a:gd name="T101" fmla="*/ 142 h 935"/>
                <a:gd name="T102" fmla="*/ 265 w 580"/>
                <a:gd name="T103" fmla="*/ 17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0" h="935">
                  <a:moveTo>
                    <a:pt x="161" y="114"/>
                  </a:moveTo>
                  <a:lnTo>
                    <a:pt x="161" y="121"/>
                  </a:lnTo>
                  <a:lnTo>
                    <a:pt x="145" y="194"/>
                  </a:lnTo>
                  <a:lnTo>
                    <a:pt x="142" y="206"/>
                  </a:lnTo>
                  <a:lnTo>
                    <a:pt x="138" y="223"/>
                  </a:lnTo>
                  <a:lnTo>
                    <a:pt x="121" y="291"/>
                  </a:lnTo>
                  <a:lnTo>
                    <a:pt x="119" y="305"/>
                  </a:lnTo>
                  <a:lnTo>
                    <a:pt x="116" y="310"/>
                  </a:lnTo>
                  <a:lnTo>
                    <a:pt x="119" y="322"/>
                  </a:lnTo>
                  <a:lnTo>
                    <a:pt x="121" y="322"/>
                  </a:lnTo>
                  <a:lnTo>
                    <a:pt x="121" y="329"/>
                  </a:lnTo>
                  <a:lnTo>
                    <a:pt x="121" y="339"/>
                  </a:lnTo>
                  <a:lnTo>
                    <a:pt x="116" y="350"/>
                  </a:lnTo>
                  <a:lnTo>
                    <a:pt x="119" y="357"/>
                  </a:lnTo>
                  <a:lnTo>
                    <a:pt x="123" y="376"/>
                  </a:lnTo>
                  <a:lnTo>
                    <a:pt x="123" y="379"/>
                  </a:lnTo>
                  <a:lnTo>
                    <a:pt x="123" y="379"/>
                  </a:lnTo>
                  <a:lnTo>
                    <a:pt x="128" y="381"/>
                  </a:lnTo>
                  <a:lnTo>
                    <a:pt x="135" y="388"/>
                  </a:lnTo>
                  <a:lnTo>
                    <a:pt x="140" y="391"/>
                  </a:lnTo>
                  <a:lnTo>
                    <a:pt x="140" y="391"/>
                  </a:lnTo>
                  <a:lnTo>
                    <a:pt x="140" y="393"/>
                  </a:lnTo>
                  <a:lnTo>
                    <a:pt x="142" y="393"/>
                  </a:lnTo>
                  <a:lnTo>
                    <a:pt x="142" y="393"/>
                  </a:lnTo>
                  <a:lnTo>
                    <a:pt x="142" y="395"/>
                  </a:lnTo>
                  <a:lnTo>
                    <a:pt x="145" y="412"/>
                  </a:lnTo>
                  <a:lnTo>
                    <a:pt x="145" y="414"/>
                  </a:lnTo>
                  <a:lnTo>
                    <a:pt x="142" y="417"/>
                  </a:lnTo>
                  <a:lnTo>
                    <a:pt x="135" y="424"/>
                  </a:lnTo>
                  <a:lnTo>
                    <a:pt x="121" y="443"/>
                  </a:lnTo>
                  <a:lnTo>
                    <a:pt x="116" y="450"/>
                  </a:lnTo>
                  <a:lnTo>
                    <a:pt x="104" y="469"/>
                  </a:lnTo>
                  <a:lnTo>
                    <a:pt x="100" y="473"/>
                  </a:lnTo>
                  <a:lnTo>
                    <a:pt x="97" y="476"/>
                  </a:lnTo>
                  <a:lnTo>
                    <a:pt x="95" y="481"/>
                  </a:lnTo>
                  <a:lnTo>
                    <a:pt x="95" y="483"/>
                  </a:lnTo>
                  <a:lnTo>
                    <a:pt x="95" y="485"/>
                  </a:lnTo>
                  <a:lnTo>
                    <a:pt x="97" y="485"/>
                  </a:lnTo>
                  <a:lnTo>
                    <a:pt x="97" y="485"/>
                  </a:lnTo>
                  <a:lnTo>
                    <a:pt x="97" y="485"/>
                  </a:lnTo>
                  <a:lnTo>
                    <a:pt x="93" y="492"/>
                  </a:lnTo>
                  <a:lnTo>
                    <a:pt x="93" y="492"/>
                  </a:lnTo>
                  <a:lnTo>
                    <a:pt x="88" y="497"/>
                  </a:lnTo>
                  <a:lnTo>
                    <a:pt x="83" y="502"/>
                  </a:lnTo>
                  <a:lnTo>
                    <a:pt x="76" y="504"/>
                  </a:lnTo>
                  <a:lnTo>
                    <a:pt x="74" y="504"/>
                  </a:lnTo>
                  <a:lnTo>
                    <a:pt x="74" y="504"/>
                  </a:lnTo>
                  <a:lnTo>
                    <a:pt x="71" y="507"/>
                  </a:lnTo>
                  <a:lnTo>
                    <a:pt x="52" y="533"/>
                  </a:lnTo>
                  <a:lnTo>
                    <a:pt x="52" y="535"/>
                  </a:lnTo>
                  <a:lnTo>
                    <a:pt x="48" y="554"/>
                  </a:lnTo>
                  <a:lnTo>
                    <a:pt x="48" y="556"/>
                  </a:lnTo>
                  <a:lnTo>
                    <a:pt x="48" y="556"/>
                  </a:lnTo>
                  <a:lnTo>
                    <a:pt x="48" y="559"/>
                  </a:lnTo>
                  <a:lnTo>
                    <a:pt x="50" y="561"/>
                  </a:lnTo>
                  <a:lnTo>
                    <a:pt x="60" y="566"/>
                  </a:lnTo>
                  <a:lnTo>
                    <a:pt x="62" y="563"/>
                  </a:lnTo>
                  <a:lnTo>
                    <a:pt x="62" y="563"/>
                  </a:lnTo>
                  <a:lnTo>
                    <a:pt x="64" y="566"/>
                  </a:lnTo>
                  <a:lnTo>
                    <a:pt x="67" y="566"/>
                  </a:lnTo>
                  <a:lnTo>
                    <a:pt x="71" y="575"/>
                  </a:lnTo>
                  <a:lnTo>
                    <a:pt x="71" y="575"/>
                  </a:lnTo>
                  <a:lnTo>
                    <a:pt x="71" y="575"/>
                  </a:lnTo>
                  <a:lnTo>
                    <a:pt x="71" y="578"/>
                  </a:lnTo>
                  <a:lnTo>
                    <a:pt x="71" y="578"/>
                  </a:lnTo>
                  <a:lnTo>
                    <a:pt x="71" y="578"/>
                  </a:lnTo>
                  <a:lnTo>
                    <a:pt x="71" y="578"/>
                  </a:lnTo>
                  <a:lnTo>
                    <a:pt x="71" y="578"/>
                  </a:lnTo>
                  <a:lnTo>
                    <a:pt x="71" y="578"/>
                  </a:lnTo>
                  <a:lnTo>
                    <a:pt x="67" y="585"/>
                  </a:lnTo>
                  <a:lnTo>
                    <a:pt x="62" y="597"/>
                  </a:lnTo>
                  <a:lnTo>
                    <a:pt x="60" y="606"/>
                  </a:lnTo>
                  <a:lnTo>
                    <a:pt x="55" y="608"/>
                  </a:lnTo>
                  <a:lnTo>
                    <a:pt x="45" y="632"/>
                  </a:lnTo>
                  <a:lnTo>
                    <a:pt x="0" y="833"/>
                  </a:lnTo>
                  <a:lnTo>
                    <a:pt x="3" y="833"/>
                  </a:lnTo>
                  <a:lnTo>
                    <a:pt x="36" y="840"/>
                  </a:lnTo>
                  <a:lnTo>
                    <a:pt x="48" y="843"/>
                  </a:lnTo>
                  <a:lnTo>
                    <a:pt x="178" y="871"/>
                  </a:lnTo>
                  <a:lnTo>
                    <a:pt x="187" y="874"/>
                  </a:lnTo>
                  <a:lnTo>
                    <a:pt x="201" y="876"/>
                  </a:lnTo>
                  <a:lnTo>
                    <a:pt x="225" y="881"/>
                  </a:lnTo>
                  <a:lnTo>
                    <a:pt x="244" y="885"/>
                  </a:lnTo>
                  <a:lnTo>
                    <a:pt x="265" y="890"/>
                  </a:lnTo>
                  <a:lnTo>
                    <a:pt x="270" y="890"/>
                  </a:lnTo>
                  <a:lnTo>
                    <a:pt x="277" y="892"/>
                  </a:lnTo>
                  <a:lnTo>
                    <a:pt x="280" y="892"/>
                  </a:lnTo>
                  <a:lnTo>
                    <a:pt x="287" y="895"/>
                  </a:lnTo>
                  <a:lnTo>
                    <a:pt x="289" y="895"/>
                  </a:lnTo>
                  <a:lnTo>
                    <a:pt x="320" y="900"/>
                  </a:lnTo>
                  <a:lnTo>
                    <a:pt x="322" y="900"/>
                  </a:lnTo>
                  <a:lnTo>
                    <a:pt x="358" y="907"/>
                  </a:lnTo>
                  <a:lnTo>
                    <a:pt x="384" y="911"/>
                  </a:lnTo>
                  <a:lnTo>
                    <a:pt x="407" y="914"/>
                  </a:lnTo>
                  <a:lnTo>
                    <a:pt x="426" y="918"/>
                  </a:lnTo>
                  <a:lnTo>
                    <a:pt x="426" y="918"/>
                  </a:lnTo>
                  <a:lnTo>
                    <a:pt x="431" y="918"/>
                  </a:lnTo>
                  <a:lnTo>
                    <a:pt x="436" y="921"/>
                  </a:lnTo>
                  <a:lnTo>
                    <a:pt x="490" y="928"/>
                  </a:lnTo>
                  <a:lnTo>
                    <a:pt x="530" y="935"/>
                  </a:lnTo>
                  <a:lnTo>
                    <a:pt x="542" y="874"/>
                  </a:lnTo>
                  <a:lnTo>
                    <a:pt x="552" y="812"/>
                  </a:lnTo>
                  <a:lnTo>
                    <a:pt x="556" y="776"/>
                  </a:lnTo>
                  <a:lnTo>
                    <a:pt x="561" y="753"/>
                  </a:lnTo>
                  <a:lnTo>
                    <a:pt x="571" y="696"/>
                  </a:lnTo>
                  <a:lnTo>
                    <a:pt x="580" y="637"/>
                  </a:lnTo>
                  <a:lnTo>
                    <a:pt x="573" y="630"/>
                  </a:lnTo>
                  <a:lnTo>
                    <a:pt x="571" y="627"/>
                  </a:lnTo>
                  <a:lnTo>
                    <a:pt x="568" y="616"/>
                  </a:lnTo>
                  <a:lnTo>
                    <a:pt x="561" y="601"/>
                  </a:lnTo>
                  <a:lnTo>
                    <a:pt x="556" y="597"/>
                  </a:lnTo>
                  <a:lnTo>
                    <a:pt x="547" y="601"/>
                  </a:lnTo>
                  <a:lnTo>
                    <a:pt x="533" y="618"/>
                  </a:lnTo>
                  <a:lnTo>
                    <a:pt x="521" y="618"/>
                  </a:lnTo>
                  <a:lnTo>
                    <a:pt x="504" y="613"/>
                  </a:lnTo>
                  <a:lnTo>
                    <a:pt x="481" y="611"/>
                  </a:lnTo>
                  <a:lnTo>
                    <a:pt x="466" y="616"/>
                  </a:lnTo>
                  <a:lnTo>
                    <a:pt x="436" y="608"/>
                  </a:lnTo>
                  <a:lnTo>
                    <a:pt x="431" y="608"/>
                  </a:lnTo>
                  <a:lnTo>
                    <a:pt x="426" y="613"/>
                  </a:lnTo>
                  <a:lnTo>
                    <a:pt x="426" y="616"/>
                  </a:lnTo>
                  <a:lnTo>
                    <a:pt x="424" y="620"/>
                  </a:lnTo>
                  <a:lnTo>
                    <a:pt x="424" y="620"/>
                  </a:lnTo>
                  <a:lnTo>
                    <a:pt x="424" y="620"/>
                  </a:lnTo>
                  <a:lnTo>
                    <a:pt x="421" y="623"/>
                  </a:lnTo>
                  <a:lnTo>
                    <a:pt x="419" y="620"/>
                  </a:lnTo>
                  <a:lnTo>
                    <a:pt x="412" y="613"/>
                  </a:lnTo>
                  <a:lnTo>
                    <a:pt x="410" y="611"/>
                  </a:lnTo>
                  <a:lnTo>
                    <a:pt x="410" y="604"/>
                  </a:lnTo>
                  <a:lnTo>
                    <a:pt x="410" y="589"/>
                  </a:lnTo>
                  <a:lnTo>
                    <a:pt x="410" y="589"/>
                  </a:lnTo>
                  <a:lnTo>
                    <a:pt x="410" y="587"/>
                  </a:lnTo>
                  <a:lnTo>
                    <a:pt x="410" y="587"/>
                  </a:lnTo>
                  <a:lnTo>
                    <a:pt x="407" y="575"/>
                  </a:lnTo>
                  <a:lnTo>
                    <a:pt x="407" y="571"/>
                  </a:lnTo>
                  <a:lnTo>
                    <a:pt x="405" y="568"/>
                  </a:lnTo>
                  <a:lnTo>
                    <a:pt x="400" y="563"/>
                  </a:lnTo>
                  <a:lnTo>
                    <a:pt x="398" y="561"/>
                  </a:lnTo>
                  <a:lnTo>
                    <a:pt x="395" y="561"/>
                  </a:lnTo>
                  <a:lnTo>
                    <a:pt x="381" y="542"/>
                  </a:lnTo>
                  <a:lnTo>
                    <a:pt x="367" y="492"/>
                  </a:lnTo>
                  <a:lnTo>
                    <a:pt x="367" y="483"/>
                  </a:lnTo>
                  <a:lnTo>
                    <a:pt x="367" y="476"/>
                  </a:lnTo>
                  <a:lnTo>
                    <a:pt x="369" y="473"/>
                  </a:lnTo>
                  <a:lnTo>
                    <a:pt x="369" y="471"/>
                  </a:lnTo>
                  <a:lnTo>
                    <a:pt x="367" y="462"/>
                  </a:lnTo>
                  <a:lnTo>
                    <a:pt x="367" y="459"/>
                  </a:lnTo>
                  <a:lnTo>
                    <a:pt x="360" y="447"/>
                  </a:lnTo>
                  <a:lnTo>
                    <a:pt x="358" y="445"/>
                  </a:lnTo>
                  <a:lnTo>
                    <a:pt x="351" y="450"/>
                  </a:lnTo>
                  <a:lnTo>
                    <a:pt x="339" y="459"/>
                  </a:lnTo>
                  <a:lnTo>
                    <a:pt x="322" y="466"/>
                  </a:lnTo>
                  <a:lnTo>
                    <a:pt x="320" y="466"/>
                  </a:lnTo>
                  <a:lnTo>
                    <a:pt x="317" y="464"/>
                  </a:lnTo>
                  <a:lnTo>
                    <a:pt x="313" y="452"/>
                  </a:lnTo>
                  <a:lnTo>
                    <a:pt x="310" y="452"/>
                  </a:lnTo>
                  <a:lnTo>
                    <a:pt x="308" y="452"/>
                  </a:lnTo>
                  <a:lnTo>
                    <a:pt x="303" y="452"/>
                  </a:lnTo>
                  <a:lnTo>
                    <a:pt x="303" y="452"/>
                  </a:lnTo>
                  <a:lnTo>
                    <a:pt x="303" y="450"/>
                  </a:lnTo>
                  <a:lnTo>
                    <a:pt x="306" y="443"/>
                  </a:lnTo>
                  <a:lnTo>
                    <a:pt x="308" y="426"/>
                  </a:lnTo>
                  <a:lnTo>
                    <a:pt x="332" y="367"/>
                  </a:lnTo>
                  <a:lnTo>
                    <a:pt x="339" y="350"/>
                  </a:lnTo>
                  <a:lnTo>
                    <a:pt x="343" y="339"/>
                  </a:lnTo>
                  <a:lnTo>
                    <a:pt x="348" y="329"/>
                  </a:lnTo>
                  <a:lnTo>
                    <a:pt x="348" y="327"/>
                  </a:lnTo>
                  <a:lnTo>
                    <a:pt x="348" y="327"/>
                  </a:lnTo>
                  <a:lnTo>
                    <a:pt x="348" y="327"/>
                  </a:lnTo>
                  <a:lnTo>
                    <a:pt x="346" y="324"/>
                  </a:lnTo>
                  <a:lnTo>
                    <a:pt x="346" y="324"/>
                  </a:lnTo>
                  <a:lnTo>
                    <a:pt x="341" y="324"/>
                  </a:lnTo>
                  <a:lnTo>
                    <a:pt x="339" y="324"/>
                  </a:lnTo>
                  <a:lnTo>
                    <a:pt x="336" y="324"/>
                  </a:lnTo>
                  <a:lnTo>
                    <a:pt x="336" y="324"/>
                  </a:lnTo>
                  <a:lnTo>
                    <a:pt x="327" y="322"/>
                  </a:lnTo>
                  <a:lnTo>
                    <a:pt x="322" y="310"/>
                  </a:lnTo>
                  <a:lnTo>
                    <a:pt x="317" y="310"/>
                  </a:lnTo>
                  <a:lnTo>
                    <a:pt x="317" y="310"/>
                  </a:lnTo>
                  <a:lnTo>
                    <a:pt x="317" y="310"/>
                  </a:lnTo>
                  <a:lnTo>
                    <a:pt x="303" y="294"/>
                  </a:lnTo>
                  <a:lnTo>
                    <a:pt x="303" y="294"/>
                  </a:lnTo>
                  <a:lnTo>
                    <a:pt x="303" y="294"/>
                  </a:lnTo>
                  <a:lnTo>
                    <a:pt x="301" y="282"/>
                  </a:lnTo>
                  <a:lnTo>
                    <a:pt x="301" y="277"/>
                  </a:lnTo>
                  <a:lnTo>
                    <a:pt x="296" y="270"/>
                  </a:lnTo>
                  <a:lnTo>
                    <a:pt x="289" y="253"/>
                  </a:lnTo>
                  <a:lnTo>
                    <a:pt x="282" y="237"/>
                  </a:lnTo>
                  <a:lnTo>
                    <a:pt x="280" y="234"/>
                  </a:lnTo>
                  <a:lnTo>
                    <a:pt x="272" y="232"/>
                  </a:lnTo>
                  <a:lnTo>
                    <a:pt x="270" y="230"/>
                  </a:lnTo>
                  <a:lnTo>
                    <a:pt x="268" y="230"/>
                  </a:lnTo>
                  <a:lnTo>
                    <a:pt x="265" y="227"/>
                  </a:lnTo>
                  <a:lnTo>
                    <a:pt x="254" y="211"/>
                  </a:lnTo>
                  <a:lnTo>
                    <a:pt x="254" y="206"/>
                  </a:lnTo>
                  <a:lnTo>
                    <a:pt x="254" y="197"/>
                  </a:lnTo>
                  <a:lnTo>
                    <a:pt x="256" y="192"/>
                  </a:lnTo>
                  <a:lnTo>
                    <a:pt x="261" y="185"/>
                  </a:lnTo>
                  <a:lnTo>
                    <a:pt x="261" y="178"/>
                  </a:lnTo>
                  <a:lnTo>
                    <a:pt x="261" y="178"/>
                  </a:lnTo>
                  <a:lnTo>
                    <a:pt x="261" y="178"/>
                  </a:lnTo>
                  <a:lnTo>
                    <a:pt x="258" y="178"/>
                  </a:lnTo>
                  <a:lnTo>
                    <a:pt x="258" y="178"/>
                  </a:lnTo>
                  <a:lnTo>
                    <a:pt x="242" y="142"/>
                  </a:lnTo>
                  <a:lnTo>
                    <a:pt x="239" y="140"/>
                  </a:lnTo>
                  <a:lnTo>
                    <a:pt x="246" y="111"/>
                  </a:lnTo>
                  <a:lnTo>
                    <a:pt x="254" y="76"/>
                  </a:lnTo>
                  <a:lnTo>
                    <a:pt x="265" y="17"/>
                  </a:lnTo>
                  <a:lnTo>
                    <a:pt x="187" y="0"/>
                  </a:lnTo>
                  <a:lnTo>
                    <a:pt x="185" y="19"/>
                  </a:lnTo>
                  <a:lnTo>
                    <a:pt x="161" y="114"/>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6" name="Hawai"/>
            <p:cNvSpPr>
              <a:spLocks/>
            </p:cNvSpPr>
            <p:nvPr/>
          </p:nvSpPr>
          <p:spPr bwMode="auto">
            <a:xfrm>
              <a:off x="3662114" y="5797650"/>
              <a:ext cx="236538" cy="258763"/>
            </a:xfrm>
            <a:custGeom>
              <a:avLst/>
              <a:gdLst>
                <a:gd name="T0" fmla="*/ 135 w 149"/>
                <a:gd name="T1" fmla="*/ 78 h 163"/>
                <a:gd name="T2" fmla="*/ 126 w 149"/>
                <a:gd name="T3" fmla="*/ 71 h 163"/>
                <a:gd name="T4" fmla="*/ 126 w 149"/>
                <a:gd name="T5" fmla="*/ 64 h 163"/>
                <a:gd name="T6" fmla="*/ 123 w 149"/>
                <a:gd name="T7" fmla="*/ 56 h 163"/>
                <a:gd name="T8" fmla="*/ 114 w 149"/>
                <a:gd name="T9" fmla="*/ 59 h 163"/>
                <a:gd name="T10" fmla="*/ 111 w 149"/>
                <a:gd name="T11" fmla="*/ 45 h 163"/>
                <a:gd name="T12" fmla="*/ 104 w 149"/>
                <a:gd name="T13" fmla="*/ 35 h 163"/>
                <a:gd name="T14" fmla="*/ 90 w 149"/>
                <a:gd name="T15" fmla="*/ 28 h 163"/>
                <a:gd name="T16" fmla="*/ 69 w 149"/>
                <a:gd name="T17" fmla="*/ 19 h 163"/>
                <a:gd name="T18" fmla="*/ 50 w 149"/>
                <a:gd name="T19" fmla="*/ 14 h 163"/>
                <a:gd name="T20" fmla="*/ 33 w 149"/>
                <a:gd name="T21" fmla="*/ 7 h 163"/>
                <a:gd name="T22" fmla="*/ 31 w 149"/>
                <a:gd name="T23" fmla="*/ 2 h 163"/>
                <a:gd name="T24" fmla="*/ 19 w 149"/>
                <a:gd name="T25" fmla="*/ 0 h 163"/>
                <a:gd name="T26" fmla="*/ 17 w 149"/>
                <a:gd name="T27" fmla="*/ 2 h 163"/>
                <a:gd name="T28" fmla="*/ 14 w 149"/>
                <a:gd name="T29" fmla="*/ 9 h 163"/>
                <a:gd name="T30" fmla="*/ 17 w 149"/>
                <a:gd name="T31" fmla="*/ 16 h 163"/>
                <a:gd name="T32" fmla="*/ 26 w 149"/>
                <a:gd name="T33" fmla="*/ 28 h 163"/>
                <a:gd name="T34" fmla="*/ 26 w 149"/>
                <a:gd name="T35" fmla="*/ 35 h 163"/>
                <a:gd name="T36" fmla="*/ 12 w 149"/>
                <a:gd name="T37" fmla="*/ 52 h 163"/>
                <a:gd name="T38" fmla="*/ 3 w 149"/>
                <a:gd name="T39" fmla="*/ 64 h 163"/>
                <a:gd name="T40" fmla="*/ 0 w 149"/>
                <a:gd name="T41" fmla="*/ 68 h 163"/>
                <a:gd name="T42" fmla="*/ 5 w 149"/>
                <a:gd name="T43" fmla="*/ 75 h 163"/>
                <a:gd name="T44" fmla="*/ 12 w 149"/>
                <a:gd name="T45" fmla="*/ 82 h 163"/>
                <a:gd name="T46" fmla="*/ 26 w 149"/>
                <a:gd name="T47" fmla="*/ 113 h 163"/>
                <a:gd name="T48" fmla="*/ 24 w 149"/>
                <a:gd name="T49" fmla="*/ 142 h 163"/>
                <a:gd name="T50" fmla="*/ 26 w 149"/>
                <a:gd name="T51" fmla="*/ 144 h 163"/>
                <a:gd name="T52" fmla="*/ 29 w 149"/>
                <a:gd name="T53" fmla="*/ 151 h 163"/>
                <a:gd name="T54" fmla="*/ 48 w 149"/>
                <a:gd name="T55" fmla="*/ 158 h 163"/>
                <a:gd name="T56" fmla="*/ 55 w 149"/>
                <a:gd name="T57" fmla="*/ 163 h 163"/>
                <a:gd name="T58" fmla="*/ 57 w 149"/>
                <a:gd name="T59" fmla="*/ 158 h 163"/>
                <a:gd name="T60" fmla="*/ 69 w 149"/>
                <a:gd name="T61" fmla="*/ 137 h 163"/>
                <a:gd name="T62" fmla="*/ 78 w 149"/>
                <a:gd name="T63" fmla="*/ 130 h 163"/>
                <a:gd name="T64" fmla="*/ 95 w 149"/>
                <a:gd name="T65" fmla="*/ 118 h 163"/>
                <a:gd name="T66" fmla="*/ 109 w 149"/>
                <a:gd name="T67" fmla="*/ 116 h 163"/>
                <a:gd name="T68" fmla="*/ 126 w 149"/>
                <a:gd name="T69" fmla="*/ 108 h 163"/>
                <a:gd name="T70" fmla="*/ 145 w 149"/>
                <a:gd name="T71" fmla="*/ 90 h 163"/>
                <a:gd name="T72" fmla="*/ 149 w 149"/>
                <a:gd name="T73" fmla="*/ 82 h 163"/>
                <a:gd name="T74" fmla="*/ 135 w 149"/>
                <a:gd name="T75" fmla="*/ 7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9" h="163">
                  <a:moveTo>
                    <a:pt x="135" y="78"/>
                  </a:moveTo>
                  <a:lnTo>
                    <a:pt x="126" y="71"/>
                  </a:lnTo>
                  <a:lnTo>
                    <a:pt x="126" y="64"/>
                  </a:lnTo>
                  <a:lnTo>
                    <a:pt x="123" y="56"/>
                  </a:lnTo>
                  <a:lnTo>
                    <a:pt x="114" y="59"/>
                  </a:lnTo>
                  <a:lnTo>
                    <a:pt x="111" y="45"/>
                  </a:lnTo>
                  <a:lnTo>
                    <a:pt x="104" y="35"/>
                  </a:lnTo>
                  <a:lnTo>
                    <a:pt x="90" y="28"/>
                  </a:lnTo>
                  <a:lnTo>
                    <a:pt x="69" y="19"/>
                  </a:lnTo>
                  <a:lnTo>
                    <a:pt x="50" y="14"/>
                  </a:lnTo>
                  <a:lnTo>
                    <a:pt x="33" y="7"/>
                  </a:lnTo>
                  <a:lnTo>
                    <a:pt x="31" y="2"/>
                  </a:lnTo>
                  <a:lnTo>
                    <a:pt x="19" y="0"/>
                  </a:lnTo>
                  <a:lnTo>
                    <a:pt x="17" y="2"/>
                  </a:lnTo>
                  <a:lnTo>
                    <a:pt x="14" y="9"/>
                  </a:lnTo>
                  <a:lnTo>
                    <a:pt x="17" y="16"/>
                  </a:lnTo>
                  <a:lnTo>
                    <a:pt x="26" y="28"/>
                  </a:lnTo>
                  <a:lnTo>
                    <a:pt x="26" y="35"/>
                  </a:lnTo>
                  <a:lnTo>
                    <a:pt x="12" y="52"/>
                  </a:lnTo>
                  <a:lnTo>
                    <a:pt x="3" y="64"/>
                  </a:lnTo>
                  <a:lnTo>
                    <a:pt x="0" y="68"/>
                  </a:lnTo>
                  <a:lnTo>
                    <a:pt x="5" y="75"/>
                  </a:lnTo>
                  <a:lnTo>
                    <a:pt x="12" y="82"/>
                  </a:lnTo>
                  <a:lnTo>
                    <a:pt x="26" y="113"/>
                  </a:lnTo>
                  <a:lnTo>
                    <a:pt x="24" y="142"/>
                  </a:lnTo>
                  <a:lnTo>
                    <a:pt x="26" y="144"/>
                  </a:lnTo>
                  <a:lnTo>
                    <a:pt x="29" y="151"/>
                  </a:lnTo>
                  <a:lnTo>
                    <a:pt x="48" y="158"/>
                  </a:lnTo>
                  <a:lnTo>
                    <a:pt x="55" y="163"/>
                  </a:lnTo>
                  <a:lnTo>
                    <a:pt x="57" y="158"/>
                  </a:lnTo>
                  <a:lnTo>
                    <a:pt x="69" y="137"/>
                  </a:lnTo>
                  <a:lnTo>
                    <a:pt x="78" y="130"/>
                  </a:lnTo>
                  <a:lnTo>
                    <a:pt x="95" y="118"/>
                  </a:lnTo>
                  <a:lnTo>
                    <a:pt x="109" y="116"/>
                  </a:lnTo>
                  <a:lnTo>
                    <a:pt x="126" y="108"/>
                  </a:lnTo>
                  <a:lnTo>
                    <a:pt x="145" y="90"/>
                  </a:lnTo>
                  <a:lnTo>
                    <a:pt x="149" y="82"/>
                  </a:lnTo>
                  <a:lnTo>
                    <a:pt x="135" y="78"/>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6" name="Georgia"/>
            <p:cNvSpPr>
              <a:spLocks/>
            </p:cNvSpPr>
            <p:nvPr/>
          </p:nvSpPr>
          <p:spPr bwMode="auto">
            <a:xfrm>
              <a:off x="6452939" y="3906937"/>
              <a:ext cx="838200" cy="871538"/>
            </a:xfrm>
            <a:custGeom>
              <a:avLst/>
              <a:gdLst>
                <a:gd name="T0" fmla="*/ 497 w 528"/>
                <a:gd name="T1" fmla="*/ 315 h 549"/>
                <a:gd name="T2" fmla="*/ 492 w 528"/>
                <a:gd name="T3" fmla="*/ 301 h 549"/>
                <a:gd name="T4" fmla="*/ 471 w 528"/>
                <a:gd name="T5" fmla="*/ 270 h 549"/>
                <a:gd name="T6" fmla="*/ 438 w 528"/>
                <a:gd name="T7" fmla="*/ 213 h 549"/>
                <a:gd name="T8" fmla="*/ 402 w 528"/>
                <a:gd name="T9" fmla="*/ 194 h 549"/>
                <a:gd name="T10" fmla="*/ 386 w 528"/>
                <a:gd name="T11" fmla="*/ 168 h 549"/>
                <a:gd name="T12" fmla="*/ 379 w 528"/>
                <a:gd name="T13" fmla="*/ 161 h 549"/>
                <a:gd name="T14" fmla="*/ 353 w 528"/>
                <a:gd name="T15" fmla="*/ 140 h 549"/>
                <a:gd name="T16" fmla="*/ 336 w 528"/>
                <a:gd name="T17" fmla="*/ 128 h 549"/>
                <a:gd name="T18" fmla="*/ 334 w 528"/>
                <a:gd name="T19" fmla="*/ 128 h 549"/>
                <a:gd name="T20" fmla="*/ 296 w 528"/>
                <a:gd name="T21" fmla="*/ 90 h 549"/>
                <a:gd name="T22" fmla="*/ 279 w 528"/>
                <a:gd name="T23" fmla="*/ 62 h 549"/>
                <a:gd name="T24" fmla="*/ 275 w 528"/>
                <a:gd name="T25" fmla="*/ 59 h 549"/>
                <a:gd name="T26" fmla="*/ 267 w 528"/>
                <a:gd name="T27" fmla="*/ 59 h 549"/>
                <a:gd name="T28" fmla="*/ 253 w 528"/>
                <a:gd name="T29" fmla="*/ 57 h 549"/>
                <a:gd name="T30" fmla="*/ 230 w 528"/>
                <a:gd name="T31" fmla="*/ 28 h 549"/>
                <a:gd name="T32" fmla="*/ 246 w 528"/>
                <a:gd name="T33" fmla="*/ 0 h 549"/>
                <a:gd name="T34" fmla="*/ 166 w 528"/>
                <a:gd name="T35" fmla="*/ 12 h 549"/>
                <a:gd name="T36" fmla="*/ 128 w 528"/>
                <a:gd name="T37" fmla="*/ 17 h 549"/>
                <a:gd name="T38" fmla="*/ 78 w 528"/>
                <a:gd name="T39" fmla="*/ 21 h 549"/>
                <a:gd name="T40" fmla="*/ 24 w 528"/>
                <a:gd name="T41" fmla="*/ 28 h 549"/>
                <a:gd name="T42" fmla="*/ 5 w 528"/>
                <a:gd name="T43" fmla="*/ 47 h 549"/>
                <a:gd name="T44" fmla="*/ 17 w 528"/>
                <a:gd name="T45" fmla="*/ 88 h 549"/>
                <a:gd name="T46" fmla="*/ 36 w 528"/>
                <a:gd name="T47" fmla="*/ 154 h 549"/>
                <a:gd name="T48" fmla="*/ 50 w 528"/>
                <a:gd name="T49" fmla="*/ 211 h 549"/>
                <a:gd name="T50" fmla="*/ 64 w 528"/>
                <a:gd name="T51" fmla="*/ 256 h 549"/>
                <a:gd name="T52" fmla="*/ 85 w 528"/>
                <a:gd name="T53" fmla="*/ 315 h 549"/>
                <a:gd name="T54" fmla="*/ 97 w 528"/>
                <a:gd name="T55" fmla="*/ 348 h 549"/>
                <a:gd name="T56" fmla="*/ 104 w 528"/>
                <a:gd name="T57" fmla="*/ 350 h 549"/>
                <a:gd name="T58" fmla="*/ 107 w 528"/>
                <a:gd name="T59" fmla="*/ 360 h 549"/>
                <a:gd name="T60" fmla="*/ 97 w 528"/>
                <a:gd name="T61" fmla="*/ 391 h 549"/>
                <a:gd name="T62" fmla="*/ 104 w 528"/>
                <a:gd name="T63" fmla="*/ 447 h 549"/>
                <a:gd name="T64" fmla="*/ 102 w 528"/>
                <a:gd name="T65" fmla="*/ 480 h 549"/>
                <a:gd name="T66" fmla="*/ 104 w 528"/>
                <a:gd name="T67" fmla="*/ 492 h 549"/>
                <a:gd name="T68" fmla="*/ 111 w 528"/>
                <a:gd name="T69" fmla="*/ 497 h 549"/>
                <a:gd name="T70" fmla="*/ 116 w 528"/>
                <a:gd name="T71" fmla="*/ 509 h 549"/>
                <a:gd name="T72" fmla="*/ 197 w 528"/>
                <a:gd name="T73" fmla="*/ 540 h 549"/>
                <a:gd name="T74" fmla="*/ 253 w 528"/>
                <a:gd name="T75" fmla="*/ 535 h 549"/>
                <a:gd name="T76" fmla="*/ 298 w 528"/>
                <a:gd name="T77" fmla="*/ 533 h 549"/>
                <a:gd name="T78" fmla="*/ 374 w 528"/>
                <a:gd name="T79" fmla="*/ 525 h 549"/>
                <a:gd name="T80" fmla="*/ 412 w 528"/>
                <a:gd name="T81" fmla="*/ 523 h 549"/>
                <a:gd name="T82" fmla="*/ 419 w 528"/>
                <a:gd name="T83" fmla="*/ 547 h 549"/>
                <a:gd name="T84" fmla="*/ 433 w 528"/>
                <a:gd name="T85" fmla="*/ 547 h 549"/>
                <a:gd name="T86" fmla="*/ 435 w 528"/>
                <a:gd name="T87" fmla="*/ 521 h 549"/>
                <a:gd name="T88" fmla="*/ 428 w 528"/>
                <a:gd name="T89" fmla="*/ 511 h 549"/>
                <a:gd name="T90" fmla="*/ 440 w 528"/>
                <a:gd name="T91" fmla="*/ 488 h 549"/>
                <a:gd name="T92" fmla="*/ 473 w 528"/>
                <a:gd name="T93" fmla="*/ 497 h 549"/>
                <a:gd name="T94" fmla="*/ 490 w 528"/>
                <a:gd name="T95" fmla="*/ 495 h 549"/>
                <a:gd name="T96" fmla="*/ 499 w 528"/>
                <a:gd name="T97" fmla="*/ 388 h 549"/>
                <a:gd name="T98" fmla="*/ 504 w 528"/>
                <a:gd name="T99" fmla="*/ 386 h 549"/>
                <a:gd name="T100" fmla="*/ 504 w 528"/>
                <a:gd name="T101" fmla="*/ 372 h 549"/>
                <a:gd name="T102" fmla="*/ 502 w 528"/>
                <a:gd name="T103" fmla="*/ 372 h 549"/>
                <a:gd name="T104" fmla="*/ 499 w 528"/>
                <a:gd name="T105" fmla="*/ 372 h 549"/>
                <a:gd name="T106" fmla="*/ 499 w 528"/>
                <a:gd name="T107" fmla="*/ 367 h 549"/>
                <a:gd name="T108" fmla="*/ 509 w 528"/>
                <a:gd name="T109" fmla="*/ 362 h 549"/>
                <a:gd name="T110" fmla="*/ 528 w 528"/>
                <a:gd name="T111" fmla="*/ 331 h 549"/>
                <a:gd name="T112" fmla="*/ 528 w 528"/>
                <a:gd name="T113" fmla="*/ 327 h 549"/>
                <a:gd name="T114" fmla="*/ 504 w 528"/>
                <a:gd name="T115" fmla="*/ 322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8" h="549">
                  <a:moveTo>
                    <a:pt x="497" y="320"/>
                  </a:moveTo>
                  <a:lnTo>
                    <a:pt x="497" y="320"/>
                  </a:lnTo>
                  <a:lnTo>
                    <a:pt x="497" y="315"/>
                  </a:lnTo>
                  <a:lnTo>
                    <a:pt x="495" y="310"/>
                  </a:lnTo>
                  <a:lnTo>
                    <a:pt x="495" y="308"/>
                  </a:lnTo>
                  <a:lnTo>
                    <a:pt x="492" y="301"/>
                  </a:lnTo>
                  <a:lnTo>
                    <a:pt x="483" y="279"/>
                  </a:lnTo>
                  <a:lnTo>
                    <a:pt x="473" y="270"/>
                  </a:lnTo>
                  <a:lnTo>
                    <a:pt x="471" y="270"/>
                  </a:lnTo>
                  <a:lnTo>
                    <a:pt x="461" y="265"/>
                  </a:lnTo>
                  <a:lnTo>
                    <a:pt x="457" y="249"/>
                  </a:lnTo>
                  <a:lnTo>
                    <a:pt x="438" y="213"/>
                  </a:lnTo>
                  <a:lnTo>
                    <a:pt x="428" y="208"/>
                  </a:lnTo>
                  <a:lnTo>
                    <a:pt x="412" y="201"/>
                  </a:lnTo>
                  <a:lnTo>
                    <a:pt x="402" y="194"/>
                  </a:lnTo>
                  <a:lnTo>
                    <a:pt x="395" y="185"/>
                  </a:lnTo>
                  <a:lnTo>
                    <a:pt x="393" y="175"/>
                  </a:lnTo>
                  <a:lnTo>
                    <a:pt x="386" y="168"/>
                  </a:lnTo>
                  <a:lnTo>
                    <a:pt x="381" y="163"/>
                  </a:lnTo>
                  <a:lnTo>
                    <a:pt x="381" y="163"/>
                  </a:lnTo>
                  <a:lnTo>
                    <a:pt x="379" y="161"/>
                  </a:lnTo>
                  <a:lnTo>
                    <a:pt x="369" y="156"/>
                  </a:lnTo>
                  <a:lnTo>
                    <a:pt x="357" y="147"/>
                  </a:lnTo>
                  <a:lnTo>
                    <a:pt x="353" y="140"/>
                  </a:lnTo>
                  <a:lnTo>
                    <a:pt x="348" y="133"/>
                  </a:lnTo>
                  <a:lnTo>
                    <a:pt x="343" y="133"/>
                  </a:lnTo>
                  <a:lnTo>
                    <a:pt x="336" y="128"/>
                  </a:lnTo>
                  <a:lnTo>
                    <a:pt x="336" y="128"/>
                  </a:lnTo>
                  <a:lnTo>
                    <a:pt x="334" y="128"/>
                  </a:lnTo>
                  <a:lnTo>
                    <a:pt x="334" y="128"/>
                  </a:lnTo>
                  <a:lnTo>
                    <a:pt x="317" y="118"/>
                  </a:lnTo>
                  <a:lnTo>
                    <a:pt x="315" y="111"/>
                  </a:lnTo>
                  <a:lnTo>
                    <a:pt x="296" y="90"/>
                  </a:lnTo>
                  <a:lnTo>
                    <a:pt x="294" y="80"/>
                  </a:lnTo>
                  <a:lnTo>
                    <a:pt x="282" y="66"/>
                  </a:lnTo>
                  <a:lnTo>
                    <a:pt x="279" y="62"/>
                  </a:lnTo>
                  <a:lnTo>
                    <a:pt x="279" y="59"/>
                  </a:lnTo>
                  <a:lnTo>
                    <a:pt x="277" y="59"/>
                  </a:lnTo>
                  <a:lnTo>
                    <a:pt x="275" y="59"/>
                  </a:lnTo>
                  <a:lnTo>
                    <a:pt x="272" y="59"/>
                  </a:lnTo>
                  <a:lnTo>
                    <a:pt x="267" y="59"/>
                  </a:lnTo>
                  <a:lnTo>
                    <a:pt x="267" y="59"/>
                  </a:lnTo>
                  <a:lnTo>
                    <a:pt x="267" y="62"/>
                  </a:lnTo>
                  <a:lnTo>
                    <a:pt x="260" y="59"/>
                  </a:lnTo>
                  <a:lnTo>
                    <a:pt x="253" y="57"/>
                  </a:lnTo>
                  <a:lnTo>
                    <a:pt x="230" y="40"/>
                  </a:lnTo>
                  <a:lnTo>
                    <a:pt x="227" y="38"/>
                  </a:lnTo>
                  <a:lnTo>
                    <a:pt x="230" y="28"/>
                  </a:lnTo>
                  <a:lnTo>
                    <a:pt x="234" y="17"/>
                  </a:lnTo>
                  <a:lnTo>
                    <a:pt x="244" y="9"/>
                  </a:lnTo>
                  <a:lnTo>
                    <a:pt x="246" y="0"/>
                  </a:lnTo>
                  <a:lnTo>
                    <a:pt x="211" y="5"/>
                  </a:lnTo>
                  <a:lnTo>
                    <a:pt x="204" y="5"/>
                  </a:lnTo>
                  <a:lnTo>
                    <a:pt x="166" y="12"/>
                  </a:lnTo>
                  <a:lnTo>
                    <a:pt x="159" y="12"/>
                  </a:lnTo>
                  <a:lnTo>
                    <a:pt x="147" y="14"/>
                  </a:lnTo>
                  <a:lnTo>
                    <a:pt x="128" y="17"/>
                  </a:lnTo>
                  <a:lnTo>
                    <a:pt x="97" y="19"/>
                  </a:lnTo>
                  <a:lnTo>
                    <a:pt x="83" y="21"/>
                  </a:lnTo>
                  <a:lnTo>
                    <a:pt x="78" y="21"/>
                  </a:lnTo>
                  <a:lnTo>
                    <a:pt x="62" y="24"/>
                  </a:lnTo>
                  <a:lnTo>
                    <a:pt x="33" y="28"/>
                  </a:lnTo>
                  <a:lnTo>
                    <a:pt x="24" y="28"/>
                  </a:lnTo>
                  <a:lnTo>
                    <a:pt x="14" y="31"/>
                  </a:lnTo>
                  <a:lnTo>
                    <a:pt x="0" y="31"/>
                  </a:lnTo>
                  <a:lnTo>
                    <a:pt x="5" y="47"/>
                  </a:lnTo>
                  <a:lnTo>
                    <a:pt x="12" y="76"/>
                  </a:lnTo>
                  <a:lnTo>
                    <a:pt x="14" y="78"/>
                  </a:lnTo>
                  <a:lnTo>
                    <a:pt x="17" y="88"/>
                  </a:lnTo>
                  <a:lnTo>
                    <a:pt x="24" y="116"/>
                  </a:lnTo>
                  <a:lnTo>
                    <a:pt x="31" y="140"/>
                  </a:lnTo>
                  <a:lnTo>
                    <a:pt x="36" y="154"/>
                  </a:lnTo>
                  <a:lnTo>
                    <a:pt x="38" y="161"/>
                  </a:lnTo>
                  <a:lnTo>
                    <a:pt x="45" y="192"/>
                  </a:lnTo>
                  <a:lnTo>
                    <a:pt x="50" y="211"/>
                  </a:lnTo>
                  <a:lnTo>
                    <a:pt x="52" y="218"/>
                  </a:lnTo>
                  <a:lnTo>
                    <a:pt x="62" y="253"/>
                  </a:lnTo>
                  <a:lnTo>
                    <a:pt x="64" y="256"/>
                  </a:lnTo>
                  <a:lnTo>
                    <a:pt x="71" y="284"/>
                  </a:lnTo>
                  <a:lnTo>
                    <a:pt x="78" y="298"/>
                  </a:lnTo>
                  <a:lnTo>
                    <a:pt x="85" y="315"/>
                  </a:lnTo>
                  <a:lnTo>
                    <a:pt x="95" y="327"/>
                  </a:lnTo>
                  <a:lnTo>
                    <a:pt x="97" y="343"/>
                  </a:lnTo>
                  <a:lnTo>
                    <a:pt x="97" y="348"/>
                  </a:lnTo>
                  <a:lnTo>
                    <a:pt x="97" y="348"/>
                  </a:lnTo>
                  <a:lnTo>
                    <a:pt x="97" y="348"/>
                  </a:lnTo>
                  <a:lnTo>
                    <a:pt x="104" y="350"/>
                  </a:lnTo>
                  <a:lnTo>
                    <a:pt x="107" y="353"/>
                  </a:lnTo>
                  <a:lnTo>
                    <a:pt x="109" y="355"/>
                  </a:lnTo>
                  <a:lnTo>
                    <a:pt x="107" y="360"/>
                  </a:lnTo>
                  <a:lnTo>
                    <a:pt x="107" y="360"/>
                  </a:lnTo>
                  <a:lnTo>
                    <a:pt x="95" y="381"/>
                  </a:lnTo>
                  <a:lnTo>
                    <a:pt x="97" y="391"/>
                  </a:lnTo>
                  <a:lnTo>
                    <a:pt x="92" y="417"/>
                  </a:lnTo>
                  <a:lnTo>
                    <a:pt x="92" y="419"/>
                  </a:lnTo>
                  <a:lnTo>
                    <a:pt x="104" y="447"/>
                  </a:lnTo>
                  <a:lnTo>
                    <a:pt x="104" y="473"/>
                  </a:lnTo>
                  <a:lnTo>
                    <a:pt x="102" y="476"/>
                  </a:lnTo>
                  <a:lnTo>
                    <a:pt x="102" y="480"/>
                  </a:lnTo>
                  <a:lnTo>
                    <a:pt x="102" y="488"/>
                  </a:lnTo>
                  <a:lnTo>
                    <a:pt x="104" y="490"/>
                  </a:lnTo>
                  <a:lnTo>
                    <a:pt x="104" y="492"/>
                  </a:lnTo>
                  <a:lnTo>
                    <a:pt x="107" y="492"/>
                  </a:lnTo>
                  <a:lnTo>
                    <a:pt x="107" y="492"/>
                  </a:lnTo>
                  <a:lnTo>
                    <a:pt x="111" y="497"/>
                  </a:lnTo>
                  <a:lnTo>
                    <a:pt x="111" y="497"/>
                  </a:lnTo>
                  <a:lnTo>
                    <a:pt x="114" y="502"/>
                  </a:lnTo>
                  <a:lnTo>
                    <a:pt x="116" y="509"/>
                  </a:lnTo>
                  <a:lnTo>
                    <a:pt x="135" y="542"/>
                  </a:lnTo>
                  <a:lnTo>
                    <a:pt x="185" y="540"/>
                  </a:lnTo>
                  <a:lnTo>
                    <a:pt x="197" y="540"/>
                  </a:lnTo>
                  <a:lnTo>
                    <a:pt x="218" y="537"/>
                  </a:lnTo>
                  <a:lnTo>
                    <a:pt x="225" y="537"/>
                  </a:lnTo>
                  <a:lnTo>
                    <a:pt x="253" y="535"/>
                  </a:lnTo>
                  <a:lnTo>
                    <a:pt x="265" y="535"/>
                  </a:lnTo>
                  <a:lnTo>
                    <a:pt x="294" y="533"/>
                  </a:lnTo>
                  <a:lnTo>
                    <a:pt x="298" y="533"/>
                  </a:lnTo>
                  <a:lnTo>
                    <a:pt x="317" y="530"/>
                  </a:lnTo>
                  <a:lnTo>
                    <a:pt x="362" y="528"/>
                  </a:lnTo>
                  <a:lnTo>
                    <a:pt x="374" y="525"/>
                  </a:lnTo>
                  <a:lnTo>
                    <a:pt x="388" y="525"/>
                  </a:lnTo>
                  <a:lnTo>
                    <a:pt x="391" y="525"/>
                  </a:lnTo>
                  <a:lnTo>
                    <a:pt x="412" y="523"/>
                  </a:lnTo>
                  <a:lnTo>
                    <a:pt x="417" y="542"/>
                  </a:lnTo>
                  <a:lnTo>
                    <a:pt x="417" y="544"/>
                  </a:lnTo>
                  <a:lnTo>
                    <a:pt x="419" y="547"/>
                  </a:lnTo>
                  <a:lnTo>
                    <a:pt x="421" y="549"/>
                  </a:lnTo>
                  <a:lnTo>
                    <a:pt x="421" y="549"/>
                  </a:lnTo>
                  <a:lnTo>
                    <a:pt x="433" y="547"/>
                  </a:lnTo>
                  <a:lnTo>
                    <a:pt x="433" y="537"/>
                  </a:lnTo>
                  <a:lnTo>
                    <a:pt x="435" y="530"/>
                  </a:lnTo>
                  <a:lnTo>
                    <a:pt x="435" y="521"/>
                  </a:lnTo>
                  <a:lnTo>
                    <a:pt x="433" y="518"/>
                  </a:lnTo>
                  <a:lnTo>
                    <a:pt x="431" y="514"/>
                  </a:lnTo>
                  <a:lnTo>
                    <a:pt x="428" y="511"/>
                  </a:lnTo>
                  <a:lnTo>
                    <a:pt x="428" y="509"/>
                  </a:lnTo>
                  <a:lnTo>
                    <a:pt x="428" y="495"/>
                  </a:lnTo>
                  <a:lnTo>
                    <a:pt x="440" y="488"/>
                  </a:lnTo>
                  <a:lnTo>
                    <a:pt x="445" y="492"/>
                  </a:lnTo>
                  <a:lnTo>
                    <a:pt x="461" y="495"/>
                  </a:lnTo>
                  <a:lnTo>
                    <a:pt x="473" y="497"/>
                  </a:lnTo>
                  <a:lnTo>
                    <a:pt x="480" y="497"/>
                  </a:lnTo>
                  <a:lnTo>
                    <a:pt x="488" y="495"/>
                  </a:lnTo>
                  <a:lnTo>
                    <a:pt x="490" y="495"/>
                  </a:lnTo>
                  <a:lnTo>
                    <a:pt x="485" y="457"/>
                  </a:lnTo>
                  <a:lnTo>
                    <a:pt x="497" y="421"/>
                  </a:lnTo>
                  <a:lnTo>
                    <a:pt x="499" y="388"/>
                  </a:lnTo>
                  <a:lnTo>
                    <a:pt x="502" y="388"/>
                  </a:lnTo>
                  <a:lnTo>
                    <a:pt x="502" y="388"/>
                  </a:lnTo>
                  <a:lnTo>
                    <a:pt x="504" y="386"/>
                  </a:lnTo>
                  <a:lnTo>
                    <a:pt x="504" y="379"/>
                  </a:lnTo>
                  <a:lnTo>
                    <a:pt x="504" y="376"/>
                  </a:lnTo>
                  <a:lnTo>
                    <a:pt x="504" y="372"/>
                  </a:lnTo>
                  <a:lnTo>
                    <a:pt x="504" y="369"/>
                  </a:lnTo>
                  <a:lnTo>
                    <a:pt x="502" y="372"/>
                  </a:lnTo>
                  <a:lnTo>
                    <a:pt x="502" y="372"/>
                  </a:lnTo>
                  <a:lnTo>
                    <a:pt x="502" y="372"/>
                  </a:lnTo>
                  <a:lnTo>
                    <a:pt x="502" y="372"/>
                  </a:lnTo>
                  <a:lnTo>
                    <a:pt x="499" y="372"/>
                  </a:lnTo>
                  <a:lnTo>
                    <a:pt x="497" y="369"/>
                  </a:lnTo>
                  <a:lnTo>
                    <a:pt x="497" y="369"/>
                  </a:lnTo>
                  <a:lnTo>
                    <a:pt x="499" y="367"/>
                  </a:lnTo>
                  <a:lnTo>
                    <a:pt x="502" y="367"/>
                  </a:lnTo>
                  <a:lnTo>
                    <a:pt x="504" y="367"/>
                  </a:lnTo>
                  <a:lnTo>
                    <a:pt x="509" y="362"/>
                  </a:lnTo>
                  <a:lnTo>
                    <a:pt x="509" y="360"/>
                  </a:lnTo>
                  <a:lnTo>
                    <a:pt x="525" y="334"/>
                  </a:lnTo>
                  <a:lnTo>
                    <a:pt x="528" y="331"/>
                  </a:lnTo>
                  <a:lnTo>
                    <a:pt x="528" y="329"/>
                  </a:lnTo>
                  <a:lnTo>
                    <a:pt x="528" y="327"/>
                  </a:lnTo>
                  <a:lnTo>
                    <a:pt x="528" y="327"/>
                  </a:lnTo>
                  <a:lnTo>
                    <a:pt x="525" y="327"/>
                  </a:lnTo>
                  <a:lnTo>
                    <a:pt x="523" y="327"/>
                  </a:lnTo>
                  <a:lnTo>
                    <a:pt x="504" y="322"/>
                  </a:lnTo>
                  <a:lnTo>
                    <a:pt x="497" y="320"/>
                  </a:lnTo>
                  <a:close/>
                </a:path>
              </a:pathLst>
            </a:custGeom>
            <a:solidFill>
              <a:schemeClr val="accent5">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3" name="Florida"/>
            <p:cNvSpPr>
              <a:spLocks/>
            </p:cNvSpPr>
            <p:nvPr/>
          </p:nvSpPr>
          <p:spPr bwMode="auto">
            <a:xfrm>
              <a:off x="6205289" y="4681637"/>
              <a:ext cx="1400175" cy="1062038"/>
            </a:xfrm>
            <a:custGeom>
              <a:avLst/>
              <a:gdLst>
                <a:gd name="T0" fmla="*/ 584 w 882"/>
                <a:gd name="T1" fmla="*/ 7 h 669"/>
                <a:gd name="T2" fmla="*/ 591 w 882"/>
                <a:gd name="T3" fmla="*/ 42 h 669"/>
                <a:gd name="T4" fmla="*/ 573 w 882"/>
                <a:gd name="T5" fmla="*/ 56 h 669"/>
                <a:gd name="T6" fmla="*/ 518 w 882"/>
                <a:gd name="T7" fmla="*/ 40 h 669"/>
                <a:gd name="T8" fmla="*/ 381 w 882"/>
                <a:gd name="T9" fmla="*/ 49 h 669"/>
                <a:gd name="T10" fmla="*/ 222 w 882"/>
                <a:gd name="T11" fmla="*/ 28 h 669"/>
                <a:gd name="T12" fmla="*/ 47 w 882"/>
                <a:gd name="T13" fmla="*/ 45 h 669"/>
                <a:gd name="T14" fmla="*/ 17 w 882"/>
                <a:gd name="T15" fmla="*/ 82 h 669"/>
                <a:gd name="T16" fmla="*/ 28 w 882"/>
                <a:gd name="T17" fmla="*/ 92 h 669"/>
                <a:gd name="T18" fmla="*/ 47 w 882"/>
                <a:gd name="T19" fmla="*/ 127 h 669"/>
                <a:gd name="T20" fmla="*/ 92 w 882"/>
                <a:gd name="T21" fmla="*/ 116 h 669"/>
                <a:gd name="T22" fmla="*/ 189 w 882"/>
                <a:gd name="T23" fmla="*/ 127 h 669"/>
                <a:gd name="T24" fmla="*/ 201 w 882"/>
                <a:gd name="T25" fmla="*/ 132 h 669"/>
                <a:gd name="T26" fmla="*/ 237 w 882"/>
                <a:gd name="T27" fmla="*/ 153 h 669"/>
                <a:gd name="T28" fmla="*/ 258 w 882"/>
                <a:gd name="T29" fmla="*/ 170 h 669"/>
                <a:gd name="T30" fmla="*/ 286 w 882"/>
                <a:gd name="T31" fmla="*/ 177 h 669"/>
                <a:gd name="T32" fmla="*/ 336 w 882"/>
                <a:gd name="T33" fmla="*/ 149 h 669"/>
                <a:gd name="T34" fmla="*/ 353 w 882"/>
                <a:gd name="T35" fmla="*/ 149 h 669"/>
                <a:gd name="T36" fmla="*/ 357 w 882"/>
                <a:gd name="T37" fmla="*/ 142 h 669"/>
                <a:gd name="T38" fmla="*/ 353 w 882"/>
                <a:gd name="T39" fmla="*/ 127 h 669"/>
                <a:gd name="T40" fmla="*/ 407 w 882"/>
                <a:gd name="T41" fmla="*/ 127 h 669"/>
                <a:gd name="T42" fmla="*/ 438 w 882"/>
                <a:gd name="T43" fmla="*/ 146 h 669"/>
                <a:gd name="T44" fmla="*/ 454 w 882"/>
                <a:gd name="T45" fmla="*/ 161 h 669"/>
                <a:gd name="T46" fmla="*/ 478 w 882"/>
                <a:gd name="T47" fmla="*/ 189 h 669"/>
                <a:gd name="T48" fmla="*/ 530 w 882"/>
                <a:gd name="T49" fmla="*/ 215 h 669"/>
                <a:gd name="T50" fmla="*/ 554 w 882"/>
                <a:gd name="T51" fmla="*/ 246 h 669"/>
                <a:gd name="T52" fmla="*/ 551 w 882"/>
                <a:gd name="T53" fmla="*/ 336 h 669"/>
                <a:gd name="T54" fmla="*/ 563 w 882"/>
                <a:gd name="T55" fmla="*/ 388 h 669"/>
                <a:gd name="T56" fmla="*/ 563 w 882"/>
                <a:gd name="T57" fmla="*/ 362 h 669"/>
                <a:gd name="T58" fmla="*/ 570 w 882"/>
                <a:gd name="T59" fmla="*/ 355 h 669"/>
                <a:gd name="T60" fmla="*/ 596 w 882"/>
                <a:gd name="T61" fmla="*/ 371 h 669"/>
                <a:gd name="T62" fmla="*/ 575 w 882"/>
                <a:gd name="T63" fmla="*/ 409 h 669"/>
                <a:gd name="T64" fmla="*/ 587 w 882"/>
                <a:gd name="T65" fmla="*/ 433 h 669"/>
                <a:gd name="T66" fmla="*/ 629 w 882"/>
                <a:gd name="T67" fmla="*/ 492 h 669"/>
                <a:gd name="T68" fmla="*/ 632 w 882"/>
                <a:gd name="T69" fmla="*/ 492 h 669"/>
                <a:gd name="T70" fmla="*/ 636 w 882"/>
                <a:gd name="T71" fmla="*/ 473 h 669"/>
                <a:gd name="T72" fmla="*/ 648 w 882"/>
                <a:gd name="T73" fmla="*/ 471 h 669"/>
                <a:gd name="T74" fmla="*/ 674 w 882"/>
                <a:gd name="T75" fmla="*/ 527 h 669"/>
                <a:gd name="T76" fmla="*/ 691 w 882"/>
                <a:gd name="T77" fmla="*/ 561 h 669"/>
                <a:gd name="T78" fmla="*/ 710 w 882"/>
                <a:gd name="T79" fmla="*/ 594 h 669"/>
                <a:gd name="T80" fmla="*/ 726 w 882"/>
                <a:gd name="T81" fmla="*/ 584 h 669"/>
                <a:gd name="T82" fmla="*/ 748 w 882"/>
                <a:gd name="T83" fmla="*/ 591 h 669"/>
                <a:gd name="T84" fmla="*/ 781 w 882"/>
                <a:gd name="T85" fmla="*/ 646 h 669"/>
                <a:gd name="T86" fmla="*/ 778 w 882"/>
                <a:gd name="T87" fmla="*/ 658 h 669"/>
                <a:gd name="T88" fmla="*/ 800 w 882"/>
                <a:gd name="T89" fmla="*/ 667 h 669"/>
                <a:gd name="T90" fmla="*/ 840 w 882"/>
                <a:gd name="T91" fmla="*/ 655 h 669"/>
                <a:gd name="T92" fmla="*/ 871 w 882"/>
                <a:gd name="T93" fmla="*/ 627 h 669"/>
                <a:gd name="T94" fmla="*/ 864 w 882"/>
                <a:gd name="T95" fmla="*/ 613 h 669"/>
                <a:gd name="T96" fmla="*/ 875 w 882"/>
                <a:gd name="T97" fmla="*/ 580 h 669"/>
                <a:gd name="T98" fmla="*/ 882 w 882"/>
                <a:gd name="T99" fmla="*/ 570 h 669"/>
                <a:gd name="T100" fmla="*/ 878 w 882"/>
                <a:gd name="T101" fmla="*/ 506 h 669"/>
                <a:gd name="T102" fmla="*/ 868 w 882"/>
                <a:gd name="T103" fmla="*/ 440 h 669"/>
                <a:gd name="T104" fmla="*/ 797 w 882"/>
                <a:gd name="T105" fmla="*/ 319 h 669"/>
                <a:gd name="T106" fmla="*/ 781 w 882"/>
                <a:gd name="T107" fmla="*/ 288 h 669"/>
                <a:gd name="T108" fmla="*/ 781 w 882"/>
                <a:gd name="T109" fmla="*/ 269 h 669"/>
                <a:gd name="T110" fmla="*/ 778 w 882"/>
                <a:gd name="T111" fmla="*/ 248 h 669"/>
                <a:gd name="T112" fmla="*/ 729 w 882"/>
                <a:gd name="T113" fmla="*/ 191 h 669"/>
                <a:gd name="T114" fmla="*/ 686 w 882"/>
                <a:gd name="T115" fmla="*/ 120 h 669"/>
                <a:gd name="T116" fmla="*/ 660 w 882"/>
                <a:gd name="T117" fmla="*/ 59 h 669"/>
                <a:gd name="T118" fmla="*/ 651 w 882"/>
                <a:gd name="T119" fmla="*/ 3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2" h="669">
                  <a:moveTo>
                    <a:pt x="636" y="9"/>
                  </a:moveTo>
                  <a:lnTo>
                    <a:pt x="629" y="9"/>
                  </a:lnTo>
                  <a:lnTo>
                    <a:pt x="617" y="7"/>
                  </a:lnTo>
                  <a:lnTo>
                    <a:pt x="601" y="4"/>
                  </a:lnTo>
                  <a:lnTo>
                    <a:pt x="596" y="0"/>
                  </a:lnTo>
                  <a:lnTo>
                    <a:pt x="584" y="7"/>
                  </a:lnTo>
                  <a:lnTo>
                    <a:pt x="584" y="21"/>
                  </a:lnTo>
                  <a:lnTo>
                    <a:pt x="584" y="23"/>
                  </a:lnTo>
                  <a:lnTo>
                    <a:pt x="587" y="26"/>
                  </a:lnTo>
                  <a:lnTo>
                    <a:pt x="589" y="30"/>
                  </a:lnTo>
                  <a:lnTo>
                    <a:pt x="591" y="33"/>
                  </a:lnTo>
                  <a:lnTo>
                    <a:pt x="591" y="42"/>
                  </a:lnTo>
                  <a:lnTo>
                    <a:pt x="589" y="49"/>
                  </a:lnTo>
                  <a:lnTo>
                    <a:pt x="589" y="59"/>
                  </a:lnTo>
                  <a:lnTo>
                    <a:pt x="577" y="61"/>
                  </a:lnTo>
                  <a:lnTo>
                    <a:pt x="577" y="61"/>
                  </a:lnTo>
                  <a:lnTo>
                    <a:pt x="575" y="59"/>
                  </a:lnTo>
                  <a:lnTo>
                    <a:pt x="573" y="56"/>
                  </a:lnTo>
                  <a:lnTo>
                    <a:pt x="573" y="54"/>
                  </a:lnTo>
                  <a:lnTo>
                    <a:pt x="568" y="35"/>
                  </a:lnTo>
                  <a:lnTo>
                    <a:pt x="547" y="37"/>
                  </a:lnTo>
                  <a:lnTo>
                    <a:pt x="544" y="37"/>
                  </a:lnTo>
                  <a:lnTo>
                    <a:pt x="530" y="37"/>
                  </a:lnTo>
                  <a:lnTo>
                    <a:pt x="518" y="40"/>
                  </a:lnTo>
                  <a:lnTo>
                    <a:pt x="473" y="42"/>
                  </a:lnTo>
                  <a:lnTo>
                    <a:pt x="454" y="45"/>
                  </a:lnTo>
                  <a:lnTo>
                    <a:pt x="450" y="45"/>
                  </a:lnTo>
                  <a:lnTo>
                    <a:pt x="421" y="47"/>
                  </a:lnTo>
                  <a:lnTo>
                    <a:pt x="409" y="47"/>
                  </a:lnTo>
                  <a:lnTo>
                    <a:pt x="381" y="49"/>
                  </a:lnTo>
                  <a:lnTo>
                    <a:pt x="374" y="49"/>
                  </a:lnTo>
                  <a:lnTo>
                    <a:pt x="353" y="52"/>
                  </a:lnTo>
                  <a:lnTo>
                    <a:pt x="341" y="52"/>
                  </a:lnTo>
                  <a:lnTo>
                    <a:pt x="291" y="54"/>
                  </a:lnTo>
                  <a:lnTo>
                    <a:pt x="272" y="21"/>
                  </a:lnTo>
                  <a:lnTo>
                    <a:pt x="222" y="28"/>
                  </a:lnTo>
                  <a:lnTo>
                    <a:pt x="166" y="35"/>
                  </a:lnTo>
                  <a:lnTo>
                    <a:pt x="149" y="35"/>
                  </a:lnTo>
                  <a:lnTo>
                    <a:pt x="128" y="37"/>
                  </a:lnTo>
                  <a:lnTo>
                    <a:pt x="97" y="40"/>
                  </a:lnTo>
                  <a:lnTo>
                    <a:pt x="88" y="42"/>
                  </a:lnTo>
                  <a:lnTo>
                    <a:pt x="47" y="45"/>
                  </a:lnTo>
                  <a:lnTo>
                    <a:pt x="2" y="49"/>
                  </a:lnTo>
                  <a:lnTo>
                    <a:pt x="0" y="66"/>
                  </a:lnTo>
                  <a:lnTo>
                    <a:pt x="2" y="68"/>
                  </a:lnTo>
                  <a:lnTo>
                    <a:pt x="12" y="80"/>
                  </a:lnTo>
                  <a:lnTo>
                    <a:pt x="17" y="82"/>
                  </a:lnTo>
                  <a:lnTo>
                    <a:pt x="17" y="82"/>
                  </a:lnTo>
                  <a:lnTo>
                    <a:pt x="19" y="82"/>
                  </a:lnTo>
                  <a:lnTo>
                    <a:pt x="21" y="85"/>
                  </a:lnTo>
                  <a:lnTo>
                    <a:pt x="26" y="87"/>
                  </a:lnTo>
                  <a:lnTo>
                    <a:pt x="28" y="90"/>
                  </a:lnTo>
                  <a:lnTo>
                    <a:pt x="28" y="92"/>
                  </a:lnTo>
                  <a:lnTo>
                    <a:pt x="28" y="92"/>
                  </a:lnTo>
                  <a:lnTo>
                    <a:pt x="26" y="120"/>
                  </a:lnTo>
                  <a:lnTo>
                    <a:pt x="26" y="132"/>
                  </a:lnTo>
                  <a:lnTo>
                    <a:pt x="19" y="137"/>
                  </a:lnTo>
                  <a:lnTo>
                    <a:pt x="28" y="132"/>
                  </a:lnTo>
                  <a:lnTo>
                    <a:pt x="45" y="130"/>
                  </a:lnTo>
                  <a:lnTo>
                    <a:pt x="47" y="127"/>
                  </a:lnTo>
                  <a:lnTo>
                    <a:pt x="52" y="127"/>
                  </a:lnTo>
                  <a:lnTo>
                    <a:pt x="54" y="127"/>
                  </a:lnTo>
                  <a:lnTo>
                    <a:pt x="54" y="127"/>
                  </a:lnTo>
                  <a:lnTo>
                    <a:pt x="57" y="127"/>
                  </a:lnTo>
                  <a:lnTo>
                    <a:pt x="80" y="120"/>
                  </a:lnTo>
                  <a:lnTo>
                    <a:pt x="92" y="116"/>
                  </a:lnTo>
                  <a:lnTo>
                    <a:pt x="135" y="113"/>
                  </a:lnTo>
                  <a:lnTo>
                    <a:pt x="177" y="123"/>
                  </a:lnTo>
                  <a:lnTo>
                    <a:pt x="185" y="125"/>
                  </a:lnTo>
                  <a:lnTo>
                    <a:pt x="187" y="125"/>
                  </a:lnTo>
                  <a:lnTo>
                    <a:pt x="189" y="125"/>
                  </a:lnTo>
                  <a:lnTo>
                    <a:pt x="189" y="127"/>
                  </a:lnTo>
                  <a:lnTo>
                    <a:pt x="192" y="127"/>
                  </a:lnTo>
                  <a:lnTo>
                    <a:pt x="194" y="127"/>
                  </a:lnTo>
                  <a:lnTo>
                    <a:pt x="196" y="130"/>
                  </a:lnTo>
                  <a:lnTo>
                    <a:pt x="199" y="130"/>
                  </a:lnTo>
                  <a:lnTo>
                    <a:pt x="201" y="132"/>
                  </a:lnTo>
                  <a:lnTo>
                    <a:pt x="201" y="132"/>
                  </a:lnTo>
                  <a:lnTo>
                    <a:pt x="203" y="132"/>
                  </a:lnTo>
                  <a:lnTo>
                    <a:pt x="227" y="146"/>
                  </a:lnTo>
                  <a:lnTo>
                    <a:pt x="229" y="149"/>
                  </a:lnTo>
                  <a:lnTo>
                    <a:pt x="232" y="151"/>
                  </a:lnTo>
                  <a:lnTo>
                    <a:pt x="234" y="151"/>
                  </a:lnTo>
                  <a:lnTo>
                    <a:pt x="237" y="153"/>
                  </a:lnTo>
                  <a:lnTo>
                    <a:pt x="246" y="156"/>
                  </a:lnTo>
                  <a:lnTo>
                    <a:pt x="248" y="156"/>
                  </a:lnTo>
                  <a:lnTo>
                    <a:pt x="251" y="158"/>
                  </a:lnTo>
                  <a:lnTo>
                    <a:pt x="256" y="168"/>
                  </a:lnTo>
                  <a:lnTo>
                    <a:pt x="258" y="170"/>
                  </a:lnTo>
                  <a:lnTo>
                    <a:pt x="258" y="170"/>
                  </a:lnTo>
                  <a:lnTo>
                    <a:pt x="258" y="184"/>
                  </a:lnTo>
                  <a:lnTo>
                    <a:pt x="267" y="182"/>
                  </a:lnTo>
                  <a:lnTo>
                    <a:pt x="277" y="179"/>
                  </a:lnTo>
                  <a:lnTo>
                    <a:pt x="279" y="177"/>
                  </a:lnTo>
                  <a:lnTo>
                    <a:pt x="284" y="177"/>
                  </a:lnTo>
                  <a:lnTo>
                    <a:pt x="286" y="177"/>
                  </a:lnTo>
                  <a:lnTo>
                    <a:pt x="291" y="177"/>
                  </a:lnTo>
                  <a:lnTo>
                    <a:pt x="303" y="172"/>
                  </a:lnTo>
                  <a:lnTo>
                    <a:pt x="308" y="170"/>
                  </a:lnTo>
                  <a:lnTo>
                    <a:pt x="315" y="165"/>
                  </a:lnTo>
                  <a:lnTo>
                    <a:pt x="322" y="161"/>
                  </a:lnTo>
                  <a:lnTo>
                    <a:pt x="336" y="149"/>
                  </a:lnTo>
                  <a:lnTo>
                    <a:pt x="338" y="146"/>
                  </a:lnTo>
                  <a:lnTo>
                    <a:pt x="345" y="144"/>
                  </a:lnTo>
                  <a:lnTo>
                    <a:pt x="345" y="146"/>
                  </a:lnTo>
                  <a:lnTo>
                    <a:pt x="348" y="146"/>
                  </a:lnTo>
                  <a:lnTo>
                    <a:pt x="348" y="146"/>
                  </a:lnTo>
                  <a:lnTo>
                    <a:pt x="353" y="149"/>
                  </a:lnTo>
                  <a:lnTo>
                    <a:pt x="357" y="146"/>
                  </a:lnTo>
                  <a:lnTo>
                    <a:pt x="357" y="146"/>
                  </a:lnTo>
                  <a:lnTo>
                    <a:pt x="357" y="144"/>
                  </a:lnTo>
                  <a:lnTo>
                    <a:pt x="357" y="144"/>
                  </a:lnTo>
                  <a:lnTo>
                    <a:pt x="357" y="144"/>
                  </a:lnTo>
                  <a:lnTo>
                    <a:pt x="357" y="142"/>
                  </a:lnTo>
                  <a:lnTo>
                    <a:pt x="357" y="142"/>
                  </a:lnTo>
                  <a:lnTo>
                    <a:pt x="357" y="139"/>
                  </a:lnTo>
                  <a:lnTo>
                    <a:pt x="355" y="137"/>
                  </a:lnTo>
                  <a:lnTo>
                    <a:pt x="355" y="137"/>
                  </a:lnTo>
                  <a:lnTo>
                    <a:pt x="353" y="132"/>
                  </a:lnTo>
                  <a:lnTo>
                    <a:pt x="353" y="127"/>
                  </a:lnTo>
                  <a:lnTo>
                    <a:pt x="355" y="127"/>
                  </a:lnTo>
                  <a:lnTo>
                    <a:pt x="364" y="123"/>
                  </a:lnTo>
                  <a:lnTo>
                    <a:pt x="383" y="120"/>
                  </a:lnTo>
                  <a:lnTo>
                    <a:pt x="390" y="120"/>
                  </a:lnTo>
                  <a:lnTo>
                    <a:pt x="397" y="123"/>
                  </a:lnTo>
                  <a:lnTo>
                    <a:pt x="407" y="127"/>
                  </a:lnTo>
                  <a:lnTo>
                    <a:pt x="414" y="130"/>
                  </a:lnTo>
                  <a:lnTo>
                    <a:pt x="426" y="135"/>
                  </a:lnTo>
                  <a:lnTo>
                    <a:pt x="426" y="135"/>
                  </a:lnTo>
                  <a:lnTo>
                    <a:pt x="431" y="139"/>
                  </a:lnTo>
                  <a:lnTo>
                    <a:pt x="438" y="146"/>
                  </a:lnTo>
                  <a:lnTo>
                    <a:pt x="438" y="146"/>
                  </a:lnTo>
                  <a:lnTo>
                    <a:pt x="440" y="149"/>
                  </a:lnTo>
                  <a:lnTo>
                    <a:pt x="438" y="151"/>
                  </a:lnTo>
                  <a:lnTo>
                    <a:pt x="442" y="156"/>
                  </a:lnTo>
                  <a:lnTo>
                    <a:pt x="442" y="156"/>
                  </a:lnTo>
                  <a:lnTo>
                    <a:pt x="445" y="158"/>
                  </a:lnTo>
                  <a:lnTo>
                    <a:pt x="454" y="161"/>
                  </a:lnTo>
                  <a:lnTo>
                    <a:pt x="459" y="163"/>
                  </a:lnTo>
                  <a:lnTo>
                    <a:pt x="461" y="179"/>
                  </a:lnTo>
                  <a:lnTo>
                    <a:pt x="461" y="179"/>
                  </a:lnTo>
                  <a:lnTo>
                    <a:pt x="464" y="182"/>
                  </a:lnTo>
                  <a:lnTo>
                    <a:pt x="473" y="187"/>
                  </a:lnTo>
                  <a:lnTo>
                    <a:pt x="478" y="189"/>
                  </a:lnTo>
                  <a:lnTo>
                    <a:pt x="480" y="189"/>
                  </a:lnTo>
                  <a:lnTo>
                    <a:pt x="483" y="189"/>
                  </a:lnTo>
                  <a:lnTo>
                    <a:pt x="485" y="191"/>
                  </a:lnTo>
                  <a:lnTo>
                    <a:pt x="490" y="198"/>
                  </a:lnTo>
                  <a:lnTo>
                    <a:pt x="490" y="203"/>
                  </a:lnTo>
                  <a:lnTo>
                    <a:pt x="530" y="215"/>
                  </a:lnTo>
                  <a:lnTo>
                    <a:pt x="532" y="215"/>
                  </a:lnTo>
                  <a:lnTo>
                    <a:pt x="537" y="227"/>
                  </a:lnTo>
                  <a:lnTo>
                    <a:pt x="539" y="229"/>
                  </a:lnTo>
                  <a:lnTo>
                    <a:pt x="539" y="234"/>
                  </a:lnTo>
                  <a:lnTo>
                    <a:pt x="554" y="246"/>
                  </a:lnTo>
                  <a:lnTo>
                    <a:pt x="554" y="246"/>
                  </a:lnTo>
                  <a:lnTo>
                    <a:pt x="554" y="251"/>
                  </a:lnTo>
                  <a:lnTo>
                    <a:pt x="556" y="267"/>
                  </a:lnTo>
                  <a:lnTo>
                    <a:pt x="556" y="300"/>
                  </a:lnTo>
                  <a:lnTo>
                    <a:pt x="549" y="333"/>
                  </a:lnTo>
                  <a:lnTo>
                    <a:pt x="549" y="336"/>
                  </a:lnTo>
                  <a:lnTo>
                    <a:pt x="551" y="336"/>
                  </a:lnTo>
                  <a:lnTo>
                    <a:pt x="551" y="338"/>
                  </a:lnTo>
                  <a:lnTo>
                    <a:pt x="551" y="348"/>
                  </a:lnTo>
                  <a:lnTo>
                    <a:pt x="551" y="352"/>
                  </a:lnTo>
                  <a:lnTo>
                    <a:pt x="551" y="359"/>
                  </a:lnTo>
                  <a:lnTo>
                    <a:pt x="551" y="359"/>
                  </a:lnTo>
                  <a:lnTo>
                    <a:pt x="563" y="388"/>
                  </a:lnTo>
                  <a:lnTo>
                    <a:pt x="568" y="395"/>
                  </a:lnTo>
                  <a:lnTo>
                    <a:pt x="577" y="374"/>
                  </a:lnTo>
                  <a:lnTo>
                    <a:pt x="580" y="366"/>
                  </a:lnTo>
                  <a:lnTo>
                    <a:pt x="577" y="364"/>
                  </a:lnTo>
                  <a:lnTo>
                    <a:pt x="575" y="366"/>
                  </a:lnTo>
                  <a:lnTo>
                    <a:pt x="563" y="362"/>
                  </a:lnTo>
                  <a:lnTo>
                    <a:pt x="561" y="359"/>
                  </a:lnTo>
                  <a:lnTo>
                    <a:pt x="561" y="359"/>
                  </a:lnTo>
                  <a:lnTo>
                    <a:pt x="561" y="357"/>
                  </a:lnTo>
                  <a:lnTo>
                    <a:pt x="561" y="357"/>
                  </a:lnTo>
                  <a:lnTo>
                    <a:pt x="568" y="355"/>
                  </a:lnTo>
                  <a:lnTo>
                    <a:pt x="570" y="355"/>
                  </a:lnTo>
                  <a:lnTo>
                    <a:pt x="575" y="355"/>
                  </a:lnTo>
                  <a:lnTo>
                    <a:pt x="577" y="355"/>
                  </a:lnTo>
                  <a:lnTo>
                    <a:pt x="594" y="359"/>
                  </a:lnTo>
                  <a:lnTo>
                    <a:pt x="596" y="362"/>
                  </a:lnTo>
                  <a:lnTo>
                    <a:pt x="599" y="366"/>
                  </a:lnTo>
                  <a:lnTo>
                    <a:pt x="596" y="371"/>
                  </a:lnTo>
                  <a:lnTo>
                    <a:pt x="594" y="376"/>
                  </a:lnTo>
                  <a:lnTo>
                    <a:pt x="594" y="376"/>
                  </a:lnTo>
                  <a:lnTo>
                    <a:pt x="584" y="393"/>
                  </a:lnTo>
                  <a:lnTo>
                    <a:pt x="582" y="397"/>
                  </a:lnTo>
                  <a:lnTo>
                    <a:pt x="582" y="397"/>
                  </a:lnTo>
                  <a:lnTo>
                    <a:pt x="575" y="409"/>
                  </a:lnTo>
                  <a:lnTo>
                    <a:pt x="573" y="411"/>
                  </a:lnTo>
                  <a:lnTo>
                    <a:pt x="568" y="414"/>
                  </a:lnTo>
                  <a:lnTo>
                    <a:pt x="573" y="419"/>
                  </a:lnTo>
                  <a:lnTo>
                    <a:pt x="577" y="426"/>
                  </a:lnTo>
                  <a:lnTo>
                    <a:pt x="584" y="430"/>
                  </a:lnTo>
                  <a:lnTo>
                    <a:pt x="587" y="433"/>
                  </a:lnTo>
                  <a:lnTo>
                    <a:pt x="591" y="440"/>
                  </a:lnTo>
                  <a:lnTo>
                    <a:pt x="594" y="440"/>
                  </a:lnTo>
                  <a:lnTo>
                    <a:pt x="594" y="442"/>
                  </a:lnTo>
                  <a:lnTo>
                    <a:pt x="596" y="445"/>
                  </a:lnTo>
                  <a:lnTo>
                    <a:pt x="615" y="473"/>
                  </a:lnTo>
                  <a:lnTo>
                    <a:pt x="629" y="492"/>
                  </a:lnTo>
                  <a:lnTo>
                    <a:pt x="629" y="492"/>
                  </a:lnTo>
                  <a:lnTo>
                    <a:pt x="629" y="492"/>
                  </a:lnTo>
                  <a:lnTo>
                    <a:pt x="629" y="492"/>
                  </a:lnTo>
                  <a:lnTo>
                    <a:pt x="629" y="494"/>
                  </a:lnTo>
                  <a:lnTo>
                    <a:pt x="632" y="494"/>
                  </a:lnTo>
                  <a:lnTo>
                    <a:pt x="632" y="492"/>
                  </a:lnTo>
                  <a:lnTo>
                    <a:pt x="634" y="492"/>
                  </a:lnTo>
                  <a:lnTo>
                    <a:pt x="634" y="492"/>
                  </a:lnTo>
                  <a:lnTo>
                    <a:pt x="634" y="492"/>
                  </a:lnTo>
                  <a:lnTo>
                    <a:pt x="639" y="492"/>
                  </a:lnTo>
                  <a:lnTo>
                    <a:pt x="639" y="492"/>
                  </a:lnTo>
                  <a:lnTo>
                    <a:pt x="636" y="473"/>
                  </a:lnTo>
                  <a:lnTo>
                    <a:pt x="639" y="473"/>
                  </a:lnTo>
                  <a:lnTo>
                    <a:pt x="644" y="468"/>
                  </a:lnTo>
                  <a:lnTo>
                    <a:pt x="644" y="468"/>
                  </a:lnTo>
                  <a:lnTo>
                    <a:pt x="648" y="468"/>
                  </a:lnTo>
                  <a:lnTo>
                    <a:pt x="648" y="468"/>
                  </a:lnTo>
                  <a:lnTo>
                    <a:pt x="648" y="471"/>
                  </a:lnTo>
                  <a:lnTo>
                    <a:pt x="651" y="480"/>
                  </a:lnTo>
                  <a:lnTo>
                    <a:pt x="653" y="485"/>
                  </a:lnTo>
                  <a:lnTo>
                    <a:pt x="653" y="490"/>
                  </a:lnTo>
                  <a:lnTo>
                    <a:pt x="651" y="504"/>
                  </a:lnTo>
                  <a:lnTo>
                    <a:pt x="662" y="520"/>
                  </a:lnTo>
                  <a:lnTo>
                    <a:pt x="674" y="527"/>
                  </a:lnTo>
                  <a:lnTo>
                    <a:pt x="679" y="535"/>
                  </a:lnTo>
                  <a:lnTo>
                    <a:pt x="684" y="539"/>
                  </a:lnTo>
                  <a:lnTo>
                    <a:pt x="684" y="539"/>
                  </a:lnTo>
                  <a:lnTo>
                    <a:pt x="686" y="544"/>
                  </a:lnTo>
                  <a:lnTo>
                    <a:pt x="688" y="549"/>
                  </a:lnTo>
                  <a:lnTo>
                    <a:pt x="691" y="561"/>
                  </a:lnTo>
                  <a:lnTo>
                    <a:pt x="691" y="563"/>
                  </a:lnTo>
                  <a:lnTo>
                    <a:pt x="693" y="568"/>
                  </a:lnTo>
                  <a:lnTo>
                    <a:pt x="703" y="584"/>
                  </a:lnTo>
                  <a:lnTo>
                    <a:pt x="710" y="594"/>
                  </a:lnTo>
                  <a:lnTo>
                    <a:pt x="710" y="594"/>
                  </a:lnTo>
                  <a:lnTo>
                    <a:pt x="710" y="594"/>
                  </a:lnTo>
                  <a:lnTo>
                    <a:pt x="712" y="591"/>
                  </a:lnTo>
                  <a:lnTo>
                    <a:pt x="712" y="591"/>
                  </a:lnTo>
                  <a:lnTo>
                    <a:pt x="712" y="589"/>
                  </a:lnTo>
                  <a:lnTo>
                    <a:pt x="712" y="589"/>
                  </a:lnTo>
                  <a:lnTo>
                    <a:pt x="715" y="587"/>
                  </a:lnTo>
                  <a:lnTo>
                    <a:pt x="726" y="584"/>
                  </a:lnTo>
                  <a:lnTo>
                    <a:pt x="726" y="584"/>
                  </a:lnTo>
                  <a:lnTo>
                    <a:pt x="738" y="587"/>
                  </a:lnTo>
                  <a:lnTo>
                    <a:pt x="738" y="587"/>
                  </a:lnTo>
                  <a:lnTo>
                    <a:pt x="741" y="589"/>
                  </a:lnTo>
                  <a:lnTo>
                    <a:pt x="748" y="591"/>
                  </a:lnTo>
                  <a:lnTo>
                    <a:pt x="748" y="591"/>
                  </a:lnTo>
                  <a:lnTo>
                    <a:pt x="748" y="594"/>
                  </a:lnTo>
                  <a:lnTo>
                    <a:pt x="762" y="613"/>
                  </a:lnTo>
                  <a:lnTo>
                    <a:pt x="774" y="632"/>
                  </a:lnTo>
                  <a:lnTo>
                    <a:pt x="781" y="643"/>
                  </a:lnTo>
                  <a:lnTo>
                    <a:pt x="781" y="643"/>
                  </a:lnTo>
                  <a:lnTo>
                    <a:pt x="781" y="646"/>
                  </a:lnTo>
                  <a:lnTo>
                    <a:pt x="781" y="643"/>
                  </a:lnTo>
                  <a:lnTo>
                    <a:pt x="778" y="646"/>
                  </a:lnTo>
                  <a:lnTo>
                    <a:pt x="778" y="646"/>
                  </a:lnTo>
                  <a:lnTo>
                    <a:pt x="778" y="648"/>
                  </a:lnTo>
                  <a:lnTo>
                    <a:pt x="778" y="651"/>
                  </a:lnTo>
                  <a:lnTo>
                    <a:pt x="778" y="658"/>
                  </a:lnTo>
                  <a:lnTo>
                    <a:pt x="778" y="660"/>
                  </a:lnTo>
                  <a:lnTo>
                    <a:pt x="783" y="665"/>
                  </a:lnTo>
                  <a:lnTo>
                    <a:pt x="783" y="667"/>
                  </a:lnTo>
                  <a:lnTo>
                    <a:pt x="788" y="669"/>
                  </a:lnTo>
                  <a:lnTo>
                    <a:pt x="790" y="669"/>
                  </a:lnTo>
                  <a:lnTo>
                    <a:pt x="800" y="667"/>
                  </a:lnTo>
                  <a:lnTo>
                    <a:pt x="807" y="665"/>
                  </a:lnTo>
                  <a:lnTo>
                    <a:pt x="814" y="660"/>
                  </a:lnTo>
                  <a:lnTo>
                    <a:pt x="826" y="660"/>
                  </a:lnTo>
                  <a:lnTo>
                    <a:pt x="833" y="658"/>
                  </a:lnTo>
                  <a:lnTo>
                    <a:pt x="838" y="658"/>
                  </a:lnTo>
                  <a:lnTo>
                    <a:pt x="840" y="655"/>
                  </a:lnTo>
                  <a:lnTo>
                    <a:pt x="854" y="648"/>
                  </a:lnTo>
                  <a:lnTo>
                    <a:pt x="861" y="641"/>
                  </a:lnTo>
                  <a:lnTo>
                    <a:pt x="864" y="639"/>
                  </a:lnTo>
                  <a:lnTo>
                    <a:pt x="864" y="639"/>
                  </a:lnTo>
                  <a:lnTo>
                    <a:pt x="868" y="632"/>
                  </a:lnTo>
                  <a:lnTo>
                    <a:pt x="871" y="627"/>
                  </a:lnTo>
                  <a:lnTo>
                    <a:pt x="871" y="624"/>
                  </a:lnTo>
                  <a:lnTo>
                    <a:pt x="871" y="624"/>
                  </a:lnTo>
                  <a:lnTo>
                    <a:pt x="868" y="624"/>
                  </a:lnTo>
                  <a:lnTo>
                    <a:pt x="868" y="624"/>
                  </a:lnTo>
                  <a:lnTo>
                    <a:pt x="864" y="615"/>
                  </a:lnTo>
                  <a:lnTo>
                    <a:pt x="864" y="613"/>
                  </a:lnTo>
                  <a:lnTo>
                    <a:pt x="866" y="608"/>
                  </a:lnTo>
                  <a:lnTo>
                    <a:pt x="871" y="584"/>
                  </a:lnTo>
                  <a:lnTo>
                    <a:pt x="871" y="584"/>
                  </a:lnTo>
                  <a:lnTo>
                    <a:pt x="871" y="582"/>
                  </a:lnTo>
                  <a:lnTo>
                    <a:pt x="875" y="580"/>
                  </a:lnTo>
                  <a:lnTo>
                    <a:pt x="875" y="580"/>
                  </a:lnTo>
                  <a:lnTo>
                    <a:pt x="878" y="580"/>
                  </a:lnTo>
                  <a:lnTo>
                    <a:pt x="878" y="582"/>
                  </a:lnTo>
                  <a:lnTo>
                    <a:pt x="880" y="580"/>
                  </a:lnTo>
                  <a:lnTo>
                    <a:pt x="882" y="577"/>
                  </a:lnTo>
                  <a:lnTo>
                    <a:pt x="882" y="575"/>
                  </a:lnTo>
                  <a:lnTo>
                    <a:pt x="882" y="570"/>
                  </a:lnTo>
                  <a:lnTo>
                    <a:pt x="882" y="568"/>
                  </a:lnTo>
                  <a:lnTo>
                    <a:pt x="880" y="558"/>
                  </a:lnTo>
                  <a:lnTo>
                    <a:pt x="880" y="551"/>
                  </a:lnTo>
                  <a:lnTo>
                    <a:pt x="880" y="551"/>
                  </a:lnTo>
                  <a:lnTo>
                    <a:pt x="878" y="509"/>
                  </a:lnTo>
                  <a:lnTo>
                    <a:pt x="878" y="506"/>
                  </a:lnTo>
                  <a:lnTo>
                    <a:pt x="875" y="480"/>
                  </a:lnTo>
                  <a:lnTo>
                    <a:pt x="875" y="473"/>
                  </a:lnTo>
                  <a:lnTo>
                    <a:pt x="873" y="464"/>
                  </a:lnTo>
                  <a:lnTo>
                    <a:pt x="873" y="452"/>
                  </a:lnTo>
                  <a:lnTo>
                    <a:pt x="868" y="445"/>
                  </a:lnTo>
                  <a:lnTo>
                    <a:pt x="868" y="440"/>
                  </a:lnTo>
                  <a:lnTo>
                    <a:pt x="866" y="435"/>
                  </a:lnTo>
                  <a:lnTo>
                    <a:pt x="864" y="433"/>
                  </a:lnTo>
                  <a:lnTo>
                    <a:pt x="845" y="400"/>
                  </a:lnTo>
                  <a:lnTo>
                    <a:pt x="826" y="366"/>
                  </a:lnTo>
                  <a:lnTo>
                    <a:pt x="807" y="333"/>
                  </a:lnTo>
                  <a:lnTo>
                    <a:pt x="797" y="319"/>
                  </a:lnTo>
                  <a:lnTo>
                    <a:pt x="797" y="319"/>
                  </a:lnTo>
                  <a:lnTo>
                    <a:pt x="795" y="314"/>
                  </a:lnTo>
                  <a:lnTo>
                    <a:pt x="793" y="312"/>
                  </a:lnTo>
                  <a:lnTo>
                    <a:pt x="788" y="307"/>
                  </a:lnTo>
                  <a:lnTo>
                    <a:pt x="785" y="298"/>
                  </a:lnTo>
                  <a:lnTo>
                    <a:pt x="781" y="288"/>
                  </a:lnTo>
                  <a:lnTo>
                    <a:pt x="781" y="281"/>
                  </a:lnTo>
                  <a:lnTo>
                    <a:pt x="781" y="279"/>
                  </a:lnTo>
                  <a:lnTo>
                    <a:pt x="778" y="274"/>
                  </a:lnTo>
                  <a:lnTo>
                    <a:pt x="781" y="272"/>
                  </a:lnTo>
                  <a:lnTo>
                    <a:pt x="781" y="269"/>
                  </a:lnTo>
                  <a:lnTo>
                    <a:pt x="781" y="269"/>
                  </a:lnTo>
                  <a:lnTo>
                    <a:pt x="781" y="269"/>
                  </a:lnTo>
                  <a:lnTo>
                    <a:pt x="781" y="267"/>
                  </a:lnTo>
                  <a:lnTo>
                    <a:pt x="783" y="265"/>
                  </a:lnTo>
                  <a:lnTo>
                    <a:pt x="785" y="262"/>
                  </a:lnTo>
                  <a:lnTo>
                    <a:pt x="785" y="262"/>
                  </a:lnTo>
                  <a:lnTo>
                    <a:pt x="778" y="248"/>
                  </a:lnTo>
                  <a:lnTo>
                    <a:pt x="778" y="248"/>
                  </a:lnTo>
                  <a:lnTo>
                    <a:pt x="776" y="246"/>
                  </a:lnTo>
                  <a:lnTo>
                    <a:pt x="776" y="246"/>
                  </a:lnTo>
                  <a:lnTo>
                    <a:pt x="757" y="227"/>
                  </a:lnTo>
                  <a:lnTo>
                    <a:pt x="738" y="201"/>
                  </a:lnTo>
                  <a:lnTo>
                    <a:pt x="729" y="191"/>
                  </a:lnTo>
                  <a:lnTo>
                    <a:pt x="726" y="187"/>
                  </a:lnTo>
                  <a:lnTo>
                    <a:pt x="722" y="179"/>
                  </a:lnTo>
                  <a:lnTo>
                    <a:pt x="715" y="170"/>
                  </a:lnTo>
                  <a:lnTo>
                    <a:pt x="705" y="156"/>
                  </a:lnTo>
                  <a:lnTo>
                    <a:pt x="691" y="127"/>
                  </a:lnTo>
                  <a:lnTo>
                    <a:pt x="686" y="120"/>
                  </a:lnTo>
                  <a:lnTo>
                    <a:pt x="684" y="118"/>
                  </a:lnTo>
                  <a:lnTo>
                    <a:pt x="684" y="116"/>
                  </a:lnTo>
                  <a:lnTo>
                    <a:pt x="684" y="116"/>
                  </a:lnTo>
                  <a:lnTo>
                    <a:pt x="674" y="94"/>
                  </a:lnTo>
                  <a:lnTo>
                    <a:pt x="662" y="61"/>
                  </a:lnTo>
                  <a:lnTo>
                    <a:pt x="660" y="59"/>
                  </a:lnTo>
                  <a:lnTo>
                    <a:pt x="660" y="54"/>
                  </a:lnTo>
                  <a:lnTo>
                    <a:pt x="658" y="52"/>
                  </a:lnTo>
                  <a:lnTo>
                    <a:pt x="658" y="42"/>
                  </a:lnTo>
                  <a:lnTo>
                    <a:pt x="653" y="33"/>
                  </a:lnTo>
                  <a:lnTo>
                    <a:pt x="653" y="33"/>
                  </a:lnTo>
                  <a:lnTo>
                    <a:pt x="651" y="30"/>
                  </a:lnTo>
                  <a:lnTo>
                    <a:pt x="646" y="7"/>
                  </a:lnTo>
                  <a:lnTo>
                    <a:pt x="644" y="7"/>
                  </a:lnTo>
                  <a:lnTo>
                    <a:pt x="636" y="9"/>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75" name="Delaware"/>
            <p:cNvSpPr>
              <a:spLocks/>
            </p:cNvSpPr>
            <p:nvPr/>
          </p:nvSpPr>
          <p:spPr bwMode="auto">
            <a:xfrm>
              <a:off x="7786439" y="2775050"/>
              <a:ext cx="161925" cy="268288"/>
            </a:xfrm>
            <a:custGeom>
              <a:avLst/>
              <a:gdLst>
                <a:gd name="T0" fmla="*/ 31 w 102"/>
                <a:gd name="T1" fmla="*/ 0 h 169"/>
                <a:gd name="T2" fmla="*/ 14 w 102"/>
                <a:gd name="T3" fmla="*/ 0 h 169"/>
                <a:gd name="T4" fmla="*/ 0 w 102"/>
                <a:gd name="T5" fmla="*/ 17 h 169"/>
                <a:gd name="T6" fmla="*/ 12 w 102"/>
                <a:gd name="T7" fmla="*/ 60 h 169"/>
                <a:gd name="T8" fmla="*/ 14 w 102"/>
                <a:gd name="T9" fmla="*/ 69 h 169"/>
                <a:gd name="T10" fmla="*/ 14 w 102"/>
                <a:gd name="T11" fmla="*/ 74 h 169"/>
                <a:gd name="T12" fmla="*/ 19 w 102"/>
                <a:gd name="T13" fmla="*/ 88 h 169"/>
                <a:gd name="T14" fmla="*/ 28 w 102"/>
                <a:gd name="T15" fmla="*/ 124 h 169"/>
                <a:gd name="T16" fmla="*/ 36 w 102"/>
                <a:gd name="T17" fmla="*/ 147 h 169"/>
                <a:gd name="T18" fmla="*/ 38 w 102"/>
                <a:gd name="T19" fmla="*/ 157 h 169"/>
                <a:gd name="T20" fmla="*/ 40 w 102"/>
                <a:gd name="T21" fmla="*/ 161 h 169"/>
                <a:gd name="T22" fmla="*/ 40 w 102"/>
                <a:gd name="T23" fmla="*/ 164 h 169"/>
                <a:gd name="T24" fmla="*/ 43 w 102"/>
                <a:gd name="T25" fmla="*/ 169 h 169"/>
                <a:gd name="T26" fmla="*/ 45 w 102"/>
                <a:gd name="T27" fmla="*/ 169 h 169"/>
                <a:gd name="T28" fmla="*/ 52 w 102"/>
                <a:gd name="T29" fmla="*/ 166 h 169"/>
                <a:gd name="T30" fmla="*/ 52 w 102"/>
                <a:gd name="T31" fmla="*/ 166 h 169"/>
                <a:gd name="T32" fmla="*/ 54 w 102"/>
                <a:gd name="T33" fmla="*/ 166 h 169"/>
                <a:gd name="T34" fmla="*/ 59 w 102"/>
                <a:gd name="T35" fmla="*/ 164 h 169"/>
                <a:gd name="T36" fmla="*/ 62 w 102"/>
                <a:gd name="T37" fmla="*/ 164 h 169"/>
                <a:gd name="T38" fmla="*/ 66 w 102"/>
                <a:gd name="T39" fmla="*/ 164 h 169"/>
                <a:gd name="T40" fmla="*/ 66 w 102"/>
                <a:gd name="T41" fmla="*/ 164 h 169"/>
                <a:gd name="T42" fmla="*/ 69 w 102"/>
                <a:gd name="T43" fmla="*/ 164 h 169"/>
                <a:gd name="T44" fmla="*/ 69 w 102"/>
                <a:gd name="T45" fmla="*/ 164 h 169"/>
                <a:gd name="T46" fmla="*/ 73 w 102"/>
                <a:gd name="T47" fmla="*/ 161 h 169"/>
                <a:gd name="T48" fmla="*/ 73 w 102"/>
                <a:gd name="T49" fmla="*/ 161 h 169"/>
                <a:gd name="T50" fmla="*/ 102 w 102"/>
                <a:gd name="T51" fmla="*/ 157 h 169"/>
                <a:gd name="T52" fmla="*/ 99 w 102"/>
                <a:gd name="T53" fmla="*/ 152 h 169"/>
                <a:gd name="T54" fmla="*/ 97 w 102"/>
                <a:gd name="T55" fmla="*/ 138 h 169"/>
                <a:gd name="T56" fmla="*/ 90 w 102"/>
                <a:gd name="T57" fmla="*/ 121 h 169"/>
                <a:gd name="T58" fmla="*/ 88 w 102"/>
                <a:gd name="T59" fmla="*/ 116 h 169"/>
                <a:gd name="T60" fmla="*/ 88 w 102"/>
                <a:gd name="T61" fmla="*/ 116 h 169"/>
                <a:gd name="T62" fmla="*/ 88 w 102"/>
                <a:gd name="T63" fmla="*/ 116 h 169"/>
                <a:gd name="T64" fmla="*/ 85 w 102"/>
                <a:gd name="T65" fmla="*/ 119 h 169"/>
                <a:gd name="T66" fmla="*/ 83 w 102"/>
                <a:gd name="T67" fmla="*/ 116 h 169"/>
                <a:gd name="T68" fmla="*/ 78 w 102"/>
                <a:gd name="T69" fmla="*/ 116 h 169"/>
                <a:gd name="T70" fmla="*/ 73 w 102"/>
                <a:gd name="T71" fmla="*/ 112 h 169"/>
                <a:gd name="T72" fmla="*/ 66 w 102"/>
                <a:gd name="T73" fmla="*/ 105 h 169"/>
                <a:gd name="T74" fmla="*/ 64 w 102"/>
                <a:gd name="T75" fmla="*/ 105 h 169"/>
                <a:gd name="T76" fmla="*/ 64 w 102"/>
                <a:gd name="T77" fmla="*/ 102 h 169"/>
                <a:gd name="T78" fmla="*/ 59 w 102"/>
                <a:gd name="T79" fmla="*/ 93 h 169"/>
                <a:gd name="T80" fmla="*/ 50 w 102"/>
                <a:gd name="T81" fmla="*/ 74 h 169"/>
                <a:gd name="T82" fmla="*/ 50 w 102"/>
                <a:gd name="T83" fmla="*/ 72 h 169"/>
                <a:gd name="T84" fmla="*/ 47 w 102"/>
                <a:gd name="T85" fmla="*/ 67 h 169"/>
                <a:gd name="T86" fmla="*/ 47 w 102"/>
                <a:gd name="T87" fmla="*/ 64 h 169"/>
                <a:gd name="T88" fmla="*/ 43 w 102"/>
                <a:gd name="T89" fmla="*/ 60 h 169"/>
                <a:gd name="T90" fmla="*/ 36 w 102"/>
                <a:gd name="T91" fmla="*/ 55 h 169"/>
                <a:gd name="T92" fmla="*/ 24 w 102"/>
                <a:gd name="T93" fmla="*/ 41 h 169"/>
                <a:gd name="T94" fmla="*/ 19 w 102"/>
                <a:gd name="T95" fmla="*/ 29 h 169"/>
                <a:gd name="T96" fmla="*/ 19 w 102"/>
                <a:gd name="T97" fmla="*/ 29 h 169"/>
                <a:gd name="T98" fmla="*/ 19 w 102"/>
                <a:gd name="T99" fmla="*/ 27 h 169"/>
                <a:gd name="T100" fmla="*/ 19 w 102"/>
                <a:gd name="T101" fmla="*/ 27 h 169"/>
                <a:gd name="T102" fmla="*/ 21 w 102"/>
                <a:gd name="T103" fmla="*/ 22 h 169"/>
                <a:gd name="T104" fmla="*/ 24 w 102"/>
                <a:gd name="T105" fmla="*/ 17 h 169"/>
                <a:gd name="T106" fmla="*/ 26 w 102"/>
                <a:gd name="T107" fmla="*/ 17 h 169"/>
                <a:gd name="T108" fmla="*/ 31 w 102"/>
                <a:gd name="T109" fmla="*/ 5 h 169"/>
                <a:gd name="T110" fmla="*/ 31 w 102"/>
                <a:gd name="T111"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2" h="169">
                  <a:moveTo>
                    <a:pt x="31" y="0"/>
                  </a:moveTo>
                  <a:lnTo>
                    <a:pt x="14" y="0"/>
                  </a:lnTo>
                  <a:lnTo>
                    <a:pt x="0" y="17"/>
                  </a:lnTo>
                  <a:lnTo>
                    <a:pt x="12" y="60"/>
                  </a:lnTo>
                  <a:lnTo>
                    <a:pt x="14" y="69"/>
                  </a:lnTo>
                  <a:lnTo>
                    <a:pt x="14" y="74"/>
                  </a:lnTo>
                  <a:lnTo>
                    <a:pt x="19" y="88"/>
                  </a:lnTo>
                  <a:lnTo>
                    <a:pt x="28" y="124"/>
                  </a:lnTo>
                  <a:lnTo>
                    <a:pt x="36" y="147"/>
                  </a:lnTo>
                  <a:lnTo>
                    <a:pt x="38" y="157"/>
                  </a:lnTo>
                  <a:lnTo>
                    <a:pt x="40" y="161"/>
                  </a:lnTo>
                  <a:lnTo>
                    <a:pt x="40" y="164"/>
                  </a:lnTo>
                  <a:lnTo>
                    <a:pt x="43" y="169"/>
                  </a:lnTo>
                  <a:lnTo>
                    <a:pt x="45" y="169"/>
                  </a:lnTo>
                  <a:lnTo>
                    <a:pt x="52" y="166"/>
                  </a:lnTo>
                  <a:lnTo>
                    <a:pt x="52" y="166"/>
                  </a:lnTo>
                  <a:lnTo>
                    <a:pt x="54" y="166"/>
                  </a:lnTo>
                  <a:lnTo>
                    <a:pt x="59" y="164"/>
                  </a:lnTo>
                  <a:lnTo>
                    <a:pt x="62" y="164"/>
                  </a:lnTo>
                  <a:lnTo>
                    <a:pt x="66" y="164"/>
                  </a:lnTo>
                  <a:lnTo>
                    <a:pt x="66" y="164"/>
                  </a:lnTo>
                  <a:lnTo>
                    <a:pt x="69" y="164"/>
                  </a:lnTo>
                  <a:lnTo>
                    <a:pt x="69" y="164"/>
                  </a:lnTo>
                  <a:lnTo>
                    <a:pt x="73" y="161"/>
                  </a:lnTo>
                  <a:lnTo>
                    <a:pt x="73" y="161"/>
                  </a:lnTo>
                  <a:lnTo>
                    <a:pt x="102" y="157"/>
                  </a:lnTo>
                  <a:lnTo>
                    <a:pt x="99" y="152"/>
                  </a:lnTo>
                  <a:lnTo>
                    <a:pt x="97" y="138"/>
                  </a:lnTo>
                  <a:lnTo>
                    <a:pt x="90" y="121"/>
                  </a:lnTo>
                  <a:lnTo>
                    <a:pt x="88" y="116"/>
                  </a:lnTo>
                  <a:lnTo>
                    <a:pt x="88" y="116"/>
                  </a:lnTo>
                  <a:lnTo>
                    <a:pt x="88" y="116"/>
                  </a:lnTo>
                  <a:lnTo>
                    <a:pt x="85" y="119"/>
                  </a:lnTo>
                  <a:lnTo>
                    <a:pt x="83" y="116"/>
                  </a:lnTo>
                  <a:lnTo>
                    <a:pt x="78" y="116"/>
                  </a:lnTo>
                  <a:lnTo>
                    <a:pt x="73" y="112"/>
                  </a:lnTo>
                  <a:lnTo>
                    <a:pt x="66" y="105"/>
                  </a:lnTo>
                  <a:lnTo>
                    <a:pt x="64" y="105"/>
                  </a:lnTo>
                  <a:lnTo>
                    <a:pt x="64" y="102"/>
                  </a:lnTo>
                  <a:lnTo>
                    <a:pt x="59" y="93"/>
                  </a:lnTo>
                  <a:lnTo>
                    <a:pt x="50" y="74"/>
                  </a:lnTo>
                  <a:lnTo>
                    <a:pt x="50" y="72"/>
                  </a:lnTo>
                  <a:lnTo>
                    <a:pt x="47" y="67"/>
                  </a:lnTo>
                  <a:lnTo>
                    <a:pt x="47" y="64"/>
                  </a:lnTo>
                  <a:lnTo>
                    <a:pt x="43" y="60"/>
                  </a:lnTo>
                  <a:lnTo>
                    <a:pt x="36" y="55"/>
                  </a:lnTo>
                  <a:lnTo>
                    <a:pt x="24" y="41"/>
                  </a:lnTo>
                  <a:lnTo>
                    <a:pt x="19" y="29"/>
                  </a:lnTo>
                  <a:lnTo>
                    <a:pt x="19" y="29"/>
                  </a:lnTo>
                  <a:lnTo>
                    <a:pt x="19" y="27"/>
                  </a:lnTo>
                  <a:lnTo>
                    <a:pt x="19" y="27"/>
                  </a:lnTo>
                  <a:lnTo>
                    <a:pt x="21" y="22"/>
                  </a:lnTo>
                  <a:lnTo>
                    <a:pt x="24" y="17"/>
                  </a:lnTo>
                  <a:lnTo>
                    <a:pt x="26" y="17"/>
                  </a:lnTo>
                  <a:lnTo>
                    <a:pt x="31" y="5"/>
                  </a:lnTo>
                  <a:lnTo>
                    <a:pt x="31" y="0"/>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1" name="Connecticut"/>
            <p:cNvSpPr>
              <a:spLocks/>
            </p:cNvSpPr>
            <p:nvPr/>
          </p:nvSpPr>
          <p:spPr bwMode="auto">
            <a:xfrm>
              <a:off x="8011864" y="2230537"/>
              <a:ext cx="263525" cy="263525"/>
            </a:xfrm>
            <a:custGeom>
              <a:avLst/>
              <a:gdLst>
                <a:gd name="T0" fmla="*/ 161 w 166"/>
                <a:gd name="T1" fmla="*/ 48 h 166"/>
                <a:gd name="T2" fmla="*/ 159 w 166"/>
                <a:gd name="T3" fmla="*/ 36 h 166"/>
                <a:gd name="T4" fmla="*/ 149 w 166"/>
                <a:gd name="T5" fmla="*/ 3 h 166"/>
                <a:gd name="T6" fmla="*/ 149 w 166"/>
                <a:gd name="T7" fmla="*/ 0 h 166"/>
                <a:gd name="T8" fmla="*/ 125 w 166"/>
                <a:gd name="T9" fmla="*/ 7 h 166"/>
                <a:gd name="T10" fmla="*/ 123 w 166"/>
                <a:gd name="T11" fmla="*/ 7 h 166"/>
                <a:gd name="T12" fmla="*/ 118 w 166"/>
                <a:gd name="T13" fmla="*/ 7 h 166"/>
                <a:gd name="T14" fmla="*/ 85 w 166"/>
                <a:gd name="T15" fmla="*/ 14 h 166"/>
                <a:gd name="T16" fmla="*/ 43 w 166"/>
                <a:gd name="T17" fmla="*/ 26 h 166"/>
                <a:gd name="T18" fmla="*/ 38 w 166"/>
                <a:gd name="T19" fmla="*/ 26 h 166"/>
                <a:gd name="T20" fmla="*/ 0 w 166"/>
                <a:gd name="T21" fmla="*/ 36 h 166"/>
                <a:gd name="T22" fmla="*/ 9 w 166"/>
                <a:gd name="T23" fmla="*/ 81 h 166"/>
                <a:gd name="T24" fmla="*/ 12 w 166"/>
                <a:gd name="T25" fmla="*/ 97 h 166"/>
                <a:gd name="T26" fmla="*/ 14 w 166"/>
                <a:gd name="T27" fmla="*/ 119 h 166"/>
                <a:gd name="T28" fmla="*/ 17 w 166"/>
                <a:gd name="T29" fmla="*/ 126 h 166"/>
                <a:gd name="T30" fmla="*/ 14 w 166"/>
                <a:gd name="T31" fmla="*/ 147 h 166"/>
                <a:gd name="T32" fmla="*/ 12 w 166"/>
                <a:gd name="T33" fmla="*/ 147 h 166"/>
                <a:gd name="T34" fmla="*/ 7 w 166"/>
                <a:gd name="T35" fmla="*/ 154 h 166"/>
                <a:gd name="T36" fmla="*/ 17 w 166"/>
                <a:gd name="T37" fmla="*/ 166 h 166"/>
                <a:gd name="T38" fmla="*/ 17 w 166"/>
                <a:gd name="T39" fmla="*/ 166 h 166"/>
                <a:gd name="T40" fmla="*/ 17 w 166"/>
                <a:gd name="T41" fmla="*/ 164 h 166"/>
                <a:gd name="T42" fmla="*/ 17 w 166"/>
                <a:gd name="T43" fmla="*/ 164 h 166"/>
                <a:gd name="T44" fmla="*/ 38 w 166"/>
                <a:gd name="T45" fmla="*/ 145 h 166"/>
                <a:gd name="T46" fmla="*/ 52 w 166"/>
                <a:gd name="T47" fmla="*/ 133 h 166"/>
                <a:gd name="T48" fmla="*/ 59 w 166"/>
                <a:gd name="T49" fmla="*/ 133 h 166"/>
                <a:gd name="T50" fmla="*/ 59 w 166"/>
                <a:gd name="T51" fmla="*/ 133 h 166"/>
                <a:gd name="T52" fmla="*/ 59 w 166"/>
                <a:gd name="T53" fmla="*/ 130 h 166"/>
                <a:gd name="T54" fmla="*/ 62 w 166"/>
                <a:gd name="T55" fmla="*/ 128 h 166"/>
                <a:gd name="T56" fmla="*/ 62 w 166"/>
                <a:gd name="T57" fmla="*/ 126 h 166"/>
                <a:gd name="T58" fmla="*/ 73 w 166"/>
                <a:gd name="T59" fmla="*/ 114 h 166"/>
                <a:gd name="T60" fmla="*/ 73 w 166"/>
                <a:gd name="T61" fmla="*/ 114 h 166"/>
                <a:gd name="T62" fmla="*/ 76 w 166"/>
                <a:gd name="T63" fmla="*/ 116 h 166"/>
                <a:gd name="T64" fmla="*/ 80 w 166"/>
                <a:gd name="T65" fmla="*/ 116 h 166"/>
                <a:gd name="T66" fmla="*/ 88 w 166"/>
                <a:gd name="T67" fmla="*/ 112 h 166"/>
                <a:gd name="T68" fmla="*/ 99 w 166"/>
                <a:gd name="T69" fmla="*/ 109 h 166"/>
                <a:gd name="T70" fmla="*/ 102 w 166"/>
                <a:gd name="T71" fmla="*/ 109 h 166"/>
                <a:gd name="T72" fmla="*/ 106 w 166"/>
                <a:gd name="T73" fmla="*/ 109 h 166"/>
                <a:gd name="T74" fmla="*/ 123 w 166"/>
                <a:gd name="T75" fmla="*/ 102 h 166"/>
                <a:gd name="T76" fmla="*/ 125 w 166"/>
                <a:gd name="T77" fmla="*/ 102 h 166"/>
                <a:gd name="T78" fmla="*/ 125 w 166"/>
                <a:gd name="T79" fmla="*/ 102 h 166"/>
                <a:gd name="T80" fmla="*/ 130 w 166"/>
                <a:gd name="T81" fmla="*/ 100 h 166"/>
                <a:gd name="T82" fmla="*/ 154 w 166"/>
                <a:gd name="T83" fmla="*/ 88 h 166"/>
                <a:gd name="T84" fmla="*/ 166 w 166"/>
                <a:gd name="T85" fmla="*/ 85 h 166"/>
                <a:gd name="T86" fmla="*/ 163 w 166"/>
                <a:gd name="T87" fmla="*/ 52 h 166"/>
                <a:gd name="T88" fmla="*/ 161 w 166"/>
                <a:gd name="T89" fmla="*/ 4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6" h="166">
                  <a:moveTo>
                    <a:pt x="161" y="48"/>
                  </a:moveTo>
                  <a:lnTo>
                    <a:pt x="159" y="36"/>
                  </a:lnTo>
                  <a:lnTo>
                    <a:pt x="149" y="3"/>
                  </a:lnTo>
                  <a:lnTo>
                    <a:pt x="149" y="0"/>
                  </a:lnTo>
                  <a:lnTo>
                    <a:pt x="125" y="7"/>
                  </a:lnTo>
                  <a:lnTo>
                    <a:pt x="123" y="7"/>
                  </a:lnTo>
                  <a:lnTo>
                    <a:pt x="118" y="7"/>
                  </a:lnTo>
                  <a:lnTo>
                    <a:pt x="85" y="14"/>
                  </a:lnTo>
                  <a:lnTo>
                    <a:pt x="43" y="26"/>
                  </a:lnTo>
                  <a:lnTo>
                    <a:pt x="38" y="26"/>
                  </a:lnTo>
                  <a:lnTo>
                    <a:pt x="0" y="36"/>
                  </a:lnTo>
                  <a:lnTo>
                    <a:pt x="9" y="81"/>
                  </a:lnTo>
                  <a:lnTo>
                    <a:pt x="12" y="97"/>
                  </a:lnTo>
                  <a:lnTo>
                    <a:pt x="14" y="119"/>
                  </a:lnTo>
                  <a:lnTo>
                    <a:pt x="17" y="126"/>
                  </a:lnTo>
                  <a:lnTo>
                    <a:pt x="14" y="147"/>
                  </a:lnTo>
                  <a:lnTo>
                    <a:pt x="12" y="147"/>
                  </a:lnTo>
                  <a:lnTo>
                    <a:pt x="7" y="154"/>
                  </a:lnTo>
                  <a:lnTo>
                    <a:pt x="17" y="166"/>
                  </a:lnTo>
                  <a:lnTo>
                    <a:pt x="17" y="166"/>
                  </a:lnTo>
                  <a:lnTo>
                    <a:pt x="17" y="164"/>
                  </a:lnTo>
                  <a:lnTo>
                    <a:pt x="17" y="164"/>
                  </a:lnTo>
                  <a:lnTo>
                    <a:pt x="38" y="145"/>
                  </a:lnTo>
                  <a:lnTo>
                    <a:pt x="52" y="133"/>
                  </a:lnTo>
                  <a:lnTo>
                    <a:pt x="59" y="133"/>
                  </a:lnTo>
                  <a:lnTo>
                    <a:pt x="59" y="133"/>
                  </a:lnTo>
                  <a:lnTo>
                    <a:pt x="59" y="130"/>
                  </a:lnTo>
                  <a:lnTo>
                    <a:pt x="62" y="128"/>
                  </a:lnTo>
                  <a:lnTo>
                    <a:pt x="62" y="126"/>
                  </a:lnTo>
                  <a:lnTo>
                    <a:pt x="73" y="114"/>
                  </a:lnTo>
                  <a:lnTo>
                    <a:pt x="73" y="114"/>
                  </a:lnTo>
                  <a:lnTo>
                    <a:pt x="76" y="116"/>
                  </a:lnTo>
                  <a:lnTo>
                    <a:pt x="80" y="116"/>
                  </a:lnTo>
                  <a:lnTo>
                    <a:pt x="88" y="112"/>
                  </a:lnTo>
                  <a:lnTo>
                    <a:pt x="99" y="109"/>
                  </a:lnTo>
                  <a:lnTo>
                    <a:pt x="102" y="109"/>
                  </a:lnTo>
                  <a:lnTo>
                    <a:pt x="106" y="109"/>
                  </a:lnTo>
                  <a:lnTo>
                    <a:pt x="123" y="102"/>
                  </a:lnTo>
                  <a:lnTo>
                    <a:pt x="125" y="102"/>
                  </a:lnTo>
                  <a:lnTo>
                    <a:pt x="125" y="102"/>
                  </a:lnTo>
                  <a:lnTo>
                    <a:pt x="130" y="100"/>
                  </a:lnTo>
                  <a:lnTo>
                    <a:pt x="154" y="88"/>
                  </a:lnTo>
                  <a:lnTo>
                    <a:pt x="166" y="85"/>
                  </a:lnTo>
                  <a:lnTo>
                    <a:pt x="163" y="52"/>
                  </a:lnTo>
                  <a:lnTo>
                    <a:pt x="161" y="48"/>
                  </a:lnTo>
                  <a:close/>
                </a:path>
              </a:pathLst>
            </a:custGeom>
            <a:solidFill>
              <a:schemeClr val="accent5">
                <a:lumMod val="7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68" name="Colorado"/>
            <p:cNvSpPr>
              <a:spLocks/>
            </p:cNvSpPr>
            <p:nvPr/>
          </p:nvSpPr>
          <p:spPr bwMode="auto">
            <a:xfrm>
              <a:off x="2817564" y="2741712"/>
              <a:ext cx="1119188" cy="882650"/>
            </a:xfrm>
            <a:custGeom>
              <a:avLst/>
              <a:gdLst>
                <a:gd name="T0" fmla="*/ 674 w 705"/>
                <a:gd name="T1" fmla="*/ 556 h 556"/>
                <a:gd name="T2" fmla="*/ 681 w 705"/>
                <a:gd name="T3" fmla="*/ 476 h 556"/>
                <a:gd name="T4" fmla="*/ 684 w 705"/>
                <a:gd name="T5" fmla="*/ 400 h 556"/>
                <a:gd name="T6" fmla="*/ 688 w 705"/>
                <a:gd name="T7" fmla="*/ 358 h 556"/>
                <a:gd name="T8" fmla="*/ 691 w 705"/>
                <a:gd name="T9" fmla="*/ 303 h 556"/>
                <a:gd name="T10" fmla="*/ 696 w 705"/>
                <a:gd name="T11" fmla="*/ 239 h 556"/>
                <a:gd name="T12" fmla="*/ 698 w 705"/>
                <a:gd name="T13" fmla="*/ 187 h 556"/>
                <a:gd name="T14" fmla="*/ 700 w 705"/>
                <a:gd name="T15" fmla="*/ 133 h 556"/>
                <a:gd name="T16" fmla="*/ 703 w 705"/>
                <a:gd name="T17" fmla="*/ 95 h 556"/>
                <a:gd name="T18" fmla="*/ 653 w 705"/>
                <a:gd name="T19" fmla="*/ 59 h 556"/>
                <a:gd name="T20" fmla="*/ 584 w 705"/>
                <a:gd name="T21" fmla="*/ 55 h 556"/>
                <a:gd name="T22" fmla="*/ 523 w 705"/>
                <a:gd name="T23" fmla="*/ 50 h 556"/>
                <a:gd name="T24" fmla="*/ 412 w 705"/>
                <a:gd name="T25" fmla="*/ 40 h 556"/>
                <a:gd name="T26" fmla="*/ 317 w 705"/>
                <a:gd name="T27" fmla="*/ 31 h 556"/>
                <a:gd name="T28" fmla="*/ 225 w 705"/>
                <a:gd name="T29" fmla="*/ 19 h 556"/>
                <a:gd name="T30" fmla="*/ 140 w 705"/>
                <a:gd name="T31" fmla="*/ 10 h 556"/>
                <a:gd name="T32" fmla="*/ 61 w 705"/>
                <a:gd name="T33" fmla="*/ 43 h 556"/>
                <a:gd name="T34" fmla="*/ 43 w 705"/>
                <a:gd name="T35" fmla="*/ 182 h 556"/>
                <a:gd name="T36" fmla="*/ 35 w 705"/>
                <a:gd name="T37" fmla="*/ 227 h 556"/>
                <a:gd name="T38" fmla="*/ 33 w 705"/>
                <a:gd name="T39" fmla="*/ 256 h 556"/>
                <a:gd name="T40" fmla="*/ 26 w 705"/>
                <a:gd name="T41" fmla="*/ 303 h 556"/>
                <a:gd name="T42" fmla="*/ 17 w 705"/>
                <a:gd name="T43" fmla="*/ 379 h 556"/>
                <a:gd name="T44" fmla="*/ 0 w 705"/>
                <a:gd name="T45" fmla="*/ 488 h 556"/>
                <a:gd name="T46" fmla="*/ 151 w 705"/>
                <a:gd name="T47" fmla="*/ 507 h 556"/>
                <a:gd name="T48" fmla="*/ 196 w 705"/>
                <a:gd name="T49" fmla="*/ 511 h 556"/>
                <a:gd name="T50" fmla="*/ 234 w 705"/>
                <a:gd name="T51" fmla="*/ 519 h 556"/>
                <a:gd name="T52" fmla="*/ 293 w 705"/>
                <a:gd name="T53" fmla="*/ 523 h 556"/>
                <a:gd name="T54" fmla="*/ 369 w 705"/>
                <a:gd name="T55" fmla="*/ 530 h 556"/>
                <a:gd name="T56" fmla="*/ 390 w 705"/>
                <a:gd name="T57" fmla="*/ 533 h 556"/>
                <a:gd name="T58" fmla="*/ 485 w 705"/>
                <a:gd name="T59" fmla="*/ 542 h 556"/>
                <a:gd name="T60" fmla="*/ 582 w 705"/>
                <a:gd name="T61" fmla="*/ 549 h 556"/>
                <a:gd name="T62" fmla="*/ 646 w 705"/>
                <a:gd name="T63" fmla="*/ 554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5" h="556">
                  <a:moveTo>
                    <a:pt x="646" y="554"/>
                  </a:moveTo>
                  <a:lnTo>
                    <a:pt x="674" y="556"/>
                  </a:lnTo>
                  <a:lnTo>
                    <a:pt x="679" y="507"/>
                  </a:lnTo>
                  <a:lnTo>
                    <a:pt x="681" y="476"/>
                  </a:lnTo>
                  <a:lnTo>
                    <a:pt x="681" y="464"/>
                  </a:lnTo>
                  <a:lnTo>
                    <a:pt x="684" y="400"/>
                  </a:lnTo>
                  <a:lnTo>
                    <a:pt x="684" y="400"/>
                  </a:lnTo>
                  <a:lnTo>
                    <a:pt x="688" y="358"/>
                  </a:lnTo>
                  <a:lnTo>
                    <a:pt x="688" y="346"/>
                  </a:lnTo>
                  <a:lnTo>
                    <a:pt x="691" y="303"/>
                  </a:lnTo>
                  <a:lnTo>
                    <a:pt x="691" y="294"/>
                  </a:lnTo>
                  <a:lnTo>
                    <a:pt x="696" y="239"/>
                  </a:lnTo>
                  <a:lnTo>
                    <a:pt x="696" y="239"/>
                  </a:lnTo>
                  <a:lnTo>
                    <a:pt x="698" y="187"/>
                  </a:lnTo>
                  <a:lnTo>
                    <a:pt x="700" y="145"/>
                  </a:lnTo>
                  <a:lnTo>
                    <a:pt x="700" y="133"/>
                  </a:lnTo>
                  <a:lnTo>
                    <a:pt x="703" y="102"/>
                  </a:lnTo>
                  <a:lnTo>
                    <a:pt x="703" y="95"/>
                  </a:lnTo>
                  <a:lnTo>
                    <a:pt x="705" y="64"/>
                  </a:lnTo>
                  <a:lnTo>
                    <a:pt x="653" y="59"/>
                  </a:lnTo>
                  <a:lnTo>
                    <a:pt x="651" y="59"/>
                  </a:lnTo>
                  <a:lnTo>
                    <a:pt x="584" y="55"/>
                  </a:lnTo>
                  <a:lnTo>
                    <a:pt x="565" y="55"/>
                  </a:lnTo>
                  <a:lnTo>
                    <a:pt x="523" y="50"/>
                  </a:lnTo>
                  <a:lnTo>
                    <a:pt x="442" y="43"/>
                  </a:lnTo>
                  <a:lnTo>
                    <a:pt x="412" y="40"/>
                  </a:lnTo>
                  <a:lnTo>
                    <a:pt x="329" y="31"/>
                  </a:lnTo>
                  <a:lnTo>
                    <a:pt x="317" y="31"/>
                  </a:lnTo>
                  <a:lnTo>
                    <a:pt x="267" y="24"/>
                  </a:lnTo>
                  <a:lnTo>
                    <a:pt x="225" y="19"/>
                  </a:lnTo>
                  <a:lnTo>
                    <a:pt x="170" y="12"/>
                  </a:lnTo>
                  <a:lnTo>
                    <a:pt x="140" y="10"/>
                  </a:lnTo>
                  <a:lnTo>
                    <a:pt x="69" y="0"/>
                  </a:lnTo>
                  <a:lnTo>
                    <a:pt x="61" y="43"/>
                  </a:lnTo>
                  <a:lnTo>
                    <a:pt x="45" y="164"/>
                  </a:lnTo>
                  <a:lnTo>
                    <a:pt x="43" y="182"/>
                  </a:lnTo>
                  <a:lnTo>
                    <a:pt x="40" y="199"/>
                  </a:lnTo>
                  <a:lnTo>
                    <a:pt x="35" y="227"/>
                  </a:lnTo>
                  <a:lnTo>
                    <a:pt x="33" y="251"/>
                  </a:lnTo>
                  <a:lnTo>
                    <a:pt x="33" y="256"/>
                  </a:lnTo>
                  <a:lnTo>
                    <a:pt x="28" y="277"/>
                  </a:lnTo>
                  <a:lnTo>
                    <a:pt x="26" y="303"/>
                  </a:lnTo>
                  <a:lnTo>
                    <a:pt x="21" y="346"/>
                  </a:lnTo>
                  <a:lnTo>
                    <a:pt x="17" y="379"/>
                  </a:lnTo>
                  <a:lnTo>
                    <a:pt x="9" y="429"/>
                  </a:lnTo>
                  <a:lnTo>
                    <a:pt x="0" y="488"/>
                  </a:lnTo>
                  <a:lnTo>
                    <a:pt x="64" y="495"/>
                  </a:lnTo>
                  <a:lnTo>
                    <a:pt x="151" y="507"/>
                  </a:lnTo>
                  <a:lnTo>
                    <a:pt x="156" y="507"/>
                  </a:lnTo>
                  <a:lnTo>
                    <a:pt x="196" y="511"/>
                  </a:lnTo>
                  <a:lnTo>
                    <a:pt x="211" y="514"/>
                  </a:lnTo>
                  <a:lnTo>
                    <a:pt x="234" y="519"/>
                  </a:lnTo>
                  <a:lnTo>
                    <a:pt x="248" y="519"/>
                  </a:lnTo>
                  <a:lnTo>
                    <a:pt x="293" y="523"/>
                  </a:lnTo>
                  <a:lnTo>
                    <a:pt x="322" y="526"/>
                  </a:lnTo>
                  <a:lnTo>
                    <a:pt x="369" y="530"/>
                  </a:lnTo>
                  <a:lnTo>
                    <a:pt x="374" y="533"/>
                  </a:lnTo>
                  <a:lnTo>
                    <a:pt x="390" y="533"/>
                  </a:lnTo>
                  <a:lnTo>
                    <a:pt x="416" y="535"/>
                  </a:lnTo>
                  <a:lnTo>
                    <a:pt x="485" y="542"/>
                  </a:lnTo>
                  <a:lnTo>
                    <a:pt x="575" y="549"/>
                  </a:lnTo>
                  <a:lnTo>
                    <a:pt x="582" y="549"/>
                  </a:lnTo>
                  <a:lnTo>
                    <a:pt x="594" y="549"/>
                  </a:lnTo>
                  <a:lnTo>
                    <a:pt x="646" y="554"/>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0" name="California"/>
            <p:cNvSpPr>
              <a:spLocks/>
            </p:cNvSpPr>
            <p:nvPr/>
          </p:nvSpPr>
          <p:spPr bwMode="auto">
            <a:xfrm>
              <a:off x="710952" y="2081312"/>
              <a:ext cx="1235075" cy="2108200"/>
            </a:xfrm>
            <a:custGeom>
              <a:avLst/>
              <a:gdLst>
                <a:gd name="T0" fmla="*/ 712 w 778"/>
                <a:gd name="T1" fmla="*/ 1294 h 1328"/>
                <a:gd name="T2" fmla="*/ 693 w 778"/>
                <a:gd name="T3" fmla="*/ 1283 h 1328"/>
                <a:gd name="T4" fmla="*/ 731 w 778"/>
                <a:gd name="T5" fmla="*/ 1197 h 1328"/>
                <a:gd name="T6" fmla="*/ 778 w 778"/>
                <a:gd name="T7" fmla="*/ 1155 h 1328"/>
                <a:gd name="T8" fmla="*/ 757 w 778"/>
                <a:gd name="T9" fmla="*/ 1096 h 1328"/>
                <a:gd name="T10" fmla="*/ 733 w 778"/>
                <a:gd name="T11" fmla="*/ 1034 h 1328"/>
                <a:gd name="T12" fmla="*/ 648 w 778"/>
                <a:gd name="T13" fmla="*/ 906 h 1328"/>
                <a:gd name="T14" fmla="*/ 556 w 778"/>
                <a:gd name="T15" fmla="*/ 769 h 1328"/>
                <a:gd name="T16" fmla="*/ 378 w 778"/>
                <a:gd name="T17" fmla="*/ 504 h 1328"/>
                <a:gd name="T18" fmla="*/ 364 w 778"/>
                <a:gd name="T19" fmla="*/ 407 h 1328"/>
                <a:gd name="T20" fmla="*/ 397 w 778"/>
                <a:gd name="T21" fmla="*/ 281 h 1328"/>
                <a:gd name="T22" fmla="*/ 381 w 778"/>
                <a:gd name="T23" fmla="*/ 87 h 1328"/>
                <a:gd name="T24" fmla="*/ 224 w 778"/>
                <a:gd name="T25" fmla="*/ 42 h 1328"/>
                <a:gd name="T26" fmla="*/ 161 w 778"/>
                <a:gd name="T27" fmla="*/ 23 h 1328"/>
                <a:gd name="T28" fmla="*/ 71 w 778"/>
                <a:gd name="T29" fmla="*/ 33 h 1328"/>
                <a:gd name="T30" fmla="*/ 61 w 778"/>
                <a:gd name="T31" fmla="*/ 87 h 1328"/>
                <a:gd name="T32" fmla="*/ 38 w 778"/>
                <a:gd name="T33" fmla="*/ 137 h 1328"/>
                <a:gd name="T34" fmla="*/ 12 w 778"/>
                <a:gd name="T35" fmla="*/ 165 h 1328"/>
                <a:gd name="T36" fmla="*/ 21 w 778"/>
                <a:gd name="T37" fmla="*/ 239 h 1328"/>
                <a:gd name="T38" fmla="*/ 30 w 778"/>
                <a:gd name="T39" fmla="*/ 286 h 1328"/>
                <a:gd name="T40" fmla="*/ 26 w 778"/>
                <a:gd name="T41" fmla="*/ 303 h 1328"/>
                <a:gd name="T42" fmla="*/ 16 w 778"/>
                <a:gd name="T43" fmla="*/ 319 h 1328"/>
                <a:gd name="T44" fmla="*/ 47 w 778"/>
                <a:gd name="T45" fmla="*/ 447 h 1328"/>
                <a:gd name="T46" fmla="*/ 80 w 778"/>
                <a:gd name="T47" fmla="*/ 535 h 1328"/>
                <a:gd name="T48" fmla="*/ 90 w 778"/>
                <a:gd name="T49" fmla="*/ 530 h 1328"/>
                <a:gd name="T50" fmla="*/ 94 w 778"/>
                <a:gd name="T51" fmla="*/ 504 h 1328"/>
                <a:gd name="T52" fmla="*/ 109 w 778"/>
                <a:gd name="T53" fmla="*/ 520 h 1328"/>
                <a:gd name="T54" fmla="*/ 109 w 778"/>
                <a:gd name="T55" fmla="*/ 584 h 1328"/>
                <a:gd name="T56" fmla="*/ 87 w 778"/>
                <a:gd name="T57" fmla="*/ 565 h 1328"/>
                <a:gd name="T58" fmla="*/ 92 w 778"/>
                <a:gd name="T59" fmla="*/ 542 h 1328"/>
                <a:gd name="T60" fmla="*/ 80 w 778"/>
                <a:gd name="T61" fmla="*/ 549 h 1328"/>
                <a:gd name="T62" fmla="*/ 71 w 778"/>
                <a:gd name="T63" fmla="*/ 615 h 1328"/>
                <a:gd name="T64" fmla="*/ 82 w 778"/>
                <a:gd name="T65" fmla="*/ 641 h 1328"/>
                <a:gd name="T66" fmla="*/ 94 w 778"/>
                <a:gd name="T67" fmla="*/ 653 h 1328"/>
                <a:gd name="T68" fmla="*/ 109 w 778"/>
                <a:gd name="T69" fmla="*/ 653 h 1328"/>
                <a:gd name="T70" fmla="*/ 116 w 778"/>
                <a:gd name="T71" fmla="*/ 669 h 1328"/>
                <a:gd name="T72" fmla="*/ 106 w 778"/>
                <a:gd name="T73" fmla="*/ 693 h 1328"/>
                <a:gd name="T74" fmla="*/ 92 w 778"/>
                <a:gd name="T75" fmla="*/ 700 h 1328"/>
                <a:gd name="T76" fmla="*/ 94 w 778"/>
                <a:gd name="T77" fmla="*/ 743 h 1328"/>
                <a:gd name="T78" fmla="*/ 104 w 778"/>
                <a:gd name="T79" fmla="*/ 755 h 1328"/>
                <a:gd name="T80" fmla="*/ 116 w 778"/>
                <a:gd name="T81" fmla="*/ 795 h 1328"/>
                <a:gd name="T82" fmla="*/ 127 w 778"/>
                <a:gd name="T83" fmla="*/ 826 h 1328"/>
                <a:gd name="T84" fmla="*/ 168 w 778"/>
                <a:gd name="T85" fmla="*/ 901 h 1328"/>
                <a:gd name="T86" fmla="*/ 170 w 778"/>
                <a:gd name="T87" fmla="*/ 909 h 1328"/>
                <a:gd name="T88" fmla="*/ 165 w 778"/>
                <a:gd name="T89" fmla="*/ 920 h 1328"/>
                <a:gd name="T90" fmla="*/ 177 w 778"/>
                <a:gd name="T91" fmla="*/ 991 h 1328"/>
                <a:gd name="T92" fmla="*/ 217 w 778"/>
                <a:gd name="T93" fmla="*/ 1006 h 1328"/>
                <a:gd name="T94" fmla="*/ 246 w 778"/>
                <a:gd name="T95" fmla="*/ 1015 h 1328"/>
                <a:gd name="T96" fmla="*/ 288 w 778"/>
                <a:gd name="T97" fmla="*/ 1065 h 1328"/>
                <a:gd name="T98" fmla="*/ 340 w 778"/>
                <a:gd name="T99" fmla="*/ 1086 h 1328"/>
                <a:gd name="T100" fmla="*/ 345 w 778"/>
                <a:gd name="T101" fmla="*/ 1091 h 1328"/>
                <a:gd name="T102" fmla="*/ 347 w 778"/>
                <a:gd name="T103" fmla="*/ 1103 h 1328"/>
                <a:gd name="T104" fmla="*/ 347 w 778"/>
                <a:gd name="T105" fmla="*/ 1117 h 1328"/>
                <a:gd name="T106" fmla="*/ 355 w 778"/>
                <a:gd name="T107" fmla="*/ 1131 h 1328"/>
                <a:gd name="T108" fmla="*/ 411 w 778"/>
                <a:gd name="T109" fmla="*/ 1178 h 1328"/>
                <a:gd name="T110" fmla="*/ 423 w 778"/>
                <a:gd name="T111" fmla="*/ 1195 h 1328"/>
                <a:gd name="T112" fmla="*/ 433 w 778"/>
                <a:gd name="T113" fmla="*/ 1223 h 1328"/>
                <a:gd name="T114" fmla="*/ 435 w 778"/>
                <a:gd name="T115" fmla="*/ 1247 h 1328"/>
                <a:gd name="T116" fmla="*/ 513 w 778"/>
                <a:gd name="T117" fmla="*/ 1309 h 1328"/>
                <a:gd name="T118" fmla="*/ 605 w 778"/>
                <a:gd name="T119" fmla="*/ 1318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1328">
                  <a:moveTo>
                    <a:pt x="709" y="1320"/>
                  </a:moveTo>
                  <a:lnTo>
                    <a:pt x="714" y="1313"/>
                  </a:lnTo>
                  <a:lnTo>
                    <a:pt x="714" y="1311"/>
                  </a:lnTo>
                  <a:lnTo>
                    <a:pt x="714" y="1301"/>
                  </a:lnTo>
                  <a:lnTo>
                    <a:pt x="712" y="1294"/>
                  </a:lnTo>
                  <a:lnTo>
                    <a:pt x="712" y="1294"/>
                  </a:lnTo>
                  <a:lnTo>
                    <a:pt x="712" y="1294"/>
                  </a:lnTo>
                  <a:lnTo>
                    <a:pt x="702" y="1292"/>
                  </a:lnTo>
                  <a:lnTo>
                    <a:pt x="700" y="1292"/>
                  </a:lnTo>
                  <a:lnTo>
                    <a:pt x="695" y="1290"/>
                  </a:lnTo>
                  <a:lnTo>
                    <a:pt x="693" y="1283"/>
                  </a:lnTo>
                  <a:lnTo>
                    <a:pt x="693" y="1283"/>
                  </a:lnTo>
                  <a:lnTo>
                    <a:pt x="700" y="1247"/>
                  </a:lnTo>
                  <a:lnTo>
                    <a:pt x="709" y="1245"/>
                  </a:lnTo>
                  <a:lnTo>
                    <a:pt x="721" y="1228"/>
                  </a:lnTo>
                  <a:lnTo>
                    <a:pt x="726" y="1216"/>
                  </a:lnTo>
                  <a:lnTo>
                    <a:pt x="728" y="1200"/>
                  </a:lnTo>
                  <a:lnTo>
                    <a:pt x="731" y="1197"/>
                  </a:lnTo>
                  <a:lnTo>
                    <a:pt x="733" y="1188"/>
                  </a:lnTo>
                  <a:lnTo>
                    <a:pt x="735" y="1183"/>
                  </a:lnTo>
                  <a:lnTo>
                    <a:pt x="745" y="1169"/>
                  </a:lnTo>
                  <a:lnTo>
                    <a:pt x="757" y="1164"/>
                  </a:lnTo>
                  <a:lnTo>
                    <a:pt x="766" y="1162"/>
                  </a:lnTo>
                  <a:lnTo>
                    <a:pt x="778" y="1155"/>
                  </a:lnTo>
                  <a:lnTo>
                    <a:pt x="778" y="1148"/>
                  </a:lnTo>
                  <a:lnTo>
                    <a:pt x="773" y="1141"/>
                  </a:lnTo>
                  <a:lnTo>
                    <a:pt x="769" y="1133"/>
                  </a:lnTo>
                  <a:lnTo>
                    <a:pt x="762" y="1126"/>
                  </a:lnTo>
                  <a:lnTo>
                    <a:pt x="757" y="1100"/>
                  </a:lnTo>
                  <a:lnTo>
                    <a:pt x="757" y="1096"/>
                  </a:lnTo>
                  <a:lnTo>
                    <a:pt x="750" y="1084"/>
                  </a:lnTo>
                  <a:lnTo>
                    <a:pt x="745" y="1069"/>
                  </a:lnTo>
                  <a:lnTo>
                    <a:pt x="745" y="1069"/>
                  </a:lnTo>
                  <a:lnTo>
                    <a:pt x="745" y="1067"/>
                  </a:lnTo>
                  <a:lnTo>
                    <a:pt x="747" y="1055"/>
                  </a:lnTo>
                  <a:lnTo>
                    <a:pt x="733" y="1034"/>
                  </a:lnTo>
                  <a:lnTo>
                    <a:pt x="698" y="980"/>
                  </a:lnTo>
                  <a:lnTo>
                    <a:pt x="695" y="977"/>
                  </a:lnTo>
                  <a:lnTo>
                    <a:pt x="688" y="968"/>
                  </a:lnTo>
                  <a:lnTo>
                    <a:pt x="669" y="937"/>
                  </a:lnTo>
                  <a:lnTo>
                    <a:pt x="650" y="909"/>
                  </a:lnTo>
                  <a:lnTo>
                    <a:pt x="648" y="906"/>
                  </a:lnTo>
                  <a:lnTo>
                    <a:pt x="634" y="887"/>
                  </a:lnTo>
                  <a:lnTo>
                    <a:pt x="631" y="880"/>
                  </a:lnTo>
                  <a:lnTo>
                    <a:pt x="605" y="842"/>
                  </a:lnTo>
                  <a:lnTo>
                    <a:pt x="572" y="793"/>
                  </a:lnTo>
                  <a:lnTo>
                    <a:pt x="567" y="785"/>
                  </a:lnTo>
                  <a:lnTo>
                    <a:pt x="556" y="769"/>
                  </a:lnTo>
                  <a:lnTo>
                    <a:pt x="553" y="767"/>
                  </a:lnTo>
                  <a:lnTo>
                    <a:pt x="506" y="693"/>
                  </a:lnTo>
                  <a:lnTo>
                    <a:pt x="461" y="627"/>
                  </a:lnTo>
                  <a:lnTo>
                    <a:pt x="409" y="549"/>
                  </a:lnTo>
                  <a:lnTo>
                    <a:pt x="397" y="530"/>
                  </a:lnTo>
                  <a:lnTo>
                    <a:pt x="378" y="504"/>
                  </a:lnTo>
                  <a:lnTo>
                    <a:pt x="357" y="471"/>
                  </a:lnTo>
                  <a:lnTo>
                    <a:pt x="352" y="452"/>
                  </a:lnTo>
                  <a:lnTo>
                    <a:pt x="352" y="447"/>
                  </a:lnTo>
                  <a:lnTo>
                    <a:pt x="355" y="440"/>
                  </a:lnTo>
                  <a:lnTo>
                    <a:pt x="359" y="421"/>
                  </a:lnTo>
                  <a:lnTo>
                    <a:pt x="364" y="407"/>
                  </a:lnTo>
                  <a:lnTo>
                    <a:pt x="371" y="374"/>
                  </a:lnTo>
                  <a:lnTo>
                    <a:pt x="373" y="366"/>
                  </a:lnTo>
                  <a:lnTo>
                    <a:pt x="383" y="331"/>
                  </a:lnTo>
                  <a:lnTo>
                    <a:pt x="390" y="310"/>
                  </a:lnTo>
                  <a:lnTo>
                    <a:pt x="390" y="303"/>
                  </a:lnTo>
                  <a:lnTo>
                    <a:pt x="397" y="281"/>
                  </a:lnTo>
                  <a:lnTo>
                    <a:pt x="407" y="236"/>
                  </a:lnTo>
                  <a:lnTo>
                    <a:pt x="416" y="198"/>
                  </a:lnTo>
                  <a:lnTo>
                    <a:pt x="442" y="104"/>
                  </a:lnTo>
                  <a:lnTo>
                    <a:pt x="416" y="97"/>
                  </a:lnTo>
                  <a:lnTo>
                    <a:pt x="414" y="97"/>
                  </a:lnTo>
                  <a:lnTo>
                    <a:pt x="381" y="87"/>
                  </a:lnTo>
                  <a:lnTo>
                    <a:pt x="364" y="82"/>
                  </a:lnTo>
                  <a:lnTo>
                    <a:pt x="317" y="68"/>
                  </a:lnTo>
                  <a:lnTo>
                    <a:pt x="243" y="47"/>
                  </a:lnTo>
                  <a:lnTo>
                    <a:pt x="239" y="47"/>
                  </a:lnTo>
                  <a:lnTo>
                    <a:pt x="236" y="45"/>
                  </a:lnTo>
                  <a:lnTo>
                    <a:pt x="224" y="42"/>
                  </a:lnTo>
                  <a:lnTo>
                    <a:pt x="213" y="40"/>
                  </a:lnTo>
                  <a:lnTo>
                    <a:pt x="184" y="30"/>
                  </a:lnTo>
                  <a:lnTo>
                    <a:pt x="182" y="30"/>
                  </a:lnTo>
                  <a:lnTo>
                    <a:pt x="177" y="28"/>
                  </a:lnTo>
                  <a:lnTo>
                    <a:pt x="168" y="26"/>
                  </a:lnTo>
                  <a:lnTo>
                    <a:pt x="161" y="23"/>
                  </a:lnTo>
                  <a:lnTo>
                    <a:pt x="137" y="16"/>
                  </a:lnTo>
                  <a:lnTo>
                    <a:pt x="111" y="9"/>
                  </a:lnTo>
                  <a:lnTo>
                    <a:pt x="75" y="0"/>
                  </a:lnTo>
                  <a:lnTo>
                    <a:pt x="73" y="11"/>
                  </a:lnTo>
                  <a:lnTo>
                    <a:pt x="71" y="30"/>
                  </a:lnTo>
                  <a:lnTo>
                    <a:pt x="71" y="33"/>
                  </a:lnTo>
                  <a:lnTo>
                    <a:pt x="71" y="35"/>
                  </a:lnTo>
                  <a:lnTo>
                    <a:pt x="71" y="35"/>
                  </a:lnTo>
                  <a:lnTo>
                    <a:pt x="71" y="49"/>
                  </a:lnTo>
                  <a:lnTo>
                    <a:pt x="71" y="56"/>
                  </a:lnTo>
                  <a:lnTo>
                    <a:pt x="71" y="66"/>
                  </a:lnTo>
                  <a:lnTo>
                    <a:pt x="61" y="87"/>
                  </a:lnTo>
                  <a:lnTo>
                    <a:pt x="49" y="113"/>
                  </a:lnTo>
                  <a:lnTo>
                    <a:pt x="49" y="116"/>
                  </a:lnTo>
                  <a:lnTo>
                    <a:pt x="47" y="120"/>
                  </a:lnTo>
                  <a:lnTo>
                    <a:pt x="45" y="127"/>
                  </a:lnTo>
                  <a:lnTo>
                    <a:pt x="40" y="132"/>
                  </a:lnTo>
                  <a:lnTo>
                    <a:pt x="38" y="137"/>
                  </a:lnTo>
                  <a:lnTo>
                    <a:pt x="35" y="139"/>
                  </a:lnTo>
                  <a:lnTo>
                    <a:pt x="28" y="146"/>
                  </a:lnTo>
                  <a:lnTo>
                    <a:pt x="21" y="153"/>
                  </a:lnTo>
                  <a:lnTo>
                    <a:pt x="19" y="156"/>
                  </a:lnTo>
                  <a:lnTo>
                    <a:pt x="16" y="158"/>
                  </a:lnTo>
                  <a:lnTo>
                    <a:pt x="12" y="165"/>
                  </a:lnTo>
                  <a:lnTo>
                    <a:pt x="2" y="177"/>
                  </a:lnTo>
                  <a:lnTo>
                    <a:pt x="2" y="177"/>
                  </a:lnTo>
                  <a:lnTo>
                    <a:pt x="0" y="198"/>
                  </a:lnTo>
                  <a:lnTo>
                    <a:pt x="0" y="201"/>
                  </a:lnTo>
                  <a:lnTo>
                    <a:pt x="19" y="236"/>
                  </a:lnTo>
                  <a:lnTo>
                    <a:pt x="21" y="239"/>
                  </a:lnTo>
                  <a:lnTo>
                    <a:pt x="23" y="246"/>
                  </a:lnTo>
                  <a:lnTo>
                    <a:pt x="26" y="253"/>
                  </a:lnTo>
                  <a:lnTo>
                    <a:pt x="30" y="265"/>
                  </a:lnTo>
                  <a:lnTo>
                    <a:pt x="30" y="265"/>
                  </a:lnTo>
                  <a:lnTo>
                    <a:pt x="30" y="284"/>
                  </a:lnTo>
                  <a:lnTo>
                    <a:pt x="30" y="286"/>
                  </a:lnTo>
                  <a:lnTo>
                    <a:pt x="28" y="298"/>
                  </a:lnTo>
                  <a:lnTo>
                    <a:pt x="28" y="300"/>
                  </a:lnTo>
                  <a:lnTo>
                    <a:pt x="26" y="303"/>
                  </a:lnTo>
                  <a:lnTo>
                    <a:pt x="26" y="303"/>
                  </a:lnTo>
                  <a:lnTo>
                    <a:pt x="26" y="303"/>
                  </a:lnTo>
                  <a:lnTo>
                    <a:pt x="26" y="303"/>
                  </a:lnTo>
                  <a:lnTo>
                    <a:pt x="23" y="305"/>
                  </a:lnTo>
                  <a:lnTo>
                    <a:pt x="21" y="307"/>
                  </a:lnTo>
                  <a:lnTo>
                    <a:pt x="21" y="310"/>
                  </a:lnTo>
                  <a:lnTo>
                    <a:pt x="19" y="314"/>
                  </a:lnTo>
                  <a:lnTo>
                    <a:pt x="16" y="319"/>
                  </a:lnTo>
                  <a:lnTo>
                    <a:pt x="16" y="319"/>
                  </a:lnTo>
                  <a:lnTo>
                    <a:pt x="16" y="322"/>
                  </a:lnTo>
                  <a:lnTo>
                    <a:pt x="12" y="376"/>
                  </a:lnTo>
                  <a:lnTo>
                    <a:pt x="16" y="390"/>
                  </a:lnTo>
                  <a:lnTo>
                    <a:pt x="21" y="397"/>
                  </a:lnTo>
                  <a:lnTo>
                    <a:pt x="28" y="409"/>
                  </a:lnTo>
                  <a:lnTo>
                    <a:pt x="47" y="447"/>
                  </a:lnTo>
                  <a:lnTo>
                    <a:pt x="54" y="468"/>
                  </a:lnTo>
                  <a:lnTo>
                    <a:pt x="54" y="468"/>
                  </a:lnTo>
                  <a:lnTo>
                    <a:pt x="54" y="473"/>
                  </a:lnTo>
                  <a:lnTo>
                    <a:pt x="54" y="473"/>
                  </a:lnTo>
                  <a:lnTo>
                    <a:pt x="49" y="501"/>
                  </a:lnTo>
                  <a:lnTo>
                    <a:pt x="80" y="535"/>
                  </a:lnTo>
                  <a:lnTo>
                    <a:pt x="80" y="537"/>
                  </a:lnTo>
                  <a:lnTo>
                    <a:pt x="82" y="537"/>
                  </a:lnTo>
                  <a:lnTo>
                    <a:pt x="85" y="537"/>
                  </a:lnTo>
                  <a:lnTo>
                    <a:pt x="90" y="532"/>
                  </a:lnTo>
                  <a:lnTo>
                    <a:pt x="90" y="532"/>
                  </a:lnTo>
                  <a:lnTo>
                    <a:pt x="90" y="530"/>
                  </a:lnTo>
                  <a:lnTo>
                    <a:pt x="90" y="527"/>
                  </a:lnTo>
                  <a:lnTo>
                    <a:pt x="87" y="525"/>
                  </a:lnTo>
                  <a:lnTo>
                    <a:pt x="87" y="525"/>
                  </a:lnTo>
                  <a:lnTo>
                    <a:pt x="87" y="523"/>
                  </a:lnTo>
                  <a:lnTo>
                    <a:pt x="90" y="513"/>
                  </a:lnTo>
                  <a:lnTo>
                    <a:pt x="94" y="504"/>
                  </a:lnTo>
                  <a:lnTo>
                    <a:pt x="104" y="501"/>
                  </a:lnTo>
                  <a:lnTo>
                    <a:pt x="113" y="516"/>
                  </a:lnTo>
                  <a:lnTo>
                    <a:pt x="113" y="516"/>
                  </a:lnTo>
                  <a:lnTo>
                    <a:pt x="113" y="518"/>
                  </a:lnTo>
                  <a:lnTo>
                    <a:pt x="109" y="520"/>
                  </a:lnTo>
                  <a:lnTo>
                    <a:pt x="109" y="520"/>
                  </a:lnTo>
                  <a:lnTo>
                    <a:pt x="97" y="523"/>
                  </a:lnTo>
                  <a:lnTo>
                    <a:pt x="99" y="530"/>
                  </a:lnTo>
                  <a:lnTo>
                    <a:pt x="104" y="535"/>
                  </a:lnTo>
                  <a:lnTo>
                    <a:pt x="101" y="542"/>
                  </a:lnTo>
                  <a:lnTo>
                    <a:pt x="109" y="563"/>
                  </a:lnTo>
                  <a:lnTo>
                    <a:pt x="109" y="584"/>
                  </a:lnTo>
                  <a:lnTo>
                    <a:pt x="109" y="584"/>
                  </a:lnTo>
                  <a:lnTo>
                    <a:pt x="106" y="584"/>
                  </a:lnTo>
                  <a:lnTo>
                    <a:pt x="104" y="584"/>
                  </a:lnTo>
                  <a:lnTo>
                    <a:pt x="104" y="584"/>
                  </a:lnTo>
                  <a:lnTo>
                    <a:pt x="87" y="568"/>
                  </a:lnTo>
                  <a:lnTo>
                    <a:pt x="87" y="565"/>
                  </a:lnTo>
                  <a:lnTo>
                    <a:pt x="90" y="553"/>
                  </a:lnTo>
                  <a:lnTo>
                    <a:pt x="90" y="553"/>
                  </a:lnTo>
                  <a:lnTo>
                    <a:pt x="92" y="553"/>
                  </a:lnTo>
                  <a:lnTo>
                    <a:pt x="92" y="551"/>
                  </a:lnTo>
                  <a:lnTo>
                    <a:pt x="92" y="544"/>
                  </a:lnTo>
                  <a:lnTo>
                    <a:pt x="92" y="542"/>
                  </a:lnTo>
                  <a:lnTo>
                    <a:pt x="92" y="542"/>
                  </a:lnTo>
                  <a:lnTo>
                    <a:pt x="90" y="542"/>
                  </a:lnTo>
                  <a:lnTo>
                    <a:pt x="85" y="539"/>
                  </a:lnTo>
                  <a:lnTo>
                    <a:pt x="82" y="542"/>
                  </a:lnTo>
                  <a:lnTo>
                    <a:pt x="80" y="542"/>
                  </a:lnTo>
                  <a:lnTo>
                    <a:pt x="80" y="549"/>
                  </a:lnTo>
                  <a:lnTo>
                    <a:pt x="78" y="551"/>
                  </a:lnTo>
                  <a:lnTo>
                    <a:pt x="78" y="551"/>
                  </a:lnTo>
                  <a:lnTo>
                    <a:pt x="75" y="563"/>
                  </a:lnTo>
                  <a:lnTo>
                    <a:pt x="73" y="577"/>
                  </a:lnTo>
                  <a:lnTo>
                    <a:pt x="71" y="608"/>
                  </a:lnTo>
                  <a:lnTo>
                    <a:pt x="71" y="615"/>
                  </a:lnTo>
                  <a:lnTo>
                    <a:pt x="71" y="615"/>
                  </a:lnTo>
                  <a:lnTo>
                    <a:pt x="75" y="622"/>
                  </a:lnTo>
                  <a:lnTo>
                    <a:pt x="78" y="627"/>
                  </a:lnTo>
                  <a:lnTo>
                    <a:pt x="78" y="627"/>
                  </a:lnTo>
                  <a:lnTo>
                    <a:pt x="80" y="634"/>
                  </a:lnTo>
                  <a:lnTo>
                    <a:pt x="82" y="641"/>
                  </a:lnTo>
                  <a:lnTo>
                    <a:pt x="87" y="646"/>
                  </a:lnTo>
                  <a:lnTo>
                    <a:pt x="90" y="651"/>
                  </a:lnTo>
                  <a:lnTo>
                    <a:pt x="92" y="651"/>
                  </a:lnTo>
                  <a:lnTo>
                    <a:pt x="92" y="651"/>
                  </a:lnTo>
                  <a:lnTo>
                    <a:pt x="92" y="651"/>
                  </a:lnTo>
                  <a:lnTo>
                    <a:pt x="94" y="653"/>
                  </a:lnTo>
                  <a:lnTo>
                    <a:pt x="94" y="653"/>
                  </a:lnTo>
                  <a:lnTo>
                    <a:pt x="97" y="653"/>
                  </a:lnTo>
                  <a:lnTo>
                    <a:pt x="101" y="653"/>
                  </a:lnTo>
                  <a:lnTo>
                    <a:pt x="106" y="653"/>
                  </a:lnTo>
                  <a:lnTo>
                    <a:pt x="109" y="653"/>
                  </a:lnTo>
                  <a:lnTo>
                    <a:pt x="109" y="653"/>
                  </a:lnTo>
                  <a:lnTo>
                    <a:pt x="111" y="655"/>
                  </a:lnTo>
                  <a:lnTo>
                    <a:pt x="111" y="658"/>
                  </a:lnTo>
                  <a:lnTo>
                    <a:pt x="113" y="660"/>
                  </a:lnTo>
                  <a:lnTo>
                    <a:pt x="113" y="667"/>
                  </a:lnTo>
                  <a:lnTo>
                    <a:pt x="113" y="669"/>
                  </a:lnTo>
                  <a:lnTo>
                    <a:pt x="116" y="669"/>
                  </a:lnTo>
                  <a:lnTo>
                    <a:pt x="116" y="674"/>
                  </a:lnTo>
                  <a:lnTo>
                    <a:pt x="116" y="677"/>
                  </a:lnTo>
                  <a:lnTo>
                    <a:pt x="111" y="686"/>
                  </a:lnTo>
                  <a:lnTo>
                    <a:pt x="109" y="691"/>
                  </a:lnTo>
                  <a:lnTo>
                    <a:pt x="106" y="693"/>
                  </a:lnTo>
                  <a:lnTo>
                    <a:pt x="106" y="693"/>
                  </a:lnTo>
                  <a:lnTo>
                    <a:pt x="104" y="695"/>
                  </a:lnTo>
                  <a:lnTo>
                    <a:pt x="101" y="698"/>
                  </a:lnTo>
                  <a:lnTo>
                    <a:pt x="101" y="698"/>
                  </a:lnTo>
                  <a:lnTo>
                    <a:pt x="99" y="698"/>
                  </a:lnTo>
                  <a:lnTo>
                    <a:pt x="99" y="698"/>
                  </a:lnTo>
                  <a:lnTo>
                    <a:pt x="92" y="700"/>
                  </a:lnTo>
                  <a:lnTo>
                    <a:pt x="90" y="731"/>
                  </a:lnTo>
                  <a:lnTo>
                    <a:pt x="90" y="733"/>
                  </a:lnTo>
                  <a:lnTo>
                    <a:pt x="90" y="736"/>
                  </a:lnTo>
                  <a:lnTo>
                    <a:pt x="92" y="740"/>
                  </a:lnTo>
                  <a:lnTo>
                    <a:pt x="92" y="743"/>
                  </a:lnTo>
                  <a:lnTo>
                    <a:pt x="94" y="743"/>
                  </a:lnTo>
                  <a:lnTo>
                    <a:pt x="94" y="743"/>
                  </a:lnTo>
                  <a:lnTo>
                    <a:pt x="94" y="743"/>
                  </a:lnTo>
                  <a:lnTo>
                    <a:pt x="94" y="743"/>
                  </a:lnTo>
                  <a:lnTo>
                    <a:pt x="97" y="745"/>
                  </a:lnTo>
                  <a:lnTo>
                    <a:pt x="101" y="750"/>
                  </a:lnTo>
                  <a:lnTo>
                    <a:pt x="104" y="755"/>
                  </a:lnTo>
                  <a:lnTo>
                    <a:pt x="116" y="778"/>
                  </a:lnTo>
                  <a:lnTo>
                    <a:pt x="116" y="781"/>
                  </a:lnTo>
                  <a:lnTo>
                    <a:pt x="116" y="783"/>
                  </a:lnTo>
                  <a:lnTo>
                    <a:pt x="116" y="788"/>
                  </a:lnTo>
                  <a:lnTo>
                    <a:pt x="116" y="790"/>
                  </a:lnTo>
                  <a:lnTo>
                    <a:pt x="116" y="795"/>
                  </a:lnTo>
                  <a:lnTo>
                    <a:pt x="120" y="802"/>
                  </a:lnTo>
                  <a:lnTo>
                    <a:pt x="123" y="807"/>
                  </a:lnTo>
                  <a:lnTo>
                    <a:pt x="125" y="819"/>
                  </a:lnTo>
                  <a:lnTo>
                    <a:pt x="125" y="823"/>
                  </a:lnTo>
                  <a:lnTo>
                    <a:pt x="127" y="826"/>
                  </a:lnTo>
                  <a:lnTo>
                    <a:pt x="127" y="826"/>
                  </a:lnTo>
                  <a:lnTo>
                    <a:pt x="139" y="842"/>
                  </a:lnTo>
                  <a:lnTo>
                    <a:pt x="156" y="873"/>
                  </a:lnTo>
                  <a:lnTo>
                    <a:pt x="163" y="897"/>
                  </a:lnTo>
                  <a:lnTo>
                    <a:pt x="165" y="899"/>
                  </a:lnTo>
                  <a:lnTo>
                    <a:pt x="165" y="899"/>
                  </a:lnTo>
                  <a:lnTo>
                    <a:pt x="168" y="901"/>
                  </a:lnTo>
                  <a:lnTo>
                    <a:pt x="170" y="901"/>
                  </a:lnTo>
                  <a:lnTo>
                    <a:pt x="170" y="904"/>
                  </a:lnTo>
                  <a:lnTo>
                    <a:pt x="170" y="906"/>
                  </a:lnTo>
                  <a:lnTo>
                    <a:pt x="170" y="906"/>
                  </a:lnTo>
                  <a:lnTo>
                    <a:pt x="170" y="909"/>
                  </a:lnTo>
                  <a:lnTo>
                    <a:pt x="170" y="909"/>
                  </a:lnTo>
                  <a:lnTo>
                    <a:pt x="170" y="909"/>
                  </a:lnTo>
                  <a:lnTo>
                    <a:pt x="170" y="911"/>
                  </a:lnTo>
                  <a:lnTo>
                    <a:pt x="168" y="913"/>
                  </a:lnTo>
                  <a:lnTo>
                    <a:pt x="168" y="916"/>
                  </a:lnTo>
                  <a:lnTo>
                    <a:pt x="165" y="920"/>
                  </a:lnTo>
                  <a:lnTo>
                    <a:pt x="165" y="920"/>
                  </a:lnTo>
                  <a:lnTo>
                    <a:pt x="163" y="923"/>
                  </a:lnTo>
                  <a:lnTo>
                    <a:pt x="163" y="932"/>
                  </a:lnTo>
                  <a:lnTo>
                    <a:pt x="156" y="963"/>
                  </a:lnTo>
                  <a:lnTo>
                    <a:pt x="156" y="972"/>
                  </a:lnTo>
                  <a:lnTo>
                    <a:pt x="168" y="991"/>
                  </a:lnTo>
                  <a:lnTo>
                    <a:pt x="177" y="991"/>
                  </a:lnTo>
                  <a:lnTo>
                    <a:pt x="187" y="994"/>
                  </a:lnTo>
                  <a:lnTo>
                    <a:pt x="194" y="994"/>
                  </a:lnTo>
                  <a:lnTo>
                    <a:pt x="198" y="996"/>
                  </a:lnTo>
                  <a:lnTo>
                    <a:pt x="208" y="998"/>
                  </a:lnTo>
                  <a:lnTo>
                    <a:pt x="210" y="1001"/>
                  </a:lnTo>
                  <a:lnTo>
                    <a:pt x="217" y="1006"/>
                  </a:lnTo>
                  <a:lnTo>
                    <a:pt x="222" y="1010"/>
                  </a:lnTo>
                  <a:lnTo>
                    <a:pt x="234" y="1013"/>
                  </a:lnTo>
                  <a:lnTo>
                    <a:pt x="239" y="1013"/>
                  </a:lnTo>
                  <a:lnTo>
                    <a:pt x="239" y="1013"/>
                  </a:lnTo>
                  <a:lnTo>
                    <a:pt x="241" y="1013"/>
                  </a:lnTo>
                  <a:lnTo>
                    <a:pt x="246" y="1015"/>
                  </a:lnTo>
                  <a:lnTo>
                    <a:pt x="253" y="1017"/>
                  </a:lnTo>
                  <a:lnTo>
                    <a:pt x="260" y="1025"/>
                  </a:lnTo>
                  <a:lnTo>
                    <a:pt x="260" y="1025"/>
                  </a:lnTo>
                  <a:lnTo>
                    <a:pt x="262" y="1027"/>
                  </a:lnTo>
                  <a:lnTo>
                    <a:pt x="272" y="1041"/>
                  </a:lnTo>
                  <a:lnTo>
                    <a:pt x="288" y="1065"/>
                  </a:lnTo>
                  <a:lnTo>
                    <a:pt x="300" y="1077"/>
                  </a:lnTo>
                  <a:lnTo>
                    <a:pt x="317" y="1081"/>
                  </a:lnTo>
                  <a:lnTo>
                    <a:pt x="319" y="1081"/>
                  </a:lnTo>
                  <a:lnTo>
                    <a:pt x="329" y="1084"/>
                  </a:lnTo>
                  <a:lnTo>
                    <a:pt x="338" y="1086"/>
                  </a:lnTo>
                  <a:lnTo>
                    <a:pt x="340" y="1086"/>
                  </a:lnTo>
                  <a:lnTo>
                    <a:pt x="340" y="1088"/>
                  </a:lnTo>
                  <a:lnTo>
                    <a:pt x="343" y="1088"/>
                  </a:lnTo>
                  <a:lnTo>
                    <a:pt x="343" y="1088"/>
                  </a:lnTo>
                  <a:lnTo>
                    <a:pt x="343" y="1088"/>
                  </a:lnTo>
                  <a:lnTo>
                    <a:pt x="343" y="1091"/>
                  </a:lnTo>
                  <a:lnTo>
                    <a:pt x="345" y="1091"/>
                  </a:lnTo>
                  <a:lnTo>
                    <a:pt x="345" y="1091"/>
                  </a:lnTo>
                  <a:lnTo>
                    <a:pt x="345" y="1093"/>
                  </a:lnTo>
                  <a:lnTo>
                    <a:pt x="345" y="1093"/>
                  </a:lnTo>
                  <a:lnTo>
                    <a:pt x="345" y="1096"/>
                  </a:lnTo>
                  <a:lnTo>
                    <a:pt x="347" y="1100"/>
                  </a:lnTo>
                  <a:lnTo>
                    <a:pt x="347" y="1103"/>
                  </a:lnTo>
                  <a:lnTo>
                    <a:pt x="347" y="1105"/>
                  </a:lnTo>
                  <a:lnTo>
                    <a:pt x="347" y="1107"/>
                  </a:lnTo>
                  <a:lnTo>
                    <a:pt x="350" y="1112"/>
                  </a:lnTo>
                  <a:lnTo>
                    <a:pt x="347" y="1117"/>
                  </a:lnTo>
                  <a:lnTo>
                    <a:pt x="347" y="1117"/>
                  </a:lnTo>
                  <a:lnTo>
                    <a:pt x="347" y="1117"/>
                  </a:lnTo>
                  <a:lnTo>
                    <a:pt x="345" y="1119"/>
                  </a:lnTo>
                  <a:lnTo>
                    <a:pt x="343" y="1119"/>
                  </a:lnTo>
                  <a:lnTo>
                    <a:pt x="345" y="1124"/>
                  </a:lnTo>
                  <a:lnTo>
                    <a:pt x="345" y="1126"/>
                  </a:lnTo>
                  <a:lnTo>
                    <a:pt x="352" y="1131"/>
                  </a:lnTo>
                  <a:lnTo>
                    <a:pt x="355" y="1131"/>
                  </a:lnTo>
                  <a:lnTo>
                    <a:pt x="359" y="1133"/>
                  </a:lnTo>
                  <a:lnTo>
                    <a:pt x="366" y="1133"/>
                  </a:lnTo>
                  <a:lnTo>
                    <a:pt x="373" y="1131"/>
                  </a:lnTo>
                  <a:lnTo>
                    <a:pt x="378" y="1136"/>
                  </a:lnTo>
                  <a:lnTo>
                    <a:pt x="392" y="1155"/>
                  </a:lnTo>
                  <a:lnTo>
                    <a:pt x="411" y="1178"/>
                  </a:lnTo>
                  <a:lnTo>
                    <a:pt x="411" y="1181"/>
                  </a:lnTo>
                  <a:lnTo>
                    <a:pt x="414" y="1183"/>
                  </a:lnTo>
                  <a:lnTo>
                    <a:pt x="414" y="1185"/>
                  </a:lnTo>
                  <a:lnTo>
                    <a:pt x="416" y="1188"/>
                  </a:lnTo>
                  <a:lnTo>
                    <a:pt x="418" y="1190"/>
                  </a:lnTo>
                  <a:lnTo>
                    <a:pt x="423" y="1195"/>
                  </a:lnTo>
                  <a:lnTo>
                    <a:pt x="423" y="1200"/>
                  </a:lnTo>
                  <a:lnTo>
                    <a:pt x="426" y="1200"/>
                  </a:lnTo>
                  <a:lnTo>
                    <a:pt x="426" y="1204"/>
                  </a:lnTo>
                  <a:lnTo>
                    <a:pt x="433" y="1216"/>
                  </a:lnTo>
                  <a:lnTo>
                    <a:pt x="433" y="1219"/>
                  </a:lnTo>
                  <a:lnTo>
                    <a:pt x="433" y="1223"/>
                  </a:lnTo>
                  <a:lnTo>
                    <a:pt x="435" y="1228"/>
                  </a:lnTo>
                  <a:lnTo>
                    <a:pt x="435" y="1238"/>
                  </a:lnTo>
                  <a:lnTo>
                    <a:pt x="435" y="1240"/>
                  </a:lnTo>
                  <a:lnTo>
                    <a:pt x="435" y="1247"/>
                  </a:lnTo>
                  <a:lnTo>
                    <a:pt x="435" y="1247"/>
                  </a:lnTo>
                  <a:lnTo>
                    <a:pt x="435" y="1247"/>
                  </a:lnTo>
                  <a:lnTo>
                    <a:pt x="433" y="1278"/>
                  </a:lnTo>
                  <a:lnTo>
                    <a:pt x="437" y="1299"/>
                  </a:lnTo>
                  <a:lnTo>
                    <a:pt x="440" y="1299"/>
                  </a:lnTo>
                  <a:lnTo>
                    <a:pt x="466" y="1301"/>
                  </a:lnTo>
                  <a:lnTo>
                    <a:pt x="494" y="1306"/>
                  </a:lnTo>
                  <a:lnTo>
                    <a:pt x="513" y="1309"/>
                  </a:lnTo>
                  <a:lnTo>
                    <a:pt x="532" y="1311"/>
                  </a:lnTo>
                  <a:lnTo>
                    <a:pt x="541" y="1311"/>
                  </a:lnTo>
                  <a:lnTo>
                    <a:pt x="553" y="1311"/>
                  </a:lnTo>
                  <a:lnTo>
                    <a:pt x="565" y="1313"/>
                  </a:lnTo>
                  <a:lnTo>
                    <a:pt x="598" y="1318"/>
                  </a:lnTo>
                  <a:lnTo>
                    <a:pt x="605" y="1318"/>
                  </a:lnTo>
                  <a:lnTo>
                    <a:pt x="608" y="1318"/>
                  </a:lnTo>
                  <a:lnTo>
                    <a:pt x="683" y="1328"/>
                  </a:lnTo>
                  <a:lnTo>
                    <a:pt x="683" y="1328"/>
                  </a:lnTo>
                  <a:lnTo>
                    <a:pt x="695" y="1328"/>
                  </a:lnTo>
                  <a:lnTo>
                    <a:pt x="709" y="1320"/>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51" name="Arkansas"/>
            <p:cNvSpPr>
              <a:spLocks/>
            </p:cNvSpPr>
            <p:nvPr/>
          </p:nvSpPr>
          <p:spPr bwMode="auto">
            <a:xfrm>
              <a:off x="5028952" y="3722787"/>
              <a:ext cx="769938" cy="703263"/>
            </a:xfrm>
            <a:custGeom>
              <a:avLst/>
              <a:gdLst>
                <a:gd name="T0" fmla="*/ 452 w 485"/>
                <a:gd name="T1" fmla="*/ 168 h 443"/>
                <a:gd name="T2" fmla="*/ 455 w 485"/>
                <a:gd name="T3" fmla="*/ 166 h 443"/>
                <a:gd name="T4" fmla="*/ 450 w 485"/>
                <a:gd name="T5" fmla="*/ 137 h 443"/>
                <a:gd name="T6" fmla="*/ 467 w 485"/>
                <a:gd name="T7" fmla="*/ 116 h 443"/>
                <a:gd name="T8" fmla="*/ 478 w 485"/>
                <a:gd name="T9" fmla="*/ 71 h 443"/>
                <a:gd name="T10" fmla="*/ 483 w 485"/>
                <a:gd name="T11" fmla="*/ 71 h 443"/>
                <a:gd name="T12" fmla="*/ 459 w 485"/>
                <a:gd name="T13" fmla="*/ 59 h 443"/>
                <a:gd name="T14" fmla="*/ 433 w 485"/>
                <a:gd name="T15" fmla="*/ 38 h 443"/>
                <a:gd name="T16" fmla="*/ 445 w 485"/>
                <a:gd name="T17" fmla="*/ 24 h 443"/>
                <a:gd name="T18" fmla="*/ 436 w 485"/>
                <a:gd name="T19" fmla="*/ 0 h 443"/>
                <a:gd name="T20" fmla="*/ 396 w 485"/>
                <a:gd name="T21" fmla="*/ 2 h 443"/>
                <a:gd name="T22" fmla="*/ 313 w 485"/>
                <a:gd name="T23" fmla="*/ 7 h 443"/>
                <a:gd name="T24" fmla="*/ 244 w 485"/>
                <a:gd name="T25" fmla="*/ 9 h 443"/>
                <a:gd name="T26" fmla="*/ 180 w 485"/>
                <a:gd name="T27" fmla="*/ 12 h 443"/>
                <a:gd name="T28" fmla="*/ 128 w 485"/>
                <a:gd name="T29" fmla="*/ 14 h 443"/>
                <a:gd name="T30" fmla="*/ 55 w 485"/>
                <a:gd name="T31" fmla="*/ 17 h 443"/>
                <a:gd name="T32" fmla="*/ 8 w 485"/>
                <a:gd name="T33" fmla="*/ 66 h 443"/>
                <a:gd name="T34" fmla="*/ 22 w 485"/>
                <a:gd name="T35" fmla="*/ 151 h 443"/>
                <a:gd name="T36" fmla="*/ 22 w 485"/>
                <a:gd name="T37" fmla="*/ 234 h 443"/>
                <a:gd name="T38" fmla="*/ 19 w 485"/>
                <a:gd name="T39" fmla="*/ 331 h 443"/>
                <a:gd name="T40" fmla="*/ 22 w 485"/>
                <a:gd name="T41" fmla="*/ 372 h 443"/>
                <a:gd name="T42" fmla="*/ 26 w 485"/>
                <a:gd name="T43" fmla="*/ 376 h 443"/>
                <a:gd name="T44" fmla="*/ 43 w 485"/>
                <a:gd name="T45" fmla="*/ 374 h 443"/>
                <a:gd name="T46" fmla="*/ 60 w 485"/>
                <a:gd name="T47" fmla="*/ 374 h 443"/>
                <a:gd name="T48" fmla="*/ 64 w 485"/>
                <a:gd name="T49" fmla="*/ 412 h 443"/>
                <a:gd name="T50" fmla="*/ 90 w 485"/>
                <a:gd name="T51" fmla="*/ 443 h 443"/>
                <a:gd name="T52" fmla="*/ 147 w 485"/>
                <a:gd name="T53" fmla="*/ 440 h 443"/>
                <a:gd name="T54" fmla="*/ 268 w 485"/>
                <a:gd name="T55" fmla="*/ 438 h 443"/>
                <a:gd name="T56" fmla="*/ 348 w 485"/>
                <a:gd name="T57" fmla="*/ 436 h 443"/>
                <a:gd name="T58" fmla="*/ 362 w 485"/>
                <a:gd name="T59" fmla="*/ 431 h 443"/>
                <a:gd name="T60" fmla="*/ 362 w 485"/>
                <a:gd name="T61" fmla="*/ 405 h 443"/>
                <a:gd name="T62" fmla="*/ 360 w 485"/>
                <a:gd name="T63" fmla="*/ 381 h 443"/>
                <a:gd name="T64" fmla="*/ 355 w 485"/>
                <a:gd name="T65" fmla="*/ 374 h 443"/>
                <a:gd name="T66" fmla="*/ 348 w 485"/>
                <a:gd name="T67" fmla="*/ 367 h 443"/>
                <a:gd name="T68" fmla="*/ 358 w 485"/>
                <a:gd name="T69" fmla="*/ 360 h 443"/>
                <a:gd name="T70" fmla="*/ 353 w 485"/>
                <a:gd name="T71" fmla="*/ 355 h 443"/>
                <a:gd name="T72" fmla="*/ 353 w 485"/>
                <a:gd name="T73" fmla="*/ 353 h 443"/>
                <a:gd name="T74" fmla="*/ 381 w 485"/>
                <a:gd name="T75" fmla="*/ 303 h 443"/>
                <a:gd name="T76" fmla="*/ 374 w 485"/>
                <a:gd name="T77" fmla="*/ 296 h 443"/>
                <a:gd name="T78" fmla="*/ 391 w 485"/>
                <a:gd name="T79" fmla="*/ 265 h 443"/>
                <a:gd name="T80" fmla="*/ 405 w 485"/>
                <a:gd name="T81" fmla="*/ 260 h 443"/>
                <a:gd name="T82" fmla="*/ 410 w 485"/>
                <a:gd name="T83" fmla="*/ 258 h 443"/>
                <a:gd name="T84" fmla="*/ 407 w 485"/>
                <a:gd name="T85" fmla="*/ 230 h 443"/>
                <a:gd name="T86" fmla="*/ 431 w 485"/>
                <a:gd name="T87" fmla="*/ 18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5" h="443">
                  <a:moveTo>
                    <a:pt x="433" y="180"/>
                  </a:moveTo>
                  <a:lnTo>
                    <a:pt x="443" y="178"/>
                  </a:lnTo>
                  <a:lnTo>
                    <a:pt x="452" y="168"/>
                  </a:lnTo>
                  <a:lnTo>
                    <a:pt x="455" y="166"/>
                  </a:lnTo>
                  <a:lnTo>
                    <a:pt x="455" y="166"/>
                  </a:lnTo>
                  <a:lnTo>
                    <a:pt x="455" y="166"/>
                  </a:lnTo>
                  <a:lnTo>
                    <a:pt x="455" y="166"/>
                  </a:lnTo>
                  <a:lnTo>
                    <a:pt x="455" y="166"/>
                  </a:lnTo>
                  <a:lnTo>
                    <a:pt x="450" y="137"/>
                  </a:lnTo>
                  <a:lnTo>
                    <a:pt x="450" y="137"/>
                  </a:lnTo>
                  <a:lnTo>
                    <a:pt x="443" y="130"/>
                  </a:lnTo>
                  <a:lnTo>
                    <a:pt x="467" y="116"/>
                  </a:lnTo>
                  <a:lnTo>
                    <a:pt x="469" y="90"/>
                  </a:lnTo>
                  <a:lnTo>
                    <a:pt x="478" y="73"/>
                  </a:lnTo>
                  <a:lnTo>
                    <a:pt x="478" y="71"/>
                  </a:lnTo>
                  <a:lnTo>
                    <a:pt x="478" y="71"/>
                  </a:lnTo>
                  <a:lnTo>
                    <a:pt x="481" y="71"/>
                  </a:lnTo>
                  <a:lnTo>
                    <a:pt x="483" y="71"/>
                  </a:lnTo>
                  <a:lnTo>
                    <a:pt x="485" y="71"/>
                  </a:lnTo>
                  <a:lnTo>
                    <a:pt x="481" y="59"/>
                  </a:lnTo>
                  <a:lnTo>
                    <a:pt x="459" y="59"/>
                  </a:lnTo>
                  <a:lnTo>
                    <a:pt x="426" y="62"/>
                  </a:lnTo>
                  <a:lnTo>
                    <a:pt x="419" y="64"/>
                  </a:lnTo>
                  <a:lnTo>
                    <a:pt x="433" y="38"/>
                  </a:lnTo>
                  <a:lnTo>
                    <a:pt x="445" y="28"/>
                  </a:lnTo>
                  <a:lnTo>
                    <a:pt x="445" y="26"/>
                  </a:lnTo>
                  <a:lnTo>
                    <a:pt x="445" y="24"/>
                  </a:lnTo>
                  <a:lnTo>
                    <a:pt x="445" y="14"/>
                  </a:lnTo>
                  <a:lnTo>
                    <a:pt x="445" y="12"/>
                  </a:lnTo>
                  <a:lnTo>
                    <a:pt x="436" y="0"/>
                  </a:lnTo>
                  <a:lnTo>
                    <a:pt x="431" y="0"/>
                  </a:lnTo>
                  <a:lnTo>
                    <a:pt x="429" y="0"/>
                  </a:lnTo>
                  <a:lnTo>
                    <a:pt x="396" y="2"/>
                  </a:lnTo>
                  <a:lnTo>
                    <a:pt x="374" y="5"/>
                  </a:lnTo>
                  <a:lnTo>
                    <a:pt x="341" y="5"/>
                  </a:lnTo>
                  <a:lnTo>
                    <a:pt x="313" y="7"/>
                  </a:lnTo>
                  <a:lnTo>
                    <a:pt x="310" y="7"/>
                  </a:lnTo>
                  <a:lnTo>
                    <a:pt x="289" y="7"/>
                  </a:lnTo>
                  <a:lnTo>
                    <a:pt x="244" y="9"/>
                  </a:lnTo>
                  <a:lnTo>
                    <a:pt x="242" y="9"/>
                  </a:lnTo>
                  <a:lnTo>
                    <a:pt x="204" y="12"/>
                  </a:lnTo>
                  <a:lnTo>
                    <a:pt x="180" y="12"/>
                  </a:lnTo>
                  <a:lnTo>
                    <a:pt x="173" y="12"/>
                  </a:lnTo>
                  <a:lnTo>
                    <a:pt x="131" y="14"/>
                  </a:lnTo>
                  <a:lnTo>
                    <a:pt x="128" y="14"/>
                  </a:lnTo>
                  <a:lnTo>
                    <a:pt x="102" y="14"/>
                  </a:lnTo>
                  <a:lnTo>
                    <a:pt x="74" y="14"/>
                  </a:lnTo>
                  <a:lnTo>
                    <a:pt x="55" y="17"/>
                  </a:lnTo>
                  <a:lnTo>
                    <a:pt x="0" y="17"/>
                  </a:lnTo>
                  <a:lnTo>
                    <a:pt x="8" y="57"/>
                  </a:lnTo>
                  <a:lnTo>
                    <a:pt x="8" y="66"/>
                  </a:lnTo>
                  <a:lnTo>
                    <a:pt x="15" y="107"/>
                  </a:lnTo>
                  <a:lnTo>
                    <a:pt x="17" y="123"/>
                  </a:lnTo>
                  <a:lnTo>
                    <a:pt x="22" y="151"/>
                  </a:lnTo>
                  <a:lnTo>
                    <a:pt x="22" y="154"/>
                  </a:lnTo>
                  <a:lnTo>
                    <a:pt x="22" y="208"/>
                  </a:lnTo>
                  <a:lnTo>
                    <a:pt x="22" y="234"/>
                  </a:lnTo>
                  <a:lnTo>
                    <a:pt x="19" y="260"/>
                  </a:lnTo>
                  <a:lnTo>
                    <a:pt x="19" y="301"/>
                  </a:lnTo>
                  <a:lnTo>
                    <a:pt x="19" y="331"/>
                  </a:lnTo>
                  <a:lnTo>
                    <a:pt x="19" y="367"/>
                  </a:lnTo>
                  <a:lnTo>
                    <a:pt x="19" y="369"/>
                  </a:lnTo>
                  <a:lnTo>
                    <a:pt x="22" y="372"/>
                  </a:lnTo>
                  <a:lnTo>
                    <a:pt x="22" y="372"/>
                  </a:lnTo>
                  <a:lnTo>
                    <a:pt x="26" y="376"/>
                  </a:lnTo>
                  <a:lnTo>
                    <a:pt x="26" y="376"/>
                  </a:lnTo>
                  <a:lnTo>
                    <a:pt x="34" y="379"/>
                  </a:lnTo>
                  <a:lnTo>
                    <a:pt x="43" y="374"/>
                  </a:lnTo>
                  <a:lnTo>
                    <a:pt x="43" y="374"/>
                  </a:lnTo>
                  <a:lnTo>
                    <a:pt x="45" y="374"/>
                  </a:lnTo>
                  <a:lnTo>
                    <a:pt x="50" y="374"/>
                  </a:lnTo>
                  <a:lnTo>
                    <a:pt x="60" y="374"/>
                  </a:lnTo>
                  <a:lnTo>
                    <a:pt x="62" y="376"/>
                  </a:lnTo>
                  <a:lnTo>
                    <a:pt x="64" y="379"/>
                  </a:lnTo>
                  <a:lnTo>
                    <a:pt x="64" y="412"/>
                  </a:lnTo>
                  <a:lnTo>
                    <a:pt x="67" y="443"/>
                  </a:lnTo>
                  <a:lnTo>
                    <a:pt x="90" y="443"/>
                  </a:lnTo>
                  <a:lnTo>
                    <a:pt x="90" y="443"/>
                  </a:lnTo>
                  <a:lnTo>
                    <a:pt x="119" y="443"/>
                  </a:lnTo>
                  <a:lnTo>
                    <a:pt x="121" y="443"/>
                  </a:lnTo>
                  <a:lnTo>
                    <a:pt x="147" y="440"/>
                  </a:lnTo>
                  <a:lnTo>
                    <a:pt x="173" y="440"/>
                  </a:lnTo>
                  <a:lnTo>
                    <a:pt x="199" y="440"/>
                  </a:lnTo>
                  <a:lnTo>
                    <a:pt x="268" y="438"/>
                  </a:lnTo>
                  <a:lnTo>
                    <a:pt x="329" y="436"/>
                  </a:lnTo>
                  <a:lnTo>
                    <a:pt x="332" y="436"/>
                  </a:lnTo>
                  <a:lnTo>
                    <a:pt x="348" y="436"/>
                  </a:lnTo>
                  <a:lnTo>
                    <a:pt x="360" y="433"/>
                  </a:lnTo>
                  <a:lnTo>
                    <a:pt x="360" y="433"/>
                  </a:lnTo>
                  <a:lnTo>
                    <a:pt x="362" y="431"/>
                  </a:lnTo>
                  <a:lnTo>
                    <a:pt x="367" y="417"/>
                  </a:lnTo>
                  <a:lnTo>
                    <a:pt x="365" y="407"/>
                  </a:lnTo>
                  <a:lnTo>
                    <a:pt x="362" y="405"/>
                  </a:lnTo>
                  <a:lnTo>
                    <a:pt x="360" y="398"/>
                  </a:lnTo>
                  <a:lnTo>
                    <a:pt x="355" y="383"/>
                  </a:lnTo>
                  <a:lnTo>
                    <a:pt x="360" y="381"/>
                  </a:lnTo>
                  <a:lnTo>
                    <a:pt x="360" y="379"/>
                  </a:lnTo>
                  <a:lnTo>
                    <a:pt x="360" y="376"/>
                  </a:lnTo>
                  <a:lnTo>
                    <a:pt x="355" y="374"/>
                  </a:lnTo>
                  <a:lnTo>
                    <a:pt x="351" y="369"/>
                  </a:lnTo>
                  <a:lnTo>
                    <a:pt x="351" y="369"/>
                  </a:lnTo>
                  <a:lnTo>
                    <a:pt x="348" y="367"/>
                  </a:lnTo>
                  <a:lnTo>
                    <a:pt x="358" y="365"/>
                  </a:lnTo>
                  <a:lnTo>
                    <a:pt x="358" y="362"/>
                  </a:lnTo>
                  <a:lnTo>
                    <a:pt x="358" y="360"/>
                  </a:lnTo>
                  <a:lnTo>
                    <a:pt x="358" y="360"/>
                  </a:lnTo>
                  <a:lnTo>
                    <a:pt x="355" y="357"/>
                  </a:lnTo>
                  <a:lnTo>
                    <a:pt x="353" y="355"/>
                  </a:lnTo>
                  <a:lnTo>
                    <a:pt x="353" y="355"/>
                  </a:lnTo>
                  <a:lnTo>
                    <a:pt x="353" y="355"/>
                  </a:lnTo>
                  <a:lnTo>
                    <a:pt x="353" y="353"/>
                  </a:lnTo>
                  <a:lnTo>
                    <a:pt x="360" y="317"/>
                  </a:lnTo>
                  <a:lnTo>
                    <a:pt x="381" y="308"/>
                  </a:lnTo>
                  <a:lnTo>
                    <a:pt x="381" y="303"/>
                  </a:lnTo>
                  <a:lnTo>
                    <a:pt x="379" y="301"/>
                  </a:lnTo>
                  <a:lnTo>
                    <a:pt x="377" y="296"/>
                  </a:lnTo>
                  <a:lnTo>
                    <a:pt x="374" y="296"/>
                  </a:lnTo>
                  <a:lnTo>
                    <a:pt x="377" y="291"/>
                  </a:lnTo>
                  <a:lnTo>
                    <a:pt x="381" y="282"/>
                  </a:lnTo>
                  <a:lnTo>
                    <a:pt x="391" y="265"/>
                  </a:lnTo>
                  <a:lnTo>
                    <a:pt x="396" y="265"/>
                  </a:lnTo>
                  <a:lnTo>
                    <a:pt x="400" y="263"/>
                  </a:lnTo>
                  <a:lnTo>
                    <a:pt x="405" y="260"/>
                  </a:lnTo>
                  <a:lnTo>
                    <a:pt x="410" y="258"/>
                  </a:lnTo>
                  <a:lnTo>
                    <a:pt x="410" y="258"/>
                  </a:lnTo>
                  <a:lnTo>
                    <a:pt x="410" y="258"/>
                  </a:lnTo>
                  <a:lnTo>
                    <a:pt x="410" y="256"/>
                  </a:lnTo>
                  <a:lnTo>
                    <a:pt x="410" y="244"/>
                  </a:lnTo>
                  <a:lnTo>
                    <a:pt x="407" y="230"/>
                  </a:lnTo>
                  <a:lnTo>
                    <a:pt x="424" y="206"/>
                  </a:lnTo>
                  <a:lnTo>
                    <a:pt x="433" y="201"/>
                  </a:lnTo>
                  <a:lnTo>
                    <a:pt x="431" y="185"/>
                  </a:lnTo>
                  <a:lnTo>
                    <a:pt x="431" y="185"/>
                  </a:lnTo>
                  <a:lnTo>
                    <a:pt x="433" y="180"/>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85" name="Arizona"/>
            <p:cNvSpPr>
              <a:spLocks/>
            </p:cNvSpPr>
            <p:nvPr/>
          </p:nvSpPr>
          <p:spPr bwMode="auto">
            <a:xfrm>
              <a:off x="1772989" y="3387825"/>
              <a:ext cx="1044575" cy="1222375"/>
            </a:xfrm>
            <a:custGeom>
              <a:avLst/>
              <a:gdLst>
                <a:gd name="T0" fmla="*/ 594 w 658"/>
                <a:gd name="T1" fmla="*/ 542 h 770"/>
                <a:gd name="T2" fmla="*/ 618 w 658"/>
                <a:gd name="T3" fmla="*/ 374 h 770"/>
                <a:gd name="T4" fmla="*/ 641 w 658"/>
                <a:gd name="T5" fmla="*/ 202 h 770"/>
                <a:gd name="T6" fmla="*/ 568 w 658"/>
                <a:gd name="T7" fmla="*/ 67 h 770"/>
                <a:gd name="T8" fmla="*/ 521 w 658"/>
                <a:gd name="T9" fmla="*/ 59 h 770"/>
                <a:gd name="T10" fmla="*/ 433 w 658"/>
                <a:gd name="T11" fmla="*/ 45 h 770"/>
                <a:gd name="T12" fmla="*/ 291 w 658"/>
                <a:gd name="T13" fmla="*/ 22 h 770"/>
                <a:gd name="T14" fmla="*/ 178 w 658"/>
                <a:gd name="T15" fmla="*/ 19 h 770"/>
                <a:gd name="T16" fmla="*/ 173 w 658"/>
                <a:gd name="T17" fmla="*/ 43 h 770"/>
                <a:gd name="T18" fmla="*/ 166 w 658"/>
                <a:gd name="T19" fmla="*/ 78 h 770"/>
                <a:gd name="T20" fmla="*/ 152 w 658"/>
                <a:gd name="T21" fmla="*/ 116 h 770"/>
                <a:gd name="T22" fmla="*/ 149 w 658"/>
                <a:gd name="T23" fmla="*/ 116 h 770"/>
                <a:gd name="T24" fmla="*/ 149 w 658"/>
                <a:gd name="T25" fmla="*/ 116 h 770"/>
                <a:gd name="T26" fmla="*/ 140 w 658"/>
                <a:gd name="T27" fmla="*/ 116 h 770"/>
                <a:gd name="T28" fmla="*/ 140 w 658"/>
                <a:gd name="T29" fmla="*/ 116 h 770"/>
                <a:gd name="T30" fmla="*/ 135 w 658"/>
                <a:gd name="T31" fmla="*/ 112 h 770"/>
                <a:gd name="T32" fmla="*/ 135 w 658"/>
                <a:gd name="T33" fmla="*/ 109 h 770"/>
                <a:gd name="T34" fmla="*/ 135 w 658"/>
                <a:gd name="T35" fmla="*/ 107 h 770"/>
                <a:gd name="T36" fmla="*/ 130 w 658"/>
                <a:gd name="T37" fmla="*/ 100 h 770"/>
                <a:gd name="T38" fmla="*/ 116 w 658"/>
                <a:gd name="T39" fmla="*/ 95 h 770"/>
                <a:gd name="T40" fmla="*/ 104 w 658"/>
                <a:gd name="T41" fmla="*/ 95 h 770"/>
                <a:gd name="T42" fmla="*/ 93 w 658"/>
                <a:gd name="T43" fmla="*/ 97 h 770"/>
                <a:gd name="T44" fmla="*/ 93 w 658"/>
                <a:gd name="T45" fmla="*/ 100 h 770"/>
                <a:gd name="T46" fmla="*/ 88 w 658"/>
                <a:gd name="T47" fmla="*/ 147 h 770"/>
                <a:gd name="T48" fmla="*/ 88 w 658"/>
                <a:gd name="T49" fmla="*/ 183 h 770"/>
                <a:gd name="T50" fmla="*/ 90 w 658"/>
                <a:gd name="T51" fmla="*/ 194 h 770"/>
                <a:gd name="T52" fmla="*/ 88 w 658"/>
                <a:gd name="T53" fmla="*/ 211 h 770"/>
                <a:gd name="T54" fmla="*/ 88 w 658"/>
                <a:gd name="T55" fmla="*/ 216 h 770"/>
                <a:gd name="T56" fmla="*/ 76 w 658"/>
                <a:gd name="T57" fmla="*/ 244 h 770"/>
                <a:gd name="T58" fmla="*/ 76 w 658"/>
                <a:gd name="T59" fmla="*/ 246 h 770"/>
                <a:gd name="T60" fmla="*/ 88 w 658"/>
                <a:gd name="T61" fmla="*/ 273 h 770"/>
                <a:gd name="T62" fmla="*/ 93 w 658"/>
                <a:gd name="T63" fmla="*/ 303 h 770"/>
                <a:gd name="T64" fmla="*/ 104 w 658"/>
                <a:gd name="T65" fmla="*/ 318 h 770"/>
                <a:gd name="T66" fmla="*/ 109 w 658"/>
                <a:gd name="T67" fmla="*/ 332 h 770"/>
                <a:gd name="T68" fmla="*/ 88 w 658"/>
                <a:gd name="T69" fmla="*/ 341 h 770"/>
                <a:gd name="T70" fmla="*/ 66 w 658"/>
                <a:gd name="T71" fmla="*/ 360 h 770"/>
                <a:gd name="T72" fmla="*/ 62 w 658"/>
                <a:gd name="T73" fmla="*/ 374 h 770"/>
                <a:gd name="T74" fmla="*/ 57 w 658"/>
                <a:gd name="T75" fmla="*/ 393 h 770"/>
                <a:gd name="T76" fmla="*/ 40 w 658"/>
                <a:gd name="T77" fmla="*/ 422 h 770"/>
                <a:gd name="T78" fmla="*/ 24 w 658"/>
                <a:gd name="T79" fmla="*/ 460 h 770"/>
                <a:gd name="T80" fmla="*/ 26 w 658"/>
                <a:gd name="T81" fmla="*/ 467 h 770"/>
                <a:gd name="T82" fmla="*/ 33 w 658"/>
                <a:gd name="T83" fmla="*/ 469 h 770"/>
                <a:gd name="T84" fmla="*/ 43 w 658"/>
                <a:gd name="T85" fmla="*/ 471 h 770"/>
                <a:gd name="T86" fmla="*/ 45 w 658"/>
                <a:gd name="T87" fmla="*/ 478 h 770"/>
                <a:gd name="T88" fmla="*/ 45 w 658"/>
                <a:gd name="T89" fmla="*/ 490 h 770"/>
                <a:gd name="T90" fmla="*/ 26 w 658"/>
                <a:gd name="T91" fmla="*/ 505 h 770"/>
                <a:gd name="T92" fmla="*/ 10 w 658"/>
                <a:gd name="T93" fmla="*/ 512 h 770"/>
                <a:gd name="T94" fmla="*/ 5 w 658"/>
                <a:gd name="T95" fmla="*/ 514 h 770"/>
                <a:gd name="T96" fmla="*/ 3 w 658"/>
                <a:gd name="T97" fmla="*/ 514 h 770"/>
                <a:gd name="T98" fmla="*/ 137 w 658"/>
                <a:gd name="T99" fmla="*/ 613 h 770"/>
                <a:gd name="T100" fmla="*/ 159 w 658"/>
                <a:gd name="T101" fmla="*/ 625 h 770"/>
                <a:gd name="T102" fmla="*/ 305 w 658"/>
                <a:gd name="T103" fmla="*/ 710 h 770"/>
                <a:gd name="T104" fmla="*/ 327 w 658"/>
                <a:gd name="T105" fmla="*/ 722 h 770"/>
                <a:gd name="T106" fmla="*/ 365 w 658"/>
                <a:gd name="T107" fmla="*/ 739 h 770"/>
                <a:gd name="T108" fmla="*/ 525 w 658"/>
                <a:gd name="T109" fmla="*/ 763 h 770"/>
                <a:gd name="T110" fmla="*/ 582 w 658"/>
                <a:gd name="T111" fmla="*/ 637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8" h="770">
                  <a:moveTo>
                    <a:pt x="587" y="594"/>
                  </a:moveTo>
                  <a:lnTo>
                    <a:pt x="594" y="542"/>
                  </a:lnTo>
                  <a:lnTo>
                    <a:pt x="606" y="474"/>
                  </a:lnTo>
                  <a:lnTo>
                    <a:pt x="618" y="374"/>
                  </a:lnTo>
                  <a:lnTo>
                    <a:pt x="625" y="329"/>
                  </a:lnTo>
                  <a:lnTo>
                    <a:pt x="641" y="202"/>
                  </a:lnTo>
                  <a:lnTo>
                    <a:pt x="658" y="81"/>
                  </a:lnTo>
                  <a:lnTo>
                    <a:pt x="568" y="67"/>
                  </a:lnTo>
                  <a:lnTo>
                    <a:pt x="535" y="62"/>
                  </a:lnTo>
                  <a:lnTo>
                    <a:pt x="521" y="59"/>
                  </a:lnTo>
                  <a:lnTo>
                    <a:pt x="495" y="55"/>
                  </a:lnTo>
                  <a:lnTo>
                    <a:pt x="433" y="45"/>
                  </a:lnTo>
                  <a:lnTo>
                    <a:pt x="324" y="29"/>
                  </a:lnTo>
                  <a:lnTo>
                    <a:pt x="291" y="22"/>
                  </a:lnTo>
                  <a:lnTo>
                    <a:pt x="180" y="0"/>
                  </a:lnTo>
                  <a:lnTo>
                    <a:pt x="178" y="19"/>
                  </a:lnTo>
                  <a:lnTo>
                    <a:pt x="173" y="41"/>
                  </a:lnTo>
                  <a:lnTo>
                    <a:pt x="173" y="43"/>
                  </a:lnTo>
                  <a:lnTo>
                    <a:pt x="168" y="64"/>
                  </a:lnTo>
                  <a:lnTo>
                    <a:pt x="166" y="78"/>
                  </a:lnTo>
                  <a:lnTo>
                    <a:pt x="163" y="100"/>
                  </a:lnTo>
                  <a:lnTo>
                    <a:pt x="152" y="116"/>
                  </a:lnTo>
                  <a:lnTo>
                    <a:pt x="149" y="116"/>
                  </a:lnTo>
                  <a:lnTo>
                    <a:pt x="149" y="116"/>
                  </a:lnTo>
                  <a:lnTo>
                    <a:pt x="149" y="116"/>
                  </a:lnTo>
                  <a:lnTo>
                    <a:pt x="149" y="116"/>
                  </a:lnTo>
                  <a:lnTo>
                    <a:pt x="142" y="116"/>
                  </a:lnTo>
                  <a:lnTo>
                    <a:pt x="140" y="116"/>
                  </a:lnTo>
                  <a:lnTo>
                    <a:pt x="140" y="116"/>
                  </a:lnTo>
                  <a:lnTo>
                    <a:pt x="140" y="116"/>
                  </a:lnTo>
                  <a:lnTo>
                    <a:pt x="137" y="116"/>
                  </a:lnTo>
                  <a:lnTo>
                    <a:pt x="135" y="112"/>
                  </a:lnTo>
                  <a:lnTo>
                    <a:pt x="135" y="109"/>
                  </a:lnTo>
                  <a:lnTo>
                    <a:pt x="135" y="109"/>
                  </a:lnTo>
                  <a:lnTo>
                    <a:pt x="135" y="109"/>
                  </a:lnTo>
                  <a:lnTo>
                    <a:pt x="135" y="107"/>
                  </a:lnTo>
                  <a:lnTo>
                    <a:pt x="133" y="104"/>
                  </a:lnTo>
                  <a:lnTo>
                    <a:pt x="130" y="100"/>
                  </a:lnTo>
                  <a:lnTo>
                    <a:pt x="130" y="100"/>
                  </a:lnTo>
                  <a:lnTo>
                    <a:pt x="116" y="95"/>
                  </a:lnTo>
                  <a:lnTo>
                    <a:pt x="111" y="95"/>
                  </a:lnTo>
                  <a:lnTo>
                    <a:pt x="104" y="95"/>
                  </a:lnTo>
                  <a:lnTo>
                    <a:pt x="95" y="97"/>
                  </a:lnTo>
                  <a:lnTo>
                    <a:pt x="93" y="97"/>
                  </a:lnTo>
                  <a:lnTo>
                    <a:pt x="93" y="97"/>
                  </a:lnTo>
                  <a:lnTo>
                    <a:pt x="93" y="100"/>
                  </a:lnTo>
                  <a:lnTo>
                    <a:pt x="90" y="112"/>
                  </a:lnTo>
                  <a:lnTo>
                    <a:pt x="88" y="147"/>
                  </a:lnTo>
                  <a:lnTo>
                    <a:pt x="88" y="168"/>
                  </a:lnTo>
                  <a:lnTo>
                    <a:pt x="88" y="183"/>
                  </a:lnTo>
                  <a:lnTo>
                    <a:pt x="90" y="190"/>
                  </a:lnTo>
                  <a:lnTo>
                    <a:pt x="90" y="194"/>
                  </a:lnTo>
                  <a:lnTo>
                    <a:pt x="88" y="209"/>
                  </a:lnTo>
                  <a:lnTo>
                    <a:pt x="88" y="211"/>
                  </a:lnTo>
                  <a:lnTo>
                    <a:pt x="88" y="213"/>
                  </a:lnTo>
                  <a:lnTo>
                    <a:pt x="88" y="216"/>
                  </a:lnTo>
                  <a:lnTo>
                    <a:pt x="78" y="232"/>
                  </a:lnTo>
                  <a:lnTo>
                    <a:pt x="76" y="244"/>
                  </a:lnTo>
                  <a:lnTo>
                    <a:pt x="76" y="246"/>
                  </a:lnTo>
                  <a:lnTo>
                    <a:pt x="76" y="246"/>
                  </a:lnTo>
                  <a:lnTo>
                    <a:pt x="81" y="261"/>
                  </a:lnTo>
                  <a:lnTo>
                    <a:pt x="88" y="273"/>
                  </a:lnTo>
                  <a:lnTo>
                    <a:pt x="88" y="277"/>
                  </a:lnTo>
                  <a:lnTo>
                    <a:pt x="93" y="303"/>
                  </a:lnTo>
                  <a:lnTo>
                    <a:pt x="100" y="310"/>
                  </a:lnTo>
                  <a:lnTo>
                    <a:pt x="104" y="318"/>
                  </a:lnTo>
                  <a:lnTo>
                    <a:pt x="109" y="325"/>
                  </a:lnTo>
                  <a:lnTo>
                    <a:pt x="109" y="332"/>
                  </a:lnTo>
                  <a:lnTo>
                    <a:pt x="97" y="339"/>
                  </a:lnTo>
                  <a:lnTo>
                    <a:pt x="88" y="341"/>
                  </a:lnTo>
                  <a:lnTo>
                    <a:pt x="76" y="346"/>
                  </a:lnTo>
                  <a:lnTo>
                    <a:pt x="66" y="360"/>
                  </a:lnTo>
                  <a:lnTo>
                    <a:pt x="64" y="365"/>
                  </a:lnTo>
                  <a:lnTo>
                    <a:pt x="62" y="374"/>
                  </a:lnTo>
                  <a:lnTo>
                    <a:pt x="59" y="377"/>
                  </a:lnTo>
                  <a:lnTo>
                    <a:pt x="57" y="393"/>
                  </a:lnTo>
                  <a:lnTo>
                    <a:pt x="52" y="405"/>
                  </a:lnTo>
                  <a:lnTo>
                    <a:pt x="40" y="422"/>
                  </a:lnTo>
                  <a:lnTo>
                    <a:pt x="31" y="424"/>
                  </a:lnTo>
                  <a:lnTo>
                    <a:pt x="24" y="460"/>
                  </a:lnTo>
                  <a:lnTo>
                    <a:pt x="24" y="460"/>
                  </a:lnTo>
                  <a:lnTo>
                    <a:pt x="26" y="467"/>
                  </a:lnTo>
                  <a:lnTo>
                    <a:pt x="31" y="469"/>
                  </a:lnTo>
                  <a:lnTo>
                    <a:pt x="33" y="469"/>
                  </a:lnTo>
                  <a:lnTo>
                    <a:pt x="43" y="471"/>
                  </a:lnTo>
                  <a:lnTo>
                    <a:pt x="43" y="471"/>
                  </a:lnTo>
                  <a:lnTo>
                    <a:pt x="43" y="471"/>
                  </a:lnTo>
                  <a:lnTo>
                    <a:pt x="45" y="478"/>
                  </a:lnTo>
                  <a:lnTo>
                    <a:pt x="45" y="488"/>
                  </a:lnTo>
                  <a:lnTo>
                    <a:pt x="45" y="490"/>
                  </a:lnTo>
                  <a:lnTo>
                    <a:pt x="40" y="497"/>
                  </a:lnTo>
                  <a:lnTo>
                    <a:pt x="26" y="505"/>
                  </a:lnTo>
                  <a:lnTo>
                    <a:pt x="14" y="505"/>
                  </a:lnTo>
                  <a:lnTo>
                    <a:pt x="10" y="512"/>
                  </a:lnTo>
                  <a:lnTo>
                    <a:pt x="7" y="514"/>
                  </a:lnTo>
                  <a:lnTo>
                    <a:pt x="5" y="514"/>
                  </a:lnTo>
                  <a:lnTo>
                    <a:pt x="3" y="514"/>
                  </a:lnTo>
                  <a:lnTo>
                    <a:pt x="3" y="514"/>
                  </a:lnTo>
                  <a:lnTo>
                    <a:pt x="0" y="531"/>
                  </a:lnTo>
                  <a:lnTo>
                    <a:pt x="137" y="613"/>
                  </a:lnTo>
                  <a:lnTo>
                    <a:pt x="140" y="613"/>
                  </a:lnTo>
                  <a:lnTo>
                    <a:pt x="159" y="625"/>
                  </a:lnTo>
                  <a:lnTo>
                    <a:pt x="182" y="639"/>
                  </a:lnTo>
                  <a:lnTo>
                    <a:pt x="305" y="710"/>
                  </a:lnTo>
                  <a:lnTo>
                    <a:pt x="322" y="720"/>
                  </a:lnTo>
                  <a:lnTo>
                    <a:pt x="327" y="722"/>
                  </a:lnTo>
                  <a:lnTo>
                    <a:pt x="353" y="736"/>
                  </a:lnTo>
                  <a:lnTo>
                    <a:pt x="365" y="739"/>
                  </a:lnTo>
                  <a:lnTo>
                    <a:pt x="419" y="748"/>
                  </a:lnTo>
                  <a:lnTo>
                    <a:pt x="525" y="763"/>
                  </a:lnTo>
                  <a:lnTo>
                    <a:pt x="563" y="770"/>
                  </a:lnTo>
                  <a:lnTo>
                    <a:pt x="582" y="637"/>
                  </a:lnTo>
                  <a:lnTo>
                    <a:pt x="587" y="594"/>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31" name="Alaska"/>
            <p:cNvSpPr>
              <a:spLocks noEditPoints="1"/>
            </p:cNvSpPr>
            <p:nvPr/>
          </p:nvSpPr>
          <p:spPr bwMode="auto">
            <a:xfrm>
              <a:off x="444252" y="4665762"/>
              <a:ext cx="2162175" cy="1412875"/>
            </a:xfrm>
            <a:custGeom>
              <a:avLst/>
              <a:gdLst>
                <a:gd name="T0" fmla="*/ 407 w 1362"/>
                <a:gd name="T1" fmla="*/ 301 h 890"/>
                <a:gd name="T2" fmla="*/ 336 w 1362"/>
                <a:gd name="T3" fmla="*/ 848 h 890"/>
                <a:gd name="T4" fmla="*/ 423 w 1362"/>
                <a:gd name="T5" fmla="*/ 831 h 890"/>
                <a:gd name="T6" fmla="*/ 326 w 1362"/>
                <a:gd name="T7" fmla="*/ 348 h 890"/>
                <a:gd name="T8" fmla="*/ 288 w 1362"/>
                <a:gd name="T9" fmla="*/ 864 h 890"/>
                <a:gd name="T10" fmla="*/ 572 w 1362"/>
                <a:gd name="T11" fmla="*/ 777 h 890"/>
                <a:gd name="T12" fmla="*/ 506 w 1362"/>
                <a:gd name="T13" fmla="*/ 798 h 890"/>
                <a:gd name="T14" fmla="*/ 520 w 1362"/>
                <a:gd name="T15" fmla="*/ 781 h 890"/>
                <a:gd name="T16" fmla="*/ 385 w 1362"/>
                <a:gd name="T17" fmla="*/ 836 h 890"/>
                <a:gd name="T18" fmla="*/ 2 w 1362"/>
                <a:gd name="T19" fmla="*/ 885 h 890"/>
                <a:gd name="T20" fmla="*/ 45 w 1362"/>
                <a:gd name="T21" fmla="*/ 874 h 890"/>
                <a:gd name="T22" fmla="*/ 269 w 1362"/>
                <a:gd name="T23" fmla="*/ 495 h 890"/>
                <a:gd name="T24" fmla="*/ 274 w 1362"/>
                <a:gd name="T25" fmla="*/ 876 h 890"/>
                <a:gd name="T26" fmla="*/ 146 w 1362"/>
                <a:gd name="T27" fmla="*/ 874 h 890"/>
                <a:gd name="T28" fmla="*/ 168 w 1362"/>
                <a:gd name="T29" fmla="*/ 885 h 890"/>
                <a:gd name="T30" fmla="*/ 83 w 1362"/>
                <a:gd name="T31" fmla="*/ 874 h 890"/>
                <a:gd name="T32" fmla="*/ 515 w 1362"/>
                <a:gd name="T33" fmla="*/ 372 h 890"/>
                <a:gd name="T34" fmla="*/ 1187 w 1362"/>
                <a:gd name="T35" fmla="*/ 545 h 890"/>
                <a:gd name="T36" fmla="*/ 1194 w 1362"/>
                <a:gd name="T37" fmla="*/ 573 h 890"/>
                <a:gd name="T38" fmla="*/ 1180 w 1362"/>
                <a:gd name="T39" fmla="*/ 568 h 890"/>
                <a:gd name="T40" fmla="*/ 1244 w 1362"/>
                <a:gd name="T41" fmla="*/ 601 h 890"/>
                <a:gd name="T42" fmla="*/ 1261 w 1362"/>
                <a:gd name="T43" fmla="*/ 582 h 890"/>
                <a:gd name="T44" fmla="*/ 1249 w 1362"/>
                <a:gd name="T45" fmla="*/ 587 h 890"/>
                <a:gd name="T46" fmla="*/ 731 w 1362"/>
                <a:gd name="T47" fmla="*/ 670 h 890"/>
                <a:gd name="T48" fmla="*/ 745 w 1362"/>
                <a:gd name="T49" fmla="*/ 684 h 890"/>
                <a:gd name="T50" fmla="*/ 754 w 1362"/>
                <a:gd name="T51" fmla="*/ 634 h 890"/>
                <a:gd name="T52" fmla="*/ 861 w 1362"/>
                <a:gd name="T53" fmla="*/ 526 h 890"/>
                <a:gd name="T54" fmla="*/ 1223 w 1362"/>
                <a:gd name="T55" fmla="*/ 559 h 890"/>
                <a:gd name="T56" fmla="*/ 851 w 1362"/>
                <a:gd name="T57" fmla="*/ 492 h 890"/>
                <a:gd name="T58" fmla="*/ 1280 w 1362"/>
                <a:gd name="T59" fmla="*/ 552 h 890"/>
                <a:gd name="T60" fmla="*/ 1159 w 1362"/>
                <a:gd name="T61" fmla="*/ 459 h 890"/>
                <a:gd name="T62" fmla="*/ 1027 w 1362"/>
                <a:gd name="T63" fmla="*/ 469 h 890"/>
                <a:gd name="T64" fmla="*/ 783 w 1362"/>
                <a:gd name="T65" fmla="*/ 38 h 890"/>
                <a:gd name="T66" fmla="*/ 660 w 1362"/>
                <a:gd name="T67" fmla="*/ 24 h 890"/>
                <a:gd name="T68" fmla="*/ 558 w 1362"/>
                <a:gd name="T69" fmla="*/ 50 h 890"/>
                <a:gd name="T70" fmla="*/ 527 w 1362"/>
                <a:gd name="T71" fmla="*/ 208 h 890"/>
                <a:gd name="T72" fmla="*/ 549 w 1362"/>
                <a:gd name="T73" fmla="*/ 242 h 890"/>
                <a:gd name="T74" fmla="*/ 423 w 1362"/>
                <a:gd name="T75" fmla="*/ 277 h 890"/>
                <a:gd name="T76" fmla="*/ 546 w 1362"/>
                <a:gd name="T77" fmla="*/ 329 h 890"/>
                <a:gd name="T78" fmla="*/ 456 w 1362"/>
                <a:gd name="T79" fmla="*/ 426 h 890"/>
                <a:gd name="T80" fmla="*/ 473 w 1362"/>
                <a:gd name="T81" fmla="*/ 554 h 890"/>
                <a:gd name="T82" fmla="*/ 544 w 1362"/>
                <a:gd name="T83" fmla="*/ 606 h 890"/>
                <a:gd name="T84" fmla="*/ 641 w 1362"/>
                <a:gd name="T85" fmla="*/ 604 h 890"/>
                <a:gd name="T86" fmla="*/ 546 w 1362"/>
                <a:gd name="T87" fmla="*/ 755 h 890"/>
                <a:gd name="T88" fmla="*/ 433 w 1362"/>
                <a:gd name="T89" fmla="*/ 807 h 890"/>
                <a:gd name="T90" fmla="*/ 501 w 1362"/>
                <a:gd name="T91" fmla="*/ 786 h 890"/>
                <a:gd name="T92" fmla="*/ 610 w 1362"/>
                <a:gd name="T93" fmla="*/ 743 h 890"/>
                <a:gd name="T94" fmla="*/ 674 w 1362"/>
                <a:gd name="T95" fmla="*/ 665 h 890"/>
                <a:gd name="T96" fmla="*/ 717 w 1362"/>
                <a:gd name="T97" fmla="*/ 590 h 890"/>
                <a:gd name="T98" fmla="*/ 802 w 1362"/>
                <a:gd name="T99" fmla="*/ 488 h 890"/>
                <a:gd name="T100" fmla="*/ 773 w 1362"/>
                <a:gd name="T101" fmla="*/ 578 h 890"/>
                <a:gd name="T102" fmla="*/ 844 w 1362"/>
                <a:gd name="T103" fmla="*/ 488 h 890"/>
                <a:gd name="T104" fmla="*/ 882 w 1362"/>
                <a:gd name="T105" fmla="*/ 495 h 890"/>
                <a:gd name="T106" fmla="*/ 1053 w 1362"/>
                <a:gd name="T107" fmla="*/ 495 h 890"/>
                <a:gd name="T108" fmla="*/ 1150 w 1362"/>
                <a:gd name="T109" fmla="*/ 504 h 890"/>
                <a:gd name="T110" fmla="*/ 1225 w 1362"/>
                <a:gd name="T111" fmla="*/ 521 h 890"/>
                <a:gd name="T112" fmla="*/ 1296 w 1362"/>
                <a:gd name="T113" fmla="*/ 580 h 890"/>
                <a:gd name="T114" fmla="*/ 1327 w 1362"/>
                <a:gd name="T115" fmla="*/ 616 h 890"/>
                <a:gd name="T116" fmla="*/ 454 w 1362"/>
                <a:gd name="T117" fmla="*/ 242 h 890"/>
                <a:gd name="T118" fmla="*/ 1263 w 1362"/>
                <a:gd name="T119" fmla="*/ 613 h 890"/>
                <a:gd name="T120" fmla="*/ 1313 w 1362"/>
                <a:gd name="T121" fmla="*/ 623 h 890"/>
                <a:gd name="T122" fmla="*/ 1334 w 1362"/>
                <a:gd name="T123" fmla="*/ 625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2" h="890">
                  <a:moveTo>
                    <a:pt x="402" y="540"/>
                  </a:moveTo>
                  <a:lnTo>
                    <a:pt x="395" y="535"/>
                  </a:lnTo>
                  <a:lnTo>
                    <a:pt x="395" y="530"/>
                  </a:lnTo>
                  <a:lnTo>
                    <a:pt x="397" y="528"/>
                  </a:lnTo>
                  <a:lnTo>
                    <a:pt x="409" y="528"/>
                  </a:lnTo>
                  <a:lnTo>
                    <a:pt x="418" y="521"/>
                  </a:lnTo>
                  <a:lnTo>
                    <a:pt x="421" y="523"/>
                  </a:lnTo>
                  <a:lnTo>
                    <a:pt x="426" y="521"/>
                  </a:lnTo>
                  <a:lnTo>
                    <a:pt x="437" y="530"/>
                  </a:lnTo>
                  <a:lnTo>
                    <a:pt x="435" y="542"/>
                  </a:lnTo>
                  <a:lnTo>
                    <a:pt x="433" y="547"/>
                  </a:lnTo>
                  <a:lnTo>
                    <a:pt x="423" y="552"/>
                  </a:lnTo>
                  <a:lnTo>
                    <a:pt x="402" y="540"/>
                  </a:lnTo>
                  <a:close/>
                  <a:moveTo>
                    <a:pt x="411" y="298"/>
                  </a:moveTo>
                  <a:lnTo>
                    <a:pt x="409" y="294"/>
                  </a:lnTo>
                  <a:lnTo>
                    <a:pt x="404" y="296"/>
                  </a:lnTo>
                  <a:lnTo>
                    <a:pt x="407" y="301"/>
                  </a:lnTo>
                  <a:lnTo>
                    <a:pt x="411" y="298"/>
                  </a:lnTo>
                  <a:close/>
                  <a:moveTo>
                    <a:pt x="416" y="819"/>
                  </a:moveTo>
                  <a:lnTo>
                    <a:pt x="414" y="819"/>
                  </a:lnTo>
                  <a:lnTo>
                    <a:pt x="411" y="819"/>
                  </a:lnTo>
                  <a:lnTo>
                    <a:pt x="409" y="821"/>
                  </a:lnTo>
                  <a:lnTo>
                    <a:pt x="411" y="826"/>
                  </a:lnTo>
                  <a:lnTo>
                    <a:pt x="416" y="821"/>
                  </a:lnTo>
                  <a:lnTo>
                    <a:pt x="416" y="819"/>
                  </a:lnTo>
                  <a:close/>
                  <a:moveTo>
                    <a:pt x="397" y="824"/>
                  </a:moveTo>
                  <a:lnTo>
                    <a:pt x="400" y="829"/>
                  </a:lnTo>
                  <a:lnTo>
                    <a:pt x="404" y="829"/>
                  </a:lnTo>
                  <a:lnTo>
                    <a:pt x="407" y="824"/>
                  </a:lnTo>
                  <a:lnTo>
                    <a:pt x="402" y="821"/>
                  </a:lnTo>
                  <a:lnTo>
                    <a:pt x="397" y="824"/>
                  </a:lnTo>
                  <a:close/>
                  <a:moveTo>
                    <a:pt x="347" y="848"/>
                  </a:moveTo>
                  <a:lnTo>
                    <a:pt x="340" y="845"/>
                  </a:lnTo>
                  <a:lnTo>
                    <a:pt x="336" y="848"/>
                  </a:lnTo>
                  <a:lnTo>
                    <a:pt x="331" y="850"/>
                  </a:lnTo>
                  <a:lnTo>
                    <a:pt x="329" y="855"/>
                  </a:lnTo>
                  <a:lnTo>
                    <a:pt x="317" y="862"/>
                  </a:lnTo>
                  <a:lnTo>
                    <a:pt x="317" y="866"/>
                  </a:lnTo>
                  <a:lnTo>
                    <a:pt x="305" y="876"/>
                  </a:lnTo>
                  <a:lnTo>
                    <a:pt x="312" y="874"/>
                  </a:lnTo>
                  <a:lnTo>
                    <a:pt x="324" y="869"/>
                  </a:lnTo>
                  <a:lnTo>
                    <a:pt x="336" y="857"/>
                  </a:lnTo>
                  <a:lnTo>
                    <a:pt x="343" y="855"/>
                  </a:lnTo>
                  <a:lnTo>
                    <a:pt x="347" y="848"/>
                  </a:lnTo>
                  <a:close/>
                  <a:moveTo>
                    <a:pt x="300" y="663"/>
                  </a:moveTo>
                  <a:lnTo>
                    <a:pt x="300" y="663"/>
                  </a:lnTo>
                  <a:lnTo>
                    <a:pt x="303" y="665"/>
                  </a:lnTo>
                  <a:lnTo>
                    <a:pt x="307" y="663"/>
                  </a:lnTo>
                  <a:lnTo>
                    <a:pt x="300" y="663"/>
                  </a:lnTo>
                  <a:close/>
                  <a:moveTo>
                    <a:pt x="416" y="829"/>
                  </a:moveTo>
                  <a:lnTo>
                    <a:pt x="423" y="831"/>
                  </a:lnTo>
                  <a:lnTo>
                    <a:pt x="421" y="829"/>
                  </a:lnTo>
                  <a:lnTo>
                    <a:pt x="416" y="829"/>
                  </a:lnTo>
                  <a:close/>
                  <a:moveTo>
                    <a:pt x="336" y="365"/>
                  </a:moveTo>
                  <a:lnTo>
                    <a:pt x="338" y="365"/>
                  </a:lnTo>
                  <a:lnTo>
                    <a:pt x="347" y="367"/>
                  </a:lnTo>
                  <a:lnTo>
                    <a:pt x="359" y="381"/>
                  </a:lnTo>
                  <a:lnTo>
                    <a:pt x="366" y="384"/>
                  </a:lnTo>
                  <a:lnTo>
                    <a:pt x="371" y="381"/>
                  </a:lnTo>
                  <a:lnTo>
                    <a:pt x="381" y="384"/>
                  </a:lnTo>
                  <a:lnTo>
                    <a:pt x="385" y="376"/>
                  </a:lnTo>
                  <a:lnTo>
                    <a:pt x="369" y="372"/>
                  </a:lnTo>
                  <a:lnTo>
                    <a:pt x="357" y="365"/>
                  </a:lnTo>
                  <a:lnTo>
                    <a:pt x="357" y="358"/>
                  </a:lnTo>
                  <a:lnTo>
                    <a:pt x="352" y="353"/>
                  </a:lnTo>
                  <a:lnTo>
                    <a:pt x="350" y="350"/>
                  </a:lnTo>
                  <a:lnTo>
                    <a:pt x="338" y="358"/>
                  </a:lnTo>
                  <a:lnTo>
                    <a:pt x="326" y="348"/>
                  </a:lnTo>
                  <a:lnTo>
                    <a:pt x="326" y="343"/>
                  </a:lnTo>
                  <a:lnTo>
                    <a:pt x="324" y="346"/>
                  </a:lnTo>
                  <a:lnTo>
                    <a:pt x="319" y="360"/>
                  </a:lnTo>
                  <a:lnTo>
                    <a:pt x="319" y="365"/>
                  </a:lnTo>
                  <a:lnTo>
                    <a:pt x="326" y="367"/>
                  </a:lnTo>
                  <a:lnTo>
                    <a:pt x="336" y="365"/>
                  </a:lnTo>
                  <a:close/>
                  <a:moveTo>
                    <a:pt x="319" y="696"/>
                  </a:moveTo>
                  <a:lnTo>
                    <a:pt x="317" y="696"/>
                  </a:lnTo>
                  <a:lnTo>
                    <a:pt x="314" y="694"/>
                  </a:lnTo>
                  <a:lnTo>
                    <a:pt x="317" y="698"/>
                  </a:lnTo>
                  <a:lnTo>
                    <a:pt x="319" y="696"/>
                  </a:lnTo>
                  <a:close/>
                  <a:moveTo>
                    <a:pt x="589" y="798"/>
                  </a:moveTo>
                  <a:lnTo>
                    <a:pt x="591" y="795"/>
                  </a:lnTo>
                  <a:lnTo>
                    <a:pt x="589" y="793"/>
                  </a:lnTo>
                  <a:lnTo>
                    <a:pt x="589" y="798"/>
                  </a:lnTo>
                  <a:close/>
                  <a:moveTo>
                    <a:pt x="288" y="869"/>
                  </a:moveTo>
                  <a:lnTo>
                    <a:pt x="288" y="864"/>
                  </a:lnTo>
                  <a:lnTo>
                    <a:pt x="286" y="866"/>
                  </a:lnTo>
                  <a:lnTo>
                    <a:pt x="288" y="869"/>
                  </a:lnTo>
                  <a:close/>
                  <a:moveTo>
                    <a:pt x="582" y="788"/>
                  </a:moveTo>
                  <a:lnTo>
                    <a:pt x="582" y="779"/>
                  </a:lnTo>
                  <a:lnTo>
                    <a:pt x="579" y="788"/>
                  </a:lnTo>
                  <a:lnTo>
                    <a:pt x="582" y="788"/>
                  </a:lnTo>
                  <a:close/>
                  <a:moveTo>
                    <a:pt x="586" y="786"/>
                  </a:moveTo>
                  <a:lnTo>
                    <a:pt x="584" y="786"/>
                  </a:lnTo>
                  <a:lnTo>
                    <a:pt x="584" y="793"/>
                  </a:lnTo>
                  <a:lnTo>
                    <a:pt x="589" y="791"/>
                  </a:lnTo>
                  <a:lnTo>
                    <a:pt x="586" y="786"/>
                  </a:lnTo>
                  <a:close/>
                  <a:moveTo>
                    <a:pt x="570" y="786"/>
                  </a:moveTo>
                  <a:lnTo>
                    <a:pt x="565" y="784"/>
                  </a:lnTo>
                  <a:lnTo>
                    <a:pt x="563" y="786"/>
                  </a:lnTo>
                  <a:lnTo>
                    <a:pt x="563" y="798"/>
                  </a:lnTo>
                  <a:lnTo>
                    <a:pt x="575" y="786"/>
                  </a:lnTo>
                  <a:lnTo>
                    <a:pt x="572" y="777"/>
                  </a:lnTo>
                  <a:lnTo>
                    <a:pt x="570" y="786"/>
                  </a:lnTo>
                  <a:close/>
                  <a:moveTo>
                    <a:pt x="643" y="715"/>
                  </a:moveTo>
                  <a:lnTo>
                    <a:pt x="641" y="715"/>
                  </a:lnTo>
                  <a:lnTo>
                    <a:pt x="650" y="715"/>
                  </a:lnTo>
                  <a:lnTo>
                    <a:pt x="646" y="715"/>
                  </a:lnTo>
                  <a:lnTo>
                    <a:pt x="643" y="715"/>
                  </a:lnTo>
                  <a:close/>
                  <a:moveTo>
                    <a:pt x="683" y="748"/>
                  </a:moveTo>
                  <a:lnTo>
                    <a:pt x="683" y="750"/>
                  </a:lnTo>
                  <a:lnTo>
                    <a:pt x="691" y="753"/>
                  </a:lnTo>
                  <a:lnTo>
                    <a:pt x="691" y="746"/>
                  </a:lnTo>
                  <a:lnTo>
                    <a:pt x="686" y="743"/>
                  </a:lnTo>
                  <a:lnTo>
                    <a:pt x="683" y="748"/>
                  </a:lnTo>
                  <a:close/>
                  <a:moveTo>
                    <a:pt x="506" y="798"/>
                  </a:moveTo>
                  <a:lnTo>
                    <a:pt x="508" y="795"/>
                  </a:lnTo>
                  <a:lnTo>
                    <a:pt x="508" y="791"/>
                  </a:lnTo>
                  <a:lnTo>
                    <a:pt x="501" y="793"/>
                  </a:lnTo>
                  <a:lnTo>
                    <a:pt x="506" y="798"/>
                  </a:lnTo>
                  <a:close/>
                  <a:moveTo>
                    <a:pt x="423" y="829"/>
                  </a:moveTo>
                  <a:lnTo>
                    <a:pt x="430" y="829"/>
                  </a:lnTo>
                  <a:lnTo>
                    <a:pt x="430" y="826"/>
                  </a:lnTo>
                  <a:lnTo>
                    <a:pt x="428" y="826"/>
                  </a:lnTo>
                  <a:lnTo>
                    <a:pt x="423" y="829"/>
                  </a:lnTo>
                  <a:close/>
                  <a:moveTo>
                    <a:pt x="489" y="817"/>
                  </a:moveTo>
                  <a:lnTo>
                    <a:pt x="492" y="819"/>
                  </a:lnTo>
                  <a:lnTo>
                    <a:pt x="497" y="819"/>
                  </a:lnTo>
                  <a:lnTo>
                    <a:pt x="497" y="817"/>
                  </a:lnTo>
                  <a:lnTo>
                    <a:pt x="492" y="814"/>
                  </a:lnTo>
                  <a:lnTo>
                    <a:pt x="489" y="817"/>
                  </a:lnTo>
                  <a:close/>
                  <a:moveTo>
                    <a:pt x="520" y="781"/>
                  </a:moveTo>
                  <a:lnTo>
                    <a:pt x="518" y="784"/>
                  </a:lnTo>
                  <a:lnTo>
                    <a:pt x="523" y="786"/>
                  </a:lnTo>
                  <a:lnTo>
                    <a:pt x="527" y="786"/>
                  </a:lnTo>
                  <a:lnTo>
                    <a:pt x="525" y="786"/>
                  </a:lnTo>
                  <a:lnTo>
                    <a:pt x="520" y="781"/>
                  </a:lnTo>
                  <a:close/>
                  <a:moveTo>
                    <a:pt x="565" y="767"/>
                  </a:moveTo>
                  <a:lnTo>
                    <a:pt x="563" y="767"/>
                  </a:lnTo>
                  <a:lnTo>
                    <a:pt x="560" y="769"/>
                  </a:lnTo>
                  <a:lnTo>
                    <a:pt x="563" y="772"/>
                  </a:lnTo>
                  <a:lnTo>
                    <a:pt x="565" y="772"/>
                  </a:lnTo>
                  <a:lnTo>
                    <a:pt x="565" y="767"/>
                  </a:lnTo>
                  <a:close/>
                  <a:moveTo>
                    <a:pt x="551" y="772"/>
                  </a:moveTo>
                  <a:lnTo>
                    <a:pt x="546" y="772"/>
                  </a:lnTo>
                  <a:lnTo>
                    <a:pt x="546" y="774"/>
                  </a:lnTo>
                  <a:lnTo>
                    <a:pt x="546" y="784"/>
                  </a:lnTo>
                  <a:lnTo>
                    <a:pt x="556" y="786"/>
                  </a:lnTo>
                  <a:lnTo>
                    <a:pt x="560" y="779"/>
                  </a:lnTo>
                  <a:lnTo>
                    <a:pt x="560" y="774"/>
                  </a:lnTo>
                  <a:lnTo>
                    <a:pt x="556" y="774"/>
                  </a:lnTo>
                  <a:lnTo>
                    <a:pt x="551" y="772"/>
                  </a:lnTo>
                  <a:close/>
                  <a:moveTo>
                    <a:pt x="388" y="833"/>
                  </a:moveTo>
                  <a:lnTo>
                    <a:pt x="385" y="836"/>
                  </a:lnTo>
                  <a:lnTo>
                    <a:pt x="383" y="833"/>
                  </a:lnTo>
                  <a:lnTo>
                    <a:pt x="383" y="829"/>
                  </a:lnTo>
                  <a:lnTo>
                    <a:pt x="371" y="831"/>
                  </a:lnTo>
                  <a:lnTo>
                    <a:pt x="369" y="833"/>
                  </a:lnTo>
                  <a:lnTo>
                    <a:pt x="366" y="850"/>
                  </a:lnTo>
                  <a:lnTo>
                    <a:pt x="343" y="857"/>
                  </a:lnTo>
                  <a:lnTo>
                    <a:pt x="350" y="862"/>
                  </a:lnTo>
                  <a:lnTo>
                    <a:pt x="366" y="855"/>
                  </a:lnTo>
                  <a:lnTo>
                    <a:pt x="371" y="855"/>
                  </a:lnTo>
                  <a:lnTo>
                    <a:pt x="378" y="855"/>
                  </a:lnTo>
                  <a:lnTo>
                    <a:pt x="395" y="840"/>
                  </a:lnTo>
                  <a:lnTo>
                    <a:pt x="397" y="838"/>
                  </a:lnTo>
                  <a:lnTo>
                    <a:pt x="388" y="829"/>
                  </a:lnTo>
                  <a:lnTo>
                    <a:pt x="388" y="833"/>
                  </a:lnTo>
                  <a:close/>
                  <a:moveTo>
                    <a:pt x="4" y="883"/>
                  </a:moveTo>
                  <a:lnTo>
                    <a:pt x="4" y="881"/>
                  </a:lnTo>
                  <a:lnTo>
                    <a:pt x="2" y="885"/>
                  </a:lnTo>
                  <a:lnTo>
                    <a:pt x="4" y="883"/>
                  </a:lnTo>
                  <a:close/>
                  <a:moveTo>
                    <a:pt x="2" y="888"/>
                  </a:moveTo>
                  <a:lnTo>
                    <a:pt x="2" y="883"/>
                  </a:lnTo>
                  <a:lnTo>
                    <a:pt x="0" y="888"/>
                  </a:lnTo>
                  <a:lnTo>
                    <a:pt x="2" y="888"/>
                  </a:lnTo>
                  <a:close/>
                  <a:moveTo>
                    <a:pt x="64" y="871"/>
                  </a:moveTo>
                  <a:lnTo>
                    <a:pt x="61" y="874"/>
                  </a:lnTo>
                  <a:lnTo>
                    <a:pt x="52" y="876"/>
                  </a:lnTo>
                  <a:lnTo>
                    <a:pt x="56" y="881"/>
                  </a:lnTo>
                  <a:lnTo>
                    <a:pt x="61" y="881"/>
                  </a:lnTo>
                  <a:lnTo>
                    <a:pt x="68" y="874"/>
                  </a:lnTo>
                  <a:lnTo>
                    <a:pt x="64" y="871"/>
                  </a:lnTo>
                  <a:close/>
                  <a:moveTo>
                    <a:pt x="38" y="864"/>
                  </a:moveTo>
                  <a:lnTo>
                    <a:pt x="33" y="864"/>
                  </a:lnTo>
                  <a:lnTo>
                    <a:pt x="35" y="874"/>
                  </a:lnTo>
                  <a:lnTo>
                    <a:pt x="38" y="876"/>
                  </a:lnTo>
                  <a:lnTo>
                    <a:pt x="45" y="874"/>
                  </a:lnTo>
                  <a:lnTo>
                    <a:pt x="40" y="864"/>
                  </a:lnTo>
                  <a:lnTo>
                    <a:pt x="38" y="864"/>
                  </a:lnTo>
                  <a:close/>
                  <a:moveTo>
                    <a:pt x="14" y="864"/>
                  </a:moveTo>
                  <a:lnTo>
                    <a:pt x="16" y="866"/>
                  </a:lnTo>
                  <a:lnTo>
                    <a:pt x="19" y="864"/>
                  </a:lnTo>
                  <a:lnTo>
                    <a:pt x="16" y="862"/>
                  </a:lnTo>
                  <a:lnTo>
                    <a:pt x="14" y="864"/>
                  </a:lnTo>
                  <a:close/>
                  <a:moveTo>
                    <a:pt x="281" y="871"/>
                  </a:moveTo>
                  <a:lnTo>
                    <a:pt x="279" y="874"/>
                  </a:lnTo>
                  <a:lnTo>
                    <a:pt x="286" y="874"/>
                  </a:lnTo>
                  <a:lnTo>
                    <a:pt x="288" y="874"/>
                  </a:lnTo>
                  <a:lnTo>
                    <a:pt x="286" y="871"/>
                  </a:lnTo>
                  <a:lnTo>
                    <a:pt x="281" y="871"/>
                  </a:lnTo>
                  <a:close/>
                  <a:moveTo>
                    <a:pt x="284" y="504"/>
                  </a:moveTo>
                  <a:lnTo>
                    <a:pt x="281" y="504"/>
                  </a:lnTo>
                  <a:lnTo>
                    <a:pt x="272" y="500"/>
                  </a:lnTo>
                  <a:lnTo>
                    <a:pt x="269" y="495"/>
                  </a:lnTo>
                  <a:lnTo>
                    <a:pt x="267" y="488"/>
                  </a:lnTo>
                  <a:lnTo>
                    <a:pt x="265" y="492"/>
                  </a:lnTo>
                  <a:lnTo>
                    <a:pt x="272" y="502"/>
                  </a:lnTo>
                  <a:lnTo>
                    <a:pt x="274" y="504"/>
                  </a:lnTo>
                  <a:lnTo>
                    <a:pt x="284" y="504"/>
                  </a:lnTo>
                  <a:close/>
                  <a:moveTo>
                    <a:pt x="253" y="876"/>
                  </a:moveTo>
                  <a:lnTo>
                    <a:pt x="253" y="881"/>
                  </a:lnTo>
                  <a:lnTo>
                    <a:pt x="260" y="881"/>
                  </a:lnTo>
                  <a:lnTo>
                    <a:pt x="262" y="876"/>
                  </a:lnTo>
                  <a:lnTo>
                    <a:pt x="260" y="874"/>
                  </a:lnTo>
                  <a:lnTo>
                    <a:pt x="253" y="876"/>
                  </a:lnTo>
                  <a:close/>
                  <a:moveTo>
                    <a:pt x="239" y="883"/>
                  </a:moveTo>
                  <a:lnTo>
                    <a:pt x="241" y="885"/>
                  </a:lnTo>
                  <a:lnTo>
                    <a:pt x="243" y="883"/>
                  </a:lnTo>
                  <a:lnTo>
                    <a:pt x="241" y="881"/>
                  </a:lnTo>
                  <a:lnTo>
                    <a:pt x="239" y="883"/>
                  </a:lnTo>
                  <a:close/>
                  <a:moveTo>
                    <a:pt x="274" y="876"/>
                  </a:moveTo>
                  <a:lnTo>
                    <a:pt x="277" y="876"/>
                  </a:lnTo>
                  <a:lnTo>
                    <a:pt x="277" y="874"/>
                  </a:lnTo>
                  <a:lnTo>
                    <a:pt x="274" y="874"/>
                  </a:lnTo>
                  <a:lnTo>
                    <a:pt x="274" y="876"/>
                  </a:lnTo>
                  <a:close/>
                  <a:moveTo>
                    <a:pt x="201" y="883"/>
                  </a:moveTo>
                  <a:lnTo>
                    <a:pt x="198" y="885"/>
                  </a:lnTo>
                  <a:lnTo>
                    <a:pt x="208" y="885"/>
                  </a:lnTo>
                  <a:lnTo>
                    <a:pt x="208" y="883"/>
                  </a:lnTo>
                  <a:lnTo>
                    <a:pt x="206" y="881"/>
                  </a:lnTo>
                  <a:lnTo>
                    <a:pt x="201" y="883"/>
                  </a:lnTo>
                  <a:close/>
                  <a:moveTo>
                    <a:pt x="281" y="869"/>
                  </a:moveTo>
                  <a:lnTo>
                    <a:pt x="279" y="869"/>
                  </a:lnTo>
                  <a:lnTo>
                    <a:pt x="277" y="869"/>
                  </a:lnTo>
                  <a:lnTo>
                    <a:pt x="279" y="871"/>
                  </a:lnTo>
                  <a:lnTo>
                    <a:pt x="281" y="869"/>
                  </a:lnTo>
                  <a:close/>
                  <a:moveTo>
                    <a:pt x="156" y="869"/>
                  </a:moveTo>
                  <a:lnTo>
                    <a:pt x="146" y="874"/>
                  </a:lnTo>
                  <a:lnTo>
                    <a:pt x="149" y="874"/>
                  </a:lnTo>
                  <a:lnTo>
                    <a:pt x="151" y="874"/>
                  </a:lnTo>
                  <a:lnTo>
                    <a:pt x="149" y="876"/>
                  </a:lnTo>
                  <a:lnTo>
                    <a:pt x="139" y="881"/>
                  </a:lnTo>
                  <a:lnTo>
                    <a:pt x="118" y="878"/>
                  </a:lnTo>
                  <a:lnTo>
                    <a:pt x="142" y="883"/>
                  </a:lnTo>
                  <a:lnTo>
                    <a:pt x="153" y="883"/>
                  </a:lnTo>
                  <a:lnTo>
                    <a:pt x="161" y="874"/>
                  </a:lnTo>
                  <a:lnTo>
                    <a:pt x="156" y="869"/>
                  </a:lnTo>
                  <a:close/>
                  <a:moveTo>
                    <a:pt x="168" y="885"/>
                  </a:moveTo>
                  <a:lnTo>
                    <a:pt x="161" y="885"/>
                  </a:lnTo>
                  <a:lnTo>
                    <a:pt x="156" y="883"/>
                  </a:lnTo>
                  <a:lnTo>
                    <a:pt x="161" y="890"/>
                  </a:lnTo>
                  <a:lnTo>
                    <a:pt x="170" y="890"/>
                  </a:lnTo>
                  <a:lnTo>
                    <a:pt x="187" y="890"/>
                  </a:lnTo>
                  <a:lnTo>
                    <a:pt x="172" y="888"/>
                  </a:lnTo>
                  <a:lnTo>
                    <a:pt x="168" y="885"/>
                  </a:lnTo>
                  <a:close/>
                  <a:moveTo>
                    <a:pt x="92" y="871"/>
                  </a:moveTo>
                  <a:lnTo>
                    <a:pt x="92" y="874"/>
                  </a:lnTo>
                  <a:lnTo>
                    <a:pt x="97" y="876"/>
                  </a:lnTo>
                  <a:lnTo>
                    <a:pt x="99" y="874"/>
                  </a:lnTo>
                  <a:lnTo>
                    <a:pt x="99" y="871"/>
                  </a:lnTo>
                  <a:lnTo>
                    <a:pt x="94" y="871"/>
                  </a:lnTo>
                  <a:lnTo>
                    <a:pt x="92" y="871"/>
                  </a:lnTo>
                  <a:close/>
                  <a:moveTo>
                    <a:pt x="90" y="881"/>
                  </a:moveTo>
                  <a:lnTo>
                    <a:pt x="90" y="883"/>
                  </a:lnTo>
                  <a:lnTo>
                    <a:pt x="92" y="885"/>
                  </a:lnTo>
                  <a:lnTo>
                    <a:pt x="99" y="883"/>
                  </a:lnTo>
                  <a:lnTo>
                    <a:pt x="97" y="881"/>
                  </a:lnTo>
                  <a:lnTo>
                    <a:pt x="90" y="881"/>
                  </a:lnTo>
                  <a:close/>
                  <a:moveTo>
                    <a:pt x="83" y="878"/>
                  </a:moveTo>
                  <a:lnTo>
                    <a:pt x="78" y="878"/>
                  </a:lnTo>
                  <a:lnTo>
                    <a:pt x="80" y="874"/>
                  </a:lnTo>
                  <a:lnTo>
                    <a:pt x="83" y="874"/>
                  </a:lnTo>
                  <a:lnTo>
                    <a:pt x="83" y="874"/>
                  </a:lnTo>
                  <a:lnTo>
                    <a:pt x="75" y="874"/>
                  </a:lnTo>
                  <a:lnTo>
                    <a:pt x="66" y="888"/>
                  </a:lnTo>
                  <a:lnTo>
                    <a:pt x="87" y="885"/>
                  </a:lnTo>
                  <a:lnTo>
                    <a:pt x="90" y="881"/>
                  </a:lnTo>
                  <a:lnTo>
                    <a:pt x="83" y="878"/>
                  </a:lnTo>
                  <a:close/>
                  <a:moveTo>
                    <a:pt x="106" y="881"/>
                  </a:moveTo>
                  <a:lnTo>
                    <a:pt x="106" y="881"/>
                  </a:lnTo>
                  <a:lnTo>
                    <a:pt x="106" y="878"/>
                  </a:lnTo>
                  <a:lnTo>
                    <a:pt x="106" y="881"/>
                  </a:lnTo>
                  <a:close/>
                  <a:moveTo>
                    <a:pt x="707" y="715"/>
                  </a:moveTo>
                  <a:lnTo>
                    <a:pt x="707" y="717"/>
                  </a:lnTo>
                  <a:lnTo>
                    <a:pt x="719" y="710"/>
                  </a:lnTo>
                  <a:lnTo>
                    <a:pt x="714" y="708"/>
                  </a:lnTo>
                  <a:lnTo>
                    <a:pt x="707" y="715"/>
                  </a:lnTo>
                  <a:close/>
                  <a:moveTo>
                    <a:pt x="520" y="372"/>
                  </a:moveTo>
                  <a:lnTo>
                    <a:pt x="515" y="372"/>
                  </a:lnTo>
                  <a:lnTo>
                    <a:pt x="513" y="376"/>
                  </a:lnTo>
                  <a:lnTo>
                    <a:pt x="520" y="376"/>
                  </a:lnTo>
                  <a:lnTo>
                    <a:pt x="520" y="372"/>
                  </a:lnTo>
                  <a:close/>
                  <a:moveTo>
                    <a:pt x="1206" y="561"/>
                  </a:moveTo>
                  <a:lnTo>
                    <a:pt x="1202" y="561"/>
                  </a:lnTo>
                  <a:lnTo>
                    <a:pt x="1206" y="559"/>
                  </a:lnTo>
                  <a:lnTo>
                    <a:pt x="1204" y="556"/>
                  </a:lnTo>
                  <a:lnTo>
                    <a:pt x="1194" y="556"/>
                  </a:lnTo>
                  <a:lnTo>
                    <a:pt x="1187" y="554"/>
                  </a:lnTo>
                  <a:lnTo>
                    <a:pt x="1185" y="559"/>
                  </a:lnTo>
                  <a:lnTo>
                    <a:pt x="1178" y="552"/>
                  </a:lnTo>
                  <a:lnTo>
                    <a:pt x="1180" y="549"/>
                  </a:lnTo>
                  <a:lnTo>
                    <a:pt x="1194" y="556"/>
                  </a:lnTo>
                  <a:lnTo>
                    <a:pt x="1202" y="554"/>
                  </a:lnTo>
                  <a:lnTo>
                    <a:pt x="1202" y="552"/>
                  </a:lnTo>
                  <a:lnTo>
                    <a:pt x="1194" y="540"/>
                  </a:lnTo>
                  <a:lnTo>
                    <a:pt x="1187" y="545"/>
                  </a:lnTo>
                  <a:lnTo>
                    <a:pt x="1178" y="540"/>
                  </a:lnTo>
                  <a:lnTo>
                    <a:pt x="1187" y="542"/>
                  </a:lnTo>
                  <a:lnTo>
                    <a:pt x="1192" y="540"/>
                  </a:lnTo>
                  <a:lnTo>
                    <a:pt x="1194" y="540"/>
                  </a:lnTo>
                  <a:lnTo>
                    <a:pt x="1192" y="533"/>
                  </a:lnTo>
                  <a:lnTo>
                    <a:pt x="1190" y="528"/>
                  </a:lnTo>
                  <a:lnTo>
                    <a:pt x="1166" y="523"/>
                  </a:lnTo>
                  <a:lnTo>
                    <a:pt x="1161" y="528"/>
                  </a:lnTo>
                  <a:lnTo>
                    <a:pt x="1154" y="530"/>
                  </a:lnTo>
                  <a:lnTo>
                    <a:pt x="1152" y="540"/>
                  </a:lnTo>
                  <a:lnTo>
                    <a:pt x="1154" y="547"/>
                  </a:lnTo>
                  <a:lnTo>
                    <a:pt x="1159" y="549"/>
                  </a:lnTo>
                  <a:lnTo>
                    <a:pt x="1178" y="566"/>
                  </a:lnTo>
                  <a:lnTo>
                    <a:pt x="1183" y="566"/>
                  </a:lnTo>
                  <a:lnTo>
                    <a:pt x="1190" y="571"/>
                  </a:lnTo>
                  <a:lnTo>
                    <a:pt x="1194" y="568"/>
                  </a:lnTo>
                  <a:lnTo>
                    <a:pt x="1194" y="573"/>
                  </a:lnTo>
                  <a:lnTo>
                    <a:pt x="1197" y="575"/>
                  </a:lnTo>
                  <a:lnTo>
                    <a:pt x="1202" y="590"/>
                  </a:lnTo>
                  <a:lnTo>
                    <a:pt x="1209" y="592"/>
                  </a:lnTo>
                  <a:lnTo>
                    <a:pt x="1211" y="594"/>
                  </a:lnTo>
                  <a:lnTo>
                    <a:pt x="1213" y="592"/>
                  </a:lnTo>
                  <a:lnTo>
                    <a:pt x="1213" y="597"/>
                  </a:lnTo>
                  <a:lnTo>
                    <a:pt x="1225" y="608"/>
                  </a:lnTo>
                  <a:lnTo>
                    <a:pt x="1230" y="611"/>
                  </a:lnTo>
                  <a:lnTo>
                    <a:pt x="1230" y="608"/>
                  </a:lnTo>
                  <a:lnTo>
                    <a:pt x="1230" y="604"/>
                  </a:lnTo>
                  <a:lnTo>
                    <a:pt x="1221" y="585"/>
                  </a:lnTo>
                  <a:lnTo>
                    <a:pt x="1206" y="561"/>
                  </a:lnTo>
                  <a:close/>
                  <a:moveTo>
                    <a:pt x="1187" y="582"/>
                  </a:moveTo>
                  <a:lnTo>
                    <a:pt x="1192" y="580"/>
                  </a:lnTo>
                  <a:lnTo>
                    <a:pt x="1192" y="575"/>
                  </a:lnTo>
                  <a:lnTo>
                    <a:pt x="1183" y="566"/>
                  </a:lnTo>
                  <a:lnTo>
                    <a:pt x="1180" y="568"/>
                  </a:lnTo>
                  <a:lnTo>
                    <a:pt x="1187" y="582"/>
                  </a:lnTo>
                  <a:close/>
                  <a:moveTo>
                    <a:pt x="1242" y="618"/>
                  </a:moveTo>
                  <a:lnTo>
                    <a:pt x="1247" y="620"/>
                  </a:lnTo>
                  <a:lnTo>
                    <a:pt x="1249" y="616"/>
                  </a:lnTo>
                  <a:lnTo>
                    <a:pt x="1244" y="616"/>
                  </a:lnTo>
                  <a:lnTo>
                    <a:pt x="1242" y="618"/>
                  </a:lnTo>
                  <a:close/>
                  <a:moveTo>
                    <a:pt x="1230" y="568"/>
                  </a:moveTo>
                  <a:lnTo>
                    <a:pt x="1225" y="571"/>
                  </a:lnTo>
                  <a:lnTo>
                    <a:pt x="1223" y="575"/>
                  </a:lnTo>
                  <a:lnTo>
                    <a:pt x="1228" y="582"/>
                  </a:lnTo>
                  <a:lnTo>
                    <a:pt x="1237" y="590"/>
                  </a:lnTo>
                  <a:lnTo>
                    <a:pt x="1242" y="592"/>
                  </a:lnTo>
                  <a:lnTo>
                    <a:pt x="1237" y="592"/>
                  </a:lnTo>
                  <a:lnTo>
                    <a:pt x="1237" y="599"/>
                  </a:lnTo>
                  <a:lnTo>
                    <a:pt x="1242" y="611"/>
                  </a:lnTo>
                  <a:lnTo>
                    <a:pt x="1247" y="611"/>
                  </a:lnTo>
                  <a:lnTo>
                    <a:pt x="1244" y="601"/>
                  </a:lnTo>
                  <a:lnTo>
                    <a:pt x="1249" y="606"/>
                  </a:lnTo>
                  <a:lnTo>
                    <a:pt x="1249" y="592"/>
                  </a:lnTo>
                  <a:lnTo>
                    <a:pt x="1244" y="592"/>
                  </a:lnTo>
                  <a:lnTo>
                    <a:pt x="1242" y="587"/>
                  </a:lnTo>
                  <a:lnTo>
                    <a:pt x="1242" y="582"/>
                  </a:lnTo>
                  <a:lnTo>
                    <a:pt x="1247" y="580"/>
                  </a:lnTo>
                  <a:lnTo>
                    <a:pt x="1242" y="573"/>
                  </a:lnTo>
                  <a:lnTo>
                    <a:pt x="1235" y="573"/>
                  </a:lnTo>
                  <a:lnTo>
                    <a:pt x="1230" y="568"/>
                  </a:lnTo>
                  <a:close/>
                  <a:moveTo>
                    <a:pt x="868" y="478"/>
                  </a:moveTo>
                  <a:lnTo>
                    <a:pt x="863" y="481"/>
                  </a:lnTo>
                  <a:lnTo>
                    <a:pt x="868" y="481"/>
                  </a:lnTo>
                  <a:lnTo>
                    <a:pt x="868" y="478"/>
                  </a:lnTo>
                  <a:close/>
                  <a:moveTo>
                    <a:pt x="1249" y="587"/>
                  </a:moveTo>
                  <a:lnTo>
                    <a:pt x="1254" y="585"/>
                  </a:lnTo>
                  <a:lnTo>
                    <a:pt x="1254" y="582"/>
                  </a:lnTo>
                  <a:lnTo>
                    <a:pt x="1261" y="582"/>
                  </a:lnTo>
                  <a:lnTo>
                    <a:pt x="1263" y="578"/>
                  </a:lnTo>
                  <a:lnTo>
                    <a:pt x="1261" y="575"/>
                  </a:lnTo>
                  <a:lnTo>
                    <a:pt x="1251" y="571"/>
                  </a:lnTo>
                  <a:lnTo>
                    <a:pt x="1251" y="566"/>
                  </a:lnTo>
                  <a:lnTo>
                    <a:pt x="1263" y="573"/>
                  </a:lnTo>
                  <a:lnTo>
                    <a:pt x="1263" y="575"/>
                  </a:lnTo>
                  <a:lnTo>
                    <a:pt x="1268" y="575"/>
                  </a:lnTo>
                  <a:lnTo>
                    <a:pt x="1275" y="568"/>
                  </a:lnTo>
                  <a:lnTo>
                    <a:pt x="1251" y="556"/>
                  </a:lnTo>
                  <a:lnTo>
                    <a:pt x="1247" y="559"/>
                  </a:lnTo>
                  <a:lnTo>
                    <a:pt x="1230" y="559"/>
                  </a:lnTo>
                  <a:lnTo>
                    <a:pt x="1230" y="563"/>
                  </a:lnTo>
                  <a:lnTo>
                    <a:pt x="1235" y="568"/>
                  </a:lnTo>
                  <a:lnTo>
                    <a:pt x="1237" y="571"/>
                  </a:lnTo>
                  <a:lnTo>
                    <a:pt x="1242" y="573"/>
                  </a:lnTo>
                  <a:lnTo>
                    <a:pt x="1244" y="575"/>
                  </a:lnTo>
                  <a:lnTo>
                    <a:pt x="1249" y="587"/>
                  </a:lnTo>
                  <a:close/>
                  <a:moveTo>
                    <a:pt x="854" y="511"/>
                  </a:moveTo>
                  <a:lnTo>
                    <a:pt x="861" y="516"/>
                  </a:lnTo>
                  <a:lnTo>
                    <a:pt x="861" y="495"/>
                  </a:lnTo>
                  <a:lnTo>
                    <a:pt x="856" y="502"/>
                  </a:lnTo>
                  <a:lnTo>
                    <a:pt x="854" y="511"/>
                  </a:lnTo>
                  <a:close/>
                  <a:moveTo>
                    <a:pt x="762" y="646"/>
                  </a:moveTo>
                  <a:lnTo>
                    <a:pt x="764" y="639"/>
                  </a:lnTo>
                  <a:lnTo>
                    <a:pt x="759" y="642"/>
                  </a:lnTo>
                  <a:lnTo>
                    <a:pt x="752" y="649"/>
                  </a:lnTo>
                  <a:lnTo>
                    <a:pt x="750" y="646"/>
                  </a:lnTo>
                  <a:lnTo>
                    <a:pt x="752" y="642"/>
                  </a:lnTo>
                  <a:lnTo>
                    <a:pt x="745" y="642"/>
                  </a:lnTo>
                  <a:lnTo>
                    <a:pt x="740" y="644"/>
                  </a:lnTo>
                  <a:lnTo>
                    <a:pt x="728" y="644"/>
                  </a:lnTo>
                  <a:lnTo>
                    <a:pt x="724" y="649"/>
                  </a:lnTo>
                  <a:lnTo>
                    <a:pt x="726" y="665"/>
                  </a:lnTo>
                  <a:lnTo>
                    <a:pt x="731" y="670"/>
                  </a:lnTo>
                  <a:lnTo>
                    <a:pt x="726" y="668"/>
                  </a:lnTo>
                  <a:lnTo>
                    <a:pt x="724" y="663"/>
                  </a:lnTo>
                  <a:lnTo>
                    <a:pt x="724" y="656"/>
                  </a:lnTo>
                  <a:lnTo>
                    <a:pt x="714" y="658"/>
                  </a:lnTo>
                  <a:lnTo>
                    <a:pt x="707" y="663"/>
                  </a:lnTo>
                  <a:lnTo>
                    <a:pt x="705" y="675"/>
                  </a:lnTo>
                  <a:lnTo>
                    <a:pt x="709" y="679"/>
                  </a:lnTo>
                  <a:lnTo>
                    <a:pt x="712" y="684"/>
                  </a:lnTo>
                  <a:lnTo>
                    <a:pt x="719" y="696"/>
                  </a:lnTo>
                  <a:lnTo>
                    <a:pt x="721" y="701"/>
                  </a:lnTo>
                  <a:lnTo>
                    <a:pt x="728" y="698"/>
                  </a:lnTo>
                  <a:lnTo>
                    <a:pt x="735" y="694"/>
                  </a:lnTo>
                  <a:lnTo>
                    <a:pt x="740" y="679"/>
                  </a:lnTo>
                  <a:lnTo>
                    <a:pt x="743" y="679"/>
                  </a:lnTo>
                  <a:lnTo>
                    <a:pt x="740" y="682"/>
                  </a:lnTo>
                  <a:lnTo>
                    <a:pt x="743" y="687"/>
                  </a:lnTo>
                  <a:lnTo>
                    <a:pt x="745" y="684"/>
                  </a:lnTo>
                  <a:lnTo>
                    <a:pt x="757" y="672"/>
                  </a:lnTo>
                  <a:lnTo>
                    <a:pt x="766" y="663"/>
                  </a:lnTo>
                  <a:lnTo>
                    <a:pt x="771" y="653"/>
                  </a:lnTo>
                  <a:lnTo>
                    <a:pt x="766" y="653"/>
                  </a:lnTo>
                  <a:lnTo>
                    <a:pt x="762" y="646"/>
                  </a:lnTo>
                  <a:close/>
                  <a:moveTo>
                    <a:pt x="766" y="616"/>
                  </a:moveTo>
                  <a:lnTo>
                    <a:pt x="757" y="618"/>
                  </a:lnTo>
                  <a:lnTo>
                    <a:pt x="757" y="613"/>
                  </a:lnTo>
                  <a:lnTo>
                    <a:pt x="759" y="606"/>
                  </a:lnTo>
                  <a:lnTo>
                    <a:pt x="754" y="608"/>
                  </a:lnTo>
                  <a:lnTo>
                    <a:pt x="745" y="623"/>
                  </a:lnTo>
                  <a:lnTo>
                    <a:pt x="738" y="634"/>
                  </a:lnTo>
                  <a:lnTo>
                    <a:pt x="747" y="639"/>
                  </a:lnTo>
                  <a:lnTo>
                    <a:pt x="750" y="637"/>
                  </a:lnTo>
                  <a:lnTo>
                    <a:pt x="745" y="632"/>
                  </a:lnTo>
                  <a:lnTo>
                    <a:pt x="747" y="630"/>
                  </a:lnTo>
                  <a:lnTo>
                    <a:pt x="754" y="634"/>
                  </a:lnTo>
                  <a:lnTo>
                    <a:pt x="771" y="627"/>
                  </a:lnTo>
                  <a:lnTo>
                    <a:pt x="773" y="625"/>
                  </a:lnTo>
                  <a:lnTo>
                    <a:pt x="771" y="618"/>
                  </a:lnTo>
                  <a:lnTo>
                    <a:pt x="766" y="616"/>
                  </a:lnTo>
                  <a:close/>
                  <a:moveTo>
                    <a:pt x="1265" y="587"/>
                  </a:moveTo>
                  <a:lnTo>
                    <a:pt x="1273" y="587"/>
                  </a:lnTo>
                  <a:lnTo>
                    <a:pt x="1277" y="585"/>
                  </a:lnTo>
                  <a:lnTo>
                    <a:pt x="1273" y="575"/>
                  </a:lnTo>
                  <a:lnTo>
                    <a:pt x="1265" y="580"/>
                  </a:lnTo>
                  <a:lnTo>
                    <a:pt x="1265" y="587"/>
                  </a:lnTo>
                  <a:close/>
                  <a:moveTo>
                    <a:pt x="861" y="492"/>
                  </a:moveTo>
                  <a:lnTo>
                    <a:pt x="866" y="490"/>
                  </a:lnTo>
                  <a:lnTo>
                    <a:pt x="861" y="488"/>
                  </a:lnTo>
                  <a:lnTo>
                    <a:pt x="861" y="492"/>
                  </a:lnTo>
                  <a:close/>
                  <a:moveTo>
                    <a:pt x="870" y="504"/>
                  </a:moveTo>
                  <a:lnTo>
                    <a:pt x="870" y="509"/>
                  </a:lnTo>
                  <a:lnTo>
                    <a:pt x="861" y="526"/>
                  </a:lnTo>
                  <a:lnTo>
                    <a:pt x="861" y="535"/>
                  </a:lnTo>
                  <a:lnTo>
                    <a:pt x="868" y="530"/>
                  </a:lnTo>
                  <a:lnTo>
                    <a:pt x="870" y="519"/>
                  </a:lnTo>
                  <a:lnTo>
                    <a:pt x="875" y="511"/>
                  </a:lnTo>
                  <a:lnTo>
                    <a:pt x="880" y="504"/>
                  </a:lnTo>
                  <a:lnTo>
                    <a:pt x="873" y="504"/>
                  </a:lnTo>
                  <a:lnTo>
                    <a:pt x="870" y="504"/>
                  </a:lnTo>
                  <a:close/>
                  <a:moveTo>
                    <a:pt x="1192" y="519"/>
                  </a:moveTo>
                  <a:lnTo>
                    <a:pt x="1185" y="511"/>
                  </a:lnTo>
                  <a:lnTo>
                    <a:pt x="1183" y="511"/>
                  </a:lnTo>
                  <a:lnTo>
                    <a:pt x="1183" y="514"/>
                  </a:lnTo>
                  <a:lnTo>
                    <a:pt x="1192" y="523"/>
                  </a:lnTo>
                  <a:lnTo>
                    <a:pt x="1199" y="540"/>
                  </a:lnTo>
                  <a:lnTo>
                    <a:pt x="1211" y="549"/>
                  </a:lnTo>
                  <a:lnTo>
                    <a:pt x="1211" y="561"/>
                  </a:lnTo>
                  <a:lnTo>
                    <a:pt x="1216" y="571"/>
                  </a:lnTo>
                  <a:lnTo>
                    <a:pt x="1223" y="559"/>
                  </a:lnTo>
                  <a:lnTo>
                    <a:pt x="1223" y="554"/>
                  </a:lnTo>
                  <a:lnTo>
                    <a:pt x="1228" y="547"/>
                  </a:lnTo>
                  <a:lnTo>
                    <a:pt x="1225" y="542"/>
                  </a:lnTo>
                  <a:lnTo>
                    <a:pt x="1211" y="528"/>
                  </a:lnTo>
                  <a:lnTo>
                    <a:pt x="1213" y="526"/>
                  </a:lnTo>
                  <a:lnTo>
                    <a:pt x="1218" y="535"/>
                  </a:lnTo>
                  <a:lnTo>
                    <a:pt x="1223" y="535"/>
                  </a:lnTo>
                  <a:lnTo>
                    <a:pt x="1206" y="519"/>
                  </a:lnTo>
                  <a:lnTo>
                    <a:pt x="1206" y="516"/>
                  </a:lnTo>
                  <a:lnTo>
                    <a:pt x="1194" y="519"/>
                  </a:lnTo>
                  <a:lnTo>
                    <a:pt x="1194" y="521"/>
                  </a:lnTo>
                  <a:lnTo>
                    <a:pt x="1192" y="519"/>
                  </a:lnTo>
                  <a:close/>
                  <a:moveTo>
                    <a:pt x="851" y="492"/>
                  </a:moveTo>
                  <a:lnTo>
                    <a:pt x="854" y="490"/>
                  </a:lnTo>
                  <a:lnTo>
                    <a:pt x="849" y="488"/>
                  </a:lnTo>
                  <a:lnTo>
                    <a:pt x="849" y="490"/>
                  </a:lnTo>
                  <a:lnTo>
                    <a:pt x="851" y="492"/>
                  </a:lnTo>
                  <a:close/>
                  <a:moveTo>
                    <a:pt x="719" y="710"/>
                  </a:moveTo>
                  <a:lnTo>
                    <a:pt x="721" y="713"/>
                  </a:lnTo>
                  <a:lnTo>
                    <a:pt x="728" y="713"/>
                  </a:lnTo>
                  <a:lnTo>
                    <a:pt x="731" y="710"/>
                  </a:lnTo>
                  <a:lnTo>
                    <a:pt x="721" y="708"/>
                  </a:lnTo>
                  <a:lnTo>
                    <a:pt x="719" y="710"/>
                  </a:lnTo>
                  <a:close/>
                  <a:moveTo>
                    <a:pt x="1348" y="578"/>
                  </a:moveTo>
                  <a:lnTo>
                    <a:pt x="1348" y="566"/>
                  </a:lnTo>
                  <a:lnTo>
                    <a:pt x="1341" y="561"/>
                  </a:lnTo>
                  <a:lnTo>
                    <a:pt x="1339" y="566"/>
                  </a:lnTo>
                  <a:lnTo>
                    <a:pt x="1334" y="566"/>
                  </a:lnTo>
                  <a:lnTo>
                    <a:pt x="1320" y="559"/>
                  </a:lnTo>
                  <a:lnTo>
                    <a:pt x="1313" y="561"/>
                  </a:lnTo>
                  <a:lnTo>
                    <a:pt x="1296" y="556"/>
                  </a:lnTo>
                  <a:lnTo>
                    <a:pt x="1291" y="559"/>
                  </a:lnTo>
                  <a:lnTo>
                    <a:pt x="1284" y="554"/>
                  </a:lnTo>
                  <a:lnTo>
                    <a:pt x="1280" y="552"/>
                  </a:lnTo>
                  <a:lnTo>
                    <a:pt x="1277" y="542"/>
                  </a:lnTo>
                  <a:lnTo>
                    <a:pt x="1268" y="545"/>
                  </a:lnTo>
                  <a:lnTo>
                    <a:pt x="1268" y="540"/>
                  </a:lnTo>
                  <a:lnTo>
                    <a:pt x="1263" y="533"/>
                  </a:lnTo>
                  <a:lnTo>
                    <a:pt x="1230" y="504"/>
                  </a:lnTo>
                  <a:lnTo>
                    <a:pt x="1218" y="500"/>
                  </a:lnTo>
                  <a:lnTo>
                    <a:pt x="1218" y="495"/>
                  </a:lnTo>
                  <a:lnTo>
                    <a:pt x="1197" y="488"/>
                  </a:lnTo>
                  <a:lnTo>
                    <a:pt x="1192" y="485"/>
                  </a:lnTo>
                  <a:lnTo>
                    <a:pt x="1187" y="481"/>
                  </a:lnTo>
                  <a:lnTo>
                    <a:pt x="1185" y="481"/>
                  </a:lnTo>
                  <a:lnTo>
                    <a:pt x="1180" y="474"/>
                  </a:lnTo>
                  <a:lnTo>
                    <a:pt x="1178" y="476"/>
                  </a:lnTo>
                  <a:lnTo>
                    <a:pt x="1176" y="471"/>
                  </a:lnTo>
                  <a:lnTo>
                    <a:pt x="1166" y="471"/>
                  </a:lnTo>
                  <a:lnTo>
                    <a:pt x="1164" y="469"/>
                  </a:lnTo>
                  <a:lnTo>
                    <a:pt x="1159" y="459"/>
                  </a:lnTo>
                  <a:lnTo>
                    <a:pt x="1154" y="455"/>
                  </a:lnTo>
                  <a:lnTo>
                    <a:pt x="1145" y="452"/>
                  </a:lnTo>
                  <a:lnTo>
                    <a:pt x="1142" y="459"/>
                  </a:lnTo>
                  <a:lnTo>
                    <a:pt x="1133" y="469"/>
                  </a:lnTo>
                  <a:lnTo>
                    <a:pt x="1133" y="488"/>
                  </a:lnTo>
                  <a:lnTo>
                    <a:pt x="1133" y="490"/>
                  </a:lnTo>
                  <a:lnTo>
                    <a:pt x="1126" y="492"/>
                  </a:lnTo>
                  <a:lnTo>
                    <a:pt x="1114" y="511"/>
                  </a:lnTo>
                  <a:lnTo>
                    <a:pt x="1107" y="497"/>
                  </a:lnTo>
                  <a:lnTo>
                    <a:pt x="1076" y="481"/>
                  </a:lnTo>
                  <a:lnTo>
                    <a:pt x="1071" y="474"/>
                  </a:lnTo>
                  <a:lnTo>
                    <a:pt x="1062" y="471"/>
                  </a:lnTo>
                  <a:lnTo>
                    <a:pt x="1057" y="469"/>
                  </a:lnTo>
                  <a:lnTo>
                    <a:pt x="1055" y="457"/>
                  </a:lnTo>
                  <a:lnTo>
                    <a:pt x="1043" y="462"/>
                  </a:lnTo>
                  <a:lnTo>
                    <a:pt x="1038" y="469"/>
                  </a:lnTo>
                  <a:lnTo>
                    <a:pt x="1027" y="469"/>
                  </a:lnTo>
                  <a:lnTo>
                    <a:pt x="1024" y="471"/>
                  </a:lnTo>
                  <a:lnTo>
                    <a:pt x="1015" y="471"/>
                  </a:lnTo>
                  <a:lnTo>
                    <a:pt x="1012" y="469"/>
                  </a:lnTo>
                  <a:lnTo>
                    <a:pt x="991" y="398"/>
                  </a:lnTo>
                  <a:lnTo>
                    <a:pt x="939" y="216"/>
                  </a:lnTo>
                  <a:lnTo>
                    <a:pt x="903" y="92"/>
                  </a:lnTo>
                  <a:lnTo>
                    <a:pt x="896" y="71"/>
                  </a:lnTo>
                  <a:lnTo>
                    <a:pt x="887" y="38"/>
                  </a:lnTo>
                  <a:lnTo>
                    <a:pt x="854" y="29"/>
                  </a:lnTo>
                  <a:lnTo>
                    <a:pt x="840" y="26"/>
                  </a:lnTo>
                  <a:lnTo>
                    <a:pt x="835" y="31"/>
                  </a:lnTo>
                  <a:lnTo>
                    <a:pt x="832" y="31"/>
                  </a:lnTo>
                  <a:lnTo>
                    <a:pt x="825" y="38"/>
                  </a:lnTo>
                  <a:lnTo>
                    <a:pt x="821" y="40"/>
                  </a:lnTo>
                  <a:lnTo>
                    <a:pt x="806" y="36"/>
                  </a:lnTo>
                  <a:lnTo>
                    <a:pt x="792" y="36"/>
                  </a:lnTo>
                  <a:lnTo>
                    <a:pt x="783" y="38"/>
                  </a:lnTo>
                  <a:lnTo>
                    <a:pt x="773" y="38"/>
                  </a:lnTo>
                  <a:lnTo>
                    <a:pt x="773" y="36"/>
                  </a:lnTo>
                  <a:lnTo>
                    <a:pt x="766" y="33"/>
                  </a:lnTo>
                  <a:lnTo>
                    <a:pt x="759" y="33"/>
                  </a:lnTo>
                  <a:lnTo>
                    <a:pt x="745" y="31"/>
                  </a:lnTo>
                  <a:lnTo>
                    <a:pt x="721" y="31"/>
                  </a:lnTo>
                  <a:lnTo>
                    <a:pt x="712" y="38"/>
                  </a:lnTo>
                  <a:lnTo>
                    <a:pt x="705" y="38"/>
                  </a:lnTo>
                  <a:lnTo>
                    <a:pt x="705" y="31"/>
                  </a:lnTo>
                  <a:lnTo>
                    <a:pt x="693" y="31"/>
                  </a:lnTo>
                  <a:lnTo>
                    <a:pt x="693" y="29"/>
                  </a:lnTo>
                  <a:lnTo>
                    <a:pt x="698" y="21"/>
                  </a:lnTo>
                  <a:lnTo>
                    <a:pt x="695" y="19"/>
                  </a:lnTo>
                  <a:lnTo>
                    <a:pt x="679" y="19"/>
                  </a:lnTo>
                  <a:lnTo>
                    <a:pt x="669" y="21"/>
                  </a:lnTo>
                  <a:lnTo>
                    <a:pt x="667" y="26"/>
                  </a:lnTo>
                  <a:lnTo>
                    <a:pt x="660" y="24"/>
                  </a:lnTo>
                  <a:lnTo>
                    <a:pt x="657" y="14"/>
                  </a:lnTo>
                  <a:lnTo>
                    <a:pt x="650" y="10"/>
                  </a:lnTo>
                  <a:lnTo>
                    <a:pt x="648" y="12"/>
                  </a:lnTo>
                  <a:lnTo>
                    <a:pt x="643" y="24"/>
                  </a:lnTo>
                  <a:lnTo>
                    <a:pt x="636" y="26"/>
                  </a:lnTo>
                  <a:lnTo>
                    <a:pt x="636" y="19"/>
                  </a:lnTo>
                  <a:lnTo>
                    <a:pt x="643" y="12"/>
                  </a:lnTo>
                  <a:lnTo>
                    <a:pt x="643" y="10"/>
                  </a:lnTo>
                  <a:lnTo>
                    <a:pt x="627" y="0"/>
                  </a:lnTo>
                  <a:lnTo>
                    <a:pt x="608" y="24"/>
                  </a:lnTo>
                  <a:lnTo>
                    <a:pt x="586" y="31"/>
                  </a:lnTo>
                  <a:lnTo>
                    <a:pt x="582" y="31"/>
                  </a:lnTo>
                  <a:lnTo>
                    <a:pt x="586" y="29"/>
                  </a:lnTo>
                  <a:lnTo>
                    <a:pt x="584" y="24"/>
                  </a:lnTo>
                  <a:lnTo>
                    <a:pt x="579" y="29"/>
                  </a:lnTo>
                  <a:lnTo>
                    <a:pt x="570" y="36"/>
                  </a:lnTo>
                  <a:lnTo>
                    <a:pt x="558" y="50"/>
                  </a:lnTo>
                  <a:lnTo>
                    <a:pt x="549" y="55"/>
                  </a:lnTo>
                  <a:lnTo>
                    <a:pt x="544" y="52"/>
                  </a:lnTo>
                  <a:lnTo>
                    <a:pt x="534" y="62"/>
                  </a:lnTo>
                  <a:lnTo>
                    <a:pt x="523" y="81"/>
                  </a:lnTo>
                  <a:lnTo>
                    <a:pt x="515" y="100"/>
                  </a:lnTo>
                  <a:lnTo>
                    <a:pt x="504" y="114"/>
                  </a:lnTo>
                  <a:lnTo>
                    <a:pt x="497" y="116"/>
                  </a:lnTo>
                  <a:lnTo>
                    <a:pt x="478" y="118"/>
                  </a:lnTo>
                  <a:lnTo>
                    <a:pt x="463" y="116"/>
                  </a:lnTo>
                  <a:lnTo>
                    <a:pt x="461" y="130"/>
                  </a:lnTo>
                  <a:lnTo>
                    <a:pt x="459" y="142"/>
                  </a:lnTo>
                  <a:lnTo>
                    <a:pt x="463" y="152"/>
                  </a:lnTo>
                  <a:lnTo>
                    <a:pt x="475" y="156"/>
                  </a:lnTo>
                  <a:lnTo>
                    <a:pt x="497" y="180"/>
                  </a:lnTo>
                  <a:lnTo>
                    <a:pt x="504" y="204"/>
                  </a:lnTo>
                  <a:lnTo>
                    <a:pt x="518" y="208"/>
                  </a:lnTo>
                  <a:lnTo>
                    <a:pt x="527" y="208"/>
                  </a:lnTo>
                  <a:lnTo>
                    <a:pt x="537" y="206"/>
                  </a:lnTo>
                  <a:lnTo>
                    <a:pt x="544" y="211"/>
                  </a:lnTo>
                  <a:lnTo>
                    <a:pt x="544" y="213"/>
                  </a:lnTo>
                  <a:lnTo>
                    <a:pt x="541" y="211"/>
                  </a:lnTo>
                  <a:lnTo>
                    <a:pt x="537" y="223"/>
                  </a:lnTo>
                  <a:lnTo>
                    <a:pt x="544" y="232"/>
                  </a:lnTo>
                  <a:lnTo>
                    <a:pt x="546" y="234"/>
                  </a:lnTo>
                  <a:lnTo>
                    <a:pt x="544" y="237"/>
                  </a:lnTo>
                  <a:lnTo>
                    <a:pt x="534" y="227"/>
                  </a:lnTo>
                  <a:lnTo>
                    <a:pt x="527" y="213"/>
                  </a:lnTo>
                  <a:lnTo>
                    <a:pt x="525" y="213"/>
                  </a:lnTo>
                  <a:lnTo>
                    <a:pt x="523" y="216"/>
                  </a:lnTo>
                  <a:lnTo>
                    <a:pt x="525" y="223"/>
                  </a:lnTo>
                  <a:lnTo>
                    <a:pt x="527" y="223"/>
                  </a:lnTo>
                  <a:lnTo>
                    <a:pt x="537" y="234"/>
                  </a:lnTo>
                  <a:lnTo>
                    <a:pt x="544" y="239"/>
                  </a:lnTo>
                  <a:lnTo>
                    <a:pt x="549" y="242"/>
                  </a:lnTo>
                  <a:lnTo>
                    <a:pt x="551" y="246"/>
                  </a:lnTo>
                  <a:lnTo>
                    <a:pt x="546" y="246"/>
                  </a:lnTo>
                  <a:lnTo>
                    <a:pt x="534" y="258"/>
                  </a:lnTo>
                  <a:lnTo>
                    <a:pt x="497" y="253"/>
                  </a:lnTo>
                  <a:lnTo>
                    <a:pt x="494" y="244"/>
                  </a:lnTo>
                  <a:lnTo>
                    <a:pt x="499" y="230"/>
                  </a:lnTo>
                  <a:lnTo>
                    <a:pt x="494" y="227"/>
                  </a:lnTo>
                  <a:lnTo>
                    <a:pt x="487" y="227"/>
                  </a:lnTo>
                  <a:lnTo>
                    <a:pt x="459" y="239"/>
                  </a:lnTo>
                  <a:lnTo>
                    <a:pt x="459" y="242"/>
                  </a:lnTo>
                  <a:lnTo>
                    <a:pt x="463" y="246"/>
                  </a:lnTo>
                  <a:lnTo>
                    <a:pt x="463" y="249"/>
                  </a:lnTo>
                  <a:lnTo>
                    <a:pt x="454" y="246"/>
                  </a:lnTo>
                  <a:lnTo>
                    <a:pt x="449" y="242"/>
                  </a:lnTo>
                  <a:lnTo>
                    <a:pt x="411" y="263"/>
                  </a:lnTo>
                  <a:lnTo>
                    <a:pt x="411" y="270"/>
                  </a:lnTo>
                  <a:lnTo>
                    <a:pt x="423" y="277"/>
                  </a:lnTo>
                  <a:lnTo>
                    <a:pt x="442" y="287"/>
                  </a:lnTo>
                  <a:lnTo>
                    <a:pt x="440" y="294"/>
                  </a:lnTo>
                  <a:lnTo>
                    <a:pt x="440" y="294"/>
                  </a:lnTo>
                  <a:lnTo>
                    <a:pt x="440" y="308"/>
                  </a:lnTo>
                  <a:lnTo>
                    <a:pt x="440" y="313"/>
                  </a:lnTo>
                  <a:lnTo>
                    <a:pt x="440" y="317"/>
                  </a:lnTo>
                  <a:lnTo>
                    <a:pt x="444" y="322"/>
                  </a:lnTo>
                  <a:lnTo>
                    <a:pt x="468" y="329"/>
                  </a:lnTo>
                  <a:lnTo>
                    <a:pt x="485" y="327"/>
                  </a:lnTo>
                  <a:lnTo>
                    <a:pt x="518" y="329"/>
                  </a:lnTo>
                  <a:lnTo>
                    <a:pt x="527" y="322"/>
                  </a:lnTo>
                  <a:lnTo>
                    <a:pt x="544" y="317"/>
                  </a:lnTo>
                  <a:lnTo>
                    <a:pt x="546" y="310"/>
                  </a:lnTo>
                  <a:lnTo>
                    <a:pt x="556" y="320"/>
                  </a:lnTo>
                  <a:lnTo>
                    <a:pt x="556" y="327"/>
                  </a:lnTo>
                  <a:lnTo>
                    <a:pt x="549" y="329"/>
                  </a:lnTo>
                  <a:lnTo>
                    <a:pt x="546" y="329"/>
                  </a:lnTo>
                  <a:lnTo>
                    <a:pt x="546" y="336"/>
                  </a:lnTo>
                  <a:lnTo>
                    <a:pt x="549" y="343"/>
                  </a:lnTo>
                  <a:lnTo>
                    <a:pt x="556" y="362"/>
                  </a:lnTo>
                  <a:lnTo>
                    <a:pt x="553" y="367"/>
                  </a:lnTo>
                  <a:lnTo>
                    <a:pt x="546" y="381"/>
                  </a:lnTo>
                  <a:lnTo>
                    <a:pt x="537" y="381"/>
                  </a:lnTo>
                  <a:lnTo>
                    <a:pt x="527" y="381"/>
                  </a:lnTo>
                  <a:lnTo>
                    <a:pt x="523" y="381"/>
                  </a:lnTo>
                  <a:lnTo>
                    <a:pt x="515" y="388"/>
                  </a:lnTo>
                  <a:lnTo>
                    <a:pt x="506" y="400"/>
                  </a:lnTo>
                  <a:lnTo>
                    <a:pt x="499" y="400"/>
                  </a:lnTo>
                  <a:lnTo>
                    <a:pt x="485" y="388"/>
                  </a:lnTo>
                  <a:lnTo>
                    <a:pt x="475" y="391"/>
                  </a:lnTo>
                  <a:lnTo>
                    <a:pt x="468" y="400"/>
                  </a:lnTo>
                  <a:lnTo>
                    <a:pt x="463" y="412"/>
                  </a:lnTo>
                  <a:lnTo>
                    <a:pt x="466" y="417"/>
                  </a:lnTo>
                  <a:lnTo>
                    <a:pt x="456" y="426"/>
                  </a:lnTo>
                  <a:lnTo>
                    <a:pt x="433" y="455"/>
                  </a:lnTo>
                  <a:lnTo>
                    <a:pt x="430" y="469"/>
                  </a:lnTo>
                  <a:lnTo>
                    <a:pt x="440" y="488"/>
                  </a:lnTo>
                  <a:lnTo>
                    <a:pt x="447" y="490"/>
                  </a:lnTo>
                  <a:lnTo>
                    <a:pt x="449" y="488"/>
                  </a:lnTo>
                  <a:lnTo>
                    <a:pt x="459" y="490"/>
                  </a:lnTo>
                  <a:lnTo>
                    <a:pt x="456" y="495"/>
                  </a:lnTo>
                  <a:lnTo>
                    <a:pt x="452" y="497"/>
                  </a:lnTo>
                  <a:lnTo>
                    <a:pt x="452" y="500"/>
                  </a:lnTo>
                  <a:lnTo>
                    <a:pt x="449" y="502"/>
                  </a:lnTo>
                  <a:lnTo>
                    <a:pt x="449" y="504"/>
                  </a:lnTo>
                  <a:lnTo>
                    <a:pt x="454" y="504"/>
                  </a:lnTo>
                  <a:lnTo>
                    <a:pt x="456" y="509"/>
                  </a:lnTo>
                  <a:lnTo>
                    <a:pt x="442" y="519"/>
                  </a:lnTo>
                  <a:lnTo>
                    <a:pt x="461" y="535"/>
                  </a:lnTo>
                  <a:lnTo>
                    <a:pt x="471" y="547"/>
                  </a:lnTo>
                  <a:lnTo>
                    <a:pt x="473" y="554"/>
                  </a:lnTo>
                  <a:lnTo>
                    <a:pt x="480" y="556"/>
                  </a:lnTo>
                  <a:lnTo>
                    <a:pt x="494" y="556"/>
                  </a:lnTo>
                  <a:lnTo>
                    <a:pt x="511" y="547"/>
                  </a:lnTo>
                  <a:lnTo>
                    <a:pt x="513" y="540"/>
                  </a:lnTo>
                  <a:lnTo>
                    <a:pt x="525" y="559"/>
                  </a:lnTo>
                  <a:lnTo>
                    <a:pt x="525" y="561"/>
                  </a:lnTo>
                  <a:lnTo>
                    <a:pt x="527" y="575"/>
                  </a:lnTo>
                  <a:lnTo>
                    <a:pt x="520" y="585"/>
                  </a:lnTo>
                  <a:lnTo>
                    <a:pt x="525" y="592"/>
                  </a:lnTo>
                  <a:lnTo>
                    <a:pt x="527" y="606"/>
                  </a:lnTo>
                  <a:lnTo>
                    <a:pt x="525" y="613"/>
                  </a:lnTo>
                  <a:lnTo>
                    <a:pt x="520" y="611"/>
                  </a:lnTo>
                  <a:lnTo>
                    <a:pt x="515" y="613"/>
                  </a:lnTo>
                  <a:lnTo>
                    <a:pt x="530" y="616"/>
                  </a:lnTo>
                  <a:lnTo>
                    <a:pt x="537" y="613"/>
                  </a:lnTo>
                  <a:lnTo>
                    <a:pt x="537" y="611"/>
                  </a:lnTo>
                  <a:lnTo>
                    <a:pt x="544" y="606"/>
                  </a:lnTo>
                  <a:lnTo>
                    <a:pt x="546" y="606"/>
                  </a:lnTo>
                  <a:lnTo>
                    <a:pt x="563" y="594"/>
                  </a:lnTo>
                  <a:lnTo>
                    <a:pt x="563" y="597"/>
                  </a:lnTo>
                  <a:lnTo>
                    <a:pt x="563" y="599"/>
                  </a:lnTo>
                  <a:lnTo>
                    <a:pt x="572" y="608"/>
                  </a:lnTo>
                  <a:lnTo>
                    <a:pt x="575" y="608"/>
                  </a:lnTo>
                  <a:lnTo>
                    <a:pt x="577" y="601"/>
                  </a:lnTo>
                  <a:lnTo>
                    <a:pt x="582" y="604"/>
                  </a:lnTo>
                  <a:lnTo>
                    <a:pt x="594" y="627"/>
                  </a:lnTo>
                  <a:lnTo>
                    <a:pt x="598" y="627"/>
                  </a:lnTo>
                  <a:lnTo>
                    <a:pt x="603" y="623"/>
                  </a:lnTo>
                  <a:lnTo>
                    <a:pt x="598" y="611"/>
                  </a:lnTo>
                  <a:lnTo>
                    <a:pt x="601" y="604"/>
                  </a:lnTo>
                  <a:lnTo>
                    <a:pt x="603" y="601"/>
                  </a:lnTo>
                  <a:lnTo>
                    <a:pt x="612" y="613"/>
                  </a:lnTo>
                  <a:lnTo>
                    <a:pt x="617" y="616"/>
                  </a:lnTo>
                  <a:lnTo>
                    <a:pt x="641" y="604"/>
                  </a:lnTo>
                  <a:lnTo>
                    <a:pt x="643" y="599"/>
                  </a:lnTo>
                  <a:lnTo>
                    <a:pt x="646" y="601"/>
                  </a:lnTo>
                  <a:lnTo>
                    <a:pt x="643" y="611"/>
                  </a:lnTo>
                  <a:lnTo>
                    <a:pt x="638" y="616"/>
                  </a:lnTo>
                  <a:lnTo>
                    <a:pt x="634" y="627"/>
                  </a:lnTo>
                  <a:lnTo>
                    <a:pt x="629" y="665"/>
                  </a:lnTo>
                  <a:lnTo>
                    <a:pt x="608" y="687"/>
                  </a:lnTo>
                  <a:lnTo>
                    <a:pt x="603" y="696"/>
                  </a:lnTo>
                  <a:lnTo>
                    <a:pt x="605" y="703"/>
                  </a:lnTo>
                  <a:lnTo>
                    <a:pt x="598" y="703"/>
                  </a:lnTo>
                  <a:lnTo>
                    <a:pt x="598" y="701"/>
                  </a:lnTo>
                  <a:lnTo>
                    <a:pt x="572" y="717"/>
                  </a:lnTo>
                  <a:lnTo>
                    <a:pt x="560" y="729"/>
                  </a:lnTo>
                  <a:lnTo>
                    <a:pt x="553" y="743"/>
                  </a:lnTo>
                  <a:lnTo>
                    <a:pt x="553" y="750"/>
                  </a:lnTo>
                  <a:lnTo>
                    <a:pt x="551" y="753"/>
                  </a:lnTo>
                  <a:lnTo>
                    <a:pt x="546" y="755"/>
                  </a:lnTo>
                  <a:lnTo>
                    <a:pt x="546" y="750"/>
                  </a:lnTo>
                  <a:lnTo>
                    <a:pt x="546" y="748"/>
                  </a:lnTo>
                  <a:lnTo>
                    <a:pt x="546" y="748"/>
                  </a:lnTo>
                  <a:lnTo>
                    <a:pt x="541" y="746"/>
                  </a:lnTo>
                  <a:lnTo>
                    <a:pt x="534" y="743"/>
                  </a:lnTo>
                  <a:lnTo>
                    <a:pt x="523" y="748"/>
                  </a:lnTo>
                  <a:lnTo>
                    <a:pt x="511" y="758"/>
                  </a:lnTo>
                  <a:lnTo>
                    <a:pt x="492" y="779"/>
                  </a:lnTo>
                  <a:lnTo>
                    <a:pt x="478" y="784"/>
                  </a:lnTo>
                  <a:lnTo>
                    <a:pt x="478" y="795"/>
                  </a:lnTo>
                  <a:lnTo>
                    <a:pt x="475" y="795"/>
                  </a:lnTo>
                  <a:lnTo>
                    <a:pt x="473" y="786"/>
                  </a:lnTo>
                  <a:lnTo>
                    <a:pt x="466" y="786"/>
                  </a:lnTo>
                  <a:lnTo>
                    <a:pt x="442" y="795"/>
                  </a:lnTo>
                  <a:lnTo>
                    <a:pt x="440" y="803"/>
                  </a:lnTo>
                  <a:lnTo>
                    <a:pt x="433" y="803"/>
                  </a:lnTo>
                  <a:lnTo>
                    <a:pt x="433" y="807"/>
                  </a:lnTo>
                  <a:lnTo>
                    <a:pt x="435" y="814"/>
                  </a:lnTo>
                  <a:lnTo>
                    <a:pt x="444" y="814"/>
                  </a:lnTo>
                  <a:lnTo>
                    <a:pt x="452" y="807"/>
                  </a:lnTo>
                  <a:lnTo>
                    <a:pt x="456" y="805"/>
                  </a:lnTo>
                  <a:lnTo>
                    <a:pt x="471" y="805"/>
                  </a:lnTo>
                  <a:lnTo>
                    <a:pt x="478" y="803"/>
                  </a:lnTo>
                  <a:lnTo>
                    <a:pt x="485" y="805"/>
                  </a:lnTo>
                  <a:lnTo>
                    <a:pt x="485" y="793"/>
                  </a:lnTo>
                  <a:lnTo>
                    <a:pt x="480" y="786"/>
                  </a:lnTo>
                  <a:lnTo>
                    <a:pt x="487" y="784"/>
                  </a:lnTo>
                  <a:lnTo>
                    <a:pt x="492" y="793"/>
                  </a:lnTo>
                  <a:lnTo>
                    <a:pt x="499" y="791"/>
                  </a:lnTo>
                  <a:lnTo>
                    <a:pt x="497" y="784"/>
                  </a:lnTo>
                  <a:lnTo>
                    <a:pt x="494" y="779"/>
                  </a:lnTo>
                  <a:lnTo>
                    <a:pt x="497" y="774"/>
                  </a:lnTo>
                  <a:lnTo>
                    <a:pt x="501" y="777"/>
                  </a:lnTo>
                  <a:lnTo>
                    <a:pt x="501" y="786"/>
                  </a:lnTo>
                  <a:lnTo>
                    <a:pt x="508" y="788"/>
                  </a:lnTo>
                  <a:lnTo>
                    <a:pt x="515" y="786"/>
                  </a:lnTo>
                  <a:lnTo>
                    <a:pt x="527" y="760"/>
                  </a:lnTo>
                  <a:lnTo>
                    <a:pt x="532" y="760"/>
                  </a:lnTo>
                  <a:lnTo>
                    <a:pt x="527" y="769"/>
                  </a:lnTo>
                  <a:lnTo>
                    <a:pt x="537" y="772"/>
                  </a:lnTo>
                  <a:lnTo>
                    <a:pt x="556" y="767"/>
                  </a:lnTo>
                  <a:lnTo>
                    <a:pt x="565" y="758"/>
                  </a:lnTo>
                  <a:lnTo>
                    <a:pt x="568" y="753"/>
                  </a:lnTo>
                  <a:lnTo>
                    <a:pt x="572" y="753"/>
                  </a:lnTo>
                  <a:lnTo>
                    <a:pt x="575" y="750"/>
                  </a:lnTo>
                  <a:lnTo>
                    <a:pt x="579" y="750"/>
                  </a:lnTo>
                  <a:lnTo>
                    <a:pt x="579" y="755"/>
                  </a:lnTo>
                  <a:lnTo>
                    <a:pt x="582" y="760"/>
                  </a:lnTo>
                  <a:lnTo>
                    <a:pt x="582" y="755"/>
                  </a:lnTo>
                  <a:lnTo>
                    <a:pt x="582" y="750"/>
                  </a:lnTo>
                  <a:lnTo>
                    <a:pt x="610" y="743"/>
                  </a:lnTo>
                  <a:lnTo>
                    <a:pt x="617" y="734"/>
                  </a:lnTo>
                  <a:lnTo>
                    <a:pt x="610" y="724"/>
                  </a:lnTo>
                  <a:lnTo>
                    <a:pt x="615" y="717"/>
                  </a:lnTo>
                  <a:lnTo>
                    <a:pt x="627" y="717"/>
                  </a:lnTo>
                  <a:lnTo>
                    <a:pt x="624" y="715"/>
                  </a:lnTo>
                  <a:lnTo>
                    <a:pt x="622" y="715"/>
                  </a:lnTo>
                  <a:lnTo>
                    <a:pt x="622" y="713"/>
                  </a:lnTo>
                  <a:lnTo>
                    <a:pt x="634" y="708"/>
                  </a:lnTo>
                  <a:lnTo>
                    <a:pt x="636" y="698"/>
                  </a:lnTo>
                  <a:lnTo>
                    <a:pt x="641" y="701"/>
                  </a:lnTo>
                  <a:lnTo>
                    <a:pt x="665" y="684"/>
                  </a:lnTo>
                  <a:lnTo>
                    <a:pt x="665" y="677"/>
                  </a:lnTo>
                  <a:lnTo>
                    <a:pt x="660" y="679"/>
                  </a:lnTo>
                  <a:lnTo>
                    <a:pt x="660" y="677"/>
                  </a:lnTo>
                  <a:lnTo>
                    <a:pt x="672" y="668"/>
                  </a:lnTo>
                  <a:lnTo>
                    <a:pt x="672" y="663"/>
                  </a:lnTo>
                  <a:lnTo>
                    <a:pt x="674" y="665"/>
                  </a:lnTo>
                  <a:lnTo>
                    <a:pt x="679" y="663"/>
                  </a:lnTo>
                  <a:lnTo>
                    <a:pt x="686" y="656"/>
                  </a:lnTo>
                  <a:lnTo>
                    <a:pt x="688" y="656"/>
                  </a:lnTo>
                  <a:lnTo>
                    <a:pt x="693" y="644"/>
                  </a:lnTo>
                  <a:lnTo>
                    <a:pt x="698" y="642"/>
                  </a:lnTo>
                  <a:lnTo>
                    <a:pt x="705" y="639"/>
                  </a:lnTo>
                  <a:lnTo>
                    <a:pt x="707" y="642"/>
                  </a:lnTo>
                  <a:lnTo>
                    <a:pt x="714" y="637"/>
                  </a:lnTo>
                  <a:lnTo>
                    <a:pt x="719" y="630"/>
                  </a:lnTo>
                  <a:lnTo>
                    <a:pt x="721" y="616"/>
                  </a:lnTo>
                  <a:lnTo>
                    <a:pt x="724" y="611"/>
                  </a:lnTo>
                  <a:lnTo>
                    <a:pt x="728" y="608"/>
                  </a:lnTo>
                  <a:lnTo>
                    <a:pt x="733" y="604"/>
                  </a:lnTo>
                  <a:lnTo>
                    <a:pt x="735" y="597"/>
                  </a:lnTo>
                  <a:lnTo>
                    <a:pt x="735" y="594"/>
                  </a:lnTo>
                  <a:lnTo>
                    <a:pt x="724" y="587"/>
                  </a:lnTo>
                  <a:lnTo>
                    <a:pt x="717" y="590"/>
                  </a:lnTo>
                  <a:lnTo>
                    <a:pt x="714" y="592"/>
                  </a:lnTo>
                  <a:lnTo>
                    <a:pt x="712" y="587"/>
                  </a:lnTo>
                  <a:lnTo>
                    <a:pt x="714" y="575"/>
                  </a:lnTo>
                  <a:lnTo>
                    <a:pt x="721" y="571"/>
                  </a:lnTo>
                  <a:lnTo>
                    <a:pt x="726" y="561"/>
                  </a:lnTo>
                  <a:lnTo>
                    <a:pt x="738" y="556"/>
                  </a:lnTo>
                  <a:lnTo>
                    <a:pt x="747" y="540"/>
                  </a:lnTo>
                  <a:lnTo>
                    <a:pt x="747" y="528"/>
                  </a:lnTo>
                  <a:lnTo>
                    <a:pt x="757" y="504"/>
                  </a:lnTo>
                  <a:lnTo>
                    <a:pt x="764" y="490"/>
                  </a:lnTo>
                  <a:lnTo>
                    <a:pt x="773" y="483"/>
                  </a:lnTo>
                  <a:lnTo>
                    <a:pt x="778" y="478"/>
                  </a:lnTo>
                  <a:lnTo>
                    <a:pt x="783" y="474"/>
                  </a:lnTo>
                  <a:lnTo>
                    <a:pt x="799" y="474"/>
                  </a:lnTo>
                  <a:lnTo>
                    <a:pt x="797" y="476"/>
                  </a:lnTo>
                  <a:lnTo>
                    <a:pt x="809" y="485"/>
                  </a:lnTo>
                  <a:lnTo>
                    <a:pt x="802" y="488"/>
                  </a:lnTo>
                  <a:lnTo>
                    <a:pt x="795" y="488"/>
                  </a:lnTo>
                  <a:lnTo>
                    <a:pt x="792" y="485"/>
                  </a:lnTo>
                  <a:lnTo>
                    <a:pt x="778" y="497"/>
                  </a:lnTo>
                  <a:lnTo>
                    <a:pt x="771" y="502"/>
                  </a:lnTo>
                  <a:lnTo>
                    <a:pt x="773" y="509"/>
                  </a:lnTo>
                  <a:lnTo>
                    <a:pt x="773" y="519"/>
                  </a:lnTo>
                  <a:lnTo>
                    <a:pt x="773" y="526"/>
                  </a:lnTo>
                  <a:lnTo>
                    <a:pt x="769" y="537"/>
                  </a:lnTo>
                  <a:lnTo>
                    <a:pt x="766" y="549"/>
                  </a:lnTo>
                  <a:lnTo>
                    <a:pt x="771" y="554"/>
                  </a:lnTo>
                  <a:lnTo>
                    <a:pt x="773" y="556"/>
                  </a:lnTo>
                  <a:lnTo>
                    <a:pt x="780" y="549"/>
                  </a:lnTo>
                  <a:lnTo>
                    <a:pt x="785" y="549"/>
                  </a:lnTo>
                  <a:lnTo>
                    <a:pt x="780" y="556"/>
                  </a:lnTo>
                  <a:lnTo>
                    <a:pt x="766" y="568"/>
                  </a:lnTo>
                  <a:lnTo>
                    <a:pt x="766" y="575"/>
                  </a:lnTo>
                  <a:lnTo>
                    <a:pt x="773" y="578"/>
                  </a:lnTo>
                  <a:lnTo>
                    <a:pt x="792" y="573"/>
                  </a:lnTo>
                  <a:lnTo>
                    <a:pt x="795" y="561"/>
                  </a:lnTo>
                  <a:lnTo>
                    <a:pt x="799" y="556"/>
                  </a:lnTo>
                  <a:lnTo>
                    <a:pt x="802" y="559"/>
                  </a:lnTo>
                  <a:lnTo>
                    <a:pt x="816" y="547"/>
                  </a:lnTo>
                  <a:lnTo>
                    <a:pt x="816" y="535"/>
                  </a:lnTo>
                  <a:lnTo>
                    <a:pt x="825" y="530"/>
                  </a:lnTo>
                  <a:lnTo>
                    <a:pt x="842" y="528"/>
                  </a:lnTo>
                  <a:lnTo>
                    <a:pt x="856" y="526"/>
                  </a:lnTo>
                  <a:lnTo>
                    <a:pt x="861" y="521"/>
                  </a:lnTo>
                  <a:lnTo>
                    <a:pt x="851" y="511"/>
                  </a:lnTo>
                  <a:lnTo>
                    <a:pt x="854" y="504"/>
                  </a:lnTo>
                  <a:lnTo>
                    <a:pt x="847" y="488"/>
                  </a:lnTo>
                  <a:lnTo>
                    <a:pt x="842" y="488"/>
                  </a:lnTo>
                  <a:lnTo>
                    <a:pt x="844" y="476"/>
                  </a:lnTo>
                  <a:lnTo>
                    <a:pt x="847" y="474"/>
                  </a:lnTo>
                  <a:lnTo>
                    <a:pt x="844" y="488"/>
                  </a:lnTo>
                  <a:lnTo>
                    <a:pt x="847" y="488"/>
                  </a:lnTo>
                  <a:lnTo>
                    <a:pt x="861" y="481"/>
                  </a:lnTo>
                  <a:lnTo>
                    <a:pt x="863" y="474"/>
                  </a:lnTo>
                  <a:lnTo>
                    <a:pt x="877" y="469"/>
                  </a:lnTo>
                  <a:lnTo>
                    <a:pt x="877" y="478"/>
                  </a:lnTo>
                  <a:lnTo>
                    <a:pt x="880" y="476"/>
                  </a:lnTo>
                  <a:lnTo>
                    <a:pt x="880" y="481"/>
                  </a:lnTo>
                  <a:lnTo>
                    <a:pt x="889" y="476"/>
                  </a:lnTo>
                  <a:lnTo>
                    <a:pt x="887" y="478"/>
                  </a:lnTo>
                  <a:lnTo>
                    <a:pt x="880" y="485"/>
                  </a:lnTo>
                  <a:lnTo>
                    <a:pt x="880" y="488"/>
                  </a:lnTo>
                  <a:lnTo>
                    <a:pt x="889" y="488"/>
                  </a:lnTo>
                  <a:lnTo>
                    <a:pt x="899" y="483"/>
                  </a:lnTo>
                  <a:lnTo>
                    <a:pt x="899" y="488"/>
                  </a:lnTo>
                  <a:lnTo>
                    <a:pt x="896" y="490"/>
                  </a:lnTo>
                  <a:lnTo>
                    <a:pt x="887" y="495"/>
                  </a:lnTo>
                  <a:lnTo>
                    <a:pt x="882" y="495"/>
                  </a:lnTo>
                  <a:lnTo>
                    <a:pt x="880" y="502"/>
                  </a:lnTo>
                  <a:lnTo>
                    <a:pt x="885" y="507"/>
                  </a:lnTo>
                  <a:lnTo>
                    <a:pt x="903" y="490"/>
                  </a:lnTo>
                  <a:lnTo>
                    <a:pt x="920" y="497"/>
                  </a:lnTo>
                  <a:lnTo>
                    <a:pt x="915" y="492"/>
                  </a:lnTo>
                  <a:lnTo>
                    <a:pt x="925" y="488"/>
                  </a:lnTo>
                  <a:lnTo>
                    <a:pt x="925" y="495"/>
                  </a:lnTo>
                  <a:lnTo>
                    <a:pt x="951" y="504"/>
                  </a:lnTo>
                  <a:lnTo>
                    <a:pt x="982" y="492"/>
                  </a:lnTo>
                  <a:lnTo>
                    <a:pt x="1008" y="490"/>
                  </a:lnTo>
                  <a:lnTo>
                    <a:pt x="1019" y="497"/>
                  </a:lnTo>
                  <a:lnTo>
                    <a:pt x="1038" y="495"/>
                  </a:lnTo>
                  <a:lnTo>
                    <a:pt x="1048" y="488"/>
                  </a:lnTo>
                  <a:lnTo>
                    <a:pt x="1050" y="481"/>
                  </a:lnTo>
                  <a:lnTo>
                    <a:pt x="1055" y="490"/>
                  </a:lnTo>
                  <a:lnTo>
                    <a:pt x="1055" y="495"/>
                  </a:lnTo>
                  <a:lnTo>
                    <a:pt x="1053" y="495"/>
                  </a:lnTo>
                  <a:lnTo>
                    <a:pt x="1053" y="500"/>
                  </a:lnTo>
                  <a:lnTo>
                    <a:pt x="1055" y="502"/>
                  </a:lnTo>
                  <a:lnTo>
                    <a:pt x="1100" y="511"/>
                  </a:lnTo>
                  <a:lnTo>
                    <a:pt x="1107" y="516"/>
                  </a:lnTo>
                  <a:lnTo>
                    <a:pt x="1107" y="521"/>
                  </a:lnTo>
                  <a:lnTo>
                    <a:pt x="1126" y="528"/>
                  </a:lnTo>
                  <a:lnTo>
                    <a:pt x="1133" y="530"/>
                  </a:lnTo>
                  <a:lnTo>
                    <a:pt x="1138" y="530"/>
                  </a:lnTo>
                  <a:lnTo>
                    <a:pt x="1145" y="535"/>
                  </a:lnTo>
                  <a:lnTo>
                    <a:pt x="1159" y="521"/>
                  </a:lnTo>
                  <a:lnTo>
                    <a:pt x="1150" y="509"/>
                  </a:lnTo>
                  <a:lnTo>
                    <a:pt x="1138" y="504"/>
                  </a:lnTo>
                  <a:lnTo>
                    <a:pt x="1128" y="504"/>
                  </a:lnTo>
                  <a:lnTo>
                    <a:pt x="1128" y="504"/>
                  </a:lnTo>
                  <a:lnTo>
                    <a:pt x="1147" y="507"/>
                  </a:lnTo>
                  <a:lnTo>
                    <a:pt x="1150" y="507"/>
                  </a:lnTo>
                  <a:lnTo>
                    <a:pt x="1150" y="504"/>
                  </a:lnTo>
                  <a:lnTo>
                    <a:pt x="1157" y="509"/>
                  </a:lnTo>
                  <a:lnTo>
                    <a:pt x="1159" y="521"/>
                  </a:lnTo>
                  <a:lnTo>
                    <a:pt x="1171" y="516"/>
                  </a:lnTo>
                  <a:lnTo>
                    <a:pt x="1178" y="521"/>
                  </a:lnTo>
                  <a:lnTo>
                    <a:pt x="1185" y="521"/>
                  </a:lnTo>
                  <a:lnTo>
                    <a:pt x="1176" y="504"/>
                  </a:lnTo>
                  <a:lnTo>
                    <a:pt x="1166" y="492"/>
                  </a:lnTo>
                  <a:lnTo>
                    <a:pt x="1157" y="476"/>
                  </a:lnTo>
                  <a:lnTo>
                    <a:pt x="1157" y="474"/>
                  </a:lnTo>
                  <a:lnTo>
                    <a:pt x="1161" y="478"/>
                  </a:lnTo>
                  <a:lnTo>
                    <a:pt x="1168" y="488"/>
                  </a:lnTo>
                  <a:lnTo>
                    <a:pt x="1178" y="507"/>
                  </a:lnTo>
                  <a:lnTo>
                    <a:pt x="1194" y="519"/>
                  </a:lnTo>
                  <a:lnTo>
                    <a:pt x="1206" y="514"/>
                  </a:lnTo>
                  <a:lnTo>
                    <a:pt x="1221" y="526"/>
                  </a:lnTo>
                  <a:lnTo>
                    <a:pt x="1225" y="526"/>
                  </a:lnTo>
                  <a:lnTo>
                    <a:pt x="1225" y="521"/>
                  </a:lnTo>
                  <a:lnTo>
                    <a:pt x="1228" y="528"/>
                  </a:lnTo>
                  <a:lnTo>
                    <a:pt x="1228" y="533"/>
                  </a:lnTo>
                  <a:lnTo>
                    <a:pt x="1237" y="542"/>
                  </a:lnTo>
                  <a:lnTo>
                    <a:pt x="1239" y="554"/>
                  </a:lnTo>
                  <a:lnTo>
                    <a:pt x="1247" y="554"/>
                  </a:lnTo>
                  <a:lnTo>
                    <a:pt x="1256" y="552"/>
                  </a:lnTo>
                  <a:lnTo>
                    <a:pt x="1258" y="556"/>
                  </a:lnTo>
                  <a:lnTo>
                    <a:pt x="1265" y="559"/>
                  </a:lnTo>
                  <a:lnTo>
                    <a:pt x="1277" y="563"/>
                  </a:lnTo>
                  <a:lnTo>
                    <a:pt x="1282" y="578"/>
                  </a:lnTo>
                  <a:lnTo>
                    <a:pt x="1277" y="587"/>
                  </a:lnTo>
                  <a:lnTo>
                    <a:pt x="1277" y="592"/>
                  </a:lnTo>
                  <a:lnTo>
                    <a:pt x="1282" y="594"/>
                  </a:lnTo>
                  <a:lnTo>
                    <a:pt x="1294" y="597"/>
                  </a:lnTo>
                  <a:lnTo>
                    <a:pt x="1296" y="592"/>
                  </a:lnTo>
                  <a:lnTo>
                    <a:pt x="1294" y="590"/>
                  </a:lnTo>
                  <a:lnTo>
                    <a:pt x="1296" y="580"/>
                  </a:lnTo>
                  <a:lnTo>
                    <a:pt x="1301" y="597"/>
                  </a:lnTo>
                  <a:lnTo>
                    <a:pt x="1299" y="604"/>
                  </a:lnTo>
                  <a:lnTo>
                    <a:pt x="1296" y="604"/>
                  </a:lnTo>
                  <a:lnTo>
                    <a:pt x="1301" y="611"/>
                  </a:lnTo>
                  <a:lnTo>
                    <a:pt x="1308" y="611"/>
                  </a:lnTo>
                  <a:lnTo>
                    <a:pt x="1308" y="594"/>
                  </a:lnTo>
                  <a:lnTo>
                    <a:pt x="1303" y="592"/>
                  </a:lnTo>
                  <a:lnTo>
                    <a:pt x="1308" y="592"/>
                  </a:lnTo>
                  <a:lnTo>
                    <a:pt x="1315" y="604"/>
                  </a:lnTo>
                  <a:lnTo>
                    <a:pt x="1313" y="608"/>
                  </a:lnTo>
                  <a:lnTo>
                    <a:pt x="1313" y="611"/>
                  </a:lnTo>
                  <a:lnTo>
                    <a:pt x="1315" y="613"/>
                  </a:lnTo>
                  <a:lnTo>
                    <a:pt x="1318" y="618"/>
                  </a:lnTo>
                  <a:lnTo>
                    <a:pt x="1322" y="625"/>
                  </a:lnTo>
                  <a:lnTo>
                    <a:pt x="1320" y="616"/>
                  </a:lnTo>
                  <a:lnTo>
                    <a:pt x="1315" y="613"/>
                  </a:lnTo>
                  <a:lnTo>
                    <a:pt x="1327" y="616"/>
                  </a:lnTo>
                  <a:lnTo>
                    <a:pt x="1336" y="613"/>
                  </a:lnTo>
                  <a:lnTo>
                    <a:pt x="1336" y="608"/>
                  </a:lnTo>
                  <a:lnTo>
                    <a:pt x="1334" y="594"/>
                  </a:lnTo>
                  <a:lnTo>
                    <a:pt x="1318" y="580"/>
                  </a:lnTo>
                  <a:lnTo>
                    <a:pt x="1332" y="592"/>
                  </a:lnTo>
                  <a:lnTo>
                    <a:pt x="1339" y="606"/>
                  </a:lnTo>
                  <a:lnTo>
                    <a:pt x="1336" y="613"/>
                  </a:lnTo>
                  <a:lnTo>
                    <a:pt x="1348" y="627"/>
                  </a:lnTo>
                  <a:lnTo>
                    <a:pt x="1353" y="630"/>
                  </a:lnTo>
                  <a:lnTo>
                    <a:pt x="1358" y="627"/>
                  </a:lnTo>
                  <a:lnTo>
                    <a:pt x="1362" y="613"/>
                  </a:lnTo>
                  <a:lnTo>
                    <a:pt x="1362" y="597"/>
                  </a:lnTo>
                  <a:lnTo>
                    <a:pt x="1348" y="578"/>
                  </a:lnTo>
                  <a:close/>
                  <a:moveTo>
                    <a:pt x="454" y="242"/>
                  </a:moveTo>
                  <a:lnTo>
                    <a:pt x="454" y="242"/>
                  </a:lnTo>
                  <a:lnTo>
                    <a:pt x="456" y="242"/>
                  </a:lnTo>
                  <a:lnTo>
                    <a:pt x="454" y="242"/>
                  </a:lnTo>
                  <a:close/>
                  <a:moveTo>
                    <a:pt x="1254" y="616"/>
                  </a:moveTo>
                  <a:lnTo>
                    <a:pt x="1254" y="611"/>
                  </a:lnTo>
                  <a:lnTo>
                    <a:pt x="1251" y="613"/>
                  </a:lnTo>
                  <a:lnTo>
                    <a:pt x="1254" y="616"/>
                  </a:lnTo>
                  <a:close/>
                  <a:moveTo>
                    <a:pt x="1303" y="618"/>
                  </a:moveTo>
                  <a:lnTo>
                    <a:pt x="1291" y="604"/>
                  </a:lnTo>
                  <a:lnTo>
                    <a:pt x="1263" y="587"/>
                  </a:lnTo>
                  <a:lnTo>
                    <a:pt x="1251" y="592"/>
                  </a:lnTo>
                  <a:lnTo>
                    <a:pt x="1251" y="592"/>
                  </a:lnTo>
                  <a:lnTo>
                    <a:pt x="1256" y="604"/>
                  </a:lnTo>
                  <a:lnTo>
                    <a:pt x="1254" y="611"/>
                  </a:lnTo>
                  <a:lnTo>
                    <a:pt x="1256" y="611"/>
                  </a:lnTo>
                  <a:lnTo>
                    <a:pt x="1261" y="611"/>
                  </a:lnTo>
                  <a:lnTo>
                    <a:pt x="1263" y="604"/>
                  </a:lnTo>
                  <a:lnTo>
                    <a:pt x="1268" y="611"/>
                  </a:lnTo>
                  <a:lnTo>
                    <a:pt x="1265" y="613"/>
                  </a:lnTo>
                  <a:lnTo>
                    <a:pt x="1263" y="613"/>
                  </a:lnTo>
                  <a:lnTo>
                    <a:pt x="1261" y="616"/>
                  </a:lnTo>
                  <a:lnTo>
                    <a:pt x="1270" y="620"/>
                  </a:lnTo>
                  <a:lnTo>
                    <a:pt x="1277" y="620"/>
                  </a:lnTo>
                  <a:lnTo>
                    <a:pt x="1282" y="627"/>
                  </a:lnTo>
                  <a:lnTo>
                    <a:pt x="1275" y="634"/>
                  </a:lnTo>
                  <a:lnTo>
                    <a:pt x="1277" y="639"/>
                  </a:lnTo>
                  <a:lnTo>
                    <a:pt x="1301" y="656"/>
                  </a:lnTo>
                  <a:lnTo>
                    <a:pt x="1308" y="656"/>
                  </a:lnTo>
                  <a:lnTo>
                    <a:pt x="1303" y="644"/>
                  </a:lnTo>
                  <a:lnTo>
                    <a:pt x="1301" y="644"/>
                  </a:lnTo>
                  <a:lnTo>
                    <a:pt x="1296" y="646"/>
                  </a:lnTo>
                  <a:lnTo>
                    <a:pt x="1284" y="632"/>
                  </a:lnTo>
                  <a:lnTo>
                    <a:pt x="1303" y="639"/>
                  </a:lnTo>
                  <a:lnTo>
                    <a:pt x="1318" y="649"/>
                  </a:lnTo>
                  <a:lnTo>
                    <a:pt x="1322" y="646"/>
                  </a:lnTo>
                  <a:lnTo>
                    <a:pt x="1322" y="642"/>
                  </a:lnTo>
                  <a:lnTo>
                    <a:pt x="1313" y="623"/>
                  </a:lnTo>
                  <a:lnTo>
                    <a:pt x="1303" y="618"/>
                  </a:lnTo>
                  <a:close/>
                  <a:moveTo>
                    <a:pt x="1273" y="623"/>
                  </a:moveTo>
                  <a:lnTo>
                    <a:pt x="1265" y="627"/>
                  </a:lnTo>
                  <a:lnTo>
                    <a:pt x="1265" y="632"/>
                  </a:lnTo>
                  <a:lnTo>
                    <a:pt x="1273" y="634"/>
                  </a:lnTo>
                  <a:lnTo>
                    <a:pt x="1277" y="625"/>
                  </a:lnTo>
                  <a:lnTo>
                    <a:pt x="1273" y="623"/>
                  </a:lnTo>
                  <a:close/>
                  <a:moveTo>
                    <a:pt x="1334" y="630"/>
                  </a:moveTo>
                  <a:lnTo>
                    <a:pt x="1339" y="630"/>
                  </a:lnTo>
                  <a:lnTo>
                    <a:pt x="1339" y="627"/>
                  </a:lnTo>
                  <a:lnTo>
                    <a:pt x="1336" y="625"/>
                  </a:lnTo>
                  <a:lnTo>
                    <a:pt x="1334" y="630"/>
                  </a:lnTo>
                  <a:close/>
                  <a:moveTo>
                    <a:pt x="1332" y="618"/>
                  </a:moveTo>
                  <a:lnTo>
                    <a:pt x="1322" y="616"/>
                  </a:lnTo>
                  <a:lnTo>
                    <a:pt x="1325" y="625"/>
                  </a:lnTo>
                  <a:lnTo>
                    <a:pt x="1327" y="627"/>
                  </a:lnTo>
                  <a:lnTo>
                    <a:pt x="1334" y="625"/>
                  </a:lnTo>
                  <a:lnTo>
                    <a:pt x="1332" y="618"/>
                  </a:lnTo>
                  <a:close/>
                </a:path>
              </a:pathLst>
            </a:custGeom>
            <a:solidFill>
              <a:schemeClr val="bg1">
                <a:lumMod val="85000"/>
              </a:schemeClr>
            </a:solid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sp>
          <p:nvSpPr>
            <p:cNvPr id="192" name="Alabama"/>
            <p:cNvSpPr>
              <a:spLocks/>
            </p:cNvSpPr>
            <p:nvPr/>
          </p:nvSpPr>
          <p:spPr bwMode="auto">
            <a:xfrm>
              <a:off x="6048127" y="3956150"/>
              <a:ext cx="588963" cy="957263"/>
            </a:xfrm>
            <a:custGeom>
              <a:avLst/>
              <a:gdLst>
                <a:gd name="T0" fmla="*/ 127 w 371"/>
                <a:gd name="T1" fmla="*/ 549 h 603"/>
                <a:gd name="T2" fmla="*/ 127 w 371"/>
                <a:gd name="T3" fmla="*/ 547 h 603"/>
                <a:gd name="T4" fmla="*/ 120 w 371"/>
                <a:gd name="T5" fmla="*/ 542 h 603"/>
                <a:gd name="T6" fmla="*/ 116 w 371"/>
                <a:gd name="T7" fmla="*/ 539 h 603"/>
                <a:gd name="T8" fmla="*/ 111 w 371"/>
                <a:gd name="T9" fmla="*/ 537 h 603"/>
                <a:gd name="T10" fmla="*/ 99 w 371"/>
                <a:gd name="T11" fmla="*/ 523 h 603"/>
                <a:gd name="T12" fmla="*/ 146 w 371"/>
                <a:gd name="T13" fmla="*/ 502 h 603"/>
                <a:gd name="T14" fmla="*/ 196 w 371"/>
                <a:gd name="T15" fmla="*/ 497 h 603"/>
                <a:gd name="T16" fmla="*/ 248 w 371"/>
                <a:gd name="T17" fmla="*/ 492 h 603"/>
                <a:gd name="T18" fmla="*/ 321 w 371"/>
                <a:gd name="T19" fmla="*/ 485 h 603"/>
                <a:gd name="T20" fmla="*/ 369 w 371"/>
                <a:gd name="T21" fmla="*/ 471 h 603"/>
                <a:gd name="T22" fmla="*/ 366 w 371"/>
                <a:gd name="T23" fmla="*/ 466 h 603"/>
                <a:gd name="T24" fmla="*/ 362 w 371"/>
                <a:gd name="T25" fmla="*/ 461 h 603"/>
                <a:gd name="T26" fmla="*/ 359 w 371"/>
                <a:gd name="T27" fmla="*/ 459 h 603"/>
                <a:gd name="T28" fmla="*/ 357 w 371"/>
                <a:gd name="T29" fmla="*/ 449 h 603"/>
                <a:gd name="T30" fmla="*/ 359 w 371"/>
                <a:gd name="T31" fmla="*/ 442 h 603"/>
                <a:gd name="T32" fmla="*/ 347 w 371"/>
                <a:gd name="T33" fmla="*/ 388 h 603"/>
                <a:gd name="T34" fmla="*/ 352 w 371"/>
                <a:gd name="T35" fmla="*/ 360 h 603"/>
                <a:gd name="T36" fmla="*/ 362 w 371"/>
                <a:gd name="T37" fmla="*/ 329 h 603"/>
                <a:gd name="T38" fmla="*/ 364 w 371"/>
                <a:gd name="T39" fmla="*/ 324 h 603"/>
                <a:gd name="T40" fmla="*/ 359 w 371"/>
                <a:gd name="T41" fmla="*/ 319 h 603"/>
                <a:gd name="T42" fmla="*/ 352 w 371"/>
                <a:gd name="T43" fmla="*/ 317 h 603"/>
                <a:gd name="T44" fmla="*/ 352 w 371"/>
                <a:gd name="T45" fmla="*/ 312 h 603"/>
                <a:gd name="T46" fmla="*/ 340 w 371"/>
                <a:gd name="T47" fmla="*/ 284 h 603"/>
                <a:gd name="T48" fmla="*/ 326 w 371"/>
                <a:gd name="T49" fmla="*/ 253 h 603"/>
                <a:gd name="T50" fmla="*/ 317 w 371"/>
                <a:gd name="T51" fmla="*/ 222 h 603"/>
                <a:gd name="T52" fmla="*/ 305 w 371"/>
                <a:gd name="T53" fmla="*/ 180 h 603"/>
                <a:gd name="T54" fmla="*/ 293 w 371"/>
                <a:gd name="T55" fmla="*/ 130 h 603"/>
                <a:gd name="T56" fmla="*/ 286 w 371"/>
                <a:gd name="T57" fmla="*/ 109 h 603"/>
                <a:gd name="T58" fmla="*/ 272 w 371"/>
                <a:gd name="T59" fmla="*/ 57 h 603"/>
                <a:gd name="T60" fmla="*/ 267 w 371"/>
                <a:gd name="T61" fmla="*/ 45 h 603"/>
                <a:gd name="T62" fmla="*/ 255 w 371"/>
                <a:gd name="T63" fmla="*/ 0 h 603"/>
                <a:gd name="T64" fmla="*/ 187 w 371"/>
                <a:gd name="T65" fmla="*/ 7 h 603"/>
                <a:gd name="T66" fmla="*/ 139 w 371"/>
                <a:gd name="T67" fmla="*/ 12 h 603"/>
                <a:gd name="T68" fmla="*/ 97 w 371"/>
                <a:gd name="T69" fmla="*/ 14 h 603"/>
                <a:gd name="T70" fmla="*/ 56 w 371"/>
                <a:gd name="T71" fmla="*/ 19 h 603"/>
                <a:gd name="T72" fmla="*/ 0 w 371"/>
                <a:gd name="T73" fmla="*/ 23 h 603"/>
                <a:gd name="T74" fmla="*/ 9 w 371"/>
                <a:gd name="T75" fmla="*/ 73 h 603"/>
                <a:gd name="T76" fmla="*/ 9 w 371"/>
                <a:gd name="T77" fmla="*/ 106 h 603"/>
                <a:gd name="T78" fmla="*/ 7 w 371"/>
                <a:gd name="T79" fmla="*/ 139 h 603"/>
                <a:gd name="T80" fmla="*/ 7 w 371"/>
                <a:gd name="T81" fmla="*/ 203 h 603"/>
                <a:gd name="T82" fmla="*/ 4 w 371"/>
                <a:gd name="T83" fmla="*/ 270 h 603"/>
                <a:gd name="T84" fmla="*/ 4 w 371"/>
                <a:gd name="T85" fmla="*/ 322 h 603"/>
                <a:gd name="T86" fmla="*/ 2 w 371"/>
                <a:gd name="T87" fmla="*/ 364 h 603"/>
                <a:gd name="T88" fmla="*/ 4 w 371"/>
                <a:gd name="T89" fmla="*/ 428 h 603"/>
                <a:gd name="T90" fmla="*/ 14 w 371"/>
                <a:gd name="T91" fmla="*/ 499 h 603"/>
                <a:gd name="T92" fmla="*/ 19 w 371"/>
                <a:gd name="T93" fmla="*/ 547 h 603"/>
                <a:gd name="T94" fmla="*/ 26 w 371"/>
                <a:gd name="T95" fmla="*/ 589 h 603"/>
                <a:gd name="T96" fmla="*/ 28 w 371"/>
                <a:gd name="T97" fmla="*/ 587 h 603"/>
                <a:gd name="T98" fmla="*/ 37 w 371"/>
                <a:gd name="T99" fmla="*/ 587 h 603"/>
                <a:gd name="T100" fmla="*/ 54 w 371"/>
                <a:gd name="T101" fmla="*/ 573 h 603"/>
                <a:gd name="T102" fmla="*/ 61 w 371"/>
                <a:gd name="T103" fmla="*/ 549 h 603"/>
                <a:gd name="T104" fmla="*/ 64 w 371"/>
                <a:gd name="T105" fmla="*/ 549 h 603"/>
                <a:gd name="T106" fmla="*/ 71 w 371"/>
                <a:gd name="T107" fmla="*/ 551 h 603"/>
                <a:gd name="T108" fmla="*/ 71 w 371"/>
                <a:gd name="T109" fmla="*/ 554 h 603"/>
                <a:gd name="T110" fmla="*/ 75 w 371"/>
                <a:gd name="T111" fmla="*/ 601 h 603"/>
                <a:gd name="T112" fmla="*/ 71 w 371"/>
                <a:gd name="T113" fmla="*/ 603 h 603"/>
                <a:gd name="T114" fmla="*/ 90 w 371"/>
                <a:gd name="T115" fmla="*/ 601 h 603"/>
                <a:gd name="T116" fmla="*/ 118 w 371"/>
                <a:gd name="T117" fmla="*/ 594 h 603"/>
                <a:gd name="T118" fmla="*/ 125 w 371"/>
                <a:gd name="T119" fmla="*/ 577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1" h="603">
                  <a:moveTo>
                    <a:pt x="125" y="577"/>
                  </a:moveTo>
                  <a:lnTo>
                    <a:pt x="127" y="549"/>
                  </a:lnTo>
                  <a:lnTo>
                    <a:pt x="127" y="549"/>
                  </a:lnTo>
                  <a:lnTo>
                    <a:pt x="127" y="547"/>
                  </a:lnTo>
                  <a:lnTo>
                    <a:pt x="125" y="544"/>
                  </a:lnTo>
                  <a:lnTo>
                    <a:pt x="120" y="542"/>
                  </a:lnTo>
                  <a:lnTo>
                    <a:pt x="118" y="539"/>
                  </a:lnTo>
                  <a:lnTo>
                    <a:pt x="116" y="539"/>
                  </a:lnTo>
                  <a:lnTo>
                    <a:pt x="116" y="539"/>
                  </a:lnTo>
                  <a:lnTo>
                    <a:pt x="111" y="537"/>
                  </a:lnTo>
                  <a:lnTo>
                    <a:pt x="101" y="525"/>
                  </a:lnTo>
                  <a:lnTo>
                    <a:pt x="99" y="523"/>
                  </a:lnTo>
                  <a:lnTo>
                    <a:pt x="101" y="506"/>
                  </a:lnTo>
                  <a:lnTo>
                    <a:pt x="146" y="502"/>
                  </a:lnTo>
                  <a:lnTo>
                    <a:pt x="187" y="499"/>
                  </a:lnTo>
                  <a:lnTo>
                    <a:pt x="196" y="497"/>
                  </a:lnTo>
                  <a:lnTo>
                    <a:pt x="227" y="494"/>
                  </a:lnTo>
                  <a:lnTo>
                    <a:pt x="248" y="492"/>
                  </a:lnTo>
                  <a:lnTo>
                    <a:pt x="265" y="492"/>
                  </a:lnTo>
                  <a:lnTo>
                    <a:pt x="321" y="485"/>
                  </a:lnTo>
                  <a:lnTo>
                    <a:pt x="371" y="478"/>
                  </a:lnTo>
                  <a:lnTo>
                    <a:pt x="369" y="471"/>
                  </a:lnTo>
                  <a:lnTo>
                    <a:pt x="366" y="466"/>
                  </a:lnTo>
                  <a:lnTo>
                    <a:pt x="366" y="466"/>
                  </a:lnTo>
                  <a:lnTo>
                    <a:pt x="362" y="461"/>
                  </a:lnTo>
                  <a:lnTo>
                    <a:pt x="362" y="461"/>
                  </a:lnTo>
                  <a:lnTo>
                    <a:pt x="359" y="461"/>
                  </a:lnTo>
                  <a:lnTo>
                    <a:pt x="359" y="459"/>
                  </a:lnTo>
                  <a:lnTo>
                    <a:pt x="357" y="457"/>
                  </a:lnTo>
                  <a:lnTo>
                    <a:pt x="357" y="449"/>
                  </a:lnTo>
                  <a:lnTo>
                    <a:pt x="357" y="445"/>
                  </a:lnTo>
                  <a:lnTo>
                    <a:pt x="359" y="442"/>
                  </a:lnTo>
                  <a:lnTo>
                    <a:pt x="359" y="416"/>
                  </a:lnTo>
                  <a:lnTo>
                    <a:pt x="347" y="388"/>
                  </a:lnTo>
                  <a:lnTo>
                    <a:pt x="347" y="386"/>
                  </a:lnTo>
                  <a:lnTo>
                    <a:pt x="352" y="360"/>
                  </a:lnTo>
                  <a:lnTo>
                    <a:pt x="350" y="350"/>
                  </a:lnTo>
                  <a:lnTo>
                    <a:pt x="362" y="329"/>
                  </a:lnTo>
                  <a:lnTo>
                    <a:pt x="362" y="329"/>
                  </a:lnTo>
                  <a:lnTo>
                    <a:pt x="364" y="324"/>
                  </a:lnTo>
                  <a:lnTo>
                    <a:pt x="362" y="322"/>
                  </a:lnTo>
                  <a:lnTo>
                    <a:pt x="359" y="319"/>
                  </a:lnTo>
                  <a:lnTo>
                    <a:pt x="352" y="317"/>
                  </a:lnTo>
                  <a:lnTo>
                    <a:pt x="352" y="317"/>
                  </a:lnTo>
                  <a:lnTo>
                    <a:pt x="352" y="317"/>
                  </a:lnTo>
                  <a:lnTo>
                    <a:pt x="352" y="312"/>
                  </a:lnTo>
                  <a:lnTo>
                    <a:pt x="350" y="296"/>
                  </a:lnTo>
                  <a:lnTo>
                    <a:pt x="340" y="284"/>
                  </a:lnTo>
                  <a:lnTo>
                    <a:pt x="333" y="267"/>
                  </a:lnTo>
                  <a:lnTo>
                    <a:pt x="326" y="253"/>
                  </a:lnTo>
                  <a:lnTo>
                    <a:pt x="319" y="225"/>
                  </a:lnTo>
                  <a:lnTo>
                    <a:pt x="317" y="222"/>
                  </a:lnTo>
                  <a:lnTo>
                    <a:pt x="307" y="187"/>
                  </a:lnTo>
                  <a:lnTo>
                    <a:pt x="305" y="180"/>
                  </a:lnTo>
                  <a:lnTo>
                    <a:pt x="300" y="161"/>
                  </a:lnTo>
                  <a:lnTo>
                    <a:pt x="293" y="130"/>
                  </a:lnTo>
                  <a:lnTo>
                    <a:pt x="291" y="123"/>
                  </a:lnTo>
                  <a:lnTo>
                    <a:pt x="286" y="109"/>
                  </a:lnTo>
                  <a:lnTo>
                    <a:pt x="279" y="85"/>
                  </a:lnTo>
                  <a:lnTo>
                    <a:pt x="272" y="57"/>
                  </a:lnTo>
                  <a:lnTo>
                    <a:pt x="269" y="47"/>
                  </a:lnTo>
                  <a:lnTo>
                    <a:pt x="267" y="45"/>
                  </a:lnTo>
                  <a:lnTo>
                    <a:pt x="260" y="16"/>
                  </a:lnTo>
                  <a:lnTo>
                    <a:pt x="255" y="0"/>
                  </a:lnTo>
                  <a:lnTo>
                    <a:pt x="229" y="2"/>
                  </a:lnTo>
                  <a:lnTo>
                    <a:pt x="187" y="7"/>
                  </a:lnTo>
                  <a:lnTo>
                    <a:pt x="184" y="7"/>
                  </a:lnTo>
                  <a:lnTo>
                    <a:pt x="139" y="12"/>
                  </a:lnTo>
                  <a:lnTo>
                    <a:pt x="134" y="12"/>
                  </a:lnTo>
                  <a:lnTo>
                    <a:pt x="97" y="14"/>
                  </a:lnTo>
                  <a:lnTo>
                    <a:pt x="94" y="14"/>
                  </a:lnTo>
                  <a:lnTo>
                    <a:pt x="56" y="19"/>
                  </a:lnTo>
                  <a:lnTo>
                    <a:pt x="21" y="21"/>
                  </a:lnTo>
                  <a:lnTo>
                    <a:pt x="0" y="23"/>
                  </a:lnTo>
                  <a:lnTo>
                    <a:pt x="9" y="35"/>
                  </a:lnTo>
                  <a:lnTo>
                    <a:pt x="9" y="73"/>
                  </a:lnTo>
                  <a:lnTo>
                    <a:pt x="9" y="87"/>
                  </a:lnTo>
                  <a:lnTo>
                    <a:pt x="9" y="106"/>
                  </a:lnTo>
                  <a:lnTo>
                    <a:pt x="7" y="135"/>
                  </a:lnTo>
                  <a:lnTo>
                    <a:pt x="7" y="139"/>
                  </a:lnTo>
                  <a:lnTo>
                    <a:pt x="7" y="177"/>
                  </a:lnTo>
                  <a:lnTo>
                    <a:pt x="7" y="203"/>
                  </a:lnTo>
                  <a:lnTo>
                    <a:pt x="4" y="234"/>
                  </a:lnTo>
                  <a:lnTo>
                    <a:pt x="4" y="270"/>
                  </a:lnTo>
                  <a:lnTo>
                    <a:pt x="4" y="277"/>
                  </a:lnTo>
                  <a:lnTo>
                    <a:pt x="4" y="322"/>
                  </a:lnTo>
                  <a:lnTo>
                    <a:pt x="2" y="355"/>
                  </a:lnTo>
                  <a:lnTo>
                    <a:pt x="2" y="364"/>
                  </a:lnTo>
                  <a:lnTo>
                    <a:pt x="2" y="405"/>
                  </a:lnTo>
                  <a:lnTo>
                    <a:pt x="4" y="428"/>
                  </a:lnTo>
                  <a:lnTo>
                    <a:pt x="9" y="461"/>
                  </a:lnTo>
                  <a:lnTo>
                    <a:pt x="14" y="499"/>
                  </a:lnTo>
                  <a:lnTo>
                    <a:pt x="16" y="513"/>
                  </a:lnTo>
                  <a:lnTo>
                    <a:pt x="19" y="547"/>
                  </a:lnTo>
                  <a:lnTo>
                    <a:pt x="26" y="589"/>
                  </a:lnTo>
                  <a:lnTo>
                    <a:pt x="26" y="589"/>
                  </a:lnTo>
                  <a:lnTo>
                    <a:pt x="26" y="587"/>
                  </a:lnTo>
                  <a:lnTo>
                    <a:pt x="28" y="587"/>
                  </a:lnTo>
                  <a:lnTo>
                    <a:pt x="30" y="587"/>
                  </a:lnTo>
                  <a:lnTo>
                    <a:pt x="37" y="587"/>
                  </a:lnTo>
                  <a:lnTo>
                    <a:pt x="45" y="589"/>
                  </a:lnTo>
                  <a:lnTo>
                    <a:pt x="54" y="573"/>
                  </a:lnTo>
                  <a:lnTo>
                    <a:pt x="56" y="554"/>
                  </a:lnTo>
                  <a:lnTo>
                    <a:pt x="61" y="549"/>
                  </a:lnTo>
                  <a:lnTo>
                    <a:pt x="61" y="549"/>
                  </a:lnTo>
                  <a:lnTo>
                    <a:pt x="64" y="549"/>
                  </a:lnTo>
                  <a:lnTo>
                    <a:pt x="66" y="549"/>
                  </a:lnTo>
                  <a:lnTo>
                    <a:pt x="71" y="551"/>
                  </a:lnTo>
                  <a:lnTo>
                    <a:pt x="71" y="551"/>
                  </a:lnTo>
                  <a:lnTo>
                    <a:pt x="71" y="554"/>
                  </a:lnTo>
                  <a:lnTo>
                    <a:pt x="90" y="592"/>
                  </a:lnTo>
                  <a:lnTo>
                    <a:pt x="75" y="601"/>
                  </a:lnTo>
                  <a:lnTo>
                    <a:pt x="71" y="603"/>
                  </a:lnTo>
                  <a:lnTo>
                    <a:pt x="71" y="603"/>
                  </a:lnTo>
                  <a:lnTo>
                    <a:pt x="85" y="603"/>
                  </a:lnTo>
                  <a:lnTo>
                    <a:pt x="90" y="601"/>
                  </a:lnTo>
                  <a:lnTo>
                    <a:pt x="104" y="599"/>
                  </a:lnTo>
                  <a:lnTo>
                    <a:pt x="118" y="594"/>
                  </a:lnTo>
                  <a:lnTo>
                    <a:pt x="125" y="589"/>
                  </a:lnTo>
                  <a:lnTo>
                    <a:pt x="125" y="577"/>
                  </a:lnTo>
                  <a:close/>
                </a:path>
              </a:pathLst>
            </a:custGeom>
            <a:pattFill prst="lgCheck">
              <a:fgClr>
                <a:schemeClr val="accent5">
                  <a:lumMod val="75000"/>
                </a:schemeClr>
              </a:fgClr>
              <a:bgClr>
                <a:schemeClr val="bg1"/>
              </a:bgClr>
            </a:pattFill>
            <a:ln w="3175">
              <a:solidFill>
                <a:schemeClr val="bg1">
                  <a:lumMod val="95000"/>
                </a:schemeClr>
              </a:solidFill>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prstClr val="black"/>
                </a:solidFill>
                <a:latin typeface="Arial" charset="0"/>
              </a:endParaRPr>
            </a:p>
          </p:txBody>
        </p:sp>
      </p:grpSp>
      <p:grpSp>
        <p:nvGrpSpPr>
          <p:cNvPr id="149" name="State Names"/>
          <p:cNvGrpSpPr/>
          <p:nvPr/>
        </p:nvGrpSpPr>
        <p:grpSpPr>
          <a:xfrm>
            <a:off x="1709682" y="1700809"/>
            <a:ext cx="6335051" cy="3849375"/>
            <a:chOff x="755576" y="1124744"/>
            <a:chExt cx="8446734" cy="5132500"/>
          </a:xfrm>
        </p:grpSpPr>
        <p:sp>
          <p:nvSpPr>
            <p:cNvPr id="69" name="Text Box 5"/>
            <p:cNvSpPr txBox="1">
              <a:spLocks noChangeArrowheads="1"/>
            </p:cNvSpPr>
            <p:nvPr/>
          </p:nvSpPr>
          <p:spPr bwMode="auto">
            <a:xfrm>
              <a:off x="755576" y="3212976"/>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CALIFORNIA</a:t>
              </a:r>
              <a:endParaRPr lang="en-US" sz="525" b="1" dirty="0">
                <a:solidFill>
                  <a:prstClr val="black"/>
                </a:solidFill>
              </a:endParaRPr>
            </a:p>
          </p:txBody>
        </p:sp>
        <p:sp>
          <p:nvSpPr>
            <p:cNvPr id="67" name="Text Box 5"/>
            <p:cNvSpPr txBox="1">
              <a:spLocks noChangeArrowheads="1"/>
            </p:cNvSpPr>
            <p:nvPr/>
          </p:nvSpPr>
          <p:spPr bwMode="auto">
            <a:xfrm>
              <a:off x="1187624" y="112474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WASHINGTON</a:t>
              </a:r>
              <a:endParaRPr lang="en-US" sz="525" b="1" dirty="0">
                <a:solidFill>
                  <a:prstClr val="black"/>
                </a:solidFill>
              </a:endParaRPr>
            </a:p>
          </p:txBody>
        </p:sp>
        <p:sp>
          <p:nvSpPr>
            <p:cNvPr id="68" name="Text Box 5"/>
            <p:cNvSpPr txBox="1">
              <a:spLocks noChangeArrowheads="1"/>
            </p:cNvSpPr>
            <p:nvPr/>
          </p:nvSpPr>
          <p:spPr bwMode="auto">
            <a:xfrm>
              <a:off x="971600" y="170080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OREGON</a:t>
              </a:r>
              <a:endParaRPr lang="en-US" sz="525" b="1" dirty="0">
                <a:solidFill>
                  <a:prstClr val="black"/>
                </a:solidFill>
              </a:endParaRPr>
            </a:p>
          </p:txBody>
        </p:sp>
        <p:sp>
          <p:nvSpPr>
            <p:cNvPr id="70" name="Text Box 5"/>
            <p:cNvSpPr txBox="1">
              <a:spLocks noChangeArrowheads="1"/>
            </p:cNvSpPr>
            <p:nvPr/>
          </p:nvSpPr>
          <p:spPr bwMode="auto">
            <a:xfrm>
              <a:off x="1259632" y="2636912"/>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NEVADA</a:t>
              </a:r>
              <a:endParaRPr lang="en-US" sz="525" b="1" dirty="0">
                <a:solidFill>
                  <a:prstClr val="black"/>
                </a:solidFill>
              </a:endParaRPr>
            </a:p>
          </p:txBody>
        </p:sp>
        <p:sp>
          <p:nvSpPr>
            <p:cNvPr id="71" name="Text Box 5"/>
            <p:cNvSpPr txBox="1">
              <a:spLocks noChangeArrowheads="1"/>
            </p:cNvSpPr>
            <p:nvPr/>
          </p:nvSpPr>
          <p:spPr bwMode="auto">
            <a:xfrm>
              <a:off x="1979712" y="2852936"/>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UTAH</a:t>
              </a:r>
              <a:endParaRPr lang="en-US" sz="525" b="1" dirty="0">
                <a:solidFill>
                  <a:prstClr val="black"/>
                </a:solidFill>
              </a:endParaRPr>
            </a:p>
          </p:txBody>
        </p:sp>
        <p:sp>
          <p:nvSpPr>
            <p:cNvPr id="72" name="Text Box 5"/>
            <p:cNvSpPr txBox="1">
              <a:spLocks noChangeArrowheads="1"/>
            </p:cNvSpPr>
            <p:nvPr/>
          </p:nvSpPr>
          <p:spPr bwMode="auto">
            <a:xfrm>
              <a:off x="1907704" y="386104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ARIZONA</a:t>
              </a:r>
              <a:endParaRPr lang="en-US" sz="525" b="1" dirty="0">
                <a:solidFill>
                  <a:prstClr val="black"/>
                </a:solidFill>
              </a:endParaRPr>
            </a:p>
          </p:txBody>
        </p:sp>
        <p:sp>
          <p:nvSpPr>
            <p:cNvPr id="73" name="Text Box 5"/>
            <p:cNvSpPr txBox="1">
              <a:spLocks noChangeArrowheads="1"/>
            </p:cNvSpPr>
            <p:nvPr/>
          </p:nvSpPr>
          <p:spPr bwMode="auto">
            <a:xfrm>
              <a:off x="2771800" y="386104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NEW MEXICO</a:t>
              </a:r>
              <a:endParaRPr lang="en-US" sz="525" b="1" dirty="0">
                <a:solidFill>
                  <a:prstClr val="black"/>
                </a:solidFill>
              </a:endParaRPr>
            </a:p>
          </p:txBody>
        </p:sp>
        <p:sp>
          <p:nvSpPr>
            <p:cNvPr id="74" name="Text Box 5"/>
            <p:cNvSpPr txBox="1">
              <a:spLocks noChangeArrowheads="1"/>
            </p:cNvSpPr>
            <p:nvPr/>
          </p:nvSpPr>
          <p:spPr bwMode="auto">
            <a:xfrm>
              <a:off x="3851920" y="458112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TEXAS</a:t>
              </a:r>
              <a:endParaRPr lang="en-US" sz="525" b="1" dirty="0">
                <a:solidFill>
                  <a:prstClr val="black"/>
                </a:solidFill>
              </a:endParaRPr>
            </a:p>
          </p:txBody>
        </p:sp>
        <p:sp>
          <p:nvSpPr>
            <p:cNvPr id="75" name="Text Box 5"/>
            <p:cNvSpPr txBox="1">
              <a:spLocks noChangeArrowheads="1"/>
            </p:cNvSpPr>
            <p:nvPr/>
          </p:nvSpPr>
          <p:spPr bwMode="auto">
            <a:xfrm>
              <a:off x="2915816" y="3068960"/>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COLORADO</a:t>
              </a:r>
              <a:endParaRPr lang="en-US" sz="525" b="1" dirty="0">
                <a:solidFill>
                  <a:prstClr val="black"/>
                </a:solidFill>
              </a:endParaRPr>
            </a:p>
          </p:txBody>
        </p:sp>
        <p:sp>
          <p:nvSpPr>
            <p:cNvPr id="76" name="Text Box 5"/>
            <p:cNvSpPr txBox="1">
              <a:spLocks noChangeArrowheads="1"/>
            </p:cNvSpPr>
            <p:nvPr/>
          </p:nvSpPr>
          <p:spPr bwMode="auto">
            <a:xfrm>
              <a:off x="1763688" y="1988840"/>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IDAHO</a:t>
              </a:r>
              <a:endParaRPr lang="en-US" sz="525" b="1" dirty="0">
                <a:solidFill>
                  <a:prstClr val="black"/>
                </a:solidFill>
              </a:endParaRPr>
            </a:p>
          </p:txBody>
        </p:sp>
        <p:sp>
          <p:nvSpPr>
            <p:cNvPr id="77" name="Text Box 5"/>
            <p:cNvSpPr txBox="1">
              <a:spLocks noChangeArrowheads="1"/>
            </p:cNvSpPr>
            <p:nvPr/>
          </p:nvSpPr>
          <p:spPr bwMode="auto">
            <a:xfrm>
              <a:off x="2555776" y="148478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MONTANA</a:t>
              </a:r>
              <a:endParaRPr lang="en-US" sz="525" b="1" dirty="0">
                <a:solidFill>
                  <a:prstClr val="black"/>
                </a:solidFill>
              </a:endParaRPr>
            </a:p>
          </p:txBody>
        </p:sp>
        <p:sp>
          <p:nvSpPr>
            <p:cNvPr id="78" name="Text Box 5"/>
            <p:cNvSpPr txBox="1">
              <a:spLocks noChangeArrowheads="1"/>
            </p:cNvSpPr>
            <p:nvPr/>
          </p:nvSpPr>
          <p:spPr bwMode="auto">
            <a:xfrm>
              <a:off x="2699792" y="220486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WYOMING</a:t>
              </a:r>
              <a:endParaRPr lang="en-US" sz="525" b="1" dirty="0">
                <a:solidFill>
                  <a:prstClr val="black"/>
                </a:solidFill>
              </a:endParaRPr>
            </a:p>
          </p:txBody>
        </p:sp>
        <p:sp>
          <p:nvSpPr>
            <p:cNvPr id="79" name="Text Box 5"/>
            <p:cNvSpPr txBox="1">
              <a:spLocks noChangeArrowheads="1"/>
            </p:cNvSpPr>
            <p:nvPr/>
          </p:nvSpPr>
          <p:spPr bwMode="auto">
            <a:xfrm>
              <a:off x="3707904" y="148478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NORTH DAKOTA</a:t>
              </a:r>
              <a:endParaRPr lang="en-US" sz="525" b="1" dirty="0">
                <a:solidFill>
                  <a:prstClr val="black"/>
                </a:solidFill>
              </a:endParaRPr>
            </a:p>
          </p:txBody>
        </p:sp>
        <p:sp>
          <p:nvSpPr>
            <p:cNvPr id="80" name="Text Box 5"/>
            <p:cNvSpPr txBox="1">
              <a:spLocks noChangeArrowheads="1"/>
            </p:cNvSpPr>
            <p:nvPr/>
          </p:nvSpPr>
          <p:spPr bwMode="auto">
            <a:xfrm>
              <a:off x="3747070" y="206084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SOUTH DAKOTA</a:t>
              </a:r>
              <a:endParaRPr lang="en-US" sz="525" b="1" dirty="0">
                <a:solidFill>
                  <a:prstClr val="black"/>
                </a:solidFill>
              </a:endParaRPr>
            </a:p>
          </p:txBody>
        </p:sp>
        <p:sp>
          <p:nvSpPr>
            <p:cNvPr id="81" name="Text Box 5"/>
            <p:cNvSpPr txBox="1">
              <a:spLocks noChangeArrowheads="1"/>
            </p:cNvSpPr>
            <p:nvPr/>
          </p:nvSpPr>
          <p:spPr bwMode="auto">
            <a:xfrm>
              <a:off x="3779912" y="256490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NEBRASKA</a:t>
              </a:r>
              <a:endParaRPr lang="en-US" sz="525" b="1" dirty="0">
                <a:solidFill>
                  <a:prstClr val="black"/>
                </a:solidFill>
              </a:endParaRPr>
            </a:p>
          </p:txBody>
        </p:sp>
        <p:sp>
          <p:nvSpPr>
            <p:cNvPr id="82" name="Text Box 5"/>
            <p:cNvSpPr txBox="1">
              <a:spLocks noChangeArrowheads="1"/>
            </p:cNvSpPr>
            <p:nvPr/>
          </p:nvSpPr>
          <p:spPr bwMode="auto">
            <a:xfrm>
              <a:off x="3995936" y="3212976"/>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KANSAS</a:t>
              </a:r>
              <a:endParaRPr lang="en-US" sz="525" b="1" dirty="0">
                <a:solidFill>
                  <a:prstClr val="black"/>
                </a:solidFill>
              </a:endParaRPr>
            </a:p>
          </p:txBody>
        </p:sp>
        <p:sp>
          <p:nvSpPr>
            <p:cNvPr id="83" name="Text Box 5"/>
            <p:cNvSpPr txBox="1">
              <a:spLocks noChangeArrowheads="1"/>
            </p:cNvSpPr>
            <p:nvPr/>
          </p:nvSpPr>
          <p:spPr bwMode="auto">
            <a:xfrm>
              <a:off x="4139952" y="3789040"/>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OKLAHOMA</a:t>
              </a:r>
              <a:endParaRPr lang="en-US" sz="525" b="1" dirty="0">
                <a:solidFill>
                  <a:prstClr val="black"/>
                </a:solidFill>
              </a:endParaRPr>
            </a:p>
          </p:txBody>
        </p:sp>
        <p:sp>
          <p:nvSpPr>
            <p:cNvPr id="84" name="Text Box 5"/>
            <p:cNvSpPr txBox="1">
              <a:spLocks noChangeArrowheads="1"/>
            </p:cNvSpPr>
            <p:nvPr/>
          </p:nvSpPr>
          <p:spPr bwMode="auto">
            <a:xfrm>
              <a:off x="4932040" y="386104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ARKANSAS</a:t>
              </a:r>
              <a:endParaRPr lang="en-US" sz="525" b="1" dirty="0">
                <a:solidFill>
                  <a:prstClr val="black"/>
                </a:solidFill>
              </a:endParaRPr>
            </a:p>
          </p:txBody>
        </p:sp>
        <p:sp>
          <p:nvSpPr>
            <p:cNvPr id="85" name="Text Box 5"/>
            <p:cNvSpPr txBox="1">
              <a:spLocks noChangeArrowheads="1"/>
            </p:cNvSpPr>
            <p:nvPr/>
          </p:nvSpPr>
          <p:spPr bwMode="auto">
            <a:xfrm>
              <a:off x="5076056" y="4797152"/>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LOUISIANA</a:t>
              </a:r>
              <a:endParaRPr lang="en-US" sz="525" b="1" dirty="0">
                <a:solidFill>
                  <a:prstClr val="black"/>
                </a:solidFill>
              </a:endParaRPr>
            </a:p>
          </p:txBody>
        </p:sp>
        <p:sp>
          <p:nvSpPr>
            <p:cNvPr id="86" name="Text Box 5"/>
            <p:cNvSpPr txBox="1">
              <a:spLocks noChangeArrowheads="1"/>
            </p:cNvSpPr>
            <p:nvPr/>
          </p:nvSpPr>
          <p:spPr bwMode="auto">
            <a:xfrm>
              <a:off x="5331248" y="458112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MISSISSIPPI</a:t>
              </a:r>
              <a:endParaRPr lang="en-US" sz="525" b="1" dirty="0">
                <a:solidFill>
                  <a:prstClr val="black"/>
                </a:solidFill>
              </a:endParaRPr>
            </a:p>
          </p:txBody>
        </p:sp>
        <p:sp>
          <p:nvSpPr>
            <p:cNvPr id="87" name="Text Box 5"/>
            <p:cNvSpPr txBox="1">
              <a:spLocks noChangeArrowheads="1"/>
            </p:cNvSpPr>
            <p:nvPr/>
          </p:nvSpPr>
          <p:spPr bwMode="auto">
            <a:xfrm>
              <a:off x="5796136" y="3710767"/>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TENNESSEE</a:t>
              </a:r>
              <a:endParaRPr lang="en-US" sz="525" b="1" dirty="0">
                <a:solidFill>
                  <a:prstClr val="black"/>
                </a:solidFill>
              </a:endParaRPr>
            </a:p>
          </p:txBody>
        </p:sp>
        <p:sp>
          <p:nvSpPr>
            <p:cNvPr id="88" name="Text Box 5"/>
            <p:cNvSpPr txBox="1">
              <a:spLocks noChangeArrowheads="1"/>
            </p:cNvSpPr>
            <p:nvPr/>
          </p:nvSpPr>
          <p:spPr bwMode="auto">
            <a:xfrm>
              <a:off x="5853121" y="4244829"/>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ALABAMA</a:t>
              </a:r>
              <a:endParaRPr lang="en-US" sz="525" b="1" dirty="0">
                <a:solidFill>
                  <a:prstClr val="black"/>
                </a:solidFill>
              </a:endParaRPr>
            </a:p>
          </p:txBody>
        </p:sp>
        <p:sp>
          <p:nvSpPr>
            <p:cNvPr id="89" name="Text Box 5"/>
            <p:cNvSpPr txBox="1">
              <a:spLocks noChangeArrowheads="1"/>
            </p:cNvSpPr>
            <p:nvPr/>
          </p:nvSpPr>
          <p:spPr bwMode="auto">
            <a:xfrm>
              <a:off x="6387184" y="4246155"/>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GEORGIA</a:t>
              </a:r>
              <a:endParaRPr lang="en-US" sz="525" b="1" dirty="0">
                <a:solidFill>
                  <a:prstClr val="black"/>
                </a:solidFill>
              </a:endParaRPr>
            </a:p>
          </p:txBody>
        </p:sp>
        <p:sp>
          <p:nvSpPr>
            <p:cNvPr id="90" name="Text Box 5"/>
            <p:cNvSpPr txBox="1">
              <a:spLocks noChangeArrowheads="1"/>
            </p:cNvSpPr>
            <p:nvPr/>
          </p:nvSpPr>
          <p:spPr bwMode="auto">
            <a:xfrm>
              <a:off x="6833781" y="5114172"/>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FLORIDA</a:t>
              </a:r>
              <a:endParaRPr lang="en-US" sz="525" b="1" dirty="0">
                <a:solidFill>
                  <a:prstClr val="black"/>
                </a:solidFill>
              </a:endParaRPr>
            </a:p>
          </p:txBody>
        </p:sp>
        <p:sp>
          <p:nvSpPr>
            <p:cNvPr id="91" name="Text Box 5"/>
            <p:cNvSpPr txBox="1">
              <a:spLocks noChangeArrowheads="1"/>
            </p:cNvSpPr>
            <p:nvPr/>
          </p:nvSpPr>
          <p:spPr bwMode="auto">
            <a:xfrm>
              <a:off x="6795348" y="3875096"/>
              <a:ext cx="896937" cy="338555"/>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SOUTH</a:t>
              </a:r>
              <a:br>
                <a:rPr lang="de-DE" sz="525" b="1" dirty="0">
                  <a:solidFill>
                    <a:prstClr val="black"/>
                  </a:solidFill>
                </a:rPr>
              </a:br>
              <a:r>
                <a:rPr lang="de-DE" sz="525" b="1" dirty="0">
                  <a:solidFill>
                    <a:prstClr val="black"/>
                  </a:solidFill>
                </a:rPr>
                <a:t>CAROLINA</a:t>
              </a:r>
              <a:endParaRPr lang="en-US" sz="525" b="1" dirty="0">
                <a:solidFill>
                  <a:prstClr val="black"/>
                </a:solidFill>
              </a:endParaRPr>
            </a:p>
          </p:txBody>
        </p:sp>
        <p:sp>
          <p:nvSpPr>
            <p:cNvPr id="92" name="Text Box 5"/>
            <p:cNvSpPr txBox="1">
              <a:spLocks noChangeArrowheads="1"/>
            </p:cNvSpPr>
            <p:nvPr/>
          </p:nvSpPr>
          <p:spPr bwMode="auto">
            <a:xfrm>
              <a:off x="6963652" y="3518612"/>
              <a:ext cx="896937" cy="338555"/>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NORTH</a:t>
              </a:r>
              <a:br>
                <a:rPr lang="de-DE" sz="525" b="1" dirty="0">
                  <a:solidFill>
                    <a:prstClr val="black"/>
                  </a:solidFill>
                </a:rPr>
              </a:br>
              <a:r>
                <a:rPr lang="de-DE" sz="525" b="1" dirty="0">
                  <a:solidFill>
                    <a:prstClr val="black"/>
                  </a:solidFill>
                </a:rPr>
                <a:t>CAROLINA</a:t>
              </a:r>
              <a:endParaRPr lang="en-US" sz="525" b="1" dirty="0">
                <a:solidFill>
                  <a:prstClr val="black"/>
                </a:solidFill>
              </a:endParaRPr>
            </a:p>
          </p:txBody>
        </p:sp>
        <p:sp>
          <p:nvSpPr>
            <p:cNvPr id="93" name="Text Box 5"/>
            <p:cNvSpPr txBox="1">
              <a:spLocks noChangeArrowheads="1"/>
            </p:cNvSpPr>
            <p:nvPr/>
          </p:nvSpPr>
          <p:spPr bwMode="auto">
            <a:xfrm>
              <a:off x="6964976" y="3225736"/>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VIRGINIA</a:t>
              </a:r>
              <a:endParaRPr lang="en-US" sz="525" b="1" dirty="0">
                <a:solidFill>
                  <a:prstClr val="black"/>
                </a:solidFill>
              </a:endParaRPr>
            </a:p>
          </p:txBody>
        </p:sp>
        <p:sp>
          <p:nvSpPr>
            <p:cNvPr id="94" name="Text Box 5"/>
            <p:cNvSpPr txBox="1">
              <a:spLocks noChangeArrowheads="1"/>
            </p:cNvSpPr>
            <p:nvPr/>
          </p:nvSpPr>
          <p:spPr bwMode="auto">
            <a:xfrm>
              <a:off x="4883060" y="3306577"/>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MISSOURI</a:t>
              </a:r>
              <a:endParaRPr lang="en-US" sz="525" b="1" dirty="0">
                <a:solidFill>
                  <a:prstClr val="black"/>
                </a:solidFill>
              </a:endParaRPr>
            </a:p>
          </p:txBody>
        </p:sp>
        <p:sp>
          <p:nvSpPr>
            <p:cNvPr id="95" name="Text Box 5"/>
            <p:cNvSpPr txBox="1">
              <a:spLocks noChangeArrowheads="1"/>
            </p:cNvSpPr>
            <p:nvPr/>
          </p:nvSpPr>
          <p:spPr bwMode="auto">
            <a:xfrm>
              <a:off x="4725358" y="2544577"/>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IOWA</a:t>
              </a:r>
              <a:endParaRPr lang="en-US" sz="525" b="1" dirty="0">
                <a:solidFill>
                  <a:prstClr val="black"/>
                </a:solidFill>
              </a:endParaRPr>
            </a:p>
          </p:txBody>
        </p:sp>
        <p:sp>
          <p:nvSpPr>
            <p:cNvPr id="96" name="Text Box 5"/>
            <p:cNvSpPr txBox="1">
              <a:spLocks noChangeArrowheads="1"/>
            </p:cNvSpPr>
            <p:nvPr/>
          </p:nvSpPr>
          <p:spPr bwMode="auto">
            <a:xfrm>
              <a:off x="4567658" y="1790528"/>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MINNESOTA</a:t>
              </a:r>
              <a:endParaRPr lang="en-US" sz="525" b="1" dirty="0">
                <a:solidFill>
                  <a:prstClr val="black"/>
                </a:solidFill>
              </a:endParaRPr>
            </a:p>
          </p:txBody>
        </p:sp>
        <p:sp>
          <p:nvSpPr>
            <p:cNvPr id="97" name="Text Box 5"/>
            <p:cNvSpPr txBox="1">
              <a:spLocks noChangeArrowheads="1"/>
            </p:cNvSpPr>
            <p:nvPr/>
          </p:nvSpPr>
          <p:spPr bwMode="auto">
            <a:xfrm>
              <a:off x="5157380" y="1958831"/>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WISCONSIN</a:t>
              </a:r>
              <a:endParaRPr lang="en-US" sz="525" b="1" dirty="0">
                <a:solidFill>
                  <a:prstClr val="black"/>
                </a:solidFill>
              </a:endParaRPr>
            </a:p>
          </p:txBody>
        </p:sp>
        <p:sp>
          <p:nvSpPr>
            <p:cNvPr id="98" name="Text Box 5"/>
            <p:cNvSpPr txBox="1">
              <a:spLocks noChangeArrowheads="1"/>
            </p:cNvSpPr>
            <p:nvPr/>
          </p:nvSpPr>
          <p:spPr bwMode="auto">
            <a:xfrm>
              <a:off x="5317732" y="288250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ILLINOIS</a:t>
              </a:r>
              <a:endParaRPr lang="en-US" sz="525" b="1" dirty="0">
                <a:solidFill>
                  <a:prstClr val="black"/>
                </a:solidFill>
              </a:endParaRPr>
            </a:p>
          </p:txBody>
        </p:sp>
        <p:sp>
          <p:nvSpPr>
            <p:cNvPr id="99" name="Text Box 5"/>
            <p:cNvSpPr txBox="1">
              <a:spLocks noChangeArrowheads="1"/>
            </p:cNvSpPr>
            <p:nvPr/>
          </p:nvSpPr>
          <p:spPr bwMode="auto">
            <a:xfrm>
              <a:off x="5788185" y="2852024"/>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INDIANA</a:t>
              </a:r>
              <a:endParaRPr lang="en-US" sz="525" b="1" dirty="0">
                <a:solidFill>
                  <a:prstClr val="black"/>
                </a:solidFill>
              </a:endParaRPr>
            </a:p>
          </p:txBody>
        </p:sp>
        <p:sp>
          <p:nvSpPr>
            <p:cNvPr id="100" name="Text Box 5"/>
            <p:cNvSpPr txBox="1">
              <a:spLocks noChangeArrowheads="1"/>
            </p:cNvSpPr>
            <p:nvPr/>
          </p:nvSpPr>
          <p:spPr bwMode="auto">
            <a:xfrm>
              <a:off x="6036002" y="3338379"/>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KENTUCKY</a:t>
              </a:r>
              <a:endParaRPr lang="en-US" sz="525" b="1" dirty="0">
                <a:solidFill>
                  <a:prstClr val="black"/>
                </a:solidFill>
              </a:endParaRPr>
            </a:p>
          </p:txBody>
        </p:sp>
        <p:sp>
          <p:nvSpPr>
            <p:cNvPr id="101" name="Text Box 5"/>
            <p:cNvSpPr txBox="1">
              <a:spLocks noChangeArrowheads="1"/>
            </p:cNvSpPr>
            <p:nvPr/>
          </p:nvSpPr>
          <p:spPr bwMode="auto">
            <a:xfrm>
              <a:off x="5965766" y="2290133"/>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MICHIGAN</a:t>
              </a:r>
              <a:endParaRPr lang="en-US" sz="525" b="1" dirty="0">
                <a:solidFill>
                  <a:prstClr val="black"/>
                </a:solidFill>
              </a:endParaRPr>
            </a:p>
          </p:txBody>
        </p:sp>
        <p:sp>
          <p:nvSpPr>
            <p:cNvPr id="102" name="Text Box 5"/>
            <p:cNvSpPr txBox="1">
              <a:spLocks noChangeArrowheads="1"/>
            </p:cNvSpPr>
            <p:nvPr/>
          </p:nvSpPr>
          <p:spPr bwMode="auto">
            <a:xfrm>
              <a:off x="6961004" y="2529997"/>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PENNSYLVANIA</a:t>
              </a:r>
              <a:endParaRPr lang="en-US" sz="525" b="1" dirty="0">
                <a:solidFill>
                  <a:prstClr val="black"/>
                </a:solidFill>
              </a:endParaRPr>
            </a:p>
          </p:txBody>
        </p:sp>
        <p:sp>
          <p:nvSpPr>
            <p:cNvPr id="103" name="Text Box 5"/>
            <p:cNvSpPr txBox="1">
              <a:spLocks noChangeArrowheads="1"/>
            </p:cNvSpPr>
            <p:nvPr/>
          </p:nvSpPr>
          <p:spPr bwMode="auto">
            <a:xfrm>
              <a:off x="6254665" y="2777811"/>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OHIO</a:t>
              </a:r>
              <a:endParaRPr lang="en-US" sz="525" b="1" dirty="0">
                <a:solidFill>
                  <a:prstClr val="black"/>
                </a:solidFill>
              </a:endParaRPr>
            </a:p>
          </p:txBody>
        </p:sp>
        <p:sp>
          <p:nvSpPr>
            <p:cNvPr id="104" name="Text Box 5"/>
            <p:cNvSpPr txBox="1">
              <a:spLocks noChangeArrowheads="1"/>
            </p:cNvSpPr>
            <p:nvPr/>
          </p:nvSpPr>
          <p:spPr bwMode="auto">
            <a:xfrm>
              <a:off x="7202195" y="2095323"/>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NEW YORK</a:t>
              </a:r>
              <a:endParaRPr lang="en-US" sz="525" b="1" dirty="0">
                <a:solidFill>
                  <a:prstClr val="black"/>
                </a:solidFill>
              </a:endParaRPr>
            </a:p>
          </p:txBody>
        </p:sp>
        <p:sp>
          <p:nvSpPr>
            <p:cNvPr id="105" name="Text Box 5"/>
            <p:cNvSpPr txBox="1">
              <a:spLocks noChangeArrowheads="1"/>
            </p:cNvSpPr>
            <p:nvPr/>
          </p:nvSpPr>
          <p:spPr bwMode="auto">
            <a:xfrm>
              <a:off x="7990701" y="1349225"/>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MAINE</a:t>
              </a:r>
              <a:endParaRPr lang="en-US" sz="525" b="1" dirty="0">
                <a:solidFill>
                  <a:prstClr val="black"/>
                </a:solidFill>
              </a:endParaRPr>
            </a:p>
          </p:txBody>
        </p:sp>
        <p:sp>
          <p:nvSpPr>
            <p:cNvPr id="106" name="Text Box 5"/>
            <p:cNvSpPr txBox="1">
              <a:spLocks noChangeArrowheads="1"/>
            </p:cNvSpPr>
            <p:nvPr/>
          </p:nvSpPr>
          <p:spPr bwMode="auto">
            <a:xfrm>
              <a:off x="6568745" y="3012373"/>
              <a:ext cx="896937" cy="338555"/>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WEST </a:t>
              </a:r>
              <a:r>
                <a:rPr lang="en-US" sz="525" b="1" dirty="0">
                  <a:solidFill>
                    <a:prstClr val="black"/>
                  </a:solidFill>
                </a:rPr>
                <a:t/>
              </a:r>
              <a:br>
                <a:rPr lang="en-US" sz="525" b="1" dirty="0">
                  <a:solidFill>
                    <a:prstClr val="black"/>
                  </a:solidFill>
                </a:rPr>
              </a:br>
              <a:r>
                <a:rPr lang="en-US" sz="525" b="1" dirty="0">
                  <a:solidFill>
                    <a:prstClr val="black"/>
                  </a:solidFill>
                </a:rPr>
                <a:t>VIRGINIA</a:t>
              </a:r>
              <a:endParaRPr lang="de-DE" sz="525" b="1" dirty="0">
                <a:solidFill>
                  <a:prstClr val="black"/>
                </a:solidFill>
              </a:endParaRPr>
            </a:p>
          </p:txBody>
        </p:sp>
        <p:sp>
          <p:nvSpPr>
            <p:cNvPr id="107" name="Text Box 5"/>
            <p:cNvSpPr txBox="1">
              <a:spLocks noChangeArrowheads="1"/>
            </p:cNvSpPr>
            <p:nvPr/>
          </p:nvSpPr>
          <p:spPr bwMode="auto">
            <a:xfrm>
              <a:off x="8056963" y="3347655"/>
              <a:ext cx="896937" cy="338555"/>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WASHINGTON D.C.</a:t>
              </a:r>
            </a:p>
          </p:txBody>
        </p:sp>
        <p:sp>
          <p:nvSpPr>
            <p:cNvPr id="108" name="Text Box 5"/>
            <p:cNvSpPr txBox="1">
              <a:spLocks noChangeArrowheads="1"/>
            </p:cNvSpPr>
            <p:nvPr/>
          </p:nvSpPr>
          <p:spPr bwMode="auto">
            <a:xfrm>
              <a:off x="8010583" y="3189951"/>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MARYLAND</a:t>
              </a:r>
            </a:p>
          </p:txBody>
        </p:sp>
        <p:sp>
          <p:nvSpPr>
            <p:cNvPr id="109" name="Text Box 5"/>
            <p:cNvSpPr txBox="1">
              <a:spLocks noChangeArrowheads="1"/>
            </p:cNvSpPr>
            <p:nvPr/>
          </p:nvSpPr>
          <p:spPr bwMode="auto">
            <a:xfrm>
              <a:off x="8003954" y="3032251"/>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DELAWARE</a:t>
              </a:r>
            </a:p>
          </p:txBody>
        </p:sp>
        <p:sp>
          <p:nvSpPr>
            <p:cNvPr id="110" name="Text Box 5"/>
            <p:cNvSpPr txBox="1">
              <a:spLocks noChangeArrowheads="1"/>
            </p:cNvSpPr>
            <p:nvPr/>
          </p:nvSpPr>
          <p:spPr bwMode="auto">
            <a:xfrm>
              <a:off x="8072134" y="2755280"/>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NEW JERSEY</a:t>
              </a:r>
            </a:p>
          </p:txBody>
        </p:sp>
        <p:sp>
          <p:nvSpPr>
            <p:cNvPr id="111" name="Text Box 5"/>
            <p:cNvSpPr txBox="1">
              <a:spLocks noChangeArrowheads="1"/>
            </p:cNvSpPr>
            <p:nvPr/>
          </p:nvSpPr>
          <p:spPr bwMode="auto">
            <a:xfrm>
              <a:off x="8247063" y="2438555"/>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CONNECTICUT</a:t>
              </a:r>
            </a:p>
          </p:txBody>
        </p:sp>
        <p:sp>
          <p:nvSpPr>
            <p:cNvPr id="112" name="Text Box 5"/>
            <p:cNvSpPr txBox="1">
              <a:spLocks noChangeArrowheads="1"/>
            </p:cNvSpPr>
            <p:nvPr/>
          </p:nvSpPr>
          <p:spPr bwMode="auto">
            <a:xfrm>
              <a:off x="8305373" y="2288803"/>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RHODE ISLAND</a:t>
              </a:r>
            </a:p>
          </p:txBody>
        </p:sp>
        <p:sp>
          <p:nvSpPr>
            <p:cNvPr id="113" name="Text Box 5"/>
            <p:cNvSpPr txBox="1">
              <a:spLocks noChangeArrowheads="1"/>
            </p:cNvSpPr>
            <p:nvPr/>
          </p:nvSpPr>
          <p:spPr bwMode="auto">
            <a:xfrm>
              <a:off x="7082198" y="1510900"/>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MASSACHUSETTS</a:t>
              </a:r>
            </a:p>
          </p:txBody>
        </p:sp>
        <p:sp>
          <p:nvSpPr>
            <p:cNvPr id="114" name="Text Box 5"/>
            <p:cNvSpPr txBox="1">
              <a:spLocks noChangeArrowheads="1"/>
            </p:cNvSpPr>
            <p:nvPr/>
          </p:nvSpPr>
          <p:spPr bwMode="auto">
            <a:xfrm>
              <a:off x="7147135" y="1130563"/>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NEW HAMPSHIRE</a:t>
              </a:r>
            </a:p>
          </p:txBody>
        </p:sp>
        <p:sp>
          <p:nvSpPr>
            <p:cNvPr id="115" name="Text Box 5"/>
            <p:cNvSpPr txBox="1">
              <a:spLocks noChangeArrowheads="1"/>
            </p:cNvSpPr>
            <p:nvPr/>
          </p:nvSpPr>
          <p:spPr bwMode="auto">
            <a:xfrm>
              <a:off x="7196167" y="1306816"/>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VERMONT</a:t>
              </a:r>
            </a:p>
          </p:txBody>
        </p:sp>
        <p:sp>
          <p:nvSpPr>
            <p:cNvPr id="138" name="Text Box 5"/>
            <p:cNvSpPr txBox="1">
              <a:spLocks noChangeArrowheads="1"/>
            </p:cNvSpPr>
            <p:nvPr/>
          </p:nvSpPr>
          <p:spPr bwMode="auto">
            <a:xfrm>
              <a:off x="1114711" y="5138517"/>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ALASKA</a:t>
              </a:r>
            </a:p>
          </p:txBody>
        </p:sp>
        <p:sp>
          <p:nvSpPr>
            <p:cNvPr id="139" name="Text Box 5"/>
            <p:cNvSpPr txBox="1">
              <a:spLocks noChangeArrowheads="1"/>
            </p:cNvSpPr>
            <p:nvPr/>
          </p:nvSpPr>
          <p:spPr bwMode="auto">
            <a:xfrm>
              <a:off x="2388244" y="5608969"/>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KAUAI</a:t>
              </a:r>
            </a:p>
          </p:txBody>
        </p:sp>
        <p:sp>
          <p:nvSpPr>
            <p:cNvPr id="140" name="Text Box 5"/>
            <p:cNvSpPr txBox="1">
              <a:spLocks noChangeArrowheads="1"/>
            </p:cNvSpPr>
            <p:nvPr/>
          </p:nvSpPr>
          <p:spPr bwMode="auto">
            <a:xfrm>
              <a:off x="2755329" y="5697759"/>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OAHU</a:t>
              </a:r>
            </a:p>
          </p:txBody>
        </p:sp>
        <p:sp>
          <p:nvSpPr>
            <p:cNvPr id="141" name="Text Box 5"/>
            <p:cNvSpPr txBox="1">
              <a:spLocks noChangeArrowheads="1"/>
            </p:cNvSpPr>
            <p:nvPr/>
          </p:nvSpPr>
          <p:spPr bwMode="auto">
            <a:xfrm>
              <a:off x="3217830" y="5396935"/>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MOLOKAI</a:t>
              </a:r>
            </a:p>
          </p:txBody>
        </p:sp>
        <p:sp>
          <p:nvSpPr>
            <p:cNvPr id="142" name="Text Box 5"/>
            <p:cNvSpPr txBox="1">
              <a:spLocks noChangeArrowheads="1"/>
            </p:cNvSpPr>
            <p:nvPr/>
          </p:nvSpPr>
          <p:spPr bwMode="auto">
            <a:xfrm>
              <a:off x="3076032" y="6026412"/>
              <a:ext cx="896937" cy="230832"/>
            </a:xfrm>
            <a:prstGeom prst="rect">
              <a:avLst/>
            </a:prstGeom>
            <a:noFill/>
            <a:ln w="9525">
              <a:noFill/>
              <a:miter lim="800000"/>
              <a:headEnd/>
              <a:tailEnd/>
            </a:ln>
          </p:spPr>
          <p:txBody>
            <a:bodyPr>
              <a:spAutoFit/>
            </a:bodyPr>
            <a:lstStyle/>
            <a:p>
              <a:pPr algn="ctr" fontAlgn="base">
                <a:spcBef>
                  <a:spcPct val="50000"/>
                </a:spcBef>
                <a:spcAft>
                  <a:spcPct val="0"/>
                </a:spcAft>
              </a:pPr>
              <a:r>
                <a:rPr lang="de-DE" sz="525" b="1" dirty="0">
                  <a:solidFill>
                    <a:prstClr val="black"/>
                  </a:solidFill>
                </a:rPr>
                <a:t>HAWAII</a:t>
              </a:r>
            </a:p>
          </p:txBody>
        </p:sp>
      </p:grpSp>
      <p:grpSp>
        <p:nvGrpSpPr>
          <p:cNvPr id="147" name="Lines"/>
          <p:cNvGrpSpPr/>
          <p:nvPr/>
        </p:nvGrpSpPr>
        <p:grpSpPr>
          <a:xfrm>
            <a:off x="3314700" y="1842219"/>
            <a:ext cx="4161515" cy="3557215"/>
            <a:chOff x="2895600" y="1313290"/>
            <a:chExt cx="5548686" cy="4742953"/>
          </a:xfrm>
        </p:grpSpPr>
        <p:sp>
          <p:nvSpPr>
            <p:cNvPr id="118" name="Line 57"/>
            <p:cNvSpPr>
              <a:spLocks noChangeShapeType="1"/>
            </p:cNvSpPr>
            <p:nvPr/>
          </p:nvSpPr>
          <p:spPr bwMode="auto">
            <a:xfrm>
              <a:off x="7761030" y="1685568"/>
              <a:ext cx="253885" cy="469235"/>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19" name="Line 57"/>
            <p:cNvSpPr>
              <a:spLocks noChangeShapeType="1"/>
            </p:cNvSpPr>
            <p:nvPr/>
          </p:nvSpPr>
          <p:spPr bwMode="auto">
            <a:xfrm>
              <a:off x="7822964" y="1478943"/>
              <a:ext cx="233033" cy="430695"/>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0" name="Line 57"/>
            <p:cNvSpPr>
              <a:spLocks noChangeShapeType="1"/>
            </p:cNvSpPr>
            <p:nvPr/>
          </p:nvSpPr>
          <p:spPr bwMode="auto">
            <a:xfrm>
              <a:off x="7943559" y="1313290"/>
              <a:ext cx="233033" cy="430695"/>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1" name="Line 57"/>
            <p:cNvSpPr>
              <a:spLocks noChangeShapeType="1"/>
            </p:cNvSpPr>
            <p:nvPr/>
          </p:nvSpPr>
          <p:spPr bwMode="auto">
            <a:xfrm>
              <a:off x="7643086" y="2982957"/>
              <a:ext cx="459293" cy="404300"/>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3" name="Line 57"/>
            <p:cNvSpPr>
              <a:spLocks noChangeShapeType="1"/>
            </p:cNvSpPr>
            <p:nvPr/>
          </p:nvSpPr>
          <p:spPr bwMode="auto">
            <a:xfrm>
              <a:off x="7739827" y="2944526"/>
              <a:ext cx="418211" cy="331411"/>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4" name="Line 57"/>
            <p:cNvSpPr>
              <a:spLocks noChangeShapeType="1"/>
            </p:cNvSpPr>
            <p:nvPr/>
          </p:nvSpPr>
          <p:spPr bwMode="auto">
            <a:xfrm>
              <a:off x="7828616" y="2906096"/>
              <a:ext cx="353276" cy="194914"/>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5" name="Line 57"/>
            <p:cNvSpPr>
              <a:spLocks noChangeShapeType="1"/>
            </p:cNvSpPr>
            <p:nvPr/>
          </p:nvSpPr>
          <p:spPr bwMode="auto">
            <a:xfrm>
              <a:off x="7941260" y="2684785"/>
              <a:ext cx="280389" cy="13792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6" name="Line 57"/>
            <p:cNvSpPr>
              <a:spLocks noChangeShapeType="1"/>
            </p:cNvSpPr>
            <p:nvPr/>
          </p:nvSpPr>
          <p:spPr bwMode="auto">
            <a:xfrm>
              <a:off x="8125465" y="2360107"/>
              <a:ext cx="280389" cy="13792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27" name="Line 57"/>
            <p:cNvSpPr>
              <a:spLocks noChangeShapeType="1"/>
            </p:cNvSpPr>
            <p:nvPr/>
          </p:nvSpPr>
          <p:spPr bwMode="auto">
            <a:xfrm>
              <a:off x="8269914" y="2297822"/>
              <a:ext cx="174372" cy="95521"/>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43" name="Line 57"/>
            <p:cNvSpPr>
              <a:spLocks noChangeShapeType="1"/>
            </p:cNvSpPr>
            <p:nvPr/>
          </p:nvSpPr>
          <p:spPr bwMode="auto">
            <a:xfrm flipH="1">
              <a:off x="2895600" y="5542059"/>
              <a:ext cx="46382" cy="8083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44" name="Line 57"/>
            <p:cNvSpPr>
              <a:spLocks noChangeShapeType="1"/>
            </p:cNvSpPr>
            <p:nvPr/>
          </p:nvSpPr>
          <p:spPr bwMode="auto">
            <a:xfrm flipH="1">
              <a:off x="3207027" y="5638800"/>
              <a:ext cx="46382" cy="8083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45" name="Line 57"/>
            <p:cNvSpPr>
              <a:spLocks noChangeShapeType="1"/>
            </p:cNvSpPr>
            <p:nvPr/>
          </p:nvSpPr>
          <p:spPr bwMode="auto">
            <a:xfrm flipH="1">
              <a:off x="3645674" y="5568563"/>
              <a:ext cx="46382" cy="8083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sp>
          <p:nvSpPr>
            <p:cNvPr id="146" name="Line 57"/>
            <p:cNvSpPr>
              <a:spLocks noChangeShapeType="1"/>
            </p:cNvSpPr>
            <p:nvPr/>
          </p:nvSpPr>
          <p:spPr bwMode="auto">
            <a:xfrm flipH="1">
              <a:off x="3599291" y="5975405"/>
              <a:ext cx="46382" cy="80838"/>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a:solidFill>
                  <a:prstClr val="black"/>
                </a:solidFill>
                <a:latin typeface="Arial" charset="0"/>
              </a:endParaRPr>
            </a:p>
          </p:txBody>
        </p:sp>
      </p:grpSp>
      <p:sp>
        <p:nvSpPr>
          <p:cNvPr id="2" name="Title 1"/>
          <p:cNvSpPr>
            <a:spLocks noGrp="1"/>
          </p:cNvSpPr>
          <p:nvPr>
            <p:ph type="title"/>
          </p:nvPr>
        </p:nvSpPr>
        <p:spPr/>
        <p:txBody>
          <a:bodyPr>
            <a:normAutofit/>
          </a:bodyPr>
          <a:lstStyle/>
          <a:p>
            <a:r>
              <a:rPr lang="en-US" sz="3200" dirty="0" smtClean="0"/>
              <a:t>REOB/VTAE</a:t>
            </a:r>
            <a:endParaRPr lang="en-US" sz="3200" dirty="0"/>
          </a:p>
        </p:txBody>
      </p:sp>
      <p:sp>
        <p:nvSpPr>
          <p:cNvPr id="133" name="Rechteck 234"/>
          <p:cNvSpPr/>
          <p:nvPr/>
        </p:nvSpPr>
        <p:spPr>
          <a:xfrm>
            <a:off x="7218243" y="4529316"/>
            <a:ext cx="131299" cy="114901"/>
          </a:xfrm>
          <a:prstGeom prst="rect">
            <a:avLst/>
          </a:prstGeom>
          <a:pattFill prst="lgCheck">
            <a:fgClr>
              <a:schemeClr val="accent5">
                <a:lumMod val="75000"/>
              </a:schemeClr>
            </a:fgClr>
            <a:bgClr>
              <a:schemeClr val="bg1"/>
            </a:bgClr>
          </a:patt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134" name="Rechteck 235"/>
          <p:cNvSpPr/>
          <p:nvPr/>
        </p:nvSpPr>
        <p:spPr>
          <a:xfrm>
            <a:off x="7205439" y="4733144"/>
            <a:ext cx="128122" cy="102870"/>
          </a:xfrm>
          <a:prstGeom prst="rect">
            <a:avLst/>
          </a:prstGeom>
          <a:solidFill>
            <a:schemeClr val="bg1">
              <a:lumMod val="8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208" name="Textfeld 248"/>
          <p:cNvSpPr txBox="1"/>
          <p:nvPr/>
        </p:nvSpPr>
        <p:spPr>
          <a:xfrm>
            <a:off x="7373566" y="4655567"/>
            <a:ext cx="711788" cy="253916"/>
          </a:xfrm>
          <a:prstGeom prst="rect">
            <a:avLst/>
          </a:prstGeom>
          <a:noFill/>
        </p:spPr>
        <p:txBody>
          <a:bodyPr wrap="square" rtlCol="0">
            <a:spAutoFit/>
          </a:bodyPr>
          <a:lstStyle/>
          <a:p>
            <a:pPr fontAlgn="base">
              <a:spcBef>
                <a:spcPct val="0"/>
              </a:spcBef>
              <a:spcAft>
                <a:spcPct val="0"/>
              </a:spcAft>
            </a:pPr>
            <a:r>
              <a:rPr lang="en-US" sz="1050" dirty="0">
                <a:solidFill>
                  <a:prstClr val="black"/>
                </a:solidFill>
              </a:rPr>
              <a:t>None</a:t>
            </a:r>
          </a:p>
        </p:txBody>
      </p:sp>
      <p:sp>
        <p:nvSpPr>
          <p:cNvPr id="209" name="Textfeld 249"/>
          <p:cNvSpPr txBox="1"/>
          <p:nvPr/>
        </p:nvSpPr>
        <p:spPr>
          <a:xfrm>
            <a:off x="7377490" y="4275080"/>
            <a:ext cx="802916" cy="253916"/>
          </a:xfrm>
          <a:prstGeom prst="rect">
            <a:avLst/>
          </a:prstGeom>
          <a:noFill/>
        </p:spPr>
        <p:txBody>
          <a:bodyPr wrap="square" rtlCol="0">
            <a:spAutoFit/>
          </a:bodyPr>
          <a:lstStyle/>
          <a:p>
            <a:pPr fontAlgn="base">
              <a:spcBef>
                <a:spcPct val="0"/>
              </a:spcBef>
              <a:spcAft>
                <a:spcPct val="0"/>
              </a:spcAft>
            </a:pPr>
            <a:r>
              <a:rPr lang="en-US" sz="1050" dirty="0">
                <a:solidFill>
                  <a:prstClr val="black"/>
                </a:solidFill>
              </a:rPr>
              <a:t>Ban</a:t>
            </a:r>
          </a:p>
        </p:txBody>
      </p:sp>
      <p:sp>
        <p:nvSpPr>
          <p:cNvPr id="135" name="Rechteck 234"/>
          <p:cNvSpPr/>
          <p:nvPr/>
        </p:nvSpPr>
        <p:spPr>
          <a:xfrm>
            <a:off x="7206183" y="4337517"/>
            <a:ext cx="139253" cy="114901"/>
          </a:xfrm>
          <a:prstGeom prst="rect">
            <a:avLst/>
          </a:prstGeom>
          <a:solidFill>
            <a:schemeClr val="accent5">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350">
              <a:solidFill>
                <a:prstClr val="white"/>
              </a:solidFill>
            </a:endParaRPr>
          </a:p>
        </p:txBody>
      </p:sp>
      <p:sp>
        <p:nvSpPr>
          <p:cNvPr id="136" name="Textfeld 249"/>
          <p:cNvSpPr txBox="1"/>
          <p:nvPr/>
        </p:nvSpPr>
        <p:spPr>
          <a:xfrm>
            <a:off x="7366756" y="4462133"/>
            <a:ext cx="802916" cy="415498"/>
          </a:xfrm>
          <a:prstGeom prst="rect">
            <a:avLst/>
          </a:prstGeom>
          <a:noFill/>
        </p:spPr>
        <p:txBody>
          <a:bodyPr wrap="square" rtlCol="0">
            <a:spAutoFit/>
          </a:bodyPr>
          <a:lstStyle/>
          <a:p>
            <a:pPr fontAlgn="base">
              <a:spcBef>
                <a:spcPct val="0"/>
              </a:spcBef>
              <a:spcAft>
                <a:spcPct val="0"/>
              </a:spcAft>
            </a:pPr>
            <a:r>
              <a:rPr lang="en-US" sz="1050" dirty="0">
                <a:solidFill>
                  <a:prstClr val="black"/>
                </a:solidFill>
              </a:rPr>
              <a:t>Limit on use</a:t>
            </a:r>
          </a:p>
        </p:txBody>
      </p:sp>
    </p:spTree>
    <p:extLst>
      <p:ext uri="{BB962C8B-B14F-4D97-AF65-F5344CB8AC3E}">
        <p14:creationId xmlns:p14="http://schemas.microsoft.com/office/powerpoint/2010/main" val="7152613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3"/>
          <p:cNvSpPr>
            <a:spLocks noGrp="1"/>
          </p:cNvSpPr>
          <p:nvPr>
            <p:ph type="ctrTitle"/>
          </p:nvPr>
        </p:nvSpPr>
        <p:spPr/>
        <p:txBody>
          <a:bodyPr/>
          <a:lstStyle/>
          <a:p>
            <a:r>
              <a:rPr lang="en-US" smtClean="0"/>
              <a:t>Use of Performance Tests in Mix Design</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Laboratory Performance Testing of Asphalt Mixtures</a:t>
            </a:r>
            <a:endParaRPr lang="en-US" dirty="0"/>
          </a:p>
        </p:txBody>
      </p:sp>
      <p:sp>
        <p:nvSpPr>
          <p:cNvPr id="5123" name="Content Placeholder 2"/>
          <p:cNvSpPr>
            <a:spLocks noGrp="1"/>
          </p:cNvSpPr>
          <p:nvPr>
            <p:ph idx="1"/>
          </p:nvPr>
        </p:nvSpPr>
        <p:spPr/>
        <p:txBody>
          <a:bodyPr/>
          <a:lstStyle/>
          <a:p>
            <a:r>
              <a:rPr lang="en-US" smtClean="0"/>
              <a:t>Introduction</a:t>
            </a:r>
          </a:p>
          <a:p>
            <a:pPr lvl="1"/>
            <a:r>
              <a:rPr lang="en-US" smtClean="0"/>
              <a:t>Why use performance testing?</a:t>
            </a:r>
          </a:p>
          <a:p>
            <a:pPr lvl="2"/>
            <a:r>
              <a:rPr lang="en-US" smtClean="0"/>
              <a:t>to estimate the performance of asphalt mixtures prior to use on a road</a:t>
            </a:r>
          </a:p>
          <a:p>
            <a:pPr lvl="2"/>
            <a:r>
              <a:rPr lang="en-US" smtClean="0"/>
              <a:t>to estimate the performance of asphalt mixtures as produced and placed</a:t>
            </a:r>
          </a:p>
          <a:p>
            <a:pPr lvl="2"/>
            <a:r>
              <a:rPr lang="en-US" smtClean="0"/>
              <a:t>to provide forensic analysis of a distressed asphalt mixture</a:t>
            </a:r>
          </a:p>
          <a:p>
            <a:pPr lvl="2"/>
            <a:r>
              <a:rPr lang="en-US" smtClean="0"/>
              <a:t>to evaluate new materials and design tools to improve the performance of asphalt pavements</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Laboratory Performance Testing of Asphalt Mixtures</a:t>
            </a:r>
            <a:endParaRPr lang="en-US" dirty="0"/>
          </a:p>
        </p:txBody>
      </p:sp>
      <p:sp>
        <p:nvSpPr>
          <p:cNvPr id="9219" name="Content Placeholder 2"/>
          <p:cNvSpPr>
            <a:spLocks noGrp="1"/>
          </p:cNvSpPr>
          <p:nvPr>
            <p:ph idx="1"/>
          </p:nvPr>
        </p:nvSpPr>
        <p:spPr/>
        <p:txBody>
          <a:bodyPr/>
          <a:lstStyle/>
          <a:p>
            <a:r>
              <a:rPr lang="en-US" smtClean="0"/>
              <a:t>Why use performance testing?</a:t>
            </a:r>
          </a:p>
          <a:p>
            <a:pPr lvl="1"/>
            <a:r>
              <a:rPr lang="en-US" smtClean="0"/>
              <a:t>Mix design concept</a:t>
            </a:r>
          </a:p>
          <a:p>
            <a:pPr lvl="2"/>
            <a:r>
              <a:rPr lang="en-US" smtClean="0"/>
              <a:t>Proper mix design should provide a reasonable level of assurance that the mixture will perform.</a:t>
            </a:r>
          </a:p>
          <a:p>
            <a:pPr lvl="3"/>
            <a:r>
              <a:rPr lang="en-US" smtClean="0"/>
              <a:t>Based on correlations with performance; not a direct measure</a:t>
            </a:r>
          </a:p>
          <a:p>
            <a:pPr lvl="3"/>
            <a:r>
              <a:rPr lang="en-US" smtClean="0"/>
              <a:t>Can’t account effectively for new materials</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Pavement Distress</a:t>
            </a:r>
          </a:p>
        </p:txBody>
      </p:sp>
      <p:sp>
        <p:nvSpPr>
          <p:cNvPr id="8195" name="Content Placeholder 2"/>
          <p:cNvSpPr>
            <a:spLocks noGrp="1"/>
          </p:cNvSpPr>
          <p:nvPr>
            <p:ph idx="1"/>
          </p:nvPr>
        </p:nvSpPr>
        <p:spPr/>
        <p:txBody>
          <a:bodyPr>
            <a:normAutofit/>
          </a:bodyPr>
          <a:lstStyle/>
          <a:p>
            <a:pPr>
              <a:defRPr/>
            </a:pPr>
            <a:r>
              <a:rPr lang="en-US" dirty="0" smtClean="0"/>
              <a:t>Principal asphalt pavement distresses</a:t>
            </a:r>
          </a:p>
          <a:p>
            <a:pPr lvl="1">
              <a:defRPr/>
            </a:pPr>
            <a:r>
              <a:rPr lang="en-US" dirty="0" smtClean="0"/>
              <a:t>Permanent deformation (rutting)</a:t>
            </a:r>
          </a:p>
          <a:p>
            <a:pPr lvl="1">
              <a:defRPr/>
            </a:pPr>
            <a:r>
              <a:rPr lang="en-US" dirty="0" smtClean="0"/>
              <a:t>Cracking</a:t>
            </a:r>
          </a:p>
          <a:p>
            <a:pPr lvl="2">
              <a:defRPr/>
            </a:pPr>
            <a:r>
              <a:rPr lang="en-US" dirty="0" smtClean="0"/>
              <a:t>Load-associated (fatigue)</a:t>
            </a:r>
          </a:p>
          <a:p>
            <a:pPr lvl="3">
              <a:defRPr/>
            </a:pPr>
            <a:r>
              <a:rPr lang="en-US" dirty="0" smtClean="0"/>
              <a:t>Classical bottom-up</a:t>
            </a:r>
          </a:p>
          <a:p>
            <a:pPr lvl="3">
              <a:defRPr/>
            </a:pPr>
            <a:r>
              <a:rPr lang="en-US" dirty="0" smtClean="0"/>
              <a:t>Top-down</a:t>
            </a:r>
          </a:p>
          <a:p>
            <a:pPr lvl="2">
              <a:defRPr/>
            </a:pPr>
            <a:r>
              <a:rPr lang="en-US" dirty="0" smtClean="0"/>
              <a:t>Non load-associated (environmental)</a:t>
            </a:r>
          </a:p>
          <a:p>
            <a:pPr lvl="3">
              <a:defRPr/>
            </a:pPr>
            <a:r>
              <a:rPr lang="en-US" dirty="0" smtClean="0"/>
              <a:t>Thermal single-event</a:t>
            </a:r>
          </a:p>
          <a:p>
            <a:pPr lvl="3">
              <a:defRPr/>
            </a:pPr>
            <a:r>
              <a:rPr lang="en-US" dirty="0" smtClean="0"/>
              <a:t>Thermal fatigue</a:t>
            </a:r>
          </a:p>
          <a:p>
            <a:pPr lvl="1">
              <a:defRPr/>
            </a:pPr>
            <a:r>
              <a:rPr lang="en-US" dirty="0" smtClean="0"/>
              <a:t>Durability</a:t>
            </a:r>
          </a:p>
          <a:p>
            <a:pPr lvl="1">
              <a:defRPr/>
            </a:pPr>
            <a:r>
              <a:rPr lang="en-US" dirty="0" smtClean="0"/>
              <a:t>Moisture Sensitivity</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Superpave Shear Tester (Cox &amp; Sons)</a:t>
            </a:r>
            <a:endParaRPr lang="en-US" dirty="0"/>
          </a:p>
        </p:txBody>
      </p:sp>
      <p:pic>
        <p:nvPicPr>
          <p:cNvPr id="624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563" y="1279525"/>
            <a:ext cx="8761412"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SST Test Specimen (Shear LVDT)</a:t>
            </a:r>
            <a:endParaRPr lang="en-US" dirty="0"/>
          </a:p>
        </p:txBody>
      </p:sp>
      <p:pic>
        <p:nvPicPr>
          <p:cNvPr id="6553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838" y="1279525"/>
            <a:ext cx="77374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24" y="1280160"/>
            <a:ext cx="8615680" cy="484632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sz="3200" dirty="0" smtClean="0"/>
              <a:t>Asphalt Institute: Lexington, KY (1989 - )</a:t>
            </a:r>
            <a:endParaRPr lang="en-US" sz="3200" dirty="0"/>
          </a:p>
        </p:txBody>
      </p:sp>
    </p:spTree>
    <p:extLst>
      <p:ext uri="{BB962C8B-B14F-4D97-AF65-F5344CB8AC3E}">
        <p14:creationId xmlns:p14="http://schemas.microsoft.com/office/powerpoint/2010/main" val="364416457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SST Test Specimen (Front View)</a:t>
            </a:r>
            <a:endParaRPr lang="en-US" dirty="0"/>
          </a:p>
        </p:txBody>
      </p:sp>
      <p:pic>
        <p:nvPicPr>
          <p:cNvPr id="665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838" y="1279525"/>
            <a:ext cx="77374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smtClean="0"/>
              <a:t>When </a:t>
            </a:r>
            <a:r>
              <a:rPr lang="en-US" dirty="0"/>
              <a:t>SHRP ended in March 1993, the following guidelines were suggested as the break points for whether additional analysis should be considered:</a:t>
            </a:r>
          </a:p>
          <a:p>
            <a:endParaRPr lang="en-US" dirty="0"/>
          </a:p>
          <a:p>
            <a:r>
              <a:rPr lang="en-US" sz="2400" b="1" dirty="0"/>
              <a:t>Mix Design (Lower traffic)					</a:t>
            </a:r>
            <a:r>
              <a:rPr lang="en-US" sz="2400" b="1" dirty="0" smtClean="0"/>
              <a:t>	≤ 1E06  ESALs</a:t>
            </a:r>
            <a:endParaRPr lang="en-US" sz="2400" b="1" dirty="0"/>
          </a:p>
          <a:p>
            <a:r>
              <a:rPr lang="en-US" sz="2400" b="1" dirty="0"/>
              <a:t>Mix Design </a:t>
            </a:r>
            <a:r>
              <a:rPr lang="en-US" sz="2400" b="1" dirty="0" smtClean="0"/>
              <a:t>+ </a:t>
            </a:r>
            <a:r>
              <a:rPr lang="en-US" sz="2400" b="1" dirty="0"/>
              <a:t>Intermediate Mix Analysis (Intermediate traffic)	</a:t>
            </a:r>
            <a:r>
              <a:rPr lang="en-US" sz="2400" b="1" dirty="0" smtClean="0"/>
              <a:t>≤ 1E07  ESALs</a:t>
            </a:r>
          </a:p>
          <a:p>
            <a:r>
              <a:rPr lang="en-US" sz="2400" b="1" dirty="0" smtClean="0"/>
              <a:t>Mix </a:t>
            </a:r>
            <a:r>
              <a:rPr lang="en-US" sz="2400" b="1" dirty="0"/>
              <a:t>Design </a:t>
            </a:r>
            <a:r>
              <a:rPr lang="en-US" sz="2400" b="1" dirty="0" smtClean="0"/>
              <a:t>+ </a:t>
            </a:r>
            <a:r>
              <a:rPr lang="en-US" sz="2400" b="1" dirty="0"/>
              <a:t>Complete Mix Analysis (High traffic)		</a:t>
            </a:r>
            <a:r>
              <a:rPr lang="en-US" sz="2400" b="1" dirty="0" smtClean="0"/>
              <a:t>	&gt; 1E07  ESALs</a:t>
            </a:r>
            <a:endParaRPr lang="en-US" sz="2400" b="1" dirty="0"/>
          </a:p>
          <a:p>
            <a:endParaRPr lang="en-US" dirty="0"/>
          </a:p>
          <a:p>
            <a:r>
              <a:rPr lang="en-US" dirty="0" smtClean="0"/>
              <a:t>Initial </a:t>
            </a:r>
            <a:r>
              <a:rPr lang="en-US" dirty="0"/>
              <a:t>starting points for potential </a:t>
            </a:r>
            <a:r>
              <a:rPr lang="en-US" dirty="0" err="1"/>
              <a:t>Superpave</a:t>
            </a:r>
            <a:r>
              <a:rPr lang="en-US" dirty="0"/>
              <a:t> mix designers</a:t>
            </a:r>
            <a:r>
              <a:rPr lang="en-US" dirty="0" smtClean="0"/>
              <a:t>.</a:t>
            </a:r>
          </a:p>
          <a:p>
            <a:r>
              <a:rPr lang="en-US" dirty="0" smtClean="0"/>
              <a:t>Many </a:t>
            </a:r>
            <a:r>
              <a:rPr lang="en-US" dirty="0"/>
              <a:t>agencies have designed and built pavements at higher traffic levels based on </a:t>
            </a:r>
            <a:r>
              <a:rPr lang="en-US" dirty="0" err="1"/>
              <a:t>Superpave</a:t>
            </a:r>
            <a:r>
              <a:rPr lang="en-US" dirty="0"/>
              <a:t> mix design alone</a:t>
            </a:r>
            <a:r>
              <a:rPr lang="en-US" dirty="0" smtClean="0"/>
              <a:t>.</a:t>
            </a:r>
          </a:p>
          <a:p>
            <a:r>
              <a:rPr lang="en-US" dirty="0" smtClean="0"/>
              <a:t>The </a:t>
            </a:r>
            <a:r>
              <a:rPr lang="en-US" dirty="0"/>
              <a:t>setting of these traffic levels and the utilization of </a:t>
            </a:r>
            <a:r>
              <a:rPr lang="en-US" dirty="0" err="1"/>
              <a:t>Superpave</a:t>
            </a:r>
            <a:r>
              <a:rPr lang="en-US" dirty="0"/>
              <a:t> mix analysis is a policy decision of each agency.</a:t>
            </a:r>
          </a:p>
          <a:p>
            <a:endParaRPr lang="en-US" dirty="0"/>
          </a:p>
        </p:txBody>
      </p:sp>
      <p:sp>
        <p:nvSpPr>
          <p:cNvPr id="3" name="Title 2"/>
          <p:cNvSpPr>
            <a:spLocks noGrp="1"/>
          </p:cNvSpPr>
          <p:nvPr>
            <p:ph type="title"/>
          </p:nvPr>
        </p:nvSpPr>
        <p:spPr/>
        <p:txBody>
          <a:bodyPr/>
          <a:lstStyle/>
          <a:p>
            <a:r>
              <a:rPr lang="en-US" dirty="0" err="1" smtClean="0"/>
              <a:t>Superpave</a:t>
            </a:r>
            <a:r>
              <a:rPr lang="en-US" dirty="0" smtClean="0"/>
              <a:t> Mix Design</a:t>
            </a:r>
            <a:endParaRPr lang="en-US" dirty="0"/>
          </a:p>
        </p:txBody>
      </p:sp>
    </p:spTree>
    <p:extLst>
      <p:ext uri="{BB962C8B-B14F-4D97-AF65-F5344CB8AC3E}">
        <p14:creationId xmlns:p14="http://schemas.microsoft.com/office/powerpoint/2010/main" val="2440319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Superpave</a:t>
            </a:r>
            <a:r>
              <a:rPr lang="en-US" dirty="0" smtClean="0"/>
              <a:t> Mix Design and Analysis</a:t>
            </a:r>
            <a:endParaRPr lang="en-US" dirty="0"/>
          </a:p>
        </p:txBody>
      </p:sp>
      <p:pic>
        <p:nvPicPr>
          <p:cNvPr id="3" name="Picture 2"/>
          <p:cNvPicPr>
            <a:picLocks noChangeAspect="1"/>
          </p:cNvPicPr>
          <p:nvPr/>
        </p:nvPicPr>
        <p:blipFill>
          <a:blip r:embed="rId2"/>
          <a:stretch>
            <a:fillRect/>
          </a:stretch>
        </p:blipFill>
        <p:spPr>
          <a:xfrm>
            <a:off x="182880" y="1280160"/>
            <a:ext cx="8798719" cy="4750594"/>
          </a:xfrm>
          <a:prstGeom prst="rect">
            <a:avLst/>
          </a:prstGeom>
        </p:spPr>
      </p:pic>
    </p:spTree>
    <p:extLst>
      <p:ext uri="{BB962C8B-B14F-4D97-AF65-F5344CB8AC3E}">
        <p14:creationId xmlns:p14="http://schemas.microsoft.com/office/powerpoint/2010/main" val="25370510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Superpave</a:t>
            </a:r>
            <a:r>
              <a:rPr lang="en-US" dirty="0" smtClean="0"/>
              <a:t> Mix Analysis</a:t>
            </a:r>
            <a:endParaRPr lang="en-US" dirty="0"/>
          </a:p>
        </p:txBody>
      </p:sp>
      <p:pic>
        <p:nvPicPr>
          <p:cNvPr id="3" name="Picture 2"/>
          <p:cNvPicPr>
            <a:picLocks noChangeAspect="1"/>
          </p:cNvPicPr>
          <p:nvPr/>
        </p:nvPicPr>
        <p:blipFill>
          <a:blip r:embed="rId2"/>
          <a:stretch>
            <a:fillRect/>
          </a:stretch>
        </p:blipFill>
        <p:spPr>
          <a:xfrm>
            <a:off x="76199" y="988722"/>
            <a:ext cx="4413809" cy="2781905"/>
          </a:xfrm>
          <a:prstGeom prst="rect">
            <a:avLst/>
          </a:prstGeom>
        </p:spPr>
      </p:pic>
      <p:pic>
        <p:nvPicPr>
          <p:cNvPr id="4" name="Picture 3"/>
          <p:cNvPicPr>
            <a:picLocks noChangeAspect="1"/>
          </p:cNvPicPr>
          <p:nvPr/>
        </p:nvPicPr>
        <p:blipFill>
          <a:blip r:embed="rId3"/>
          <a:stretch>
            <a:fillRect/>
          </a:stretch>
        </p:blipFill>
        <p:spPr>
          <a:xfrm>
            <a:off x="2434143" y="3681111"/>
            <a:ext cx="6582857" cy="2891429"/>
          </a:xfrm>
          <a:prstGeom prst="rect">
            <a:avLst/>
          </a:prstGeom>
        </p:spPr>
      </p:pic>
    </p:spTree>
    <p:extLst>
      <p:ext uri="{BB962C8B-B14F-4D97-AF65-F5344CB8AC3E}">
        <p14:creationId xmlns:p14="http://schemas.microsoft.com/office/powerpoint/2010/main" val="8073191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2"/>
          <p:cNvSpPr>
            <a:spLocks noGrp="1"/>
          </p:cNvSpPr>
          <p:nvPr>
            <p:ph type="title"/>
          </p:nvPr>
        </p:nvSpPr>
        <p:spPr/>
        <p:txBody>
          <a:bodyPr/>
          <a:lstStyle/>
          <a:p>
            <a:r>
              <a:rPr lang="en-US" smtClean="0"/>
              <a:t>Use in Mix Design</a:t>
            </a:r>
          </a:p>
        </p:txBody>
      </p:sp>
      <p:sp>
        <p:nvSpPr>
          <p:cNvPr id="141315" name="Content Placeholder 3"/>
          <p:cNvSpPr>
            <a:spLocks noGrp="1"/>
          </p:cNvSpPr>
          <p:nvPr>
            <p:ph idx="1"/>
          </p:nvPr>
        </p:nvSpPr>
        <p:spPr/>
        <p:txBody>
          <a:bodyPr/>
          <a:lstStyle/>
          <a:p>
            <a:r>
              <a:rPr lang="en-US" smtClean="0"/>
              <a:t>Recommended Tests and Conditions</a:t>
            </a:r>
          </a:p>
          <a:p>
            <a:pPr lvl="1"/>
            <a:r>
              <a:rPr lang="en-US" smtClean="0"/>
              <a:t>NCHRP Report 673</a:t>
            </a:r>
          </a:p>
          <a:p>
            <a:pPr lvl="2"/>
            <a:r>
              <a:rPr lang="en-US" smtClean="0"/>
              <a:t>It should not be necessary for conventional asphalt mixtures, including those made with most modified asphalt binders, to conduct performance tests to address all forms of distress – permanent deformation (rutting), fatigue (load-associated) cracking, and thermal (non load-associated) cracking.</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2"/>
          <p:cNvSpPr>
            <a:spLocks noGrp="1"/>
          </p:cNvSpPr>
          <p:nvPr>
            <p:ph type="title"/>
          </p:nvPr>
        </p:nvSpPr>
        <p:spPr/>
        <p:txBody>
          <a:bodyPr/>
          <a:lstStyle/>
          <a:p>
            <a:r>
              <a:rPr lang="en-US" smtClean="0"/>
              <a:t>Use in Mix Design</a:t>
            </a:r>
          </a:p>
        </p:txBody>
      </p:sp>
      <p:sp>
        <p:nvSpPr>
          <p:cNvPr id="4" name="Content Placeholder 3"/>
          <p:cNvSpPr>
            <a:spLocks noGrp="1"/>
          </p:cNvSpPr>
          <p:nvPr>
            <p:ph idx="1"/>
          </p:nvPr>
        </p:nvSpPr>
        <p:spPr/>
        <p:txBody>
          <a:bodyPr>
            <a:normAutofit/>
          </a:bodyPr>
          <a:lstStyle/>
          <a:p>
            <a:pPr>
              <a:defRPr/>
            </a:pPr>
            <a:r>
              <a:rPr lang="en-US" dirty="0" smtClean="0"/>
              <a:t>Recommended Tests and Conditions</a:t>
            </a:r>
          </a:p>
          <a:p>
            <a:pPr lvl="1">
              <a:defRPr/>
            </a:pPr>
            <a:r>
              <a:rPr lang="en-US" dirty="0" smtClean="0"/>
              <a:t>NCHRP Report 673</a:t>
            </a:r>
          </a:p>
          <a:p>
            <a:pPr lvl="2">
              <a:defRPr/>
            </a:pPr>
            <a:r>
              <a:rPr lang="en-US" dirty="0" smtClean="0"/>
              <a:t>Of the three main distresses, permanent deformation is the most affected by compositional factors such as aggregate angularity, asphalt binder grade (stiffness), and asphalt binder content. These factors could work in combination, in a manner difficult to estimate, to result in poorer-than-anticipated performance. For this reason, one or more tests to assess the laboratory permanent deformation performance of an asphalt mixture should be considered.</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2"/>
          <p:cNvSpPr>
            <a:spLocks noGrp="1"/>
          </p:cNvSpPr>
          <p:nvPr>
            <p:ph type="title"/>
          </p:nvPr>
        </p:nvSpPr>
        <p:spPr/>
        <p:txBody>
          <a:bodyPr/>
          <a:lstStyle/>
          <a:p>
            <a:r>
              <a:rPr lang="en-US" smtClean="0"/>
              <a:t>Use in Mix Design</a:t>
            </a:r>
          </a:p>
        </p:txBody>
      </p:sp>
      <p:sp>
        <p:nvSpPr>
          <p:cNvPr id="143363" name="Content Placeholder 3"/>
          <p:cNvSpPr>
            <a:spLocks noGrp="1"/>
          </p:cNvSpPr>
          <p:nvPr>
            <p:ph idx="1"/>
          </p:nvPr>
        </p:nvSpPr>
        <p:spPr/>
        <p:txBody>
          <a:bodyPr/>
          <a:lstStyle/>
          <a:p>
            <a:r>
              <a:rPr lang="en-US" smtClean="0"/>
              <a:t>Recommended Tests and Conditions</a:t>
            </a:r>
          </a:p>
          <a:p>
            <a:pPr lvl="1"/>
            <a:r>
              <a:rPr lang="en-US" smtClean="0"/>
              <a:t>NCHRP Report 673</a:t>
            </a:r>
          </a:p>
          <a:p>
            <a:pPr lvl="2"/>
            <a:r>
              <a:rPr lang="en-US" smtClean="0"/>
              <a:t>Laboratory testing to assess the permanent deformation performance of an asphalt mixture should be conducted when the expected in-service traffic over the life of the asphalt mixture is at least 3,000,000 ESALs.</a:t>
            </a:r>
          </a:p>
          <a:p>
            <a:pPr lvl="2"/>
            <a:endParaRPr lang="en-US" smtClean="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2"/>
          <p:cNvSpPr>
            <a:spLocks noGrp="1"/>
          </p:cNvSpPr>
          <p:nvPr>
            <p:ph type="title"/>
          </p:nvPr>
        </p:nvSpPr>
        <p:spPr/>
        <p:txBody>
          <a:bodyPr/>
          <a:lstStyle/>
          <a:p>
            <a:r>
              <a:rPr lang="en-US" smtClean="0"/>
              <a:t>Use in Mix Design</a:t>
            </a:r>
          </a:p>
        </p:txBody>
      </p:sp>
      <p:sp>
        <p:nvSpPr>
          <p:cNvPr id="4" name="Content Placeholder 3"/>
          <p:cNvSpPr>
            <a:spLocks noGrp="1"/>
          </p:cNvSpPr>
          <p:nvPr>
            <p:ph idx="1"/>
          </p:nvPr>
        </p:nvSpPr>
        <p:spPr/>
        <p:txBody>
          <a:bodyPr>
            <a:normAutofit/>
          </a:bodyPr>
          <a:lstStyle/>
          <a:p>
            <a:pPr>
              <a:defRPr/>
            </a:pPr>
            <a:r>
              <a:rPr lang="en-US" dirty="0" smtClean="0"/>
              <a:t>Recommended Tests and Conditions</a:t>
            </a:r>
          </a:p>
          <a:p>
            <a:pPr lvl="1">
              <a:defRPr/>
            </a:pPr>
            <a:r>
              <a:rPr lang="en-US" dirty="0" smtClean="0"/>
              <a:t>NCHRP Report 673</a:t>
            </a:r>
          </a:p>
          <a:p>
            <a:pPr lvl="2">
              <a:defRPr/>
            </a:pPr>
            <a:r>
              <a:rPr lang="en-US" dirty="0" smtClean="0"/>
              <a:t>Substantial research has shown that the laboratory fatigue cracking performance of asphalt mixtures is most strongly affected by the volume of effective asphalt binder in the mixture.</a:t>
            </a:r>
          </a:p>
          <a:p>
            <a:pPr lvl="3">
              <a:defRPr/>
            </a:pPr>
            <a:r>
              <a:rPr lang="en-US" dirty="0" smtClean="0"/>
              <a:t>Controlling the percentage of voids in the mineral aggregate (VMA) and percentage of air voids in the mix, controls the volume of effective asphalt binder.</a:t>
            </a:r>
          </a:p>
          <a:p>
            <a:pPr lvl="3">
              <a:defRPr/>
            </a:pPr>
            <a:r>
              <a:rPr lang="en-US" dirty="0" smtClean="0"/>
              <a:t>Thus, as long as the recommended volumetric mix design criteria are met for VMA and Air Voids, the expectation for conventional asphalt mixtures will be that they will have adequate laboratory fatigue cracking performance.</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2"/>
          <p:cNvSpPr>
            <a:spLocks noGrp="1"/>
          </p:cNvSpPr>
          <p:nvPr>
            <p:ph type="title"/>
          </p:nvPr>
        </p:nvSpPr>
        <p:spPr/>
        <p:txBody>
          <a:bodyPr/>
          <a:lstStyle/>
          <a:p>
            <a:r>
              <a:rPr lang="en-US" smtClean="0"/>
              <a:t>Use in Mix Design</a:t>
            </a:r>
          </a:p>
        </p:txBody>
      </p:sp>
      <p:sp>
        <p:nvSpPr>
          <p:cNvPr id="146435" name="Content Placeholder 3"/>
          <p:cNvSpPr>
            <a:spLocks noGrp="1"/>
          </p:cNvSpPr>
          <p:nvPr>
            <p:ph idx="1"/>
          </p:nvPr>
        </p:nvSpPr>
        <p:spPr/>
        <p:txBody>
          <a:bodyPr/>
          <a:lstStyle/>
          <a:p>
            <a:r>
              <a:rPr lang="en-US" smtClean="0"/>
              <a:t>Recommended Tests and Conditions</a:t>
            </a:r>
          </a:p>
          <a:p>
            <a:pPr lvl="1"/>
            <a:r>
              <a:rPr lang="en-US" smtClean="0"/>
              <a:t>NCHRP Report 673</a:t>
            </a:r>
          </a:p>
          <a:p>
            <a:pPr lvl="2"/>
            <a:r>
              <a:rPr lang="en-US" smtClean="0"/>
              <a:t>Research also has shown that thermal cracking performance of asphalt mixtures is most strongly affected by the asphalt binder properties.</a:t>
            </a:r>
          </a:p>
          <a:p>
            <a:pPr lvl="3"/>
            <a:r>
              <a:rPr lang="en-US" smtClean="0"/>
              <a:t>As long as the asphalt binder that is used in the mixture has the appropriate low temperature properties for the expected use, the expectation for conventional asphalt mixtures will be that they will have adequate laboratory thermal cracking performance.</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smtClean="0"/>
              <a:t>SST</a:t>
            </a:r>
            <a:endParaRPr lang="en-US" dirty="0"/>
          </a:p>
          <a:p>
            <a:pPr lvl="1"/>
            <a:r>
              <a:rPr lang="en-US" dirty="0" smtClean="0"/>
              <a:t>Volumetric </a:t>
            </a:r>
            <a:r>
              <a:rPr lang="en-US" dirty="0"/>
              <a:t>or hydrostatic strain test</a:t>
            </a:r>
          </a:p>
          <a:p>
            <a:pPr lvl="1"/>
            <a:r>
              <a:rPr lang="en-US" dirty="0" smtClean="0"/>
              <a:t>Uniaxial </a:t>
            </a:r>
            <a:r>
              <a:rPr lang="en-US" dirty="0"/>
              <a:t>strain test</a:t>
            </a:r>
          </a:p>
          <a:p>
            <a:pPr lvl="1"/>
            <a:r>
              <a:rPr lang="en-US" dirty="0" smtClean="0"/>
              <a:t>Simple </a:t>
            </a:r>
            <a:r>
              <a:rPr lang="en-US" dirty="0"/>
              <a:t>shear test at constant height</a:t>
            </a:r>
          </a:p>
          <a:p>
            <a:pPr lvl="1"/>
            <a:r>
              <a:rPr lang="en-US" dirty="0" smtClean="0"/>
              <a:t>Frequency </a:t>
            </a:r>
            <a:r>
              <a:rPr lang="en-US" dirty="0"/>
              <a:t>sweep test at constant height</a:t>
            </a:r>
          </a:p>
          <a:p>
            <a:pPr lvl="1"/>
            <a:r>
              <a:rPr lang="en-US" dirty="0" smtClean="0"/>
              <a:t>Repeated </a:t>
            </a:r>
            <a:r>
              <a:rPr lang="en-US" dirty="0"/>
              <a:t>shear test at constant stress ratio</a:t>
            </a:r>
          </a:p>
          <a:p>
            <a:r>
              <a:rPr lang="en-US" dirty="0" smtClean="0"/>
              <a:t>IDT</a:t>
            </a:r>
            <a:endParaRPr lang="en-US" dirty="0"/>
          </a:p>
          <a:p>
            <a:pPr lvl="1"/>
            <a:r>
              <a:rPr lang="en-US" dirty="0" smtClean="0"/>
              <a:t>Intermediate </a:t>
            </a:r>
            <a:r>
              <a:rPr lang="en-US" dirty="0"/>
              <a:t>temperature </a:t>
            </a:r>
            <a:r>
              <a:rPr lang="en-US" dirty="0" smtClean="0"/>
              <a:t>indirect tensile </a:t>
            </a:r>
            <a:r>
              <a:rPr lang="en-US" dirty="0"/>
              <a:t>strength test</a:t>
            </a:r>
          </a:p>
          <a:p>
            <a:pPr lvl="1"/>
            <a:r>
              <a:rPr lang="en-US" dirty="0" smtClean="0"/>
              <a:t>Low </a:t>
            </a:r>
            <a:r>
              <a:rPr lang="en-US" dirty="0"/>
              <a:t>temperature </a:t>
            </a:r>
            <a:r>
              <a:rPr lang="en-US" dirty="0" smtClean="0"/>
              <a:t>indirect tensile creep </a:t>
            </a:r>
            <a:r>
              <a:rPr lang="en-US" dirty="0"/>
              <a:t>test</a:t>
            </a:r>
          </a:p>
          <a:p>
            <a:pPr lvl="1"/>
            <a:r>
              <a:rPr lang="en-US" dirty="0" smtClean="0"/>
              <a:t>Low </a:t>
            </a:r>
            <a:r>
              <a:rPr lang="en-US" dirty="0"/>
              <a:t>temperature </a:t>
            </a:r>
            <a:r>
              <a:rPr lang="en-US" dirty="0" smtClean="0"/>
              <a:t>indirect tensile </a:t>
            </a:r>
            <a:r>
              <a:rPr lang="en-US" dirty="0"/>
              <a:t>strength test</a:t>
            </a:r>
          </a:p>
          <a:p>
            <a:endParaRPr lang="en-US" dirty="0" smtClean="0"/>
          </a:p>
          <a:p>
            <a:r>
              <a:rPr lang="en-US" dirty="0" smtClean="0"/>
              <a:t>The </a:t>
            </a:r>
            <a:r>
              <a:rPr lang="en-US" dirty="0"/>
              <a:t>test measurements are entered into the </a:t>
            </a:r>
            <a:r>
              <a:rPr lang="en-US" dirty="0" err="1"/>
              <a:t>Superpave</a:t>
            </a:r>
            <a:r>
              <a:rPr lang="en-US" dirty="0"/>
              <a:t> software which then performs all of the necessary calculations to predict pavement performance.</a:t>
            </a:r>
          </a:p>
          <a:p>
            <a:r>
              <a:rPr lang="en-US" dirty="0" smtClean="0"/>
              <a:t>In </a:t>
            </a:r>
            <a:r>
              <a:rPr lang="en-US" dirty="0"/>
              <a:t>addition, the engineer is asked to supply a few other input values to describe the circumstances of the particular pavement where the mix is being </a:t>
            </a:r>
            <a:r>
              <a:rPr lang="en-US" dirty="0" smtClean="0"/>
              <a:t>placed</a:t>
            </a:r>
            <a:r>
              <a:rPr lang="en-US" dirty="0"/>
              <a:t>.</a:t>
            </a:r>
          </a:p>
        </p:txBody>
      </p:sp>
      <p:sp>
        <p:nvSpPr>
          <p:cNvPr id="3" name="Title 2"/>
          <p:cNvSpPr>
            <a:spLocks noGrp="1"/>
          </p:cNvSpPr>
          <p:nvPr>
            <p:ph type="title"/>
          </p:nvPr>
        </p:nvSpPr>
        <p:spPr/>
        <p:txBody>
          <a:bodyPr/>
          <a:lstStyle/>
          <a:p>
            <a:r>
              <a:rPr lang="en-US" dirty="0" err="1" smtClean="0"/>
              <a:t>Superpave</a:t>
            </a:r>
            <a:r>
              <a:rPr lang="en-US" dirty="0" smtClean="0"/>
              <a:t> Mix Analysis</a:t>
            </a:r>
            <a:endParaRPr lang="en-US" dirty="0"/>
          </a:p>
        </p:txBody>
      </p:sp>
    </p:spTree>
    <p:extLst>
      <p:ext uri="{BB962C8B-B14F-4D97-AF65-F5344CB8AC3E}">
        <p14:creationId xmlns:p14="http://schemas.microsoft.com/office/powerpoint/2010/main" val="27195221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smtClean="0"/>
              <a:t>Research</a:t>
            </a:r>
            <a:endParaRPr lang="en-US" sz="5400" dirty="0"/>
          </a:p>
        </p:txBody>
      </p:sp>
      <p:sp>
        <p:nvSpPr>
          <p:cNvPr id="3" name="Subtitle 2"/>
          <p:cNvSpPr>
            <a:spLocks noGrp="1"/>
          </p:cNvSpPr>
          <p:nvPr>
            <p:ph type="subTitle" idx="1"/>
          </p:nvPr>
        </p:nvSpPr>
        <p:spPr/>
        <p:txBody>
          <a:bodyPr>
            <a:normAutofit/>
          </a:bodyPr>
          <a:lstStyle/>
          <a:p>
            <a:r>
              <a:rPr lang="en-US" sz="3200" dirty="0" smtClean="0"/>
              <a:t> Strategic Highway Research Program (SHRP)</a:t>
            </a:r>
          </a:p>
          <a:p>
            <a:r>
              <a:rPr lang="en-US" sz="3200" dirty="0" smtClean="0"/>
              <a:t>1988-1993</a:t>
            </a:r>
            <a:endParaRPr lang="en-US" sz="3200" dirty="0"/>
          </a:p>
        </p:txBody>
      </p:sp>
    </p:spTree>
    <p:extLst>
      <p:ext uri="{BB962C8B-B14F-4D97-AF65-F5344CB8AC3E}">
        <p14:creationId xmlns:p14="http://schemas.microsoft.com/office/powerpoint/2010/main" val="357403012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257175" lvl="3" indent="-257175">
              <a:buSzPct val="85000"/>
              <a:buFont typeface="Arial" panose="020B0604020202020204" pitchFamily="34" charset="0"/>
              <a:buChar char="•"/>
            </a:pPr>
            <a:r>
              <a:rPr lang="en-US" sz="3200" b="1" dirty="0" smtClean="0"/>
              <a:t>Definition</a:t>
            </a:r>
          </a:p>
          <a:p>
            <a:pPr marL="342892" lvl="4" indent="0">
              <a:buClr>
                <a:schemeClr val="accent1"/>
              </a:buClr>
              <a:buSzPct val="85000"/>
              <a:buNone/>
            </a:pPr>
            <a:r>
              <a:rPr lang="en-US" sz="2800" dirty="0" smtClean="0"/>
              <a:t>“Asphalt </a:t>
            </a:r>
            <a:r>
              <a:rPr lang="en-US" sz="2800" dirty="0"/>
              <a:t>mix design using performance tests on appropriately conditioned specimens that address multiple modes of distress taking into consideration mix aging, traffic, climate and location within the pavement structure.”</a:t>
            </a:r>
          </a:p>
          <a:p>
            <a:pPr marL="257175" lvl="3" indent="-257175">
              <a:buClr>
                <a:schemeClr val="accent1"/>
              </a:buClr>
              <a:buSzPct val="85000"/>
              <a:buFont typeface="Arial" panose="020B0604020202020204" pitchFamily="34" charset="0"/>
              <a:buChar char="•"/>
            </a:pPr>
            <a:endParaRPr lang="en-US" sz="2800" dirty="0"/>
          </a:p>
          <a:p>
            <a:pPr marL="257175" lvl="3" indent="-257175">
              <a:buSzPct val="85000"/>
              <a:buFont typeface="Arial" panose="020B0604020202020204" pitchFamily="34" charset="0"/>
              <a:buChar char="•"/>
            </a:pPr>
            <a:r>
              <a:rPr lang="en-US" sz="3200" b="1" dirty="0" smtClean="0"/>
              <a:t>Condensed Definition</a:t>
            </a:r>
          </a:p>
          <a:p>
            <a:pPr marL="342892" lvl="4" indent="0">
              <a:buClr>
                <a:schemeClr val="accent1"/>
              </a:buClr>
              <a:buSzPct val="85000"/>
              <a:buNone/>
            </a:pPr>
            <a:r>
              <a:rPr lang="en-US" sz="2800" dirty="0" smtClean="0"/>
              <a:t>“Use </a:t>
            </a:r>
            <a:r>
              <a:rPr lang="en-US" sz="2800" dirty="0"/>
              <a:t>the right mix for the job</a:t>
            </a:r>
            <a:r>
              <a:rPr lang="en-US" sz="2800" dirty="0" smtClean="0"/>
              <a:t>!”</a:t>
            </a:r>
            <a:endParaRPr lang="en-US" sz="2800" dirty="0"/>
          </a:p>
          <a:p>
            <a:pPr marL="257175" lvl="3" indent="-257175">
              <a:buClr>
                <a:schemeClr val="accent1"/>
              </a:buClr>
              <a:buSzPct val="85000"/>
              <a:buFont typeface="Wingdings" panose="05000000000000000000" pitchFamily="2" charset="2"/>
              <a:buChar char="q"/>
            </a:pPr>
            <a:endParaRPr lang="en-US" sz="1800" b="1" i="1" dirty="0"/>
          </a:p>
          <a:p>
            <a:pPr marL="214313" lvl="3" indent="-214313">
              <a:buClr>
                <a:schemeClr val="accent1"/>
              </a:buClr>
              <a:buSzPct val="85000"/>
              <a:buFont typeface="Wingdings" panose="05000000000000000000" pitchFamily="2" charset="2"/>
              <a:buChar char="q"/>
            </a:pPr>
            <a:endParaRPr lang="en-US" sz="1800" dirty="0"/>
          </a:p>
          <a:p>
            <a:pPr marL="257175" lvl="3" indent="-257175">
              <a:buClr>
                <a:schemeClr val="accent1"/>
              </a:buClr>
              <a:buSzPct val="85000"/>
              <a:buFont typeface="Wingdings" panose="05000000000000000000" pitchFamily="2" charset="2"/>
              <a:buChar char="q"/>
            </a:pPr>
            <a:endParaRPr lang="en-US" sz="1800" dirty="0"/>
          </a:p>
          <a:p>
            <a:pPr>
              <a:buFont typeface="Wingdings" panose="05000000000000000000" pitchFamily="2" charset="2"/>
              <a:buChar char="q"/>
            </a:pPr>
            <a:endParaRPr lang="en-US" sz="1800" dirty="0"/>
          </a:p>
        </p:txBody>
      </p:sp>
      <p:sp>
        <p:nvSpPr>
          <p:cNvPr id="3" name="Title 2"/>
          <p:cNvSpPr>
            <a:spLocks noGrp="1"/>
          </p:cNvSpPr>
          <p:nvPr>
            <p:ph type="title"/>
          </p:nvPr>
        </p:nvSpPr>
        <p:spPr/>
        <p:txBody>
          <a:bodyPr anchor="ctr">
            <a:normAutofit/>
          </a:bodyPr>
          <a:lstStyle/>
          <a:p>
            <a:r>
              <a:rPr lang="en-US" dirty="0" smtClean="0"/>
              <a:t>What is Balanced </a:t>
            </a:r>
            <a:r>
              <a:rPr lang="en-US" dirty="0"/>
              <a:t>Mix </a:t>
            </a:r>
            <a:r>
              <a:rPr lang="en-US" dirty="0" smtClean="0"/>
              <a:t>Design?</a:t>
            </a:r>
            <a:endParaRPr lang="en-US" dirty="0"/>
          </a:p>
        </p:txBody>
      </p:sp>
    </p:spTree>
    <p:extLst>
      <p:ext uri="{BB962C8B-B14F-4D97-AF65-F5344CB8AC3E}">
        <p14:creationId xmlns:p14="http://schemas.microsoft.com/office/powerpoint/2010/main" val="40263663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Use of Rutting Tests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67" y="1706022"/>
            <a:ext cx="8206379" cy="4470400"/>
          </a:xfrm>
          <a:prstGeom prst="rect">
            <a:avLst/>
          </a:prstGeom>
          <a:noFill/>
        </p:spPr>
      </p:pic>
      <p:sp>
        <p:nvSpPr>
          <p:cNvPr id="5" name="TextBox 4"/>
          <p:cNvSpPr txBox="1"/>
          <p:nvPr/>
        </p:nvSpPr>
        <p:spPr>
          <a:xfrm>
            <a:off x="114300" y="6234613"/>
            <a:ext cx="3857978" cy="369332"/>
          </a:xfrm>
          <a:prstGeom prst="rect">
            <a:avLst/>
          </a:prstGeom>
          <a:noFill/>
        </p:spPr>
        <p:txBody>
          <a:bodyPr wrap="square" rtlCol="0">
            <a:spAutoFit/>
          </a:bodyPr>
          <a:lstStyle/>
          <a:p>
            <a:r>
              <a:rPr lang="en-US" i="1" dirty="0" smtClean="0"/>
              <a:t>Slide courtesy of Randy West, NCAT</a:t>
            </a:r>
            <a:endParaRPr lang="en-US" i="1" dirty="0"/>
          </a:p>
        </p:txBody>
      </p:sp>
    </p:spTree>
    <p:extLst>
      <p:ext uri="{BB962C8B-B14F-4D97-AF65-F5344CB8AC3E}">
        <p14:creationId xmlns:p14="http://schemas.microsoft.com/office/powerpoint/2010/main" val="9966473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Use of Moisture Damage Tests</a:t>
            </a:r>
            <a:endParaRPr lang="en-US" dirty="0"/>
          </a:p>
        </p:txBody>
      </p:sp>
      <p:pic>
        <p:nvPicPr>
          <p:cNvPr id="3" name="Picture 2"/>
          <p:cNvPicPr>
            <a:picLocks noChangeAspect="1"/>
          </p:cNvPicPr>
          <p:nvPr/>
        </p:nvPicPr>
        <p:blipFill>
          <a:blip r:embed="rId2"/>
          <a:stretch>
            <a:fillRect/>
          </a:stretch>
        </p:blipFill>
        <p:spPr>
          <a:xfrm>
            <a:off x="218590" y="1706022"/>
            <a:ext cx="8706820" cy="4641993"/>
          </a:xfrm>
          <a:prstGeom prst="rect">
            <a:avLst/>
          </a:prstGeom>
        </p:spPr>
      </p:pic>
      <p:sp>
        <p:nvSpPr>
          <p:cNvPr id="4" name="TextBox 3"/>
          <p:cNvSpPr txBox="1"/>
          <p:nvPr/>
        </p:nvSpPr>
        <p:spPr>
          <a:xfrm>
            <a:off x="114300" y="6234613"/>
            <a:ext cx="3857978" cy="369332"/>
          </a:xfrm>
          <a:prstGeom prst="rect">
            <a:avLst/>
          </a:prstGeom>
          <a:noFill/>
        </p:spPr>
        <p:txBody>
          <a:bodyPr wrap="square" rtlCol="0">
            <a:spAutoFit/>
          </a:bodyPr>
          <a:lstStyle/>
          <a:p>
            <a:r>
              <a:rPr lang="en-US" i="1" dirty="0" smtClean="0"/>
              <a:t>Slide courtesy of Randy West, NCAT</a:t>
            </a:r>
            <a:endParaRPr lang="en-US" i="1" dirty="0"/>
          </a:p>
        </p:txBody>
      </p:sp>
    </p:spTree>
    <p:extLst>
      <p:ext uri="{BB962C8B-B14F-4D97-AF65-F5344CB8AC3E}">
        <p14:creationId xmlns:p14="http://schemas.microsoft.com/office/powerpoint/2010/main" val="37980177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1565" y="2153708"/>
            <a:ext cx="6599393" cy="4332224"/>
          </a:xfrm>
          <a:prstGeom prst="rect">
            <a:avLst/>
          </a:prstGeom>
        </p:spPr>
      </p:pic>
      <p:sp>
        <p:nvSpPr>
          <p:cNvPr id="10" name="Rectangle 9"/>
          <p:cNvSpPr/>
          <p:nvPr/>
        </p:nvSpPr>
        <p:spPr>
          <a:xfrm>
            <a:off x="7404588" y="3517144"/>
            <a:ext cx="1503680" cy="406400"/>
          </a:xfrm>
          <a:prstGeom prst="rect">
            <a:avLst/>
          </a:prstGeom>
          <a:solidFill>
            <a:srgbClr val="5B9BD5"/>
          </a:solidFill>
          <a:ln w="12700" cap="flat" cmpd="sng" algn="ctr">
            <a:solidFill>
              <a:sysClr val="windowText" lastClr="000000"/>
            </a:solidFill>
            <a:prstDash val="solid"/>
            <a:miter lim="800000"/>
          </a:ln>
          <a:effectLst/>
        </p:spPr>
        <p:txBody>
          <a:bodyPr rot="0" spcFirstLastPara="0" vert="horz" wrap="square" lIns="81280" tIns="40640" rIns="81280" bIns="4064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812810">
              <a:defRPr/>
            </a:pPr>
            <a:r>
              <a:rPr lang="en-US" sz="2311" kern="0" dirty="0">
                <a:solidFill>
                  <a:sysClr val="windowText" lastClr="000000"/>
                </a:solidFill>
                <a:latin typeface="Calibri" panose="020F0502020204030204"/>
              </a:rPr>
              <a:t>DOT</a:t>
            </a:r>
          </a:p>
        </p:txBody>
      </p:sp>
      <p:sp>
        <p:nvSpPr>
          <p:cNvPr id="11" name="Rectangle 10"/>
          <p:cNvSpPr/>
          <p:nvPr/>
        </p:nvSpPr>
        <p:spPr>
          <a:xfrm>
            <a:off x="7404587" y="4008211"/>
            <a:ext cx="1507067" cy="406400"/>
          </a:xfrm>
          <a:prstGeom prst="rect">
            <a:avLst/>
          </a:prstGeom>
          <a:solidFill>
            <a:srgbClr val="ED7D31"/>
          </a:solidFill>
          <a:ln w="12700" cap="flat" cmpd="sng" algn="ctr">
            <a:solidFill>
              <a:sysClr val="windowText" lastClr="000000"/>
            </a:solidFill>
            <a:prstDash val="solid"/>
            <a:miter lim="800000"/>
          </a:ln>
          <a:effectLst/>
        </p:spPr>
        <p:txBody>
          <a:bodyPr rot="0" spcFirstLastPara="0" vert="horz" wrap="square" lIns="81280" tIns="40640" rIns="81280" bIns="4064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812810">
              <a:defRPr/>
            </a:pPr>
            <a:r>
              <a:rPr lang="en-US" sz="2311" kern="0" dirty="0">
                <a:solidFill>
                  <a:sysClr val="windowText" lastClr="000000"/>
                </a:solidFill>
                <a:latin typeface="Calibri" panose="020F0502020204030204"/>
              </a:rPr>
              <a:t>Contractor</a:t>
            </a:r>
          </a:p>
        </p:txBody>
      </p:sp>
      <p:sp>
        <p:nvSpPr>
          <p:cNvPr id="7" name="Title 1"/>
          <p:cNvSpPr txBox="1">
            <a:spLocks/>
          </p:cNvSpPr>
          <p:nvPr/>
        </p:nvSpPr>
        <p:spPr bwMode="auto">
          <a:xfrm>
            <a:off x="457200" y="1081766"/>
            <a:ext cx="8229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0640" rIns="0" bIns="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5000">
                <a:solidFill>
                  <a:schemeClr val="tx1"/>
                </a:solidFill>
                <a:latin typeface="Calibri" pitchFamily="34" charset="0"/>
              </a:defRPr>
            </a:lvl2pPr>
            <a:lvl3pPr algn="ctr" rtl="0" eaLnBrk="0" fontAlgn="base" hangingPunct="0">
              <a:spcBef>
                <a:spcPct val="0"/>
              </a:spcBef>
              <a:spcAft>
                <a:spcPct val="0"/>
              </a:spcAft>
              <a:defRPr sz="5000">
                <a:solidFill>
                  <a:schemeClr val="tx1"/>
                </a:solidFill>
                <a:latin typeface="Calibri" pitchFamily="34" charset="0"/>
              </a:defRPr>
            </a:lvl3pPr>
            <a:lvl4pPr algn="ctr" rtl="0" eaLnBrk="0" fontAlgn="base" hangingPunct="0">
              <a:spcBef>
                <a:spcPct val="0"/>
              </a:spcBef>
              <a:spcAft>
                <a:spcPct val="0"/>
              </a:spcAft>
              <a:defRPr sz="5000">
                <a:solidFill>
                  <a:schemeClr val="tx1"/>
                </a:solidFill>
                <a:latin typeface="Calibri" pitchFamily="34" charset="0"/>
              </a:defRPr>
            </a:lvl4pPr>
            <a:lvl5pPr algn="ctr" rtl="0" eaLnBrk="0" fontAlgn="base" hangingPunct="0">
              <a:spcBef>
                <a:spcPct val="0"/>
              </a:spcBef>
              <a:spcAft>
                <a:spcPct val="0"/>
              </a:spcAft>
              <a:defRPr sz="5000">
                <a:solidFill>
                  <a:schemeClr val="tx1"/>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l"/>
            <a:r>
              <a:rPr lang="en-US" sz="3556" dirty="0"/>
              <a:t>What are your concerns regarding the implementation of BMD? </a:t>
            </a:r>
            <a:endParaRPr lang="en-US" sz="3556" dirty="0">
              <a:solidFill>
                <a:srgbClr val="FF0000"/>
              </a:solidFill>
            </a:endParaRPr>
          </a:p>
        </p:txBody>
      </p:sp>
      <p:sp>
        <p:nvSpPr>
          <p:cNvPr id="9" name="Rectangle 8"/>
          <p:cNvSpPr/>
          <p:nvPr/>
        </p:nvSpPr>
        <p:spPr>
          <a:xfrm>
            <a:off x="742443" y="2597839"/>
            <a:ext cx="3129646" cy="57969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 name="Title 2"/>
          <p:cNvSpPr>
            <a:spLocks noGrp="1"/>
          </p:cNvSpPr>
          <p:nvPr>
            <p:ph type="title"/>
          </p:nvPr>
        </p:nvSpPr>
        <p:spPr/>
        <p:txBody>
          <a:bodyPr>
            <a:normAutofit/>
          </a:bodyPr>
          <a:lstStyle/>
          <a:p>
            <a:r>
              <a:rPr lang="en-US" dirty="0"/>
              <a:t>NCHRP 20-07/Task </a:t>
            </a:r>
            <a:r>
              <a:rPr lang="en-US" dirty="0" smtClean="0"/>
              <a:t>406</a:t>
            </a:r>
            <a:endParaRPr lang="en-US" dirty="0"/>
          </a:p>
        </p:txBody>
      </p:sp>
      <p:sp>
        <p:nvSpPr>
          <p:cNvPr id="12" name="TextBox 11"/>
          <p:cNvSpPr txBox="1"/>
          <p:nvPr/>
        </p:nvSpPr>
        <p:spPr>
          <a:xfrm>
            <a:off x="114300" y="6234613"/>
            <a:ext cx="3857978" cy="369332"/>
          </a:xfrm>
          <a:prstGeom prst="rect">
            <a:avLst/>
          </a:prstGeom>
          <a:noFill/>
        </p:spPr>
        <p:txBody>
          <a:bodyPr wrap="square" rtlCol="0">
            <a:spAutoFit/>
          </a:bodyPr>
          <a:lstStyle/>
          <a:p>
            <a:r>
              <a:rPr lang="en-US" i="1" dirty="0" smtClean="0"/>
              <a:t>Slide courtesy of Randy West, NCAT</a:t>
            </a:r>
            <a:endParaRPr lang="en-US" i="1" dirty="0"/>
          </a:p>
        </p:txBody>
      </p:sp>
    </p:spTree>
    <p:extLst>
      <p:ext uri="{BB962C8B-B14F-4D97-AF65-F5344CB8AC3E}">
        <p14:creationId xmlns:p14="http://schemas.microsoft.com/office/powerpoint/2010/main" val="20352463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smtClean="0"/>
              <a:t>Engineering</a:t>
            </a:r>
            <a:endParaRPr lang="en-US" sz="5400" dirty="0"/>
          </a:p>
        </p:txBody>
      </p:sp>
      <p:sp>
        <p:nvSpPr>
          <p:cNvPr id="3" name="Subtitle 2"/>
          <p:cNvSpPr>
            <a:spLocks noGrp="1"/>
          </p:cNvSpPr>
          <p:nvPr>
            <p:ph type="subTitle" idx="1"/>
          </p:nvPr>
        </p:nvSpPr>
        <p:spPr/>
        <p:txBody>
          <a:bodyPr>
            <a:normAutofit/>
          </a:bodyPr>
          <a:lstStyle/>
          <a:p>
            <a:r>
              <a:rPr lang="en-US" sz="3200" dirty="0" smtClean="0"/>
              <a:t> Enhanced Density</a:t>
            </a:r>
            <a:endParaRPr lang="en-US" sz="3200" dirty="0"/>
          </a:p>
        </p:txBody>
      </p:sp>
    </p:spTree>
    <p:extLst>
      <p:ext uri="{BB962C8B-B14F-4D97-AF65-F5344CB8AC3E}">
        <p14:creationId xmlns:p14="http://schemas.microsoft.com/office/powerpoint/2010/main" val="15993448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130"/>
          <p:cNvSpPr txBox="1">
            <a:spLocks noChangeArrowheads="1"/>
          </p:cNvSpPr>
          <p:nvPr/>
        </p:nvSpPr>
        <p:spPr bwMode="auto">
          <a:xfrm>
            <a:off x="4022725" y="265113"/>
            <a:ext cx="3597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endParaRPr lang="en-US" altLang="en-US" sz="1000" dirty="0">
              <a:solidFill>
                <a:prstClr val="black"/>
              </a:solidFill>
              <a:latin typeface="Arial" charset="0"/>
            </a:endParaRPr>
          </a:p>
        </p:txBody>
      </p:sp>
      <p:sp>
        <p:nvSpPr>
          <p:cNvPr id="8195" name="Title 1"/>
          <p:cNvSpPr txBox="1">
            <a:spLocks/>
          </p:cNvSpPr>
          <p:nvPr/>
        </p:nvSpPr>
        <p:spPr bwMode="auto">
          <a:xfrm>
            <a:off x="147638" y="265113"/>
            <a:ext cx="8788400"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lgn="ctr">
              <a:spcBef>
                <a:spcPct val="0"/>
              </a:spcBef>
              <a:buClrTx/>
              <a:buFontTx/>
              <a:buNone/>
            </a:pPr>
            <a:endParaRPr lang="en-US" altLang="en-US" sz="3200" i="1" dirty="0">
              <a:solidFill>
                <a:prstClr val="black"/>
              </a:solidFill>
              <a:latin typeface="Arial" charset="0"/>
            </a:endParaRPr>
          </a:p>
        </p:txBody>
      </p:sp>
      <p:sp>
        <p:nvSpPr>
          <p:cNvPr id="19460" name="Freeform 2"/>
          <p:cNvSpPr>
            <a:spLocks/>
          </p:cNvSpPr>
          <p:nvPr/>
        </p:nvSpPr>
        <p:spPr bwMode="auto">
          <a:xfrm rot="2470771">
            <a:off x="187075" y="1552298"/>
            <a:ext cx="1422400" cy="1122362"/>
          </a:xfrm>
          <a:custGeom>
            <a:avLst/>
            <a:gdLst>
              <a:gd name="T0" fmla="*/ 1392136 w 752"/>
              <a:gd name="T1" fmla="*/ 777020 h 624"/>
              <a:gd name="T2" fmla="*/ 1134894 w 752"/>
              <a:gd name="T3" fmla="*/ 647517 h 624"/>
              <a:gd name="T4" fmla="*/ 1089498 w 752"/>
              <a:gd name="T5" fmla="*/ 661906 h 624"/>
              <a:gd name="T6" fmla="*/ 938179 w 752"/>
              <a:gd name="T7" fmla="*/ 633127 h 624"/>
              <a:gd name="T8" fmla="*/ 665804 w 752"/>
              <a:gd name="T9" fmla="*/ 28779 h 624"/>
              <a:gd name="T10" fmla="*/ 499353 w 752"/>
              <a:gd name="T11" fmla="*/ 43168 h 624"/>
              <a:gd name="T12" fmla="*/ 408562 w 752"/>
              <a:gd name="T13" fmla="*/ 14389 h 624"/>
              <a:gd name="T14" fmla="*/ 348034 w 752"/>
              <a:gd name="T15" fmla="*/ 14389 h 624"/>
              <a:gd name="T16" fmla="*/ 302638 w 752"/>
              <a:gd name="T17" fmla="*/ 14389 h 624"/>
              <a:gd name="T18" fmla="*/ 211847 w 752"/>
              <a:gd name="T19" fmla="*/ 57557 h 624"/>
              <a:gd name="T20" fmla="*/ 90791 w 752"/>
              <a:gd name="T21" fmla="*/ 158282 h 624"/>
              <a:gd name="T22" fmla="*/ 136187 w 752"/>
              <a:gd name="T23" fmla="*/ 273396 h 624"/>
              <a:gd name="T24" fmla="*/ 211847 w 752"/>
              <a:gd name="T25" fmla="*/ 316564 h 624"/>
              <a:gd name="T26" fmla="*/ 166451 w 752"/>
              <a:gd name="T27" fmla="*/ 302174 h 624"/>
              <a:gd name="T28" fmla="*/ 211847 w 752"/>
              <a:gd name="T29" fmla="*/ 345342 h 624"/>
              <a:gd name="T30" fmla="*/ 136187 w 752"/>
              <a:gd name="T31" fmla="*/ 316564 h 624"/>
              <a:gd name="T32" fmla="*/ 60528 w 752"/>
              <a:gd name="T33" fmla="*/ 345342 h 624"/>
              <a:gd name="T34" fmla="*/ 30264 w 752"/>
              <a:gd name="T35" fmla="*/ 402899 h 624"/>
              <a:gd name="T36" fmla="*/ 105923 w 752"/>
              <a:gd name="T37" fmla="*/ 446067 h 624"/>
              <a:gd name="T38" fmla="*/ 211847 w 752"/>
              <a:gd name="T39" fmla="*/ 431678 h 624"/>
              <a:gd name="T40" fmla="*/ 196715 w 752"/>
              <a:gd name="T41" fmla="*/ 460456 h 624"/>
              <a:gd name="T42" fmla="*/ 136187 w 752"/>
              <a:gd name="T43" fmla="*/ 561181 h 624"/>
              <a:gd name="T44" fmla="*/ 90791 w 752"/>
              <a:gd name="T45" fmla="*/ 604349 h 624"/>
              <a:gd name="T46" fmla="*/ 30264 w 752"/>
              <a:gd name="T47" fmla="*/ 661906 h 624"/>
              <a:gd name="T48" fmla="*/ 60528 w 752"/>
              <a:gd name="T49" fmla="*/ 690684 h 624"/>
              <a:gd name="T50" fmla="*/ 75660 w 752"/>
              <a:gd name="T51" fmla="*/ 762631 h 624"/>
              <a:gd name="T52" fmla="*/ 151319 w 752"/>
              <a:gd name="T53" fmla="*/ 748241 h 624"/>
              <a:gd name="T54" fmla="*/ 181583 w 752"/>
              <a:gd name="T55" fmla="*/ 820188 h 624"/>
              <a:gd name="T56" fmla="*/ 211847 w 752"/>
              <a:gd name="T57" fmla="*/ 834577 h 624"/>
              <a:gd name="T58" fmla="*/ 272374 w 752"/>
              <a:gd name="T59" fmla="*/ 848966 h 624"/>
              <a:gd name="T60" fmla="*/ 332902 w 752"/>
              <a:gd name="T61" fmla="*/ 848966 h 624"/>
              <a:gd name="T62" fmla="*/ 332902 w 752"/>
              <a:gd name="T63" fmla="*/ 906523 h 624"/>
              <a:gd name="T64" fmla="*/ 257243 w 752"/>
              <a:gd name="T65" fmla="*/ 1007248 h 624"/>
              <a:gd name="T66" fmla="*/ 211847 w 752"/>
              <a:gd name="T67" fmla="*/ 1064805 h 624"/>
              <a:gd name="T68" fmla="*/ 121055 w 752"/>
              <a:gd name="T69" fmla="*/ 1093583 h 624"/>
              <a:gd name="T70" fmla="*/ 151319 w 752"/>
              <a:gd name="T71" fmla="*/ 1093583 h 624"/>
              <a:gd name="T72" fmla="*/ 196715 w 752"/>
              <a:gd name="T73" fmla="*/ 1093583 h 624"/>
              <a:gd name="T74" fmla="*/ 257243 w 752"/>
              <a:gd name="T75" fmla="*/ 1050416 h 624"/>
              <a:gd name="T76" fmla="*/ 348034 w 752"/>
              <a:gd name="T77" fmla="*/ 978469 h 624"/>
              <a:gd name="T78" fmla="*/ 469089 w 752"/>
              <a:gd name="T79" fmla="*/ 863355 h 624"/>
              <a:gd name="T80" fmla="*/ 469089 w 752"/>
              <a:gd name="T81" fmla="*/ 777020 h 624"/>
              <a:gd name="T82" fmla="*/ 605277 w 752"/>
              <a:gd name="T83" fmla="*/ 661906 h 624"/>
              <a:gd name="T84" fmla="*/ 559881 w 752"/>
              <a:gd name="T85" fmla="*/ 733852 h 624"/>
              <a:gd name="T86" fmla="*/ 559881 w 752"/>
              <a:gd name="T87" fmla="*/ 762631 h 624"/>
              <a:gd name="T88" fmla="*/ 605277 w 752"/>
              <a:gd name="T89" fmla="*/ 748241 h 624"/>
              <a:gd name="T90" fmla="*/ 635540 w 752"/>
              <a:gd name="T91" fmla="*/ 676295 h 624"/>
              <a:gd name="T92" fmla="*/ 665804 w 752"/>
              <a:gd name="T93" fmla="*/ 661906 h 624"/>
              <a:gd name="T94" fmla="*/ 756596 w 752"/>
              <a:gd name="T95" fmla="*/ 690684 h 624"/>
              <a:gd name="T96" fmla="*/ 847387 w 752"/>
              <a:gd name="T97" fmla="*/ 676295 h 624"/>
              <a:gd name="T98" fmla="*/ 968443 w 752"/>
              <a:gd name="T99" fmla="*/ 676295 h 624"/>
              <a:gd name="T100" fmla="*/ 1119762 w 752"/>
              <a:gd name="T101" fmla="*/ 733852 h 624"/>
              <a:gd name="T102" fmla="*/ 1119762 w 752"/>
              <a:gd name="T103" fmla="*/ 690684 h 624"/>
              <a:gd name="T104" fmla="*/ 1119762 w 752"/>
              <a:gd name="T105" fmla="*/ 661906 h 624"/>
              <a:gd name="T106" fmla="*/ 1195421 w 752"/>
              <a:gd name="T107" fmla="*/ 690684 h 624"/>
              <a:gd name="T108" fmla="*/ 1271081 w 752"/>
              <a:gd name="T109" fmla="*/ 762631 h 624"/>
              <a:gd name="T110" fmla="*/ 1331609 w 752"/>
              <a:gd name="T111" fmla="*/ 820188 h 624"/>
              <a:gd name="T112" fmla="*/ 1407268 w 752"/>
              <a:gd name="T113" fmla="*/ 848966 h 62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52" h="624">
                <a:moveTo>
                  <a:pt x="744" y="480"/>
                </a:moveTo>
                <a:lnTo>
                  <a:pt x="752" y="472"/>
                </a:lnTo>
                <a:lnTo>
                  <a:pt x="752" y="464"/>
                </a:lnTo>
                <a:lnTo>
                  <a:pt x="752" y="456"/>
                </a:lnTo>
                <a:lnTo>
                  <a:pt x="752" y="440"/>
                </a:lnTo>
                <a:lnTo>
                  <a:pt x="736" y="432"/>
                </a:lnTo>
                <a:lnTo>
                  <a:pt x="720" y="432"/>
                </a:lnTo>
                <a:lnTo>
                  <a:pt x="712" y="424"/>
                </a:lnTo>
                <a:lnTo>
                  <a:pt x="696" y="424"/>
                </a:lnTo>
                <a:lnTo>
                  <a:pt x="624" y="368"/>
                </a:lnTo>
                <a:lnTo>
                  <a:pt x="600" y="360"/>
                </a:lnTo>
                <a:lnTo>
                  <a:pt x="584" y="344"/>
                </a:lnTo>
                <a:lnTo>
                  <a:pt x="568" y="360"/>
                </a:lnTo>
                <a:lnTo>
                  <a:pt x="576" y="368"/>
                </a:lnTo>
                <a:lnTo>
                  <a:pt x="560" y="384"/>
                </a:lnTo>
                <a:lnTo>
                  <a:pt x="528" y="368"/>
                </a:lnTo>
                <a:lnTo>
                  <a:pt x="528" y="360"/>
                </a:lnTo>
                <a:lnTo>
                  <a:pt x="512" y="352"/>
                </a:lnTo>
                <a:lnTo>
                  <a:pt x="496" y="352"/>
                </a:lnTo>
                <a:lnTo>
                  <a:pt x="488" y="360"/>
                </a:lnTo>
                <a:lnTo>
                  <a:pt x="480" y="360"/>
                </a:lnTo>
                <a:lnTo>
                  <a:pt x="480" y="368"/>
                </a:lnTo>
                <a:lnTo>
                  <a:pt x="376" y="24"/>
                </a:lnTo>
                <a:lnTo>
                  <a:pt x="368" y="24"/>
                </a:lnTo>
                <a:lnTo>
                  <a:pt x="352" y="16"/>
                </a:lnTo>
                <a:lnTo>
                  <a:pt x="328" y="16"/>
                </a:lnTo>
                <a:lnTo>
                  <a:pt x="320" y="24"/>
                </a:lnTo>
                <a:lnTo>
                  <a:pt x="312" y="24"/>
                </a:lnTo>
                <a:lnTo>
                  <a:pt x="280" y="24"/>
                </a:lnTo>
                <a:lnTo>
                  <a:pt x="264" y="24"/>
                </a:lnTo>
                <a:lnTo>
                  <a:pt x="256" y="24"/>
                </a:lnTo>
                <a:lnTo>
                  <a:pt x="248" y="24"/>
                </a:lnTo>
                <a:lnTo>
                  <a:pt x="232" y="24"/>
                </a:lnTo>
                <a:lnTo>
                  <a:pt x="224" y="8"/>
                </a:lnTo>
                <a:lnTo>
                  <a:pt x="216" y="8"/>
                </a:lnTo>
                <a:lnTo>
                  <a:pt x="208" y="8"/>
                </a:lnTo>
                <a:lnTo>
                  <a:pt x="208" y="16"/>
                </a:lnTo>
                <a:lnTo>
                  <a:pt x="192" y="0"/>
                </a:lnTo>
                <a:lnTo>
                  <a:pt x="184" y="8"/>
                </a:lnTo>
                <a:lnTo>
                  <a:pt x="184" y="0"/>
                </a:lnTo>
                <a:lnTo>
                  <a:pt x="168" y="0"/>
                </a:lnTo>
                <a:lnTo>
                  <a:pt x="160" y="8"/>
                </a:lnTo>
                <a:lnTo>
                  <a:pt x="152" y="16"/>
                </a:lnTo>
                <a:lnTo>
                  <a:pt x="144" y="16"/>
                </a:lnTo>
                <a:lnTo>
                  <a:pt x="136" y="16"/>
                </a:lnTo>
                <a:lnTo>
                  <a:pt x="120" y="32"/>
                </a:lnTo>
                <a:lnTo>
                  <a:pt x="112" y="32"/>
                </a:lnTo>
                <a:lnTo>
                  <a:pt x="96" y="48"/>
                </a:lnTo>
                <a:lnTo>
                  <a:pt x="72" y="80"/>
                </a:lnTo>
                <a:lnTo>
                  <a:pt x="72" y="88"/>
                </a:lnTo>
                <a:lnTo>
                  <a:pt x="48" y="88"/>
                </a:lnTo>
                <a:lnTo>
                  <a:pt x="32" y="104"/>
                </a:lnTo>
                <a:lnTo>
                  <a:pt x="48" y="112"/>
                </a:lnTo>
                <a:lnTo>
                  <a:pt x="72" y="136"/>
                </a:lnTo>
                <a:lnTo>
                  <a:pt x="72" y="152"/>
                </a:lnTo>
                <a:lnTo>
                  <a:pt x="96" y="160"/>
                </a:lnTo>
                <a:lnTo>
                  <a:pt x="104" y="176"/>
                </a:lnTo>
                <a:lnTo>
                  <a:pt x="112" y="176"/>
                </a:lnTo>
                <a:lnTo>
                  <a:pt x="112" y="184"/>
                </a:lnTo>
                <a:lnTo>
                  <a:pt x="96" y="184"/>
                </a:lnTo>
                <a:lnTo>
                  <a:pt x="88" y="168"/>
                </a:lnTo>
                <a:lnTo>
                  <a:pt x="88" y="176"/>
                </a:lnTo>
                <a:lnTo>
                  <a:pt x="96" y="184"/>
                </a:lnTo>
                <a:lnTo>
                  <a:pt x="112" y="192"/>
                </a:lnTo>
                <a:lnTo>
                  <a:pt x="96" y="200"/>
                </a:lnTo>
                <a:lnTo>
                  <a:pt x="64" y="192"/>
                </a:lnTo>
                <a:lnTo>
                  <a:pt x="72" y="176"/>
                </a:lnTo>
                <a:lnTo>
                  <a:pt x="40" y="184"/>
                </a:lnTo>
                <a:lnTo>
                  <a:pt x="40" y="192"/>
                </a:lnTo>
                <a:lnTo>
                  <a:pt x="32" y="192"/>
                </a:lnTo>
                <a:lnTo>
                  <a:pt x="32" y="184"/>
                </a:lnTo>
                <a:lnTo>
                  <a:pt x="24" y="184"/>
                </a:lnTo>
                <a:lnTo>
                  <a:pt x="0" y="200"/>
                </a:lnTo>
                <a:lnTo>
                  <a:pt x="0" y="208"/>
                </a:lnTo>
                <a:lnTo>
                  <a:pt x="8" y="224"/>
                </a:lnTo>
                <a:lnTo>
                  <a:pt x="16" y="224"/>
                </a:lnTo>
                <a:lnTo>
                  <a:pt x="24" y="232"/>
                </a:lnTo>
                <a:lnTo>
                  <a:pt x="24" y="240"/>
                </a:lnTo>
                <a:lnTo>
                  <a:pt x="32" y="248"/>
                </a:lnTo>
                <a:lnTo>
                  <a:pt x="56" y="248"/>
                </a:lnTo>
                <a:lnTo>
                  <a:pt x="72" y="256"/>
                </a:lnTo>
                <a:lnTo>
                  <a:pt x="88" y="256"/>
                </a:lnTo>
                <a:lnTo>
                  <a:pt x="104" y="240"/>
                </a:lnTo>
                <a:lnTo>
                  <a:pt x="112" y="240"/>
                </a:lnTo>
                <a:lnTo>
                  <a:pt x="120" y="240"/>
                </a:lnTo>
                <a:lnTo>
                  <a:pt x="120" y="248"/>
                </a:lnTo>
                <a:lnTo>
                  <a:pt x="104" y="256"/>
                </a:lnTo>
                <a:lnTo>
                  <a:pt x="112" y="272"/>
                </a:lnTo>
                <a:lnTo>
                  <a:pt x="112" y="288"/>
                </a:lnTo>
                <a:lnTo>
                  <a:pt x="88" y="288"/>
                </a:lnTo>
                <a:lnTo>
                  <a:pt x="72" y="312"/>
                </a:lnTo>
                <a:lnTo>
                  <a:pt x="72" y="304"/>
                </a:lnTo>
                <a:lnTo>
                  <a:pt x="64" y="304"/>
                </a:lnTo>
                <a:lnTo>
                  <a:pt x="48" y="304"/>
                </a:lnTo>
                <a:lnTo>
                  <a:pt x="48" y="312"/>
                </a:lnTo>
                <a:lnTo>
                  <a:pt x="48" y="320"/>
                </a:lnTo>
                <a:lnTo>
                  <a:pt x="48" y="336"/>
                </a:lnTo>
                <a:lnTo>
                  <a:pt x="32" y="336"/>
                </a:lnTo>
                <a:lnTo>
                  <a:pt x="32" y="344"/>
                </a:lnTo>
                <a:lnTo>
                  <a:pt x="24" y="352"/>
                </a:lnTo>
                <a:lnTo>
                  <a:pt x="16" y="360"/>
                </a:lnTo>
                <a:lnTo>
                  <a:pt x="16" y="368"/>
                </a:lnTo>
                <a:lnTo>
                  <a:pt x="24" y="368"/>
                </a:lnTo>
                <a:lnTo>
                  <a:pt x="32" y="360"/>
                </a:lnTo>
                <a:lnTo>
                  <a:pt x="24" y="376"/>
                </a:lnTo>
                <a:lnTo>
                  <a:pt x="32" y="384"/>
                </a:lnTo>
                <a:lnTo>
                  <a:pt x="48" y="400"/>
                </a:lnTo>
                <a:lnTo>
                  <a:pt x="56" y="400"/>
                </a:lnTo>
                <a:lnTo>
                  <a:pt x="40" y="416"/>
                </a:lnTo>
                <a:lnTo>
                  <a:pt x="40" y="424"/>
                </a:lnTo>
                <a:lnTo>
                  <a:pt x="48" y="424"/>
                </a:lnTo>
                <a:lnTo>
                  <a:pt x="56" y="432"/>
                </a:lnTo>
                <a:lnTo>
                  <a:pt x="56" y="440"/>
                </a:lnTo>
                <a:lnTo>
                  <a:pt x="72" y="440"/>
                </a:lnTo>
                <a:lnTo>
                  <a:pt x="80" y="416"/>
                </a:lnTo>
                <a:lnTo>
                  <a:pt x="88" y="408"/>
                </a:lnTo>
                <a:lnTo>
                  <a:pt x="88" y="416"/>
                </a:lnTo>
                <a:lnTo>
                  <a:pt x="88" y="432"/>
                </a:lnTo>
                <a:lnTo>
                  <a:pt x="96" y="440"/>
                </a:lnTo>
                <a:lnTo>
                  <a:pt x="96" y="448"/>
                </a:lnTo>
                <a:lnTo>
                  <a:pt x="96" y="456"/>
                </a:lnTo>
                <a:lnTo>
                  <a:pt x="96" y="464"/>
                </a:lnTo>
                <a:lnTo>
                  <a:pt x="96" y="472"/>
                </a:lnTo>
                <a:lnTo>
                  <a:pt x="96" y="480"/>
                </a:lnTo>
                <a:lnTo>
                  <a:pt x="96" y="488"/>
                </a:lnTo>
                <a:lnTo>
                  <a:pt x="104" y="488"/>
                </a:lnTo>
                <a:lnTo>
                  <a:pt x="112" y="464"/>
                </a:lnTo>
                <a:lnTo>
                  <a:pt x="120" y="456"/>
                </a:lnTo>
                <a:lnTo>
                  <a:pt x="128" y="472"/>
                </a:lnTo>
                <a:lnTo>
                  <a:pt x="128" y="456"/>
                </a:lnTo>
                <a:lnTo>
                  <a:pt x="136" y="456"/>
                </a:lnTo>
                <a:lnTo>
                  <a:pt x="144" y="472"/>
                </a:lnTo>
                <a:lnTo>
                  <a:pt x="144" y="488"/>
                </a:lnTo>
                <a:lnTo>
                  <a:pt x="152" y="488"/>
                </a:lnTo>
                <a:lnTo>
                  <a:pt x="152" y="472"/>
                </a:lnTo>
                <a:lnTo>
                  <a:pt x="160" y="472"/>
                </a:lnTo>
                <a:lnTo>
                  <a:pt x="176" y="472"/>
                </a:lnTo>
                <a:lnTo>
                  <a:pt x="184" y="464"/>
                </a:lnTo>
                <a:lnTo>
                  <a:pt x="192" y="448"/>
                </a:lnTo>
                <a:lnTo>
                  <a:pt x="184" y="480"/>
                </a:lnTo>
                <a:lnTo>
                  <a:pt x="176" y="504"/>
                </a:lnTo>
                <a:lnTo>
                  <a:pt x="168" y="536"/>
                </a:lnTo>
                <a:lnTo>
                  <a:pt x="160" y="536"/>
                </a:lnTo>
                <a:lnTo>
                  <a:pt x="160" y="544"/>
                </a:lnTo>
                <a:lnTo>
                  <a:pt x="136" y="560"/>
                </a:lnTo>
                <a:lnTo>
                  <a:pt x="120" y="568"/>
                </a:lnTo>
                <a:lnTo>
                  <a:pt x="120" y="584"/>
                </a:lnTo>
                <a:lnTo>
                  <a:pt x="120" y="592"/>
                </a:lnTo>
                <a:lnTo>
                  <a:pt x="112" y="592"/>
                </a:lnTo>
                <a:lnTo>
                  <a:pt x="112" y="584"/>
                </a:lnTo>
                <a:lnTo>
                  <a:pt x="104" y="584"/>
                </a:lnTo>
                <a:lnTo>
                  <a:pt x="96" y="584"/>
                </a:lnTo>
                <a:lnTo>
                  <a:pt x="88" y="584"/>
                </a:lnTo>
                <a:lnTo>
                  <a:pt x="64" y="608"/>
                </a:lnTo>
                <a:lnTo>
                  <a:pt x="56" y="616"/>
                </a:lnTo>
                <a:lnTo>
                  <a:pt x="64" y="624"/>
                </a:lnTo>
                <a:lnTo>
                  <a:pt x="80" y="608"/>
                </a:lnTo>
                <a:lnTo>
                  <a:pt x="96" y="592"/>
                </a:lnTo>
                <a:lnTo>
                  <a:pt x="96" y="600"/>
                </a:lnTo>
                <a:lnTo>
                  <a:pt x="96" y="608"/>
                </a:lnTo>
                <a:lnTo>
                  <a:pt x="104" y="608"/>
                </a:lnTo>
                <a:lnTo>
                  <a:pt x="128" y="592"/>
                </a:lnTo>
                <a:lnTo>
                  <a:pt x="128" y="584"/>
                </a:lnTo>
                <a:lnTo>
                  <a:pt x="136" y="592"/>
                </a:lnTo>
                <a:lnTo>
                  <a:pt x="136" y="584"/>
                </a:lnTo>
                <a:lnTo>
                  <a:pt x="152" y="576"/>
                </a:lnTo>
                <a:lnTo>
                  <a:pt x="168" y="576"/>
                </a:lnTo>
                <a:lnTo>
                  <a:pt x="160" y="568"/>
                </a:lnTo>
                <a:lnTo>
                  <a:pt x="160" y="560"/>
                </a:lnTo>
                <a:lnTo>
                  <a:pt x="184" y="544"/>
                </a:lnTo>
                <a:lnTo>
                  <a:pt x="200" y="536"/>
                </a:lnTo>
                <a:lnTo>
                  <a:pt x="200" y="528"/>
                </a:lnTo>
                <a:lnTo>
                  <a:pt x="216" y="504"/>
                </a:lnTo>
                <a:lnTo>
                  <a:pt x="248" y="480"/>
                </a:lnTo>
                <a:lnTo>
                  <a:pt x="256" y="472"/>
                </a:lnTo>
                <a:lnTo>
                  <a:pt x="256" y="464"/>
                </a:lnTo>
                <a:lnTo>
                  <a:pt x="256" y="456"/>
                </a:lnTo>
                <a:lnTo>
                  <a:pt x="240" y="456"/>
                </a:lnTo>
                <a:lnTo>
                  <a:pt x="240" y="448"/>
                </a:lnTo>
                <a:lnTo>
                  <a:pt x="248" y="432"/>
                </a:lnTo>
                <a:lnTo>
                  <a:pt x="272" y="416"/>
                </a:lnTo>
                <a:lnTo>
                  <a:pt x="272" y="400"/>
                </a:lnTo>
                <a:lnTo>
                  <a:pt x="288" y="360"/>
                </a:lnTo>
                <a:lnTo>
                  <a:pt x="312" y="360"/>
                </a:lnTo>
                <a:lnTo>
                  <a:pt x="320" y="368"/>
                </a:lnTo>
                <a:lnTo>
                  <a:pt x="312" y="376"/>
                </a:lnTo>
                <a:lnTo>
                  <a:pt x="288" y="376"/>
                </a:lnTo>
                <a:lnTo>
                  <a:pt x="288" y="400"/>
                </a:lnTo>
                <a:lnTo>
                  <a:pt x="296" y="408"/>
                </a:lnTo>
                <a:lnTo>
                  <a:pt x="288" y="424"/>
                </a:lnTo>
                <a:lnTo>
                  <a:pt x="296" y="424"/>
                </a:lnTo>
                <a:lnTo>
                  <a:pt x="288" y="440"/>
                </a:lnTo>
                <a:lnTo>
                  <a:pt x="288" y="448"/>
                </a:lnTo>
                <a:lnTo>
                  <a:pt x="296" y="440"/>
                </a:lnTo>
                <a:lnTo>
                  <a:pt x="304" y="432"/>
                </a:lnTo>
                <a:lnTo>
                  <a:pt x="320" y="416"/>
                </a:lnTo>
                <a:lnTo>
                  <a:pt x="328" y="416"/>
                </a:lnTo>
                <a:lnTo>
                  <a:pt x="336" y="408"/>
                </a:lnTo>
                <a:lnTo>
                  <a:pt x="344" y="400"/>
                </a:lnTo>
                <a:lnTo>
                  <a:pt x="344" y="392"/>
                </a:lnTo>
                <a:lnTo>
                  <a:pt x="336" y="384"/>
                </a:lnTo>
                <a:lnTo>
                  <a:pt x="336" y="376"/>
                </a:lnTo>
                <a:lnTo>
                  <a:pt x="336" y="368"/>
                </a:lnTo>
                <a:lnTo>
                  <a:pt x="352" y="360"/>
                </a:lnTo>
                <a:lnTo>
                  <a:pt x="352" y="368"/>
                </a:lnTo>
                <a:lnTo>
                  <a:pt x="368" y="360"/>
                </a:lnTo>
                <a:lnTo>
                  <a:pt x="392" y="368"/>
                </a:lnTo>
                <a:lnTo>
                  <a:pt x="400" y="384"/>
                </a:lnTo>
                <a:lnTo>
                  <a:pt x="408" y="368"/>
                </a:lnTo>
                <a:lnTo>
                  <a:pt x="424" y="392"/>
                </a:lnTo>
                <a:lnTo>
                  <a:pt x="424" y="384"/>
                </a:lnTo>
                <a:lnTo>
                  <a:pt x="448" y="376"/>
                </a:lnTo>
                <a:lnTo>
                  <a:pt x="480" y="376"/>
                </a:lnTo>
                <a:lnTo>
                  <a:pt x="496" y="376"/>
                </a:lnTo>
                <a:lnTo>
                  <a:pt x="504" y="368"/>
                </a:lnTo>
                <a:lnTo>
                  <a:pt x="512" y="376"/>
                </a:lnTo>
                <a:lnTo>
                  <a:pt x="512" y="384"/>
                </a:lnTo>
                <a:lnTo>
                  <a:pt x="536" y="384"/>
                </a:lnTo>
                <a:lnTo>
                  <a:pt x="544" y="384"/>
                </a:lnTo>
                <a:lnTo>
                  <a:pt x="568" y="400"/>
                </a:lnTo>
                <a:lnTo>
                  <a:pt x="576" y="408"/>
                </a:lnTo>
                <a:lnTo>
                  <a:pt x="592" y="408"/>
                </a:lnTo>
                <a:lnTo>
                  <a:pt x="592" y="400"/>
                </a:lnTo>
                <a:lnTo>
                  <a:pt x="576" y="384"/>
                </a:lnTo>
                <a:lnTo>
                  <a:pt x="584" y="376"/>
                </a:lnTo>
                <a:lnTo>
                  <a:pt x="592" y="384"/>
                </a:lnTo>
                <a:lnTo>
                  <a:pt x="600" y="392"/>
                </a:lnTo>
                <a:lnTo>
                  <a:pt x="608" y="392"/>
                </a:lnTo>
                <a:lnTo>
                  <a:pt x="592" y="368"/>
                </a:lnTo>
                <a:lnTo>
                  <a:pt x="600" y="360"/>
                </a:lnTo>
                <a:lnTo>
                  <a:pt x="616" y="392"/>
                </a:lnTo>
                <a:lnTo>
                  <a:pt x="632" y="384"/>
                </a:lnTo>
                <a:lnTo>
                  <a:pt x="640" y="392"/>
                </a:lnTo>
                <a:lnTo>
                  <a:pt x="648" y="400"/>
                </a:lnTo>
                <a:lnTo>
                  <a:pt x="664" y="432"/>
                </a:lnTo>
                <a:lnTo>
                  <a:pt x="672" y="432"/>
                </a:lnTo>
                <a:lnTo>
                  <a:pt x="672" y="424"/>
                </a:lnTo>
                <a:lnTo>
                  <a:pt x="704" y="440"/>
                </a:lnTo>
                <a:lnTo>
                  <a:pt x="704" y="448"/>
                </a:lnTo>
                <a:lnTo>
                  <a:pt x="704" y="456"/>
                </a:lnTo>
                <a:lnTo>
                  <a:pt x="720" y="440"/>
                </a:lnTo>
                <a:lnTo>
                  <a:pt x="728" y="440"/>
                </a:lnTo>
                <a:lnTo>
                  <a:pt x="728" y="448"/>
                </a:lnTo>
                <a:lnTo>
                  <a:pt x="744" y="464"/>
                </a:lnTo>
                <a:lnTo>
                  <a:pt x="744" y="472"/>
                </a:lnTo>
                <a:lnTo>
                  <a:pt x="744" y="480"/>
                </a:lnTo>
                <a:close/>
              </a:path>
            </a:pathLst>
          </a:custGeom>
          <a:solidFill>
            <a:srgbClr val="0070C0"/>
          </a:solidFill>
          <a:ln w="6350" cmpd="sng">
            <a:solidFill>
              <a:srgbClr val="000000"/>
            </a:solidFill>
            <a:round/>
            <a:headEnd/>
            <a:tailEnd/>
          </a:ln>
        </p:spPr>
        <p:txBody>
          <a:bodyPr/>
          <a:lstStyle/>
          <a:p>
            <a:pPr>
              <a:defRPr/>
            </a:pPr>
            <a:endParaRPr lang="en-US" dirty="0">
              <a:solidFill>
                <a:prstClr val="black"/>
              </a:solidFill>
            </a:endParaRPr>
          </a:p>
        </p:txBody>
      </p:sp>
      <p:sp>
        <p:nvSpPr>
          <p:cNvPr id="8197" name="Freeform 3"/>
          <p:cNvSpPr>
            <a:spLocks/>
          </p:cNvSpPr>
          <p:nvPr/>
        </p:nvSpPr>
        <p:spPr bwMode="auto">
          <a:xfrm>
            <a:off x="6494463" y="5202238"/>
            <a:ext cx="1309687" cy="1006475"/>
          </a:xfrm>
          <a:custGeom>
            <a:avLst/>
            <a:gdLst>
              <a:gd name="T0" fmla="*/ 2147483647 w 728"/>
              <a:gd name="T1" fmla="*/ 2147483647 h 560"/>
              <a:gd name="T2" fmla="*/ 2147483647 w 728"/>
              <a:gd name="T3" fmla="*/ 2147483647 h 560"/>
              <a:gd name="T4" fmla="*/ 2147483647 w 728"/>
              <a:gd name="T5" fmla="*/ 2147483647 h 560"/>
              <a:gd name="T6" fmla="*/ 2147483647 w 728"/>
              <a:gd name="T7" fmla="*/ 2147483647 h 560"/>
              <a:gd name="T8" fmla="*/ 2147483647 w 728"/>
              <a:gd name="T9" fmla="*/ 2147483647 h 560"/>
              <a:gd name="T10" fmla="*/ 2147483647 w 728"/>
              <a:gd name="T11" fmla="*/ 2147483647 h 560"/>
              <a:gd name="T12" fmla="*/ 2147483647 w 728"/>
              <a:gd name="T13" fmla="*/ 2147483647 h 560"/>
              <a:gd name="T14" fmla="*/ 2147483647 w 728"/>
              <a:gd name="T15" fmla="*/ 2147483647 h 560"/>
              <a:gd name="T16" fmla="*/ 2147483647 w 728"/>
              <a:gd name="T17" fmla="*/ 2147483647 h 560"/>
              <a:gd name="T18" fmla="*/ 2147483647 w 728"/>
              <a:gd name="T19" fmla="*/ 2147483647 h 560"/>
              <a:gd name="T20" fmla="*/ 2147483647 w 728"/>
              <a:gd name="T21" fmla="*/ 2147483647 h 560"/>
              <a:gd name="T22" fmla="*/ 2147483647 w 728"/>
              <a:gd name="T23" fmla="*/ 2147483647 h 560"/>
              <a:gd name="T24" fmla="*/ 2147483647 w 728"/>
              <a:gd name="T25" fmla="*/ 2147483647 h 560"/>
              <a:gd name="T26" fmla="*/ 2147483647 w 728"/>
              <a:gd name="T27" fmla="*/ 2147483647 h 560"/>
              <a:gd name="T28" fmla="*/ 2147483647 w 728"/>
              <a:gd name="T29" fmla="*/ 2147483647 h 560"/>
              <a:gd name="T30" fmla="*/ 2147483647 w 728"/>
              <a:gd name="T31" fmla="*/ 2147483647 h 560"/>
              <a:gd name="T32" fmla="*/ 2147483647 w 728"/>
              <a:gd name="T33" fmla="*/ 2147483647 h 560"/>
              <a:gd name="T34" fmla="*/ 2147483647 w 728"/>
              <a:gd name="T35" fmla="*/ 2147483647 h 560"/>
              <a:gd name="T36" fmla="*/ 2147483647 w 728"/>
              <a:gd name="T37" fmla="*/ 2147483647 h 560"/>
              <a:gd name="T38" fmla="*/ 2147483647 w 728"/>
              <a:gd name="T39" fmla="*/ 2147483647 h 560"/>
              <a:gd name="T40" fmla="*/ 2147483647 w 728"/>
              <a:gd name="T41" fmla="*/ 2147483647 h 560"/>
              <a:gd name="T42" fmla="*/ 2147483647 w 728"/>
              <a:gd name="T43" fmla="*/ 2147483647 h 560"/>
              <a:gd name="T44" fmla="*/ 2147483647 w 728"/>
              <a:gd name="T45" fmla="*/ 2147483647 h 560"/>
              <a:gd name="T46" fmla="*/ 2147483647 w 728"/>
              <a:gd name="T47" fmla="*/ 2147483647 h 560"/>
              <a:gd name="T48" fmla="*/ 2147483647 w 728"/>
              <a:gd name="T49" fmla="*/ 2147483647 h 560"/>
              <a:gd name="T50" fmla="*/ 2147483647 w 728"/>
              <a:gd name="T51" fmla="*/ 2147483647 h 560"/>
              <a:gd name="T52" fmla="*/ 2147483647 w 728"/>
              <a:gd name="T53" fmla="*/ 2147483647 h 560"/>
              <a:gd name="T54" fmla="*/ 2147483647 w 728"/>
              <a:gd name="T55" fmla="*/ 2147483647 h 560"/>
              <a:gd name="T56" fmla="*/ 2147483647 w 728"/>
              <a:gd name="T57" fmla="*/ 2147483647 h 560"/>
              <a:gd name="T58" fmla="*/ 2147483647 w 728"/>
              <a:gd name="T59" fmla="*/ 2147483647 h 560"/>
              <a:gd name="T60" fmla="*/ 2147483647 w 728"/>
              <a:gd name="T61" fmla="*/ 2147483647 h 560"/>
              <a:gd name="T62" fmla="*/ 2147483647 w 728"/>
              <a:gd name="T63" fmla="*/ 2147483647 h 560"/>
              <a:gd name="T64" fmla="*/ 2147483647 w 728"/>
              <a:gd name="T65" fmla="*/ 2147483647 h 560"/>
              <a:gd name="T66" fmla="*/ 2147483647 w 728"/>
              <a:gd name="T67" fmla="*/ 2147483647 h 560"/>
              <a:gd name="T68" fmla="*/ 2147483647 w 728"/>
              <a:gd name="T69" fmla="*/ 2147483647 h 560"/>
              <a:gd name="T70" fmla="*/ 2147483647 w 728"/>
              <a:gd name="T71" fmla="*/ 2147483647 h 560"/>
              <a:gd name="T72" fmla="*/ 2147483647 w 728"/>
              <a:gd name="T73" fmla="*/ 2147483647 h 560"/>
              <a:gd name="T74" fmla="*/ 2147483647 w 728"/>
              <a:gd name="T75" fmla="*/ 2147483647 h 560"/>
              <a:gd name="T76" fmla="*/ 2147483647 w 728"/>
              <a:gd name="T77" fmla="*/ 2147483647 h 560"/>
              <a:gd name="T78" fmla="*/ 2147483647 w 728"/>
              <a:gd name="T79" fmla="*/ 2147483647 h 560"/>
              <a:gd name="T80" fmla="*/ 2147483647 w 728"/>
              <a:gd name="T81" fmla="*/ 2147483647 h 560"/>
              <a:gd name="T82" fmla="*/ 2147483647 w 728"/>
              <a:gd name="T83" fmla="*/ 2147483647 h 560"/>
              <a:gd name="T84" fmla="*/ 2147483647 w 728"/>
              <a:gd name="T85" fmla="*/ 2147483647 h 560"/>
              <a:gd name="T86" fmla="*/ 2147483647 w 728"/>
              <a:gd name="T87" fmla="*/ 2147483647 h 560"/>
              <a:gd name="T88" fmla="*/ 2147483647 w 728"/>
              <a:gd name="T89" fmla="*/ 2147483647 h 560"/>
              <a:gd name="T90" fmla="*/ 2147483647 w 728"/>
              <a:gd name="T91" fmla="*/ 2147483647 h 560"/>
              <a:gd name="T92" fmla="*/ 2147483647 w 728"/>
              <a:gd name="T93" fmla="*/ 2147483647 h 560"/>
              <a:gd name="T94" fmla="*/ 2147483647 w 728"/>
              <a:gd name="T95" fmla="*/ 2147483647 h 560"/>
              <a:gd name="T96" fmla="*/ 2147483647 w 728"/>
              <a:gd name="T97" fmla="*/ 2147483647 h 560"/>
              <a:gd name="T98" fmla="*/ 2147483647 w 728"/>
              <a:gd name="T99" fmla="*/ 2147483647 h 560"/>
              <a:gd name="T100" fmla="*/ 2147483647 w 728"/>
              <a:gd name="T101" fmla="*/ 2147483647 h 560"/>
              <a:gd name="T102" fmla="*/ 2147483647 w 728"/>
              <a:gd name="T103" fmla="*/ 2147483647 h 560"/>
              <a:gd name="T104" fmla="*/ 2147483647 w 728"/>
              <a:gd name="T105" fmla="*/ 2147483647 h 560"/>
              <a:gd name="T106" fmla="*/ 2147483647 w 728"/>
              <a:gd name="T107" fmla="*/ 2147483647 h 560"/>
              <a:gd name="T108" fmla="*/ 2147483647 w 728"/>
              <a:gd name="T109" fmla="*/ 2147483647 h 560"/>
              <a:gd name="T110" fmla="*/ 2147483647 w 728"/>
              <a:gd name="T111" fmla="*/ 2147483647 h 560"/>
              <a:gd name="T112" fmla="*/ 2147483647 w 728"/>
              <a:gd name="T113" fmla="*/ 0 h 560"/>
              <a:gd name="T114" fmla="*/ 2147483647 w 728"/>
              <a:gd name="T115" fmla="*/ 2147483647 h 5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8" h="560">
                <a:moveTo>
                  <a:pt x="528" y="32"/>
                </a:moveTo>
                <a:lnTo>
                  <a:pt x="528" y="32"/>
                </a:lnTo>
                <a:lnTo>
                  <a:pt x="536" y="32"/>
                </a:lnTo>
                <a:lnTo>
                  <a:pt x="536" y="40"/>
                </a:lnTo>
                <a:lnTo>
                  <a:pt x="528" y="40"/>
                </a:lnTo>
                <a:lnTo>
                  <a:pt x="520" y="40"/>
                </a:lnTo>
                <a:lnTo>
                  <a:pt x="520" y="56"/>
                </a:lnTo>
                <a:lnTo>
                  <a:pt x="520" y="64"/>
                </a:lnTo>
                <a:lnTo>
                  <a:pt x="520" y="56"/>
                </a:lnTo>
                <a:lnTo>
                  <a:pt x="520" y="48"/>
                </a:lnTo>
                <a:lnTo>
                  <a:pt x="528" y="40"/>
                </a:lnTo>
                <a:lnTo>
                  <a:pt x="536" y="40"/>
                </a:lnTo>
                <a:lnTo>
                  <a:pt x="552" y="80"/>
                </a:lnTo>
                <a:lnTo>
                  <a:pt x="552" y="96"/>
                </a:lnTo>
                <a:lnTo>
                  <a:pt x="560" y="112"/>
                </a:lnTo>
                <a:lnTo>
                  <a:pt x="568" y="104"/>
                </a:lnTo>
                <a:lnTo>
                  <a:pt x="576" y="112"/>
                </a:lnTo>
                <a:lnTo>
                  <a:pt x="584" y="136"/>
                </a:lnTo>
                <a:lnTo>
                  <a:pt x="592" y="144"/>
                </a:lnTo>
                <a:lnTo>
                  <a:pt x="600" y="160"/>
                </a:lnTo>
                <a:lnTo>
                  <a:pt x="600" y="168"/>
                </a:lnTo>
                <a:lnTo>
                  <a:pt x="584" y="144"/>
                </a:lnTo>
                <a:lnTo>
                  <a:pt x="600" y="168"/>
                </a:lnTo>
                <a:lnTo>
                  <a:pt x="608" y="176"/>
                </a:lnTo>
                <a:lnTo>
                  <a:pt x="616" y="192"/>
                </a:lnTo>
                <a:lnTo>
                  <a:pt x="624" y="224"/>
                </a:lnTo>
                <a:lnTo>
                  <a:pt x="664" y="296"/>
                </a:lnTo>
                <a:lnTo>
                  <a:pt x="688" y="328"/>
                </a:lnTo>
                <a:lnTo>
                  <a:pt x="696" y="344"/>
                </a:lnTo>
                <a:lnTo>
                  <a:pt x="704" y="352"/>
                </a:lnTo>
                <a:lnTo>
                  <a:pt x="704" y="360"/>
                </a:lnTo>
                <a:lnTo>
                  <a:pt x="704" y="368"/>
                </a:lnTo>
                <a:lnTo>
                  <a:pt x="720" y="376"/>
                </a:lnTo>
                <a:lnTo>
                  <a:pt x="712" y="376"/>
                </a:lnTo>
                <a:lnTo>
                  <a:pt x="720" y="384"/>
                </a:lnTo>
                <a:lnTo>
                  <a:pt x="720" y="408"/>
                </a:lnTo>
                <a:lnTo>
                  <a:pt x="728" y="448"/>
                </a:lnTo>
                <a:lnTo>
                  <a:pt x="720" y="472"/>
                </a:lnTo>
                <a:lnTo>
                  <a:pt x="720" y="480"/>
                </a:lnTo>
                <a:lnTo>
                  <a:pt x="712" y="496"/>
                </a:lnTo>
                <a:lnTo>
                  <a:pt x="712" y="512"/>
                </a:lnTo>
                <a:lnTo>
                  <a:pt x="712" y="520"/>
                </a:lnTo>
                <a:lnTo>
                  <a:pt x="712" y="544"/>
                </a:lnTo>
                <a:lnTo>
                  <a:pt x="704" y="544"/>
                </a:lnTo>
                <a:lnTo>
                  <a:pt x="696" y="544"/>
                </a:lnTo>
                <a:lnTo>
                  <a:pt x="688" y="552"/>
                </a:lnTo>
                <a:lnTo>
                  <a:pt x="672" y="552"/>
                </a:lnTo>
                <a:lnTo>
                  <a:pt x="664" y="560"/>
                </a:lnTo>
                <a:lnTo>
                  <a:pt x="648" y="560"/>
                </a:lnTo>
                <a:lnTo>
                  <a:pt x="640" y="544"/>
                </a:lnTo>
                <a:lnTo>
                  <a:pt x="648" y="544"/>
                </a:lnTo>
                <a:lnTo>
                  <a:pt x="656" y="552"/>
                </a:lnTo>
                <a:lnTo>
                  <a:pt x="664" y="544"/>
                </a:lnTo>
                <a:lnTo>
                  <a:pt x="656" y="536"/>
                </a:lnTo>
                <a:lnTo>
                  <a:pt x="664" y="528"/>
                </a:lnTo>
                <a:lnTo>
                  <a:pt x="656" y="512"/>
                </a:lnTo>
                <a:lnTo>
                  <a:pt x="648" y="520"/>
                </a:lnTo>
                <a:lnTo>
                  <a:pt x="656" y="528"/>
                </a:lnTo>
                <a:lnTo>
                  <a:pt x="648" y="536"/>
                </a:lnTo>
                <a:lnTo>
                  <a:pt x="640" y="536"/>
                </a:lnTo>
                <a:lnTo>
                  <a:pt x="624" y="504"/>
                </a:lnTo>
                <a:lnTo>
                  <a:pt x="600" y="488"/>
                </a:lnTo>
                <a:lnTo>
                  <a:pt x="584" y="488"/>
                </a:lnTo>
                <a:lnTo>
                  <a:pt x="576" y="488"/>
                </a:lnTo>
                <a:lnTo>
                  <a:pt x="568" y="480"/>
                </a:lnTo>
                <a:lnTo>
                  <a:pt x="568" y="448"/>
                </a:lnTo>
                <a:lnTo>
                  <a:pt x="552" y="440"/>
                </a:lnTo>
                <a:lnTo>
                  <a:pt x="544" y="432"/>
                </a:lnTo>
                <a:lnTo>
                  <a:pt x="536" y="424"/>
                </a:lnTo>
                <a:lnTo>
                  <a:pt x="536" y="408"/>
                </a:lnTo>
                <a:lnTo>
                  <a:pt x="528" y="400"/>
                </a:lnTo>
                <a:lnTo>
                  <a:pt x="536" y="384"/>
                </a:lnTo>
                <a:lnTo>
                  <a:pt x="528" y="392"/>
                </a:lnTo>
                <a:lnTo>
                  <a:pt x="512" y="384"/>
                </a:lnTo>
                <a:lnTo>
                  <a:pt x="528" y="400"/>
                </a:lnTo>
                <a:lnTo>
                  <a:pt x="528" y="408"/>
                </a:lnTo>
                <a:lnTo>
                  <a:pt x="520" y="408"/>
                </a:lnTo>
                <a:lnTo>
                  <a:pt x="504" y="392"/>
                </a:lnTo>
                <a:lnTo>
                  <a:pt x="496" y="384"/>
                </a:lnTo>
                <a:lnTo>
                  <a:pt x="496" y="376"/>
                </a:lnTo>
                <a:lnTo>
                  <a:pt x="472" y="344"/>
                </a:lnTo>
                <a:lnTo>
                  <a:pt x="480" y="344"/>
                </a:lnTo>
                <a:lnTo>
                  <a:pt x="480" y="328"/>
                </a:lnTo>
                <a:lnTo>
                  <a:pt x="480" y="312"/>
                </a:lnTo>
                <a:lnTo>
                  <a:pt x="472" y="296"/>
                </a:lnTo>
                <a:lnTo>
                  <a:pt x="464" y="312"/>
                </a:lnTo>
                <a:lnTo>
                  <a:pt x="464" y="320"/>
                </a:lnTo>
                <a:lnTo>
                  <a:pt x="464" y="328"/>
                </a:lnTo>
                <a:lnTo>
                  <a:pt x="448" y="312"/>
                </a:lnTo>
                <a:lnTo>
                  <a:pt x="456" y="304"/>
                </a:lnTo>
                <a:lnTo>
                  <a:pt x="456" y="288"/>
                </a:lnTo>
                <a:lnTo>
                  <a:pt x="448" y="272"/>
                </a:lnTo>
                <a:lnTo>
                  <a:pt x="456" y="264"/>
                </a:lnTo>
                <a:lnTo>
                  <a:pt x="456" y="224"/>
                </a:lnTo>
                <a:lnTo>
                  <a:pt x="456" y="216"/>
                </a:lnTo>
                <a:lnTo>
                  <a:pt x="448" y="200"/>
                </a:lnTo>
                <a:lnTo>
                  <a:pt x="440" y="184"/>
                </a:lnTo>
                <a:lnTo>
                  <a:pt x="432" y="184"/>
                </a:lnTo>
                <a:lnTo>
                  <a:pt x="416" y="184"/>
                </a:lnTo>
                <a:lnTo>
                  <a:pt x="408" y="184"/>
                </a:lnTo>
                <a:lnTo>
                  <a:pt x="408" y="176"/>
                </a:lnTo>
                <a:lnTo>
                  <a:pt x="416" y="176"/>
                </a:lnTo>
                <a:lnTo>
                  <a:pt x="408" y="168"/>
                </a:lnTo>
                <a:lnTo>
                  <a:pt x="392" y="160"/>
                </a:lnTo>
                <a:lnTo>
                  <a:pt x="376" y="152"/>
                </a:lnTo>
                <a:lnTo>
                  <a:pt x="376" y="144"/>
                </a:lnTo>
                <a:lnTo>
                  <a:pt x="360" y="128"/>
                </a:lnTo>
                <a:lnTo>
                  <a:pt x="352" y="112"/>
                </a:lnTo>
                <a:lnTo>
                  <a:pt x="328" y="104"/>
                </a:lnTo>
                <a:lnTo>
                  <a:pt x="312" y="104"/>
                </a:lnTo>
                <a:lnTo>
                  <a:pt x="296" y="104"/>
                </a:lnTo>
                <a:lnTo>
                  <a:pt x="288" y="112"/>
                </a:lnTo>
                <a:lnTo>
                  <a:pt x="288" y="120"/>
                </a:lnTo>
                <a:lnTo>
                  <a:pt x="272" y="120"/>
                </a:lnTo>
                <a:lnTo>
                  <a:pt x="264" y="136"/>
                </a:lnTo>
                <a:lnTo>
                  <a:pt x="256" y="144"/>
                </a:lnTo>
                <a:lnTo>
                  <a:pt x="248" y="144"/>
                </a:lnTo>
                <a:lnTo>
                  <a:pt x="248" y="136"/>
                </a:lnTo>
                <a:lnTo>
                  <a:pt x="240" y="152"/>
                </a:lnTo>
                <a:lnTo>
                  <a:pt x="232" y="152"/>
                </a:lnTo>
                <a:lnTo>
                  <a:pt x="224" y="152"/>
                </a:lnTo>
                <a:lnTo>
                  <a:pt x="208" y="160"/>
                </a:lnTo>
                <a:lnTo>
                  <a:pt x="200" y="152"/>
                </a:lnTo>
                <a:lnTo>
                  <a:pt x="208" y="152"/>
                </a:lnTo>
                <a:lnTo>
                  <a:pt x="208" y="144"/>
                </a:lnTo>
                <a:lnTo>
                  <a:pt x="200" y="136"/>
                </a:lnTo>
                <a:lnTo>
                  <a:pt x="176" y="120"/>
                </a:lnTo>
                <a:lnTo>
                  <a:pt x="192" y="120"/>
                </a:lnTo>
                <a:lnTo>
                  <a:pt x="184" y="112"/>
                </a:lnTo>
                <a:lnTo>
                  <a:pt x="176" y="112"/>
                </a:lnTo>
                <a:lnTo>
                  <a:pt x="184" y="96"/>
                </a:lnTo>
                <a:lnTo>
                  <a:pt x="168" y="96"/>
                </a:lnTo>
                <a:lnTo>
                  <a:pt x="168" y="112"/>
                </a:lnTo>
                <a:lnTo>
                  <a:pt x="152" y="104"/>
                </a:lnTo>
                <a:lnTo>
                  <a:pt x="120" y="96"/>
                </a:lnTo>
                <a:lnTo>
                  <a:pt x="104" y="96"/>
                </a:lnTo>
                <a:lnTo>
                  <a:pt x="112" y="96"/>
                </a:lnTo>
                <a:lnTo>
                  <a:pt x="128" y="96"/>
                </a:lnTo>
                <a:lnTo>
                  <a:pt x="136" y="88"/>
                </a:lnTo>
                <a:lnTo>
                  <a:pt x="120" y="88"/>
                </a:lnTo>
                <a:lnTo>
                  <a:pt x="88" y="88"/>
                </a:lnTo>
                <a:lnTo>
                  <a:pt x="80" y="96"/>
                </a:lnTo>
                <a:lnTo>
                  <a:pt x="64" y="96"/>
                </a:lnTo>
                <a:lnTo>
                  <a:pt x="56" y="104"/>
                </a:lnTo>
                <a:lnTo>
                  <a:pt x="48" y="104"/>
                </a:lnTo>
                <a:lnTo>
                  <a:pt x="48" y="96"/>
                </a:lnTo>
                <a:lnTo>
                  <a:pt x="56" y="96"/>
                </a:lnTo>
                <a:lnTo>
                  <a:pt x="64" y="88"/>
                </a:lnTo>
                <a:lnTo>
                  <a:pt x="56" y="88"/>
                </a:lnTo>
                <a:lnTo>
                  <a:pt x="48" y="88"/>
                </a:lnTo>
                <a:lnTo>
                  <a:pt x="40" y="80"/>
                </a:lnTo>
                <a:lnTo>
                  <a:pt x="40" y="88"/>
                </a:lnTo>
                <a:lnTo>
                  <a:pt x="40" y="96"/>
                </a:lnTo>
                <a:lnTo>
                  <a:pt x="32" y="104"/>
                </a:lnTo>
                <a:lnTo>
                  <a:pt x="32" y="112"/>
                </a:lnTo>
                <a:lnTo>
                  <a:pt x="16" y="112"/>
                </a:lnTo>
                <a:lnTo>
                  <a:pt x="24" y="104"/>
                </a:lnTo>
                <a:lnTo>
                  <a:pt x="24" y="96"/>
                </a:lnTo>
                <a:lnTo>
                  <a:pt x="16" y="96"/>
                </a:lnTo>
                <a:lnTo>
                  <a:pt x="24" y="96"/>
                </a:lnTo>
                <a:lnTo>
                  <a:pt x="16" y="88"/>
                </a:lnTo>
                <a:lnTo>
                  <a:pt x="24" y="88"/>
                </a:lnTo>
                <a:lnTo>
                  <a:pt x="24" y="72"/>
                </a:lnTo>
                <a:lnTo>
                  <a:pt x="8" y="64"/>
                </a:lnTo>
                <a:lnTo>
                  <a:pt x="0" y="64"/>
                </a:lnTo>
                <a:lnTo>
                  <a:pt x="0" y="48"/>
                </a:lnTo>
                <a:lnTo>
                  <a:pt x="224" y="24"/>
                </a:lnTo>
                <a:lnTo>
                  <a:pt x="240" y="48"/>
                </a:lnTo>
                <a:lnTo>
                  <a:pt x="464" y="32"/>
                </a:lnTo>
                <a:lnTo>
                  <a:pt x="472" y="48"/>
                </a:lnTo>
                <a:lnTo>
                  <a:pt x="488" y="48"/>
                </a:lnTo>
                <a:lnTo>
                  <a:pt x="488" y="40"/>
                </a:lnTo>
                <a:lnTo>
                  <a:pt x="480" y="32"/>
                </a:lnTo>
                <a:lnTo>
                  <a:pt x="480" y="24"/>
                </a:lnTo>
                <a:lnTo>
                  <a:pt x="480" y="8"/>
                </a:lnTo>
                <a:lnTo>
                  <a:pt x="488" y="0"/>
                </a:lnTo>
                <a:lnTo>
                  <a:pt x="496" y="8"/>
                </a:lnTo>
                <a:lnTo>
                  <a:pt x="512" y="8"/>
                </a:lnTo>
                <a:lnTo>
                  <a:pt x="520" y="8"/>
                </a:lnTo>
                <a:lnTo>
                  <a:pt x="528" y="8"/>
                </a:lnTo>
                <a:lnTo>
                  <a:pt x="528" y="16"/>
                </a:lnTo>
                <a:lnTo>
                  <a:pt x="528" y="32"/>
                </a:lnTo>
                <a:close/>
              </a:path>
            </a:pathLst>
          </a:custGeom>
          <a:solidFill>
            <a:srgbClr val="0070C0"/>
          </a:solidFill>
          <a:ln w="6350" cmpd="sng">
            <a:solidFill>
              <a:srgbClr val="000000"/>
            </a:solidFill>
            <a:round/>
            <a:headEnd/>
            <a:tailEnd/>
          </a:ln>
        </p:spPr>
        <p:txBody>
          <a:bodyPr/>
          <a:lstStyle/>
          <a:p>
            <a:endParaRPr lang="en-US" dirty="0">
              <a:solidFill>
                <a:prstClr val="black"/>
              </a:solidFill>
            </a:endParaRPr>
          </a:p>
        </p:txBody>
      </p:sp>
      <p:sp>
        <p:nvSpPr>
          <p:cNvPr id="19462" name="Freeform 4"/>
          <p:cNvSpPr>
            <a:spLocks/>
          </p:cNvSpPr>
          <p:nvPr/>
        </p:nvSpPr>
        <p:spPr bwMode="auto">
          <a:xfrm>
            <a:off x="1709738" y="1631950"/>
            <a:ext cx="949325" cy="704850"/>
          </a:xfrm>
          <a:custGeom>
            <a:avLst/>
            <a:gdLst>
              <a:gd name="T0" fmla="*/ 100686 w 528"/>
              <a:gd name="T1" fmla="*/ 100693 h 392"/>
              <a:gd name="T2" fmla="*/ 172605 w 528"/>
              <a:gd name="T3" fmla="*/ 129462 h 392"/>
              <a:gd name="T4" fmla="*/ 215756 w 528"/>
              <a:gd name="T5" fmla="*/ 158232 h 392"/>
              <a:gd name="T6" fmla="*/ 230139 w 528"/>
              <a:gd name="T7" fmla="*/ 172616 h 392"/>
              <a:gd name="T8" fmla="*/ 244523 w 528"/>
              <a:gd name="T9" fmla="*/ 172616 h 392"/>
              <a:gd name="T10" fmla="*/ 215756 w 528"/>
              <a:gd name="T11" fmla="*/ 230155 h 392"/>
              <a:gd name="T12" fmla="*/ 230139 w 528"/>
              <a:gd name="T13" fmla="*/ 201386 h 392"/>
              <a:gd name="T14" fmla="*/ 158221 w 528"/>
              <a:gd name="T15" fmla="*/ 258924 h 392"/>
              <a:gd name="T16" fmla="*/ 172605 w 528"/>
              <a:gd name="T17" fmla="*/ 287694 h 392"/>
              <a:gd name="T18" fmla="*/ 215756 w 528"/>
              <a:gd name="T19" fmla="*/ 230155 h 392"/>
              <a:gd name="T20" fmla="*/ 258907 w 528"/>
              <a:gd name="T21" fmla="*/ 201386 h 392"/>
              <a:gd name="T22" fmla="*/ 244523 w 528"/>
              <a:gd name="T23" fmla="*/ 230155 h 392"/>
              <a:gd name="T24" fmla="*/ 244523 w 528"/>
              <a:gd name="T25" fmla="*/ 258924 h 392"/>
              <a:gd name="T26" fmla="*/ 215756 w 528"/>
              <a:gd name="T27" fmla="*/ 316463 h 392"/>
              <a:gd name="T28" fmla="*/ 201372 w 528"/>
              <a:gd name="T29" fmla="*/ 302079 h 392"/>
              <a:gd name="T30" fmla="*/ 201372 w 528"/>
              <a:gd name="T31" fmla="*/ 287694 h 392"/>
              <a:gd name="T32" fmla="*/ 158221 w 528"/>
              <a:gd name="T33" fmla="*/ 316463 h 392"/>
              <a:gd name="T34" fmla="*/ 186988 w 528"/>
              <a:gd name="T35" fmla="*/ 330848 h 392"/>
              <a:gd name="T36" fmla="*/ 230139 w 528"/>
              <a:gd name="T37" fmla="*/ 316463 h 392"/>
              <a:gd name="T38" fmla="*/ 258907 w 528"/>
              <a:gd name="T39" fmla="*/ 302079 h 392"/>
              <a:gd name="T40" fmla="*/ 258907 w 528"/>
              <a:gd name="T41" fmla="*/ 244540 h 392"/>
              <a:gd name="T42" fmla="*/ 302058 w 528"/>
              <a:gd name="T43" fmla="*/ 187001 h 392"/>
              <a:gd name="T44" fmla="*/ 287674 w 528"/>
              <a:gd name="T45" fmla="*/ 158232 h 392"/>
              <a:gd name="T46" fmla="*/ 273291 w 528"/>
              <a:gd name="T47" fmla="*/ 158232 h 392"/>
              <a:gd name="T48" fmla="*/ 287674 w 528"/>
              <a:gd name="T49" fmla="*/ 143847 h 392"/>
              <a:gd name="T50" fmla="*/ 273291 w 528"/>
              <a:gd name="T51" fmla="*/ 100693 h 392"/>
              <a:gd name="T52" fmla="*/ 287674 w 528"/>
              <a:gd name="T53" fmla="*/ 86308 h 392"/>
              <a:gd name="T54" fmla="*/ 302058 w 528"/>
              <a:gd name="T55" fmla="*/ 86308 h 392"/>
              <a:gd name="T56" fmla="*/ 302058 w 528"/>
              <a:gd name="T57" fmla="*/ 57539 h 392"/>
              <a:gd name="T58" fmla="*/ 287674 w 528"/>
              <a:gd name="T59" fmla="*/ 0 h 392"/>
              <a:gd name="T60" fmla="*/ 949325 w 528"/>
              <a:gd name="T61" fmla="*/ 172616 h 392"/>
              <a:gd name="T62" fmla="*/ 863023 w 528"/>
              <a:gd name="T63" fmla="*/ 661696 h 392"/>
              <a:gd name="T64" fmla="*/ 848639 w 528"/>
              <a:gd name="T65" fmla="*/ 704850 h 392"/>
              <a:gd name="T66" fmla="*/ 517814 w 528"/>
              <a:gd name="T67" fmla="*/ 647311 h 392"/>
              <a:gd name="T68" fmla="*/ 460279 w 528"/>
              <a:gd name="T69" fmla="*/ 647311 h 392"/>
              <a:gd name="T70" fmla="*/ 373977 w 528"/>
              <a:gd name="T71" fmla="*/ 647311 h 392"/>
              <a:gd name="T72" fmla="*/ 316442 w 528"/>
              <a:gd name="T73" fmla="*/ 647311 h 392"/>
              <a:gd name="T74" fmla="*/ 244523 w 528"/>
              <a:gd name="T75" fmla="*/ 604157 h 392"/>
              <a:gd name="T76" fmla="*/ 129453 w 528"/>
              <a:gd name="T77" fmla="*/ 589772 h 392"/>
              <a:gd name="T78" fmla="*/ 129453 w 528"/>
              <a:gd name="T79" fmla="*/ 517849 h 392"/>
              <a:gd name="T80" fmla="*/ 71919 w 528"/>
              <a:gd name="T81" fmla="*/ 474695 h 392"/>
              <a:gd name="T82" fmla="*/ 43151 w 528"/>
              <a:gd name="T83" fmla="*/ 445926 h 392"/>
              <a:gd name="T84" fmla="*/ 0 w 528"/>
              <a:gd name="T85" fmla="*/ 431541 h 392"/>
              <a:gd name="T86" fmla="*/ 0 w 528"/>
              <a:gd name="T87" fmla="*/ 417156 h 392"/>
              <a:gd name="T88" fmla="*/ 14384 w 528"/>
              <a:gd name="T89" fmla="*/ 374002 h 392"/>
              <a:gd name="T90" fmla="*/ 14384 w 528"/>
              <a:gd name="T91" fmla="*/ 417156 h 392"/>
              <a:gd name="T92" fmla="*/ 28767 w 528"/>
              <a:gd name="T93" fmla="*/ 374002 h 392"/>
              <a:gd name="T94" fmla="*/ 43151 w 528"/>
              <a:gd name="T95" fmla="*/ 345233 h 392"/>
              <a:gd name="T96" fmla="*/ 14384 w 528"/>
              <a:gd name="T97" fmla="*/ 316463 h 392"/>
              <a:gd name="T98" fmla="*/ 57535 w 528"/>
              <a:gd name="T99" fmla="*/ 316463 h 392"/>
              <a:gd name="T100" fmla="*/ 43151 w 528"/>
              <a:gd name="T101" fmla="*/ 302079 h 392"/>
              <a:gd name="T102" fmla="*/ 28767 w 528"/>
              <a:gd name="T103" fmla="*/ 302079 h 392"/>
              <a:gd name="T104" fmla="*/ 28767 w 528"/>
              <a:gd name="T105" fmla="*/ 244540 h 392"/>
              <a:gd name="T106" fmla="*/ 14384 w 528"/>
              <a:gd name="T107" fmla="*/ 115078 h 39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8" h="392">
                <a:moveTo>
                  <a:pt x="16" y="32"/>
                </a:moveTo>
                <a:lnTo>
                  <a:pt x="16" y="24"/>
                </a:lnTo>
                <a:lnTo>
                  <a:pt x="24" y="32"/>
                </a:lnTo>
                <a:lnTo>
                  <a:pt x="56" y="56"/>
                </a:lnTo>
                <a:lnTo>
                  <a:pt x="72" y="64"/>
                </a:lnTo>
                <a:lnTo>
                  <a:pt x="80" y="64"/>
                </a:lnTo>
                <a:lnTo>
                  <a:pt x="88" y="72"/>
                </a:lnTo>
                <a:lnTo>
                  <a:pt x="96" y="72"/>
                </a:lnTo>
                <a:lnTo>
                  <a:pt x="112" y="80"/>
                </a:lnTo>
                <a:lnTo>
                  <a:pt x="112" y="88"/>
                </a:lnTo>
                <a:lnTo>
                  <a:pt x="120" y="88"/>
                </a:lnTo>
                <a:lnTo>
                  <a:pt x="120" y="96"/>
                </a:lnTo>
                <a:lnTo>
                  <a:pt x="128" y="96"/>
                </a:lnTo>
                <a:lnTo>
                  <a:pt x="128" y="88"/>
                </a:lnTo>
                <a:lnTo>
                  <a:pt x="128" y="80"/>
                </a:lnTo>
                <a:lnTo>
                  <a:pt x="136" y="80"/>
                </a:lnTo>
                <a:lnTo>
                  <a:pt x="136" y="96"/>
                </a:lnTo>
                <a:lnTo>
                  <a:pt x="136" y="104"/>
                </a:lnTo>
                <a:lnTo>
                  <a:pt x="136" y="112"/>
                </a:lnTo>
                <a:lnTo>
                  <a:pt x="120" y="128"/>
                </a:lnTo>
                <a:lnTo>
                  <a:pt x="120" y="120"/>
                </a:lnTo>
                <a:lnTo>
                  <a:pt x="128" y="112"/>
                </a:lnTo>
                <a:lnTo>
                  <a:pt x="104" y="136"/>
                </a:lnTo>
                <a:lnTo>
                  <a:pt x="88" y="144"/>
                </a:lnTo>
                <a:lnTo>
                  <a:pt x="88" y="152"/>
                </a:lnTo>
                <a:lnTo>
                  <a:pt x="96" y="160"/>
                </a:lnTo>
                <a:lnTo>
                  <a:pt x="104" y="152"/>
                </a:lnTo>
                <a:lnTo>
                  <a:pt x="96" y="144"/>
                </a:lnTo>
                <a:lnTo>
                  <a:pt x="120" y="128"/>
                </a:lnTo>
                <a:lnTo>
                  <a:pt x="144" y="112"/>
                </a:lnTo>
                <a:lnTo>
                  <a:pt x="144" y="120"/>
                </a:lnTo>
                <a:lnTo>
                  <a:pt x="144" y="128"/>
                </a:lnTo>
                <a:lnTo>
                  <a:pt x="136" y="128"/>
                </a:lnTo>
                <a:lnTo>
                  <a:pt x="128" y="136"/>
                </a:lnTo>
                <a:lnTo>
                  <a:pt x="128" y="144"/>
                </a:lnTo>
                <a:lnTo>
                  <a:pt x="136" y="144"/>
                </a:lnTo>
                <a:lnTo>
                  <a:pt x="128" y="168"/>
                </a:lnTo>
                <a:lnTo>
                  <a:pt x="120" y="176"/>
                </a:lnTo>
                <a:lnTo>
                  <a:pt x="120" y="168"/>
                </a:lnTo>
                <a:lnTo>
                  <a:pt x="128" y="160"/>
                </a:lnTo>
                <a:lnTo>
                  <a:pt x="112" y="168"/>
                </a:lnTo>
                <a:lnTo>
                  <a:pt x="112" y="176"/>
                </a:lnTo>
                <a:lnTo>
                  <a:pt x="112" y="168"/>
                </a:lnTo>
                <a:lnTo>
                  <a:pt x="112" y="160"/>
                </a:lnTo>
                <a:lnTo>
                  <a:pt x="104" y="160"/>
                </a:lnTo>
                <a:lnTo>
                  <a:pt x="88" y="168"/>
                </a:lnTo>
                <a:lnTo>
                  <a:pt x="88" y="176"/>
                </a:lnTo>
                <a:lnTo>
                  <a:pt x="96" y="176"/>
                </a:lnTo>
                <a:lnTo>
                  <a:pt x="104" y="176"/>
                </a:lnTo>
                <a:lnTo>
                  <a:pt x="104" y="184"/>
                </a:lnTo>
                <a:lnTo>
                  <a:pt x="112" y="184"/>
                </a:lnTo>
                <a:lnTo>
                  <a:pt x="120" y="176"/>
                </a:lnTo>
                <a:lnTo>
                  <a:pt x="128" y="176"/>
                </a:lnTo>
                <a:lnTo>
                  <a:pt x="136" y="176"/>
                </a:lnTo>
                <a:lnTo>
                  <a:pt x="144" y="168"/>
                </a:lnTo>
                <a:lnTo>
                  <a:pt x="144" y="152"/>
                </a:lnTo>
                <a:lnTo>
                  <a:pt x="152" y="144"/>
                </a:lnTo>
                <a:lnTo>
                  <a:pt x="144" y="136"/>
                </a:lnTo>
                <a:lnTo>
                  <a:pt x="152" y="120"/>
                </a:lnTo>
                <a:lnTo>
                  <a:pt x="168" y="104"/>
                </a:lnTo>
                <a:lnTo>
                  <a:pt x="160" y="80"/>
                </a:lnTo>
                <a:lnTo>
                  <a:pt x="160" y="88"/>
                </a:lnTo>
                <a:lnTo>
                  <a:pt x="160" y="96"/>
                </a:lnTo>
                <a:lnTo>
                  <a:pt x="152" y="88"/>
                </a:lnTo>
                <a:lnTo>
                  <a:pt x="152" y="80"/>
                </a:lnTo>
                <a:lnTo>
                  <a:pt x="160" y="80"/>
                </a:lnTo>
                <a:lnTo>
                  <a:pt x="168" y="80"/>
                </a:lnTo>
                <a:lnTo>
                  <a:pt x="160" y="64"/>
                </a:lnTo>
                <a:lnTo>
                  <a:pt x="160" y="56"/>
                </a:lnTo>
                <a:lnTo>
                  <a:pt x="152" y="56"/>
                </a:lnTo>
                <a:lnTo>
                  <a:pt x="152" y="48"/>
                </a:lnTo>
                <a:lnTo>
                  <a:pt x="160" y="40"/>
                </a:lnTo>
                <a:lnTo>
                  <a:pt x="160" y="48"/>
                </a:lnTo>
                <a:lnTo>
                  <a:pt x="160" y="56"/>
                </a:lnTo>
                <a:lnTo>
                  <a:pt x="168" y="56"/>
                </a:lnTo>
                <a:lnTo>
                  <a:pt x="160" y="48"/>
                </a:lnTo>
                <a:lnTo>
                  <a:pt x="168" y="48"/>
                </a:lnTo>
                <a:lnTo>
                  <a:pt x="168" y="40"/>
                </a:lnTo>
                <a:lnTo>
                  <a:pt x="168" y="32"/>
                </a:lnTo>
                <a:lnTo>
                  <a:pt x="168" y="24"/>
                </a:lnTo>
                <a:lnTo>
                  <a:pt x="160" y="24"/>
                </a:lnTo>
                <a:lnTo>
                  <a:pt x="160" y="0"/>
                </a:lnTo>
                <a:lnTo>
                  <a:pt x="184" y="8"/>
                </a:lnTo>
                <a:lnTo>
                  <a:pt x="264" y="32"/>
                </a:lnTo>
                <a:lnTo>
                  <a:pt x="456" y="80"/>
                </a:lnTo>
                <a:lnTo>
                  <a:pt x="528" y="96"/>
                </a:lnTo>
                <a:lnTo>
                  <a:pt x="480" y="344"/>
                </a:lnTo>
                <a:lnTo>
                  <a:pt x="472" y="352"/>
                </a:lnTo>
                <a:lnTo>
                  <a:pt x="480" y="368"/>
                </a:lnTo>
                <a:lnTo>
                  <a:pt x="480" y="376"/>
                </a:lnTo>
                <a:lnTo>
                  <a:pt x="472" y="384"/>
                </a:lnTo>
                <a:lnTo>
                  <a:pt x="472" y="392"/>
                </a:lnTo>
                <a:lnTo>
                  <a:pt x="336" y="360"/>
                </a:lnTo>
                <a:lnTo>
                  <a:pt x="320" y="360"/>
                </a:lnTo>
                <a:lnTo>
                  <a:pt x="296" y="360"/>
                </a:lnTo>
                <a:lnTo>
                  <a:pt x="288" y="360"/>
                </a:lnTo>
                <a:lnTo>
                  <a:pt x="288" y="352"/>
                </a:lnTo>
                <a:lnTo>
                  <a:pt x="280" y="360"/>
                </a:lnTo>
                <a:lnTo>
                  <a:pt x="256" y="360"/>
                </a:lnTo>
                <a:lnTo>
                  <a:pt x="240" y="368"/>
                </a:lnTo>
                <a:lnTo>
                  <a:pt x="216" y="368"/>
                </a:lnTo>
                <a:lnTo>
                  <a:pt x="216" y="360"/>
                </a:lnTo>
                <a:lnTo>
                  <a:pt x="208" y="360"/>
                </a:lnTo>
                <a:lnTo>
                  <a:pt x="200" y="360"/>
                </a:lnTo>
                <a:lnTo>
                  <a:pt x="192" y="360"/>
                </a:lnTo>
                <a:lnTo>
                  <a:pt x="184" y="360"/>
                </a:lnTo>
                <a:lnTo>
                  <a:pt x="176" y="360"/>
                </a:lnTo>
                <a:lnTo>
                  <a:pt x="168" y="352"/>
                </a:lnTo>
                <a:lnTo>
                  <a:pt x="152" y="336"/>
                </a:lnTo>
                <a:lnTo>
                  <a:pt x="136" y="336"/>
                </a:lnTo>
                <a:lnTo>
                  <a:pt x="128" y="344"/>
                </a:lnTo>
                <a:lnTo>
                  <a:pt x="112" y="344"/>
                </a:lnTo>
                <a:lnTo>
                  <a:pt x="88" y="344"/>
                </a:lnTo>
                <a:lnTo>
                  <a:pt x="80" y="336"/>
                </a:lnTo>
                <a:lnTo>
                  <a:pt x="72" y="328"/>
                </a:lnTo>
                <a:lnTo>
                  <a:pt x="64" y="320"/>
                </a:lnTo>
                <a:lnTo>
                  <a:pt x="64" y="312"/>
                </a:lnTo>
                <a:lnTo>
                  <a:pt x="72" y="304"/>
                </a:lnTo>
                <a:lnTo>
                  <a:pt x="72" y="288"/>
                </a:lnTo>
                <a:lnTo>
                  <a:pt x="64" y="272"/>
                </a:lnTo>
                <a:lnTo>
                  <a:pt x="48" y="264"/>
                </a:lnTo>
                <a:lnTo>
                  <a:pt x="40" y="264"/>
                </a:lnTo>
                <a:lnTo>
                  <a:pt x="40" y="248"/>
                </a:lnTo>
                <a:lnTo>
                  <a:pt x="32" y="248"/>
                </a:lnTo>
                <a:lnTo>
                  <a:pt x="24" y="248"/>
                </a:lnTo>
                <a:lnTo>
                  <a:pt x="16" y="248"/>
                </a:lnTo>
                <a:lnTo>
                  <a:pt x="16" y="240"/>
                </a:lnTo>
                <a:lnTo>
                  <a:pt x="16" y="248"/>
                </a:lnTo>
                <a:lnTo>
                  <a:pt x="8" y="240"/>
                </a:lnTo>
                <a:lnTo>
                  <a:pt x="0" y="240"/>
                </a:lnTo>
                <a:lnTo>
                  <a:pt x="0" y="232"/>
                </a:lnTo>
                <a:lnTo>
                  <a:pt x="0" y="224"/>
                </a:lnTo>
                <a:lnTo>
                  <a:pt x="8" y="208"/>
                </a:lnTo>
                <a:lnTo>
                  <a:pt x="8" y="224"/>
                </a:lnTo>
                <a:lnTo>
                  <a:pt x="8" y="232"/>
                </a:lnTo>
                <a:lnTo>
                  <a:pt x="8" y="224"/>
                </a:lnTo>
                <a:lnTo>
                  <a:pt x="16" y="216"/>
                </a:lnTo>
                <a:lnTo>
                  <a:pt x="16" y="208"/>
                </a:lnTo>
                <a:lnTo>
                  <a:pt x="16" y="200"/>
                </a:lnTo>
                <a:lnTo>
                  <a:pt x="24" y="200"/>
                </a:lnTo>
                <a:lnTo>
                  <a:pt x="24" y="192"/>
                </a:lnTo>
                <a:lnTo>
                  <a:pt x="16" y="200"/>
                </a:lnTo>
                <a:lnTo>
                  <a:pt x="8" y="200"/>
                </a:lnTo>
                <a:lnTo>
                  <a:pt x="8" y="176"/>
                </a:lnTo>
                <a:lnTo>
                  <a:pt x="16" y="176"/>
                </a:lnTo>
                <a:lnTo>
                  <a:pt x="16" y="184"/>
                </a:lnTo>
                <a:lnTo>
                  <a:pt x="16" y="176"/>
                </a:lnTo>
                <a:lnTo>
                  <a:pt x="32" y="176"/>
                </a:lnTo>
                <a:lnTo>
                  <a:pt x="24" y="168"/>
                </a:lnTo>
                <a:lnTo>
                  <a:pt x="16" y="168"/>
                </a:lnTo>
                <a:lnTo>
                  <a:pt x="8" y="168"/>
                </a:lnTo>
                <a:lnTo>
                  <a:pt x="8" y="160"/>
                </a:lnTo>
                <a:lnTo>
                  <a:pt x="16" y="160"/>
                </a:lnTo>
                <a:lnTo>
                  <a:pt x="16" y="144"/>
                </a:lnTo>
                <a:lnTo>
                  <a:pt x="16" y="136"/>
                </a:lnTo>
                <a:lnTo>
                  <a:pt x="16" y="88"/>
                </a:lnTo>
                <a:lnTo>
                  <a:pt x="16" y="80"/>
                </a:lnTo>
                <a:lnTo>
                  <a:pt x="8" y="64"/>
                </a:lnTo>
                <a:lnTo>
                  <a:pt x="8" y="48"/>
                </a:lnTo>
                <a:lnTo>
                  <a:pt x="8" y="40"/>
                </a:lnTo>
                <a:lnTo>
                  <a:pt x="16" y="32"/>
                </a:lnTo>
                <a:close/>
              </a:path>
            </a:pathLst>
          </a:custGeom>
          <a:solidFill>
            <a:srgbClr val="0070C0"/>
          </a:solidFill>
          <a:ln w="6350" cmpd="sng">
            <a:solidFill>
              <a:srgbClr val="000000"/>
            </a:solidFill>
            <a:round/>
            <a:headEnd/>
            <a:tailEnd/>
          </a:ln>
        </p:spPr>
        <p:txBody>
          <a:bodyPr/>
          <a:lstStyle/>
          <a:p>
            <a:pPr>
              <a:defRPr/>
            </a:pPr>
            <a:endParaRPr lang="en-US" dirty="0">
              <a:solidFill>
                <a:prstClr val="black"/>
              </a:solidFill>
            </a:endParaRPr>
          </a:p>
        </p:txBody>
      </p:sp>
      <p:sp>
        <p:nvSpPr>
          <p:cNvPr id="19463" name="Freeform 5"/>
          <p:cNvSpPr>
            <a:spLocks/>
          </p:cNvSpPr>
          <p:nvPr/>
        </p:nvSpPr>
        <p:spPr bwMode="auto">
          <a:xfrm>
            <a:off x="1449388" y="2074863"/>
            <a:ext cx="1150937" cy="966787"/>
          </a:xfrm>
          <a:custGeom>
            <a:avLst/>
            <a:gdLst>
              <a:gd name="T0" fmla="*/ 330895 w 640"/>
              <a:gd name="T1" fmla="*/ 28859 h 536"/>
              <a:gd name="T2" fmla="*/ 316508 w 640"/>
              <a:gd name="T3" fmla="*/ 14430 h 536"/>
              <a:gd name="T4" fmla="*/ 316508 w 640"/>
              <a:gd name="T5" fmla="*/ 14430 h 536"/>
              <a:gd name="T6" fmla="*/ 302121 w 640"/>
              <a:gd name="T7" fmla="*/ 14430 h 536"/>
              <a:gd name="T8" fmla="*/ 287735 w 640"/>
              <a:gd name="T9" fmla="*/ 0 h 536"/>
              <a:gd name="T10" fmla="*/ 273348 w 640"/>
              <a:gd name="T11" fmla="*/ 14430 h 536"/>
              <a:gd name="T12" fmla="*/ 258961 w 640"/>
              <a:gd name="T13" fmla="*/ 0 h 536"/>
              <a:gd name="T14" fmla="*/ 258961 w 640"/>
              <a:gd name="T15" fmla="*/ 0 h 536"/>
              <a:gd name="T16" fmla="*/ 258961 w 640"/>
              <a:gd name="T17" fmla="*/ 28859 h 536"/>
              <a:gd name="T18" fmla="*/ 244574 w 640"/>
              <a:gd name="T19" fmla="*/ 43289 h 536"/>
              <a:gd name="T20" fmla="*/ 244574 w 640"/>
              <a:gd name="T21" fmla="*/ 57719 h 536"/>
              <a:gd name="T22" fmla="*/ 244574 w 640"/>
              <a:gd name="T23" fmla="*/ 57719 h 536"/>
              <a:gd name="T24" fmla="*/ 244574 w 640"/>
              <a:gd name="T25" fmla="*/ 101008 h 536"/>
              <a:gd name="T26" fmla="*/ 230188 w 640"/>
              <a:gd name="T27" fmla="*/ 129867 h 536"/>
              <a:gd name="T28" fmla="*/ 201414 w 640"/>
              <a:gd name="T29" fmla="*/ 202015 h 536"/>
              <a:gd name="T30" fmla="*/ 172641 w 640"/>
              <a:gd name="T31" fmla="*/ 245304 h 536"/>
              <a:gd name="T32" fmla="*/ 143867 w 640"/>
              <a:gd name="T33" fmla="*/ 317453 h 536"/>
              <a:gd name="T34" fmla="*/ 143867 w 640"/>
              <a:gd name="T35" fmla="*/ 317453 h 536"/>
              <a:gd name="T36" fmla="*/ 71934 w 640"/>
              <a:gd name="T37" fmla="*/ 476179 h 536"/>
              <a:gd name="T38" fmla="*/ 57547 w 640"/>
              <a:gd name="T39" fmla="*/ 490609 h 536"/>
              <a:gd name="T40" fmla="*/ 14387 w 640"/>
              <a:gd name="T41" fmla="*/ 562757 h 536"/>
              <a:gd name="T42" fmla="*/ 14387 w 640"/>
              <a:gd name="T43" fmla="*/ 606046 h 536"/>
              <a:gd name="T44" fmla="*/ 14387 w 640"/>
              <a:gd name="T45" fmla="*/ 634906 h 536"/>
              <a:gd name="T46" fmla="*/ 0 w 640"/>
              <a:gd name="T47" fmla="*/ 692624 h 536"/>
              <a:gd name="T48" fmla="*/ 14387 w 640"/>
              <a:gd name="T49" fmla="*/ 721484 h 536"/>
              <a:gd name="T50" fmla="*/ 503535 w 640"/>
              <a:gd name="T51" fmla="*/ 865780 h 536"/>
              <a:gd name="T52" fmla="*/ 863204 w 640"/>
              <a:gd name="T53" fmla="*/ 952358 h 536"/>
              <a:gd name="T54" fmla="*/ 935137 w 640"/>
              <a:gd name="T55" fmla="*/ 966788 h 536"/>
              <a:gd name="T56" fmla="*/ 1007071 w 640"/>
              <a:gd name="T57" fmla="*/ 663765 h 536"/>
              <a:gd name="T58" fmla="*/ 1035844 w 640"/>
              <a:gd name="T59" fmla="*/ 620476 h 536"/>
              <a:gd name="T60" fmla="*/ 1035844 w 640"/>
              <a:gd name="T61" fmla="*/ 606046 h 536"/>
              <a:gd name="T62" fmla="*/ 1035844 w 640"/>
              <a:gd name="T63" fmla="*/ 591617 h 536"/>
              <a:gd name="T64" fmla="*/ 1035844 w 640"/>
              <a:gd name="T65" fmla="*/ 591617 h 536"/>
              <a:gd name="T66" fmla="*/ 1007071 w 640"/>
              <a:gd name="T67" fmla="*/ 562757 h 536"/>
              <a:gd name="T68" fmla="*/ 1007071 w 640"/>
              <a:gd name="T69" fmla="*/ 548328 h 536"/>
              <a:gd name="T70" fmla="*/ 1021457 w 640"/>
              <a:gd name="T71" fmla="*/ 505039 h 536"/>
              <a:gd name="T72" fmla="*/ 1079004 w 640"/>
              <a:gd name="T73" fmla="*/ 447320 h 536"/>
              <a:gd name="T74" fmla="*/ 1079004 w 640"/>
              <a:gd name="T75" fmla="*/ 432890 h 536"/>
              <a:gd name="T76" fmla="*/ 1150938 w 640"/>
              <a:gd name="T77" fmla="*/ 346312 h 536"/>
              <a:gd name="T78" fmla="*/ 1150938 w 640"/>
              <a:gd name="T79" fmla="*/ 331882 h 536"/>
              <a:gd name="T80" fmla="*/ 1136551 w 640"/>
              <a:gd name="T81" fmla="*/ 303023 h 536"/>
              <a:gd name="T82" fmla="*/ 1107778 w 640"/>
              <a:gd name="T83" fmla="*/ 259734 h 536"/>
              <a:gd name="T84" fmla="*/ 863204 w 640"/>
              <a:gd name="T85" fmla="*/ 202015 h 536"/>
              <a:gd name="T86" fmla="*/ 834430 w 640"/>
              <a:gd name="T87" fmla="*/ 202015 h 536"/>
              <a:gd name="T88" fmla="*/ 776883 w 640"/>
              <a:gd name="T89" fmla="*/ 202015 h 536"/>
              <a:gd name="T90" fmla="*/ 762496 w 640"/>
              <a:gd name="T91" fmla="*/ 202015 h 536"/>
              <a:gd name="T92" fmla="*/ 762496 w 640"/>
              <a:gd name="T93" fmla="*/ 202015 h 536"/>
              <a:gd name="T94" fmla="*/ 719336 w 640"/>
              <a:gd name="T95" fmla="*/ 202015 h 536"/>
              <a:gd name="T96" fmla="*/ 647403 w 640"/>
              <a:gd name="T97" fmla="*/ 216445 h 536"/>
              <a:gd name="T98" fmla="*/ 633016 w 640"/>
              <a:gd name="T99" fmla="*/ 202015 h 536"/>
              <a:gd name="T100" fmla="*/ 618629 w 640"/>
              <a:gd name="T101" fmla="*/ 202015 h 536"/>
              <a:gd name="T102" fmla="*/ 589856 w 640"/>
              <a:gd name="T103" fmla="*/ 202015 h 536"/>
              <a:gd name="T104" fmla="*/ 575469 w 640"/>
              <a:gd name="T105" fmla="*/ 202015 h 536"/>
              <a:gd name="T106" fmla="*/ 532309 w 640"/>
              <a:gd name="T107" fmla="*/ 158726 h 536"/>
              <a:gd name="T108" fmla="*/ 503535 w 640"/>
              <a:gd name="T109" fmla="*/ 158726 h 536"/>
              <a:gd name="T110" fmla="*/ 460375 w 640"/>
              <a:gd name="T111" fmla="*/ 173156 h 536"/>
              <a:gd name="T112" fmla="*/ 402828 w 640"/>
              <a:gd name="T113" fmla="*/ 158726 h 536"/>
              <a:gd name="T114" fmla="*/ 388442 w 640"/>
              <a:gd name="T115" fmla="*/ 144297 h 536"/>
              <a:gd name="T116" fmla="*/ 374055 w 640"/>
              <a:gd name="T117" fmla="*/ 115437 h 536"/>
              <a:gd name="T118" fmla="*/ 388442 w 640"/>
              <a:gd name="T119" fmla="*/ 72148 h 536"/>
              <a:gd name="T120" fmla="*/ 345281 w 640"/>
              <a:gd name="T121" fmla="*/ 28859 h 536"/>
              <a:gd name="T122" fmla="*/ 330895 w 640"/>
              <a:gd name="T123" fmla="*/ 28859 h 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40" h="536">
                <a:moveTo>
                  <a:pt x="192" y="16"/>
                </a:moveTo>
                <a:lnTo>
                  <a:pt x="184" y="16"/>
                </a:lnTo>
                <a:lnTo>
                  <a:pt x="184" y="8"/>
                </a:lnTo>
                <a:lnTo>
                  <a:pt x="176" y="8"/>
                </a:lnTo>
                <a:lnTo>
                  <a:pt x="168" y="8"/>
                </a:lnTo>
                <a:lnTo>
                  <a:pt x="160" y="8"/>
                </a:lnTo>
                <a:lnTo>
                  <a:pt x="160" y="0"/>
                </a:lnTo>
                <a:lnTo>
                  <a:pt x="152" y="8"/>
                </a:lnTo>
                <a:lnTo>
                  <a:pt x="152" y="0"/>
                </a:lnTo>
                <a:lnTo>
                  <a:pt x="144" y="0"/>
                </a:lnTo>
                <a:lnTo>
                  <a:pt x="144" y="8"/>
                </a:lnTo>
                <a:lnTo>
                  <a:pt x="144" y="16"/>
                </a:lnTo>
                <a:lnTo>
                  <a:pt x="136" y="24"/>
                </a:lnTo>
                <a:lnTo>
                  <a:pt x="136" y="32"/>
                </a:lnTo>
                <a:lnTo>
                  <a:pt x="128" y="48"/>
                </a:lnTo>
                <a:lnTo>
                  <a:pt x="136" y="56"/>
                </a:lnTo>
                <a:lnTo>
                  <a:pt x="128" y="72"/>
                </a:lnTo>
                <a:lnTo>
                  <a:pt x="112" y="112"/>
                </a:lnTo>
                <a:lnTo>
                  <a:pt x="96" y="136"/>
                </a:lnTo>
                <a:lnTo>
                  <a:pt x="80" y="176"/>
                </a:lnTo>
                <a:lnTo>
                  <a:pt x="64" y="224"/>
                </a:lnTo>
                <a:lnTo>
                  <a:pt x="40" y="264"/>
                </a:lnTo>
                <a:lnTo>
                  <a:pt x="32" y="272"/>
                </a:lnTo>
                <a:lnTo>
                  <a:pt x="24" y="288"/>
                </a:lnTo>
                <a:lnTo>
                  <a:pt x="8" y="312"/>
                </a:lnTo>
                <a:lnTo>
                  <a:pt x="8" y="320"/>
                </a:lnTo>
                <a:lnTo>
                  <a:pt x="8" y="336"/>
                </a:lnTo>
                <a:lnTo>
                  <a:pt x="8" y="344"/>
                </a:lnTo>
                <a:lnTo>
                  <a:pt x="8" y="352"/>
                </a:lnTo>
                <a:lnTo>
                  <a:pt x="0" y="368"/>
                </a:lnTo>
                <a:lnTo>
                  <a:pt x="0" y="384"/>
                </a:lnTo>
                <a:lnTo>
                  <a:pt x="0" y="392"/>
                </a:lnTo>
                <a:lnTo>
                  <a:pt x="8" y="400"/>
                </a:lnTo>
                <a:lnTo>
                  <a:pt x="24" y="416"/>
                </a:lnTo>
                <a:lnTo>
                  <a:pt x="280" y="480"/>
                </a:lnTo>
                <a:lnTo>
                  <a:pt x="392" y="504"/>
                </a:lnTo>
                <a:lnTo>
                  <a:pt x="480" y="528"/>
                </a:lnTo>
                <a:lnTo>
                  <a:pt x="520" y="536"/>
                </a:lnTo>
                <a:lnTo>
                  <a:pt x="560" y="384"/>
                </a:lnTo>
                <a:lnTo>
                  <a:pt x="560" y="368"/>
                </a:lnTo>
                <a:lnTo>
                  <a:pt x="576" y="344"/>
                </a:lnTo>
                <a:lnTo>
                  <a:pt x="576" y="336"/>
                </a:lnTo>
                <a:lnTo>
                  <a:pt x="576" y="328"/>
                </a:lnTo>
                <a:lnTo>
                  <a:pt x="576" y="320"/>
                </a:lnTo>
                <a:lnTo>
                  <a:pt x="560" y="312"/>
                </a:lnTo>
                <a:lnTo>
                  <a:pt x="560" y="304"/>
                </a:lnTo>
                <a:lnTo>
                  <a:pt x="568" y="296"/>
                </a:lnTo>
                <a:lnTo>
                  <a:pt x="568" y="280"/>
                </a:lnTo>
                <a:lnTo>
                  <a:pt x="592" y="256"/>
                </a:lnTo>
                <a:lnTo>
                  <a:pt x="600" y="248"/>
                </a:lnTo>
                <a:lnTo>
                  <a:pt x="600" y="240"/>
                </a:lnTo>
                <a:lnTo>
                  <a:pt x="640" y="192"/>
                </a:lnTo>
                <a:lnTo>
                  <a:pt x="640" y="184"/>
                </a:lnTo>
                <a:lnTo>
                  <a:pt x="640" y="176"/>
                </a:lnTo>
                <a:lnTo>
                  <a:pt x="632" y="168"/>
                </a:lnTo>
                <a:lnTo>
                  <a:pt x="616" y="144"/>
                </a:lnTo>
                <a:lnTo>
                  <a:pt x="480" y="112"/>
                </a:lnTo>
                <a:lnTo>
                  <a:pt x="464" y="112"/>
                </a:lnTo>
                <a:lnTo>
                  <a:pt x="440" y="112"/>
                </a:lnTo>
                <a:lnTo>
                  <a:pt x="432" y="112"/>
                </a:lnTo>
                <a:lnTo>
                  <a:pt x="432" y="104"/>
                </a:lnTo>
                <a:lnTo>
                  <a:pt x="424" y="112"/>
                </a:lnTo>
                <a:lnTo>
                  <a:pt x="400" y="112"/>
                </a:lnTo>
                <a:lnTo>
                  <a:pt x="384" y="120"/>
                </a:lnTo>
                <a:lnTo>
                  <a:pt x="360" y="120"/>
                </a:lnTo>
                <a:lnTo>
                  <a:pt x="360" y="112"/>
                </a:lnTo>
                <a:lnTo>
                  <a:pt x="352" y="112"/>
                </a:lnTo>
                <a:lnTo>
                  <a:pt x="344" y="112"/>
                </a:lnTo>
                <a:lnTo>
                  <a:pt x="336" y="112"/>
                </a:lnTo>
                <a:lnTo>
                  <a:pt x="328" y="112"/>
                </a:lnTo>
                <a:lnTo>
                  <a:pt x="320" y="112"/>
                </a:lnTo>
                <a:lnTo>
                  <a:pt x="312" y="104"/>
                </a:lnTo>
                <a:lnTo>
                  <a:pt x="296" y="88"/>
                </a:lnTo>
                <a:lnTo>
                  <a:pt x="280" y="88"/>
                </a:lnTo>
                <a:lnTo>
                  <a:pt x="272" y="96"/>
                </a:lnTo>
                <a:lnTo>
                  <a:pt x="256" y="96"/>
                </a:lnTo>
                <a:lnTo>
                  <a:pt x="232" y="96"/>
                </a:lnTo>
                <a:lnTo>
                  <a:pt x="224" y="88"/>
                </a:lnTo>
                <a:lnTo>
                  <a:pt x="216" y="80"/>
                </a:lnTo>
                <a:lnTo>
                  <a:pt x="208" y="72"/>
                </a:lnTo>
                <a:lnTo>
                  <a:pt x="208" y="64"/>
                </a:lnTo>
                <a:lnTo>
                  <a:pt x="216" y="56"/>
                </a:lnTo>
                <a:lnTo>
                  <a:pt x="216" y="40"/>
                </a:lnTo>
                <a:lnTo>
                  <a:pt x="208" y="24"/>
                </a:lnTo>
                <a:lnTo>
                  <a:pt x="192" y="16"/>
                </a:lnTo>
                <a:lnTo>
                  <a:pt x="184" y="16"/>
                </a:lnTo>
                <a:lnTo>
                  <a:pt x="192" y="16"/>
                </a:lnTo>
                <a:close/>
              </a:path>
            </a:pathLst>
          </a:custGeom>
          <a:solidFill>
            <a:srgbClr val="FFC000"/>
          </a:solidFill>
          <a:ln w="6350" cmpd="sng">
            <a:solidFill>
              <a:srgbClr val="000000"/>
            </a:solidFill>
            <a:round/>
            <a:headEnd/>
            <a:tailEnd/>
          </a:ln>
        </p:spPr>
        <p:txBody>
          <a:bodyPr/>
          <a:lstStyle/>
          <a:p>
            <a:pPr>
              <a:defRPr/>
            </a:pPr>
            <a:endParaRPr lang="en-US" dirty="0">
              <a:solidFill>
                <a:prstClr val="black"/>
              </a:solidFill>
            </a:endParaRPr>
          </a:p>
        </p:txBody>
      </p:sp>
      <p:sp>
        <p:nvSpPr>
          <p:cNvPr id="19464" name="Freeform 6"/>
          <p:cNvSpPr>
            <a:spLocks/>
          </p:cNvSpPr>
          <p:nvPr/>
        </p:nvSpPr>
        <p:spPr bwMode="auto">
          <a:xfrm>
            <a:off x="1350963" y="2798763"/>
            <a:ext cx="1152525" cy="1985962"/>
          </a:xfrm>
          <a:custGeom>
            <a:avLst/>
            <a:gdLst>
              <a:gd name="T0" fmla="*/ 518636 w 640"/>
              <a:gd name="T1" fmla="*/ 690770 h 1104"/>
              <a:gd name="T2" fmla="*/ 1138118 w 640"/>
              <a:gd name="T3" fmla="*/ 1654969 h 1104"/>
              <a:gd name="T4" fmla="*/ 1152525 w 640"/>
              <a:gd name="T5" fmla="*/ 1726924 h 1104"/>
              <a:gd name="T6" fmla="*/ 1080492 w 640"/>
              <a:gd name="T7" fmla="*/ 1755706 h 1104"/>
              <a:gd name="T8" fmla="*/ 1066086 w 640"/>
              <a:gd name="T9" fmla="*/ 1856444 h 1104"/>
              <a:gd name="T10" fmla="*/ 1037273 w 640"/>
              <a:gd name="T11" fmla="*/ 1899617 h 1104"/>
              <a:gd name="T12" fmla="*/ 1051679 w 640"/>
              <a:gd name="T13" fmla="*/ 1942790 h 1104"/>
              <a:gd name="T14" fmla="*/ 662702 w 640"/>
              <a:gd name="T15" fmla="*/ 1942790 h 1104"/>
              <a:gd name="T16" fmla="*/ 662702 w 640"/>
              <a:gd name="T17" fmla="*/ 1914008 h 1104"/>
              <a:gd name="T18" fmla="*/ 633889 w 640"/>
              <a:gd name="T19" fmla="*/ 1914008 h 1104"/>
              <a:gd name="T20" fmla="*/ 633889 w 640"/>
              <a:gd name="T21" fmla="*/ 1798880 h 1104"/>
              <a:gd name="T22" fmla="*/ 533043 w 640"/>
              <a:gd name="T23" fmla="*/ 1683751 h 1104"/>
              <a:gd name="T24" fmla="*/ 518636 w 640"/>
              <a:gd name="T25" fmla="*/ 1669360 h 1104"/>
              <a:gd name="T26" fmla="*/ 475417 w 640"/>
              <a:gd name="T27" fmla="*/ 1626187 h 1104"/>
              <a:gd name="T28" fmla="*/ 417790 w 640"/>
              <a:gd name="T29" fmla="*/ 1568623 h 1104"/>
              <a:gd name="T30" fmla="*/ 345758 w 640"/>
              <a:gd name="T31" fmla="*/ 1525450 h 1104"/>
              <a:gd name="T32" fmla="*/ 316944 w 640"/>
              <a:gd name="T33" fmla="*/ 1496668 h 1104"/>
              <a:gd name="T34" fmla="*/ 244912 w 640"/>
              <a:gd name="T35" fmla="*/ 1467886 h 1104"/>
              <a:gd name="T36" fmla="*/ 230505 w 640"/>
              <a:gd name="T37" fmla="*/ 1453495 h 1104"/>
              <a:gd name="T38" fmla="*/ 244912 w 640"/>
              <a:gd name="T39" fmla="*/ 1410322 h 1104"/>
              <a:gd name="T40" fmla="*/ 259318 w 640"/>
              <a:gd name="T41" fmla="*/ 1338366 h 1104"/>
              <a:gd name="T42" fmla="*/ 230505 w 640"/>
              <a:gd name="T43" fmla="*/ 1323975 h 1104"/>
              <a:gd name="T44" fmla="*/ 201692 w 640"/>
              <a:gd name="T45" fmla="*/ 1252020 h 1104"/>
              <a:gd name="T46" fmla="*/ 172879 w 640"/>
              <a:gd name="T47" fmla="*/ 1165674 h 1104"/>
              <a:gd name="T48" fmla="*/ 144066 w 640"/>
              <a:gd name="T49" fmla="*/ 1108110 h 1104"/>
              <a:gd name="T50" fmla="*/ 129659 w 640"/>
              <a:gd name="T51" fmla="*/ 1064937 h 1104"/>
              <a:gd name="T52" fmla="*/ 144066 w 640"/>
              <a:gd name="T53" fmla="*/ 1050546 h 1104"/>
              <a:gd name="T54" fmla="*/ 158472 w 640"/>
              <a:gd name="T55" fmla="*/ 1050546 h 1104"/>
              <a:gd name="T56" fmla="*/ 158472 w 640"/>
              <a:gd name="T57" fmla="*/ 978590 h 1104"/>
              <a:gd name="T58" fmla="*/ 115253 w 640"/>
              <a:gd name="T59" fmla="*/ 935417 h 1104"/>
              <a:gd name="T60" fmla="*/ 115253 w 640"/>
              <a:gd name="T61" fmla="*/ 892244 h 1104"/>
              <a:gd name="T62" fmla="*/ 115253 w 640"/>
              <a:gd name="T63" fmla="*/ 849071 h 1104"/>
              <a:gd name="T64" fmla="*/ 144066 w 640"/>
              <a:gd name="T65" fmla="*/ 820289 h 1104"/>
              <a:gd name="T66" fmla="*/ 144066 w 640"/>
              <a:gd name="T67" fmla="*/ 863462 h 1104"/>
              <a:gd name="T68" fmla="*/ 172879 w 640"/>
              <a:gd name="T69" fmla="*/ 892244 h 1104"/>
              <a:gd name="T70" fmla="*/ 158472 w 640"/>
              <a:gd name="T71" fmla="*/ 834680 h 1104"/>
              <a:gd name="T72" fmla="*/ 144066 w 640"/>
              <a:gd name="T73" fmla="*/ 791507 h 1104"/>
              <a:gd name="T74" fmla="*/ 187285 w 640"/>
              <a:gd name="T75" fmla="*/ 791507 h 1104"/>
              <a:gd name="T76" fmla="*/ 216098 w 640"/>
              <a:gd name="T77" fmla="*/ 777116 h 1104"/>
              <a:gd name="T78" fmla="*/ 187285 w 640"/>
              <a:gd name="T79" fmla="*/ 777116 h 1104"/>
              <a:gd name="T80" fmla="*/ 144066 w 640"/>
              <a:gd name="T81" fmla="*/ 762725 h 1104"/>
              <a:gd name="T82" fmla="*/ 115253 w 640"/>
              <a:gd name="T83" fmla="*/ 805898 h 1104"/>
              <a:gd name="T84" fmla="*/ 100846 w 640"/>
              <a:gd name="T85" fmla="*/ 791507 h 1104"/>
              <a:gd name="T86" fmla="*/ 72033 w 640"/>
              <a:gd name="T87" fmla="*/ 748334 h 1104"/>
              <a:gd name="T88" fmla="*/ 86439 w 640"/>
              <a:gd name="T89" fmla="*/ 719552 h 1104"/>
              <a:gd name="T90" fmla="*/ 57626 w 640"/>
              <a:gd name="T91" fmla="*/ 661988 h 1104"/>
              <a:gd name="T92" fmla="*/ 43220 w 640"/>
              <a:gd name="T93" fmla="*/ 618815 h 1104"/>
              <a:gd name="T94" fmla="*/ 14407 w 640"/>
              <a:gd name="T95" fmla="*/ 561250 h 1104"/>
              <a:gd name="T96" fmla="*/ 28813 w 640"/>
              <a:gd name="T97" fmla="*/ 503686 h 1104"/>
              <a:gd name="T98" fmla="*/ 43220 w 640"/>
              <a:gd name="T99" fmla="*/ 388558 h 1104"/>
              <a:gd name="T100" fmla="*/ 28813 w 640"/>
              <a:gd name="T101" fmla="*/ 345385 h 1104"/>
              <a:gd name="T102" fmla="*/ 57626 w 640"/>
              <a:gd name="T103" fmla="*/ 201475 h 1104"/>
              <a:gd name="T104" fmla="*/ 100846 w 640"/>
              <a:gd name="T105" fmla="*/ 100737 h 1104"/>
              <a:gd name="T106" fmla="*/ 100846 w 640"/>
              <a:gd name="T107" fmla="*/ 71955 h 1104"/>
              <a:gd name="T108" fmla="*/ 100846 w 640"/>
              <a:gd name="T109" fmla="*/ 43173 h 1104"/>
              <a:gd name="T110" fmla="*/ 144066 w 640"/>
              <a:gd name="T111" fmla="*/ 28782 h 1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40" h="1104">
                <a:moveTo>
                  <a:pt x="80" y="16"/>
                </a:moveTo>
                <a:lnTo>
                  <a:pt x="336" y="80"/>
                </a:lnTo>
                <a:lnTo>
                  <a:pt x="368" y="88"/>
                </a:lnTo>
                <a:lnTo>
                  <a:pt x="288" y="384"/>
                </a:lnTo>
                <a:lnTo>
                  <a:pt x="616" y="872"/>
                </a:lnTo>
                <a:lnTo>
                  <a:pt x="616" y="888"/>
                </a:lnTo>
                <a:lnTo>
                  <a:pt x="616" y="896"/>
                </a:lnTo>
                <a:lnTo>
                  <a:pt x="632" y="920"/>
                </a:lnTo>
                <a:lnTo>
                  <a:pt x="632" y="936"/>
                </a:lnTo>
                <a:lnTo>
                  <a:pt x="640" y="952"/>
                </a:lnTo>
                <a:lnTo>
                  <a:pt x="640" y="960"/>
                </a:lnTo>
                <a:lnTo>
                  <a:pt x="640" y="968"/>
                </a:lnTo>
                <a:lnTo>
                  <a:pt x="624" y="968"/>
                </a:lnTo>
                <a:lnTo>
                  <a:pt x="600" y="976"/>
                </a:lnTo>
                <a:lnTo>
                  <a:pt x="600" y="992"/>
                </a:lnTo>
                <a:lnTo>
                  <a:pt x="600" y="1000"/>
                </a:lnTo>
                <a:lnTo>
                  <a:pt x="600" y="1008"/>
                </a:lnTo>
                <a:lnTo>
                  <a:pt x="600" y="1024"/>
                </a:lnTo>
                <a:lnTo>
                  <a:pt x="592" y="1032"/>
                </a:lnTo>
                <a:lnTo>
                  <a:pt x="576" y="1040"/>
                </a:lnTo>
                <a:lnTo>
                  <a:pt x="576" y="1048"/>
                </a:lnTo>
                <a:lnTo>
                  <a:pt x="576" y="1056"/>
                </a:lnTo>
                <a:lnTo>
                  <a:pt x="576" y="1072"/>
                </a:lnTo>
                <a:lnTo>
                  <a:pt x="584" y="1080"/>
                </a:lnTo>
                <a:lnTo>
                  <a:pt x="584" y="1104"/>
                </a:lnTo>
                <a:lnTo>
                  <a:pt x="576" y="1104"/>
                </a:lnTo>
                <a:lnTo>
                  <a:pt x="568" y="1104"/>
                </a:lnTo>
                <a:lnTo>
                  <a:pt x="368" y="1080"/>
                </a:lnTo>
                <a:lnTo>
                  <a:pt x="360" y="1072"/>
                </a:lnTo>
                <a:lnTo>
                  <a:pt x="368" y="1072"/>
                </a:lnTo>
                <a:lnTo>
                  <a:pt x="368" y="1064"/>
                </a:lnTo>
                <a:lnTo>
                  <a:pt x="360" y="1064"/>
                </a:lnTo>
                <a:lnTo>
                  <a:pt x="352" y="1064"/>
                </a:lnTo>
                <a:lnTo>
                  <a:pt x="352" y="1048"/>
                </a:lnTo>
                <a:lnTo>
                  <a:pt x="360" y="1048"/>
                </a:lnTo>
                <a:lnTo>
                  <a:pt x="360" y="1040"/>
                </a:lnTo>
                <a:lnTo>
                  <a:pt x="360" y="1016"/>
                </a:lnTo>
                <a:lnTo>
                  <a:pt x="352" y="1000"/>
                </a:lnTo>
                <a:lnTo>
                  <a:pt x="344" y="992"/>
                </a:lnTo>
                <a:lnTo>
                  <a:pt x="328" y="968"/>
                </a:lnTo>
                <a:lnTo>
                  <a:pt x="312" y="944"/>
                </a:lnTo>
                <a:lnTo>
                  <a:pt x="304" y="936"/>
                </a:lnTo>
                <a:lnTo>
                  <a:pt x="296" y="936"/>
                </a:lnTo>
                <a:lnTo>
                  <a:pt x="296" y="944"/>
                </a:lnTo>
                <a:lnTo>
                  <a:pt x="288" y="936"/>
                </a:lnTo>
                <a:lnTo>
                  <a:pt x="288" y="928"/>
                </a:lnTo>
                <a:lnTo>
                  <a:pt x="288" y="920"/>
                </a:lnTo>
                <a:lnTo>
                  <a:pt x="288" y="912"/>
                </a:lnTo>
                <a:lnTo>
                  <a:pt x="280" y="904"/>
                </a:lnTo>
                <a:lnTo>
                  <a:pt x="264" y="904"/>
                </a:lnTo>
                <a:lnTo>
                  <a:pt x="256" y="904"/>
                </a:lnTo>
                <a:lnTo>
                  <a:pt x="248" y="896"/>
                </a:lnTo>
                <a:lnTo>
                  <a:pt x="232" y="880"/>
                </a:lnTo>
                <a:lnTo>
                  <a:pt x="232" y="872"/>
                </a:lnTo>
                <a:lnTo>
                  <a:pt x="224" y="856"/>
                </a:lnTo>
                <a:lnTo>
                  <a:pt x="208" y="848"/>
                </a:lnTo>
                <a:lnTo>
                  <a:pt x="200" y="848"/>
                </a:lnTo>
                <a:lnTo>
                  <a:pt x="192" y="848"/>
                </a:lnTo>
                <a:lnTo>
                  <a:pt x="192" y="840"/>
                </a:lnTo>
                <a:lnTo>
                  <a:pt x="184" y="840"/>
                </a:lnTo>
                <a:lnTo>
                  <a:pt x="176" y="832"/>
                </a:lnTo>
                <a:lnTo>
                  <a:pt x="160" y="824"/>
                </a:lnTo>
                <a:lnTo>
                  <a:pt x="144" y="824"/>
                </a:lnTo>
                <a:lnTo>
                  <a:pt x="136" y="824"/>
                </a:lnTo>
                <a:lnTo>
                  <a:pt x="136" y="816"/>
                </a:lnTo>
                <a:lnTo>
                  <a:pt x="128" y="816"/>
                </a:lnTo>
                <a:lnTo>
                  <a:pt x="128" y="808"/>
                </a:lnTo>
                <a:lnTo>
                  <a:pt x="136" y="800"/>
                </a:lnTo>
                <a:lnTo>
                  <a:pt x="136" y="792"/>
                </a:lnTo>
                <a:lnTo>
                  <a:pt x="136" y="784"/>
                </a:lnTo>
                <a:lnTo>
                  <a:pt x="136" y="768"/>
                </a:lnTo>
                <a:lnTo>
                  <a:pt x="144" y="760"/>
                </a:lnTo>
                <a:lnTo>
                  <a:pt x="144" y="744"/>
                </a:lnTo>
                <a:lnTo>
                  <a:pt x="136" y="744"/>
                </a:lnTo>
                <a:lnTo>
                  <a:pt x="128" y="736"/>
                </a:lnTo>
                <a:lnTo>
                  <a:pt x="136" y="728"/>
                </a:lnTo>
                <a:lnTo>
                  <a:pt x="136" y="712"/>
                </a:lnTo>
                <a:lnTo>
                  <a:pt x="128" y="712"/>
                </a:lnTo>
                <a:lnTo>
                  <a:pt x="112" y="696"/>
                </a:lnTo>
                <a:lnTo>
                  <a:pt x="104" y="688"/>
                </a:lnTo>
                <a:lnTo>
                  <a:pt x="104" y="672"/>
                </a:lnTo>
                <a:lnTo>
                  <a:pt x="96" y="656"/>
                </a:lnTo>
                <a:lnTo>
                  <a:pt x="96" y="648"/>
                </a:lnTo>
                <a:lnTo>
                  <a:pt x="88" y="640"/>
                </a:lnTo>
                <a:lnTo>
                  <a:pt x="96" y="640"/>
                </a:lnTo>
                <a:lnTo>
                  <a:pt x="96" y="632"/>
                </a:lnTo>
                <a:lnTo>
                  <a:pt x="80" y="616"/>
                </a:lnTo>
                <a:lnTo>
                  <a:pt x="72" y="616"/>
                </a:lnTo>
                <a:lnTo>
                  <a:pt x="72" y="608"/>
                </a:lnTo>
                <a:lnTo>
                  <a:pt x="80" y="608"/>
                </a:lnTo>
                <a:lnTo>
                  <a:pt x="72" y="592"/>
                </a:lnTo>
                <a:lnTo>
                  <a:pt x="80" y="584"/>
                </a:lnTo>
                <a:lnTo>
                  <a:pt x="80" y="576"/>
                </a:lnTo>
                <a:lnTo>
                  <a:pt x="80" y="584"/>
                </a:lnTo>
                <a:lnTo>
                  <a:pt x="88" y="584"/>
                </a:lnTo>
                <a:lnTo>
                  <a:pt x="96" y="568"/>
                </a:lnTo>
                <a:lnTo>
                  <a:pt x="96" y="544"/>
                </a:lnTo>
                <a:lnTo>
                  <a:pt x="88" y="544"/>
                </a:lnTo>
                <a:lnTo>
                  <a:pt x="80" y="544"/>
                </a:lnTo>
                <a:lnTo>
                  <a:pt x="64" y="520"/>
                </a:lnTo>
                <a:lnTo>
                  <a:pt x="64" y="512"/>
                </a:lnTo>
                <a:lnTo>
                  <a:pt x="64" y="504"/>
                </a:lnTo>
                <a:lnTo>
                  <a:pt x="64" y="496"/>
                </a:lnTo>
                <a:lnTo>
                  <a:pt x="64" y="488"/>
                </a:lnTo>
                <a:lnTo>
                  <a:pt x="64" y="480"/>
                </a:lnTo>
                <a:lnTo>
                  <a:pt x="64" y="472"/>
                </a:lnTo>
                <a:lnTo>
                  <a:pt x="64" y="456"/>
                </a:lnTo>
                <a:lnTo>
                  <a:pt x="72" y="456"/>
                </a:lnTo>
                <a:lnTo>
                  <a:pt x="80" y="456"/>
                </a:lnTo>
                <a:lnTo>
                  <a:pt x="80" y="464"/>
                </a:lnTo>
                <a:lnTo>
                  <a:pt x="72" y="464"/>
                </a:lnTo>
                <a:lnTo>
                  <a:pt x="72" y="472"/>
                </a:lnTo>
                <a:lnTo>
                  <a:pt x="80" y="480"/>
                </a:lnTo>
                <a:lnTo>
                  <a:pt x="80" y="488"/>
                </a:lnTo>
                <a:lnTo>
                  <a:pt x="96" y="496"/>
                </a:lnTo>
                <a:lnTo>
                  <a:pt x="96" y="488"/>
                </a:lnTo>
                <a:lnTo>
                  <a:pt x="88" y="480"/>
                </a:lnTo>
                <a:lnTo>
                  <a:pt x="88" y="472"/>
                </a:lnTo>
                <a:lnTo>
                  <a:pt x="88" y="464"/>
                </a:lnTo>
                <a:lnTo>
                  <a:pt x="88" y="456"/>
                </a:lnTo>
                <a:lnTo>
                  <a:pt x="80" y="448"/>
                </a:lnTo>
                <a:lnTo>
                  <a:pt x="80" y="440"/>
                </a:lnTo>
                <a:lnTo>
                  <a:pt x="88" y="440"/>
                </a:lnTo>
                <a:lnTo>
                  <a:pt x="96" y="432"/>
                </a:lnTo>
                <a:lnTo>
                  <a:pt x="104" y="440"/>
                </a:lnTo>
                <a:lnTo>
                  <a:pt x="120" y="440"/>
                </a:lnTo>
                <a:lnTo>
                  <a:pt x="128" y="440"/>
                </a:lnTo>
                <a:lnTo>
                  <a:pt x="120" y="432"/>
                </a:lnTo>
                <a:lnTo>
                  <a:pt x="112" y="432"/>
                </a:lnTo>
                <a:lnTo>
                  <a:pt x="104" y="432"/>
                </a:lnTo>
                <a:lnTo>
                  <a:pt x="96" y="432"/>
                </a:lnTo>
                <a:lnTo>
                  <a:pt x="96" y="424"/>
                </a:lnTo>
                <a:lnTo>
                  <a:pt x="88" y="416"/>
                </a:lnTo>
                <a:lnTo>
                  <a:pt x="80" y="424"/>
                </a:lnTo>
                <a:lnTo>
                  <a:pt x="72" y="432"/>
                </a:lnTo>
                <a:lnTo>
                  <a:pt x="72" y="448"/>
                </a:lnTo>
                <a:lnTo>
                  <a:pt x="64" y="448"/>
                </a:lnTo>
                <a:lnTo>
                  <a:pt x="64" y="440"/>
                </a:lnTo>
                <a:lnTo>
                  <a:pt x="56" y="440"/>
                </a:lnTo>
                <a:lnTo>
                  <a:pt x="56" y="432"/>
                </a:lnTo>
                <a:lnTo>
                  <a:pt x="48" y="416"/>
                </a:lnTo>
                <a:lnTo>
                  <a:pt x="40" y="424"/>
                </a:lnTo>
                <a:lnTo>
                  <a:pt x="40" y="416"/>
                </a:lnTo>
                <a:lnTo>
                  <a:pt x="40" y="408"/>
                </a:lnTo>
                <a:lnTo>
                  <a:pt x="48" y="408"/>
                </a:lnTo>
                <a:lnTo>
                  <a:pt x="48" y="400"/>
                </a:lnTo>
                <a:lnTo>
                  <a:pt x="40" y="392"/>
                </a:lnTo>
                <a:lnTo>
                  <a:pt x="40" y="376"/>
                </a:lnTo>
                <a:lnTo>
                  <a:pt x="32" y="368"/>
                </a:lnTo>
                <a:lnTo>
                  <a:pt x="24" y="352"/>
                </a:lnTo>
                <a:lnTo>
                  <a:pt x="24" y="344"/>
                </a:lnTo>
                <a:lnTo>
                  <a:pt x="24" y="336"/>
                </a:lnTo>
                <a:lnTo>
                  <a:pt x="16" y="328"/>
                </a:lnTo>
                <a:lnTo>
                  <a:pt x="8" y="320"/>
                </a:lnTo>
                <a:lnTo>
                  <a:pt x="8" y="312"/>
                </a:lnTo>
                <a:lnTo>
                  <a:pt x="16" y="304"/>
                </a:lnTo>
                <a:lnTo>
                  <a:pt x="16" y="296"/>
                </a:lnTo>
                <a:lnTo>
                  <a:pt x="16" y="280"/>
                </a:lnTo>
                <a:lnTo>
                  <a:pt x="16" y="264"/>
                </a:lnTo>
                <a:lnTo>
                  <a:pt x="16" y="256"/>
                </a:lnTo>
                <a:lnTo>
                  <a:pt x="24" y="248"/>
                </a:lnTo>
                <a:lnTo>
                  <a:pt x="24" y="216"/>
                </a:lnTo>
                <a:lnTo>
                  <a:pt x="16" y="200"/>
                </a:lnTo>
                <a:lnTo>
                  <a:pt x="16" y="192"/>
                </a:lnTo>
                <a:lnTo>
                  <a:pt x="8" y="192"/>
                </a:lnTo>
                <a:lnTo>
                  <a:pt x="0" y="176"/>
                </a:lnTo>
                <a:lnTo>
                  <a:pt x="0" y="152"/>
                </a:lnTo>
                <a:lnTo>
                  <a:pt x="16" y="128"/>
                </a:lnTo>
                <a:lnTo>
                  <a:pt x="32" y="112"/>
                </a:lnTo>
                <a:lnTo>
                  <a:pt x="40" y="104"/>
                </a:lnTo>
                <a:lnTo>
                  <a:pt x="40" y="96"/>
                </a:lnTo>
                <a:lnTo>
                  <a:pt x="40" y="88"/>
                </a:lnTo>
                <a:lnTo>
                  <a:pt x="48" y="80"/>
                </a:lnTo>
                <a:lnTo>
                  <a:pt x="56" y="56"/>
                </a:lnTo>
                <a:lnTo>
                  <a:pt x="56" y="48"/>
                </a:lnTo>
                <a:lnTo>
                  <a:pt x="56" y="40"/>
                </a:lnTo>
                <a:lnTo>
                  <a:pt x="56" y="32"/>
                </a:lnTo>
                <a:lnTo>
                  <a:pt x="56" y="24"/>
                </a:lnTo>
                <a:lnTo>
                  <a:pt x="64" y="16"/>
                </a:lnTo>
                <a:lnTo>
                  <a:pt x="64" y="8"/>
                </a:lnTo>
                <a:lnTo>
                  <a:pt x="64" y="0"/>
                </a:lnTo>
                <a:lnTo>
                  <a:pt x="80" y="16"/>
                </a:lnTo>
                <a:close/>
              </a:path>
            </a:pathLst>
          </a:custGeom>
          <a:solidFill>
            <a:schemeClr val="bg1">
              <a:lumMod val="85000"/>
            </a:schemeClr>
          </a:solidFill>
          <a:ln w="6350" cmpd="sng">
            <a:solidFill>
              <a:srgbClr val="000000"/>
            </a:solidFill>
            <a:round/>
            <a:headEnd/>
            <a:tailEnd/>
          </a:ln>
        </p:spPr>
        <p:txBody>
          <a:bodyPr/>
          <a:lstStyle/>
          <a:p>
            <a:pPr>
              <a:defRPr/>
            </a:pPr>
            <a:endParaRPr lang="en-US" dirty="0">
              <a:solidFill>
                <a:prstClr val="black"/>
              </a:solidFill>
            </a:endParaRPr>
          </a:p>
        </p:txBody>
      </p:sp>
      <p:sp>
        <p:nvSpPr>
          <p:cNvPr id="19465" name="Freeform 7"/>
          <p:cNvSpPr>
            <a:spLocks/>
          </p:cNvSpPr>
          <p:nvPr/>
        </p:nvSpPr>
        <p:spPr bwMode="auto">
          <a:xfrm>
            <a:off x="1868488" y="2954338"/>
            <a:ext cx="920750" cy="1412875"/>
          </a:xfrm>
          <a:custGeom>
            <a:avLst/>
            <a:gdLst>
              <a:gd name="T0" fmla="*/ 0 w 512"/>
              <a:gd name="T1" fmla="*/ 533432 h 784"/>
              <a:gd name="T2" fmla="*/ 0 w 512"/>
              <a:gd name="T3" fmla="*/ 533432 h 784"/>
              <a:gd name="T4" fmla="*/ 143867 w 512"/>
              <a:gd name="T5" fmla="*/ 0 h 784"/>
              <a:gd name="T6" fmla="*/ 143867 w 512"/>
              <a:gd name="T7" fmla="*/ 0 h 784"/>
              <a:gd name="T8" fmla="*/ 287734 w 512"/>
              <a:gd name="T9" fmla="*/ 28834 h 784"/>
              <a:gd name="T10" fmla="*/ 445988 w 512"/>
              <a:gd name="T11" fmla="*/ 72085 h 784"/>
              <a:gd name="T12" fmla="*/ 517922 w 512"/>
              <a:gd name="T13" fmla="*/ 86503 h 784"/>
              <a:gd name="T14" fmla="*/ 920750 w 512"/>
              <a:gd name="T15" fmla="*/ 173005 h 784"/>
              <a:gd name="T16" fmla="*/ 920750 w 512"/>
              <a:gd name="T17" fmla="*/ 173005 h 784"/>
              <a:gd name="T18" fmla="*/ 748109 w 512"/>
              <a:gd name="T19" fmla="*/ 1081282 h 784"/>
              <a:gd name="T20" fmla="*/ 719336 w 512"/>
              <a:gd name="T21" fmla="*/ 1211036 h 784"/>
              <a:gd name="T22" fmla="*/ 719336 w 512"/>
              <a:gd name="T23" fmla="*/ 1225453 h 784"/>
              <a:gd name="T24" fmla="*/ 704949 w 512"/>
              <a:gd name="T25" fmla="*/ 1254287 h 784"/>
              <a:gd name="T26" fmla="*/ 690563 w 512"/>
              <a:gd name="T27" fmla="*/ 1254287 h 784"/>
              <a:gd name="T28" fmla="*/ 676176 w 512"/>
              <a:gd name="T29" fmla="*/ 1239870 h 784"/>
              <a:gd name="T30" fmla="*/ 676176 w 512"/>
              <a:gd name="T31" fmla="*/ 1225453 h 784"/>
              <a:gd name="T32" fmla="*/ 647402 w 512"/>
              <a:gd name="T33" fmla="*/ 1225453 h 784"/>
              <a:gd name="T34" fmla="*/ 647402 w 512"/>
              <a:gd name="T35" fmla="*/ 1225453 h 784"/>
              <a:gd name="T36" fmla="*/ 647402 w 512"/>
              <a:gd name="T37" fmla="*/ 1211036 h 784"/>
              <a:gd name="T38" fmla="*/ 633016 w 512"/>
              <a:gd name="T39" fmla="*/ 1211036 h 784"/>
              <a:gd name="T40" fmla="*/ 633016 w 512"/>
              <a:gd name="T41" fmla="*/ 1225453 h 784"/>
              <a:gd name="T42" fmla="*/ 618629 w 512"/>
              <a:gd name="T43" fmla="*/ 1225453 h 784"/>
              <a:gd name="T44" fmla="*/ 618629 w 512"/>
              <a:gd name="T45" fmla="*/ 1239870 h 784"/>
              <a:gd name="T46" fmla="*/ 618629 w 512"/>
              <a:gd name="T47" fmla="*/ 1268704 h 784"/>
              <a:gd name="T48" fmla="*/ 618629 w 512"/>
              <a:gd name="T49" fmla="*/ 1326372 h 784"/>
              <a:gd name="T50" fmla="*/ 604242 w 512"/>
              <a:gd name="T51" fmla="*/ 1340790 h 784"/>
              <a:gd name="T52" fmla="*/ 604242 w 512"/>
              <a:gd name="T53" fmla="*/ 1340790 h 784"/>
              <a:gd name="T54" fmla="*/ 604242 w 512"/>
              <a:gd name="T55" fmla="*/ 1355207 h 784"/>
              <a:gd name="T56" fmla="*/ 604242 w 512"/>
              <a:gd name="T57" fmla="*/ 1384041 h 784"/>
              <a:gd name="T58" fmla="*/ 604242 w 512"/>
              <a:gd name="T59" fmla="*/ 1398458 h 784"/>
              <a:gd name="T60" fmla="*/ 604242 w 512"/>
              <a:gd name="T61" fmla="*/ 1398458 h 784"/>
              <a:gd name="T62" fmla="*/ 589855 w 512"/>
              <a:gd name="T63" fmla="*/ 1412875 h 784"/>
              <a:gd name="T64" fmla="*/ 589855 w 512"/>
              <a:gd name="T65" fmla="*/ 1412875 h 784"/>
              <a:gd name="T66" fmla="*/ 0 w 512"/>
              <a:gd name="T67" fmla="*/ 533432 h 78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12" h="784">
                <a:moveTo>
                  <a:pt x="0" y="296"/>
                </a:moveTo>
                <a:lnTo>
                  <a:pt x="0" y="296"/>
                </a:lnTo>
                <a:lnTo>
                  <a:pt x="80" y="0"/>
                </a:lnTo>
                <a:lnTo>
                  <a:pt x="160" y="16"/>
                </a:lnTo>
                <a:lnTo>
                  <a:pt x="248" y="40"/>
                </a:lnTo>
                <a:lnTo>
                  <a:pt x="288" y="48"/>
                </a:lnTo>
                <a:lnTo>
                  <a:pt x="512" y="96"/>
                </a:lnTo>
                <a:lnTo>
                  <a:pt x="416" y="600"/>
                </a:lnTo>
                <a:lnTo>
                  <a:pt x="400" y="672"/>
                </a:lnTo>
                <a:lnTo>
                  <a:pt x="400" y="680"/>
                </a:lnTo>
                <a:lnTo>
                  <a:pt x="392" y="696"/>
                </a:lnTo>
                <a:lnTo>
                  <a:pt x="384" y="696"/>
                </a:lnTo>
                <a:lnTo>
                  <a:pt x="376" y="688"/>
                </a:lnTo>
                <a:lnTo>
                  <a:pt x="376" y="680"/>
                </a:lnTo>
                <a:lnTo>
                  <a:pt x="360" y="680"/>
                </a:lnTo>
                <a:lnTo>
                  <a:pt x="360" y="672"/>
                </a:lnTo>
                <a:lnTo>
                  <a:pt x="352" y="672"/>
                </a:lnTo>
                <a:lnTo>
                  <a:pt x="352" y="680"/>
                </a:lnTo>
                <a:lnTo>
                  <a:pt x="344" y="680"/>
                </a:lnTo>
                <a:lnTo>
                  <a:pt x="344" y="688"/>
                </a:lnTo>
                <a:lnTo>
                  <a:pt x="344" y="704"/>
                </a:lnTo>
                <a:lnTo>
                  <a:pt x="344" y="736"/>
                </a:lnTo>
                <a:lnTo>
                  <a:pt x="336" y="744"/>
                </a:lnTo>
                <a:lnTo>
                  <a:pt x="336" y="752"/>
                </a:lnTo>
                <a:lnTo>
                  <a:pt x="336" y="768"/>
                </a:lnTo>
                <a:lnTo>
                  <a:pt x="336" y="776"/>
                </a:lnTo>
                <a:lnTo>
                  <a:pt x="328" y="784"/>
                </a:lnTo>
                <a:lnTo>
                  <a:pt x="0" y="296"/>
                </a:lnTo>
                <a:close/>
              </a:path>
            </a:pathLst>
          </a:custGeom>
          <a:solidFill>
            <a:srgbClr val="FFC000"/>
          </a:solidFill>
          <a:ln w="6350" cmpd="sng">
            <a:solidFill>
              <a:srgbClr val="000000"/>
            </a:solidFill>
            <a:round/>
            <a:headEnd/>
            <a:tailEnd/>
          </a:ln>
        </p:spPr>
        <p:txBody>
          <a:bodyPr/>
          <a:lstStyle/>
          <a:p>
            <a:pPr>
              <a:defRPr/>
            </a:pPr>
            <a:endParaRPr lang="en-US" dirty="0">
              <a:solidFill>
                <a:prstClr val="black"/>
              </a:solidFill>
            </a:endParaRPr>
          </a:p>
        </p:txBody>
      </p:sp>
      <p:sp>
        <p:nvSpPr>
          <p:cNvPr id="8202" name="Freeform 8"/>
          <p:cNvSpPr>
            <a:spLocks/>
          </p:cNvSpPr>
          <p:nvPr/>
        </p:nvSpPr>
        <p:spPr bwMode="auto">
          <a:xfrm>
            <a:off x="2616200" y="3128963"/>
            <a:ext cx="806450" cy="1020762"/>
          </a:xfrm>
          <a:custGeom>
            <a:avLst/>
            <a:gdLst>
              <a:gd name="T0" fmla="*/ 2147483647 w 448"/>
              <a:gd name="T1" fmla="*/ 2147483647 h 568"/>
              <a:gd name="T2" fmla="*/ 2147483647 w 448"/>
              <a:gd name="T3" fmla="*/ 2147483647 h 568"/>
              <a:gd name="T4" fmla="*/ 2147483647 w 448"/>
              <a:gd name="T5" fmla="*/ 2147483647 h 568"/>
              <a:gd name="T6" fmla="*/ 2147483647 w 448"/>
              <a:gd name="T7" fmla="*/ 2147483647 h 568"/>
              <a:gd name="T8" fmla="*/ 2147483647 w 448"/>
              <a:gd name="T9" fmla="*/ 2147483647 h 568"/>
              <a:gd name="T10" fmla="*/ 2147483647 w 448"/>
              <a:gd name="T11" fmla="*/ 2147483647 h 568"/>
              <a:gd name="T12" fmla="*/ 2147483647 w 448"/>
              <a:gd name="T13" fmla="*/ 0 h 568"/>
              <a:gd name="T14" fmla="*/ 2147483647 w 448"/>
              <a:gd name="T15" fmla="*/ 0 h 568"/>
              <a:gd name="T16" fmla="*/ 0 w 448"/>
              <a:gd name="T17" fmla="*/ 2147483647 h 568"/>
              <a:gd name="T18" fmla="*/ 0 w 448"/>
              <a:gd name="T19" fmla="*/ 2147483647 h 568"/>
              <a:gd name="T20" fmla="*/ 2147483647 w 448"/>
              <a:gd name="T21" fmla="*/ 2147483647 h 568"/>
              <a:gd name="T22" fmla="*/ 2147483647 w 448"/>
              <a:gd name="T23" fmla="*/ 2147483647 h 568"/>
              <a:gd name="T24" fmla="*/ 2147483647 w 448"/>
              <a:gd name="T25" fmla="*/ 2147483647 h 5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8" h="568">
                <a:moveTo>
                  <a:pt x="448" y="160"/>
                </a:moveTo>
                <a:lnTo>
                  <a:pt x="448" y="160"/>
                </a:lnTo>
                <a:lnTo>
                  <a:pt x="296" y="136"/>
                </a:lnTo>
                <a:lnTo>
                  <a:pt x="312" y="40"/>
                </a:lnTo>
                <a:lnTo>
                  <a:pt x="96" y="0"/>
                </a:lnTo>
                <a:lnTo>
                  <a:pt x="0" y="504"/>
                </a:lnTo>
                <a:lnTo>
                  <a:pt x="392" y="568"/>
                </a:lnTo>
                <a:lnTo>
                  <a:pt x="448" y="160"/>
                </a:lnTo>
                <a:close/>
              </a:path>
            </a:pathLst>
          </a:custGeom>
          <a:solidFill>
            <a:schemeClr val="bg1">
              <a:lumMod val="85000"/>
            </a:schemeClr>
          </a:solidFill>
          <a:ln w="6350" cmpd="sng">
            <a:solidFill>
              <a:srgbClr val="000000"/>
            </a:solidFill>
            <a:round/>
            <a:headEnd/>
            <a:tailEnd/>
          </a:ln>
        </p:spPr>
        <p:txBody>
          <a:bodyPr/>
          <a:lstStyle/>
          <a:p>
            <a:endParaRPr lang="en-US" dirty="0">
              <a:solidFill>
                <a:prstClr val="black"/>
              </a:solidFill>
            </a:endParaRPr>
          </a:p>
        </p:txBody>
      </p:sp>
      <p:sp>
        <p:nvSpPr>
          <p:cNvPr id="19467" name="Freeform 9"/>
          <p:cNvSpPr>
            <a:spLocks/>
          </p:cNvSpPr>
          <p:nvPr/>
        </p:nvSpPr>
        <p:spPr bwMode="auto">
          <a:xfrm>
            <a:off x="2343150" y="4037013"/>
            <a:ext cx="979488" cy="1136650"/>
          </a:xfrm>
          <a:custGeom>
            <a:avLst/>
            <a:gdLst>
              <a:gd name="T0" fmla="*/ 57617 w 544"/>
              <a:gd name="T1" fmla="*/ 748175 h 632"/>
              <a:gd name="T2" fmla="*/ 57617 w 544"/>
              <a:gd name="T3" fmla="*/ 705011 h 632"/>
              <a:gd name="T4" fmla="*/ 43213 w 544"/>
              <a:gd name="T5" fmla="*/ 690623 h 632"/>
              <a:gd name="T6" fmla="*/ 43213 w 544"/>
              <a:gd name="T7" fmla="*/ 661847 h 632"/>
              <a:gd name="T8" fmla="*/ 43213 w 544"/>
              <a:gd name="T9" fmla="*/ 647459 h 632"/>
              <a:gd name="T10" fmla="*/ 43213 w 544"/>
              <a:gd name="T11" fmla="*/ 633071 h 632"/>
              <a:gd name="T12" fmla="*/ 86425 w 544"/>
              <a:gd name="T13" fmla="*/ 604295 h 632"/>
              <a:gd name="T14" fmla="*/ 86425 w 544"/>
              <a:gd name="T15" fmla="*/ 561131 h 632"/>
              <a:gd name="T16" fmla="*/ 86425 w 544"/>
              <a:gd name="T17" fmla="*/ 532355 h 632"/>
              <a:gd name="T18" fmla="*/ 158447 w 544"/>
              <a:gd name="T19" fmla="*/ 503579 h 632"/>
              <a:gd name="T20" fmla="*/ 158447 w 544"/>
              <a:gd name="T21" fmla="*/ 489191 h 632"/>
              <a:gd name="T22" fmla="*/ 158447 w 544"/>
              <a:gd name="T23" fmla="*/ 474803 h 632"/>
              <a:gd name="T24" fmla="*/ 144042 w 544"/>
              <a:gd name="T25" fmla="*/ 446027 h 632"/>
              <a:gd name="T26" fmla="*/ 144042 w 544"/>
              <a:gd name="T27" fmla="*/ 417251 h 632"/>
              <a:gd name="T28" fmla="*/ 115234 w 544"/>
              <a:gd name="T29" fmla="*/ 359699 h 632"/>
              <a:gd name="T30" fmla="*/ 115234 w 544"/>
              <a:gd name="T31" fmla="*/ 330923 h 632"/>
              <a:gd name="T32" fmla="*/ 129638 w 544"/>
              <a:gd name="T33" fmla="*/ 316535 h 632"/>
              <a:gd name="T34" fmla="*/ 129638 w 544"/>
              <a:gd name="T35" fmla="*/ 273372 h 632"/>
              <a:gd name="T36" fmla="*/ 129638 w 544"/>
              <a:gd name="T37" fmla="*/ 258984 h 632"/>
              <a:gd name="T38" fmla="*/ 144042 w 544"/>
              <a:gd name="T39" fmla="*/ 187044 h 632"/>
              <a:gd name="T40" fmla="*/ 144042 w 544"/>
              <a:gd name="T41" fmla="*/ 143880 h 632"/>
              <a:gd name="T42" fmla="*/ 158447 w 544"/>
              <a:gd name="T43" fmla="*/ 129492 h 632"/>
              <a:gd name="T44" fmla="*/ 172851 w 544"/>
              <a:gd name="T45" fmla="*/ 129492 h 632"/>
              <a:gd name="T46" fmla="*/ 201659 w 544"/>
              <a:gd name="T47" fmla="*/ 143880 h 632"/>
              <a:gd name="T48" fmla="*/ 216064 w 544"/>
              <a:gd name="T49" fmla="*/ 172656 h 632"/>
              <a:gd name="T50" fmla="*/ 244872 w 544"/>
              <a:gd name="T51" fmla="*/ 143880 h 632"/>
              <a:gd name="T52" fmla="*/ 273680 w 544"/>
              <a:gd name="T53" fmla="*/ 0 h 632"/>
              <a:gd name="T54" fmla="*/ 979488 w 544"/>
              <a:gd name="T55" fmla="*/ 115104 h 632"/>
              <a:gd name="T56" fmla="*/ 835446 w 544"/>
              <a:gd name="T57" fmla="*/ 1136650 h 632"/>
              <a:gd name="T58" fmla="*/ 532957 w 544"/>
              <a:gd name="T59" fmla="*/ 1093486 h 632"/>
              <a:gd name="T60" fmla="*/ 0 w 544"/>
              <a:gd name="T61" fmla="*/ 791339 h 632"/>
              <a:gd name="T62" fmla="*/ 28808 w 544"/>
              <a:gd name="T63" fmla="*/ 748175 h 632"/>
              <a:gd name="T64" fmla="*/ 43213 w 544"/>
              <a:gd name="T65" fmla="*/ 748175 h 6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44" h="632">
                <a:moveTo>
                  <a:pt x="24" y="416"/>
                </a:moveTo>
                <a:lnTo>
                  <a:pt x="32" y="416"/>
                </a:lnTo>
                <a:lnTo>
                  <a:pt x="32" y="392"/>
                </a:lnTo>
                <a:lnTo>
                  <a:pt x="24" y="384"/>
                </a:lnTo>
                <a:lnTo>
                  <a:pt x="24" y="368"/>
                </a:lnTo>
                <a:lnTo>
                  <a:pt x="24" y="360"/>
                </a:lnTo>
                <a:lnTo>
                  <a:pt x="24" y="352"/>
                </a:lnTo>
                <a:lnTo>
                  <a:pt x="40" y="344"/>
                </a:lnTo>
                <a:lnTo>
                  <a:pt x="48" y="336"/>
                </a:lnTo>
                <a:lnTo>
                  <a:pt x="48" y="320"/>
                </a:lnTo>
                <a:lnTo>
                  <a:pt x="48" y="312"/>
                </a:lnTo>
                <a:lnTo>
                  <a:pt x="48" y="304"/>
                </a:lnTo>
                <a:lnTo>
                  <a:pt x="48" y="296"/>
                </a:lnTo>
                <a:lnTo>
                  <a:pt x="72" y="280"/>
                </a:lnTo>
                <a:lnTo>
                  <a:pt x="88" y="280"/>
                </a:lnTo>
                <a:lnTo>
                  <a:pt x="88" y="272"/>
                </a:lnTo>
                <a:lnTo>
                  <a:pt x="88" y="264"/>
                </a:lnTo>
                <a:lnTo>
                  <a:pt x="80" y="248"/>
                </a:lnTo>
                <a:lnTo>
                  <a:pt x="80" y="232"/>
                </a:lnTo>
                <a:lnTo>
                  <a:pt x="64" y="208"/>
                </a:lnTo>
                <a:lnTo>
                  <a:pt x="64" y="200"/>
                </a:lnTo>
                <a:lnTo>
                  <a:pt x="64" y="184"/>
                </a:lnTo>
                <a:lnTo>
                  <a:pt x="72" y="176"/>
                </a:lnTo>
                <a:lnTo>
                  <a:pt x="72" y="168"/>
                </a:lnTo>
                <a:lnTo>
                  <a:pt x="72" y="152"/>
                </a:lnTo>
                <a:lnTo>
                  <a:pt x="72" y="144"/>
                </a:lnTo>
                <a:lnTo>
                  <a:pt x="80" y="136"/>
                </a:lnTo>
                <a:lnTo>
                  <a:pt x="80" y="104"/>
                </a:lnTo>
                <a:lnTo>
                  <a:pt x="80" y="88"/>
                </a:lnTo>
                <a:lnTo>
                  <a:pt x="80" y="80"/>
                </a:lnTo>
                <a:lnTo>
                  <a:pt x="88" y="80"/>
                </a:lnTo>
                <a:lnTo>
                  <a:pt x="88" y="72"/>
                </a:lnTo>
                <a:lnTo>
                  <a:pt x="96" y="72"/>
                </a:lnTo>
                <a:lnTo>
                  <a:pt x="96" y="80"/>
                </a:lnTo>
                <a:lnTo>
                  <a:pt x="112" y="80"/>
                </a:lnTo>
                <a:lnTo>
                  <a:pt x="112" y="88"/>
                </a:lnTo>
                <a:lnTo>
                  <a:pt x="120" y="96"/>
                </a:lnTo>
                <a:lnTo>
                  <a:pt x="128" y="96"/>
                </a:lnTo>
                <a:lnTo>
                  <a:pt x="136" y="80"/>
                </a:lnTo>
                <a:lnTo>
                  <a:pt x="136" y="72"/>
                </a:lnTo>
                <a:lnTo>
                  <a:pt x="152" y="0"/>
                </a:lnTo>
                <a:lnTo>
                  <a:pt x="544" y="64"/>
                </a:lnTo>
                <a:lnTo>
                  <a:pt x="464" y="632"/>
                </a:lnTo>
                <a:lnTo>
                  <a:pt x="296" y="608"/>
                </a:lnTo>
                <a:lnTo>
                  <a:pt x="0" y="440"/>
                </a:lnTo>
                <a:lnTo>
                  <a:pt x="16" y="416"/>
                </a:lnTo>
                <a:lnTo>
                  <a:pt x="24" y="416"/>
                </a:lnTo>
                <a:close/>
              </a:path>
            </a:pathLst>
          </a:custGeom>
          <a:solidFill>
            <a:srgbClr val="FFC000"/>
          </a:solidFill>
          <a:ln w="6350" cmpd="sng">
            <a:solidFill>
              <a:srgbClr val="000000"/>
            </a:solidFill>
            <a:round/>
            <a:headEnd/>
            <a:tailEnd/>
          </a:ln>
        </p:spPr>
        <p:txBody>
          <a:bodyPr/>
          <a:lstStyle/>
          <a:p>
            <a:pPr>
              <a:defRPr/>
            </a:pPr>
            <a:endParaRPr lang="en-US" dirty="0">
              <a:solidFill>
                <a:prstClr val="black"/>
              </a:solidFill>
            </a:endParaRPr>
          </a:p>
        </p:txBody>
      </p:sp>
      <p:sp>
        <p:nvSpPr>
          <p:cNvPr id="8204" name="Freeform 10"/>
          <p:cNvSpPr>
            <a:spLocks/>
          </p:cNvSpPr>
          <p:nvPr/>
        </p:nvSpPr>
        <p:spPr bwMode="auto">
          <a:xfrm>
            <a:off x="2387600" y="1804988"/>
            <a:ext cx="863600" cy="1397000"/>
          </a:xfrm>
          <a:custGeom>
            <a:avLst/>
            <a:gdLst>
              <a:gd name="T0" fmla="*/ 2147483647 w 480"/>
              <a:gd name="T1" fmla="*/ 2147483647 h 776"/>
              <a:gd name="T2" fmla="*/ 2147483647 w 480"/>
              <a:gd name="T3" fmla="*/ 2147483647 h 776"/>
              <a:gd name="T4" fmla="*/ 2147483647 w 480"/>
              <a:gd name="T5" fmla="*/ 2147483647 h 776"/>
              <a:gd name="T6" fmla="*/ 2147483647 w 480"/>
              <a:gd name="T7" fmla="*/ 2147483647 h 776"/>
              <a:gd name="T8" fmla="*/ 2147483647 w 480"/>
              <a:gd name="T9" fmla="*/ 2147483647 h 776"/>
              <a:gd name="T10" fmla="*/ 2147483647 w 480"/>
              <a:gd name="T11" fmla="*/ 2147483647 h 776"/>
              <a:gd name="T12" fmla="*/ 2147483647 w 480"/>
              <a:gd name="T13" fmla="*/ 2147483647 h 776"/>
              <a:gd name="T14" fmla="*/ 2147483647 w 480"/>
              <a:gd name="T15" fmla="*/ 2147483647 h 776"/>
              <a:gd name="T16" fmla="*/ 2147483647 w 480"/>
              <a:gd name="T17" fmla="*/ 2147483647 h 776"/>
              <a:gd name="T18" fmla="*/ 2147483647 w 480"/>
              <a:gd name="T19" fmla="*/ 2147483647 h 776"/>
              <a:gd name="T20" fmla="*/ 2147483647 w 480"/>
              <a:gd name="T21" fmla="*/ 2147483647 h 776"/>
              <a:gd name="T22" fmla="*/ 2147483647 w 480"/>
              <a:gd name="T23" fmla="*/ 2147483647 h 776"/>
              <a:gd name="T24" fmla="*/ 2147483647 w 480"/>
              <a:gd name="T25" fmla="*/ 2147483647 h 776"/>
              <a:gd name="T26" fmla="*/ 2147483647 w 480"/>
              <a:gd name="T27" fmla="*/ 2147483647 h 776"/>
              <a:gd name="T28" fmla="*/ 2147483647 w 480"/>
              <a:gd name="T29" fmla="*/ 2147483647 h 776"/>
              <a:gd name="T30" fmla="*/ 2147483647 w 480"/>
              <a:gd name="T31" fmla="*/ 2147483647 h 776"/>
              <a:gd name="T32" fmla="*/ 2147483647 w 480"/>
              <a:gd name="T33" fmla="*/ 2147483647 h 776"/>
              <a:gd name="T34" fmla="*/ 2147483647 w 480"/>
              <a:gd name="T35" fmla="*/ 2147483647 h 776"/>
              <a:gd name="T36" fmla="*/ 2147483647 w 480"/>
              <a:gd name="T37" fmla="*/ 2147483647 h 776"/>
              <a:gd name="T38" fmla="*/ 2147483647 w 480"/>
              <a:gd name="T39" fmla="*/ 2147483647 h 776"/>
              <a:gd name="T40" fmla="*/ 2147483647 w 480"/>
              <a:gd name="T41" fmla="*/ 2147483647 h 776"/>
              <a:gd name="T42" fmla="*/ 2147483647 w 480"/>
              <a:gd name="T43" fmla="*/ 2147483647 h 776"/>
              <a:gd name="T44" fmla="*/ 2147483647 w 480"/>
              <a:gd name="T45" fmla="*/ 2147483647 h 776"/>
              <a:gd name="T46" fmla="*/ 2147483647 w 480"/>
              <a:gd name="T47" fmla="*/ 2147483647 h 776"/>
              <a:gd name="T48" fmla="*/ 2147483647 w 480"/>
              <a:gd name="T49" fmla="*/ 2147483647 h 776"/>
              <a:gd name="T50" fmla="*/ 2147483647 w 480"/>
              <a:gd name="T51" fmla="*/ 2147483647 h 776"/>
              <a:gd name="T52" fmla="*/ 2147483647 w 480"/>
              <a:gd name="T53" fmla="*/ 2147483647 h 776"/>
              <a:gd name="T54" fmla="*/ 2147483647 w 480"/>
              <a:gd name="T55" fmla="*/ 2147483647 h 776"/>
              <a:gd name="T56" fmla="*/ 2147483647 w 480"/>
              <a:gd name="T57" fmla="*/ 2147483647 h 776"/>
              <a:gd name="T58" fmla="*/ 2147483647 w 480"/>
              <a:gd name="T59" fmla="*/ 2147483647 h 776"/>
              <a:gd name="T60" fmla="*/ 2147483647 w 480"/>
              <a:gd name="T61" fmla="*/ 2147483647 h 776"/>
              <a:gd name="T62" fmla="*/ 2147483647 w 480"/>
              <a:gd name="T63" fmla="*/ 2147483647 h 776"/>
              <a:gd name="T64" fmla="*/ 2147483647 w 480"/>
              <a:gd name="T65" fmla="*/ 2147483647 h 776"/>
              <a:gd name="T66" fmla="*/ 2147483647 w 480"/>
              <a:gd name="T67" fmla="*/ 2147483647 h 776"/>
              <a:gd name="T68" fmla="*/ 2147483647 w 480"/>
              <a:gd name="T69" fmla="*/ 2147483647 h 776"/>
              <a:gd name="T70" fmla="*/ 2147483647 w 480"/>
              <a:gd name="T71" fmla="*/ 2147483647 h 776"/>
              <a:gd name="T72" fmla="*/ 2147483647 w 480"/>
              <a:gd name="T73" fmla="*/ 2147483647 h 776"/>
              <a:gd name="T74" fmla="*/ 0 w 480"/>
              <a:gd name="T75" fmla="*/ 2147483647 h 776"/>
              <a:gd name="T76" fmla="*/ 2147483647 w 480"/>
              <a:gd name="T77" fmla="*/ 2147483647 h 776"/>
              <a:gd name="T78" fmla="*/ 2147483647 w 480"/>
              <a:gd name="T79" fmla="*/ 2147483647 h 776"/>
              <a:gd name="T80" fmla="*/ 2147483647 w 480"/>
              <a:gd name="T81" fmla="*/ 2147483647 h 776"/>
              <a:gd name="T82" fmla="*/ 2147483647 w 480"/>
              <a:gd name="T83" fmla="*/ 2147483647 h 776"/>
              <a:gd name="T84" fmla="*/ 2147483647 w 480"/>
              <a:gd name="T85" fmla="*/ 2147483647 h 776"/>
              <a:gd name="T86" fmla="*/ 2147483647 w 480"/>
              <a:gd name="T87" fmla="*/ 2147483647 h 776"/>
              <a:gd name="T88" fmla="*/ 2147483647 w 480"/>
              <a:gd name="T89" fmla="*/ 2147483647 h 776"/>
              <a:gd name="T90" fmla="*/ 2147483647 w 480"/>
              <a:gd name="T91" fmla="*/ 2147483647 h 776"/>
              <a:gd name="T92" fmla="*/ 2147483647 w 480"/>
              <a:gd name="T93" fmla="*/ 2147483647 h 776"/>
              <a:gd name="T94" fmla="*/ 2147483647 w 480"/>
              <a:gd name="T95" fmla="*/ 2147483647 h 776"/>
              <a:gd name="T96" fmla="*/ 2147483647 w 480"/>
              <a:gd name="T97" fmla="*/ 2147483647 h 776"/>
              <a:gd name="T98" fmla="*/ 2147483647 w 480"/>
              <a:gd name="T99" fmla="*/ 0 h 776"/>
              <a:gd name="T100" fmla="*/ 2147483647 w 480"/>
              <a:gd name="T101" fmla="*/ 2147483647 h 77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0" h="776">
                <a:moveTo>
                  <a:pt x="200" y="112"/>
                </a:moveTo>
                <a:lnTo>
                  <a:pt x="200" y="112"/>
                </a:lnTo>
                <a:lnTo>
                  <a:pt x="208" y="128"/>
                </a:lnTo>
                <a:lnTo>
                  <a:pt x="216" y="152"/>
                </a:lnTo>
                <a:lnTo>
                  <a:pt x="216" y="160"/>
                </a:lnTo>
                <a:lnTo>
                  <a:pt x="208" y="160"/>
                </a:lnTo>
                <a:lnTo>
                  <a:pt x="216" y="168"/>
                </a:lnTo>
                <a:lnTo>
                  <a:pt x="208" y="168"/>
                </a:lnTo>
                <a:lnTo>
                  <a:pt x="208" y="176"/>
                </a:lnTo>
                <a:lnTo>
                  <a:pt x="224" y="184"/>
                </a:lnTo>
                <a:lnTo>
                  <a:pt x="224" y="192"/>
                </a:lnTo>
                <a:lnTo>
                  <a:pt x="240" y="192"/>
                </a:lnTo>
                <a:lnTo>
                  <a:pt x="248" y="232"/>
                </a:lnTo>
                <a:lnTo>
                  <a:pt x="248" y="248"/>
                </a:lnTo>
                <a:lnTo>
                  <a:pt x="256" y="248"/>
                </a:lnTo>
                <a:lnTo>
                  <a:pt x="256" y="256"/>
                </a:lnTo>
                <a:lnTo>
                  <a:pt x="264" y="256"/>
                </a:lnTo>
                <a:lnTo>
                  <a:pt x="272" y="264"/>
                </a:lnTo>
                <a:lnTo>
                  <a:pt x="288" y="264"/>
                </a:lnTo>
                <a:lnTo>
                  <a:pt x="288" y="272"/>
                </a:lnTo>
                <a:lnTo>
                  <a:pt x="280" y="288"/>
                </a:lnTo>
                <a:lnTo>
                  <a:pt x="280" y="296"/>
                </a:lnTo>
                <a:lnTo>
                  <a:pt x="272" y="304"/>
                </a:lnTo>
                <a:lnTo>
                  <a:pt x="272" y="312"/>
                </a:lnTo>
                <a:lnTo>
                  <a:pt x="272" y="320"/>
                </a:lnTo>
                <a:lnTo>
                  <a:pt x="264" y="328"/>
                </a:lnTo>
                <a:lnTo>
                  <a:pt x="272" y="336"/>
                </a:lnTo>
                <a:lnTo>
                  <a:pt x="264" y="344"/>
                </a:lnTo>
                <a:lnTo>
                  <a:pt x="256" y="344"/>
                </a:lnTo>
                <a:lnTo>
                  <a:pt x="256" y="360"/>
                </a:lnTo>
                <a:lnTo>
                  <a:pt x="256" y="368"/>
                </a:lnTo>
                <a:lnTo>
                  <a:pt x="256" y="376"/>
                </a:lnTo>
                <a:lnTo>
                  <a:pt x="264" y="376"/>
                </a:lnTo>
                <a:lnTo>
                  <a:pt x="264" y="384"/>
                </a:lnTo>
                <a:lnTo>
                  <a:pt x="280" y="384"/>
                </a:lnTo>
                <a:lnTo>
                  <a:pt x="296" y="368"/>
                </a:lnTo>
                <a:lnTo>
                  <a:pt x="304" y="368"/>
                </a:lnTo>
                <a:lnTo>
                  <a:pt x="304" y="384"/>
                </a:lnTo>
                <a:lnTo>
                  <a:pt x="304" y="392"/>
                </a:lnTo>
                <a:lnTo>
                  <a:pt x="304" y="408"/>
                </a:lnTo>
                <a:lnTo>
                  <a:pt x="312" y="424"/>
                </a:lnTo>
                <a:lnTo>
                  <a:pt x="320" y="440"/>
                </a:lnTo>
                <a:lnTo>
                  <a:pt x="320" y="448"/>
                </a:lnTo>
                <a:lnTo>
                  <a:pt x="312" y="448"/>
                </a:lnTo>
                <a:lnTo>
                  <a:pt x="312" y="456"/>
                </a:lnTo>
                <a:lnTo>
                  <a:pt x="320" y="464"/>
                </a:lnTo>
                <a:lnTo>
                  <a:pt x="328" y="464"/>
                </a:lnTo>
                <a:lnTo>
                  <a:pt x="336" y="480"/>
                </a:lnTo>
                <a:lnTo>
                  <a:pt x="336" y="488"/>
                </a:lnTo>
                <a:lnTo>
                  <a:pt x="344" y="512"/>
                </a:lnTo>
                <a:lnTo>
                  <a:pt x="344" y="520"/>
                </a:lnTo>
                <a:lnTo>
                  <a:pt x="352" y="520"/>
                </a:lnTo>
                <a:lnTo>
                  <a:pt x="352" y="512"/>
                </a:lnTo>
                <a:lnTo>
                  <a:pt x="360" y="504"/>
                </a:lnTo>
                <a:lnTo>
                  <a:pt x="368" y="504"/>
                </a:lnTo>
                <a:lnTo>
                  <a:pt x="376" y="512"/>
                </a:lnTo>
                <a:lnTo>
                  <a:pt x="384" y="512"/>
                </a:lnTo>
                <a:lnTo>
                  <a:pt x="392" y="504"/>
                </a:lnTo>
                <a:lnTo>
                  <a:pt x="400" y="504"/>
                </a:lnTo>
                <a:lnTo>
                  <a:pt x="400" y="512"/>
                </a:lnTo>
                <a:lnTo>
                  <a:pt x="408" y="512"/>
                </a:lnTo>
                <a:lnTo>
                  <a:pt x="424" y="504"/>
                </a:lnTo>
                <a:lnTo>
                  <a:pt x="432" y="512"/>
                </a:lnTo>
                <a:lnTo>
                  <a:pt x="440" y="512"/>
                </a:lnTo>
                <a:lnTo>
                  <a:pt x="448" y="512"/>
                </a:lnTo>
                <a:lnTo>
                  <a:pt x="456" y="496"/>
                </a:lnTo>
                <a:lnTo>
                  <a:pt x="464" y="496"/>
                </a:lnTo>
                <a:lnTo>
                  <a:pt x="472" y="512"/>
                </a:lnTo>
                <a:lnTo>
                  <a:pt x="480" y="528"/>
                </a:lnTo>
                <a:lnTo>
                  <a:pt x="440" y="776"/>
                </a:lnTo>
                <a:lnTo>
                  <a:pt x="224" y="736"/>
                </a:lnTo>
                <a:lnTo>
                  <a:pt x="176" y="728"/>
                </a:lnTo>
                <a:lnTo>
                  <a:pt x="72" y="704"/>
                </a:lnTo>
                <a:lnTo>
                  <a:pt x="0" y="688"/>
                </a:lnTo>
                <a:lnTo>
                  <a:pt x="40" y="536"/>
                </a:lnTo>
                <a:lnTo>
                  <a:pt x="40" y="520"/>
                </a:lnTo>
                <a:lnTo>
                  <a:pt x="56" y="496"/>
                </a:lnTo>
                <a:lnTo>
                  <a:pt x="56" y="488"/>
                </a:lnTo>
                <a:lnTo>
                  <a:pt x="56" y="480"/>
                </a:lnTo>
                <a:lnTo>
                  <a:pt x="56" y="472"/>
                </a:lnTo>
                <a:lnTo>
                  <a:pt x="40" y="464"/>
                </a:lnTo>
                <a:lnTo>
                  <a:pt x="40" y="456"/>
                </a:lnTo>
                <a:lnTo>
                  <a:pt x="48" y="448"/>
                </a:lnTo>
                <a:lnTo>
                  <a:pt x="48" y="432"/>
                </a:lnTo>
                <a:lnTo>
                  <a:pt x="72" y="408"/>
                </a:lnTo>
                <a:lnTo>
                  <a:pt x="80" y="400"/>
                </a:lnTo>
                <a:lnTo>
                  <a:pt x="80" y="392"/>
                </a:lnTo>
                <a:lnTo>
                  <a:pt x="120" y="344"/>
                </a:lnTo>
                <a:lnTo>
                  <a:pt x="120" y="336"/>
                </a:lnTo>
                <a:lnTo>
                  <a:pt x="120" y="328"/>
                </a:lnTo>
                <a:lnTo>
                  <a:pt x="112" y="320"/>
                </a:lnTo>
                <a:lnTo>
                  <a:pt x="96" y="296"/>
                </a:lnTo>
                <a:lnTo>
                  <a:pt x="96" y="288"/>
                </a:lnTo>
                <a:lnTo>
                  <a:pt x="104" y="280"/>
                </a:lnTo>
                <a:lnTo>
                  <a:pt x="104" y="272"/>
                </a:lnTo>
                <a:lnTo>
                  <a:pt x="96" y="256"/>
                </a:lnTo>
                <a:lnTo>
                  <a:pt x="104" y="248"/>
                </a:lnTo>
                <a:lnTo>
                  <a:pt x="152" y="0"/>
                </a:lnTo>
                <a:lnTo>
                  <a:pt x="216" y="16"/>
                </a:lnTo>
                <a:lnTo>
                  <a:pt x="200" y="112"/>
                </a:lnTo>
                <a:close/>
              </a:path>
            </a:pathLst>
          </a:custGeom>
          <a:solidFill>
            <a:srgbClr val="FFC000"/>
          </a:solidFill>
          <a:ln w="6350" cmpd="sng">
            <a:solidFill>
              <a:srgbClr val="000000"/>
            </a:solidFill>
            <a:round/>
            <a:headEnd/>
            <a:tailEnd/>
          </a:ln>
        </p:spPr>
        <p:txBody>
          <a:bodyPr/>
          <a:lstStyle/>
          <a:p>
            <a:endParaRPr lang="en-US" dirty="0">
              <a:solidFill>
                <a:prstClr val="black"/>
              </a:solidFill>
            </a:endParaRPr>
          </a:p>
        </p:txBody>
      </p:sp>
      <p:sp>
        <p:nvSpPr>
          <p:cNvPr id="19469" name="Freeform 11"/>
          <p:cNvSpPr>
            <a:spLocks/>
          </p:cNvSpPr>
          <p:nvPr/>
        </p:nvSpPr>
        <p:spPr bwMode="auto">
          <a:xfrm>
            <a:off x="3154363" y="2647950"/>
            <a:ext cx="1006475" cy="835025"/>
          </a:xfrm>
          <a:custGeom>
            <a:avLst/>
            <a:gdLst>
              <a:gd name="T0" fmla="*/ 258808 w 560"/>
              <a:gd name="T1" fmla="*/ 763040 h 464"/>
              <a:gd name="T2" fmla="*/ 57513 w 560"/>
              <a:gd name="T3" fmla="*/ 734246 h 464"/>
              <a:gd name="T4" fmla="*/ 0 w 560"/>
              <a:gd name="T5" fmla="*/ 719849 h 464"/>
              <a:gd name="T6" fmla="*/ 0 w 560"/>
              <a:gd name="T7" fmla="*/ 719849 h 464"/>
              <a:gd name="T8" fmla="*/ 28756 w 560"/>
              <a:gd name="T9" fmla="*/ 547085 h 464"/>
              <a:gd name="T10" fmla="*/ 100648 w 560"/>
              <a:gd name="T11" fmla="*/ 100779 h 464"/>
              <a:gd name="T12" fmla="*/ 115026 w 560"/>
              <a:gd name="T13" fmla="*/ 0 h 464"/>
              <a:gd name="T14" fmla="*/ 115026 w 560"/>
              <a:gd name="T15" fmla="*/ 0 h 464"/>
              <a:gd name="T16" fmla="*/ 258808 w 560"/>
              <a:gd name="T17" fmla="*/ 28794 h 464"/>
              <a:gd name="T18" fmla="*/ 618263 w 560"/>
              <a:gd name="T19" fmla="*/ 71985 h 464"/>
              <a:gd name="T20" fmla="*/ 1006475 w 560"/>
              <a:gd name="T21" fmla="*/ 115176 h 464"/>
              <a:gd name="T22" fmla="*/ 1006475 w 560"/>
              <a:gd name="T23" fmla="*/ 115176 h 464"/>
              <a:gd name="T24" fmla="*/ 977719 w 560"/>
              <a:gd name="T25" fmla="*/ 475100 h 464"/>
              <a:gd name="T26" fmla="*/ 934584 w 560"/>
              <a:gd name="T27" fmla="*/ 835025 h 464"/>
              <a:gd name="T28" fmla="*/ 934584 w 560"/>
              <a:gd name="T29" fmla="*/ 835025 h 464"/>
              <a:gd name="T30" fmla="*/ 862693 w 560"/>
              <a:gd name="T31" fmla="*/ 835025 h 464"/>
              <a:gd name="T32" fmla="*/ 618263 w 560"/>
              <a:gd name="T33" fmla="*/ 806231 h 464"/>
              <a:gd name="T34" fmla="*/ 287564 w 560"/>
              <a:gd name="T35" fmla="*/ 763040 h 464"/>
              <a:gd name="T36" fmla="*/ 258808 w 560"/>
              <a:gd name="T37" fmla="*/ 763040 h 4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60" h="464">
                <a:moveTo>
                  <a:pt x="144" y="424"/>
                </a:moveTo>
                <a:lnTo>
                  <a:pt x="32" y="408"/>
                </a:lnTo>
                <a:lnTo>
                  <a:pt x="0" y="400"/>
                </a:lnTo>
                <a:lnTo>
                  <a:pt x="16" y="304"/>
                </a:lnTo>
                <a:lnTo>
                  <a:pt x="56" y="56"/>
                </a:lnTo>
                <a:lnTo>
                  <a:pt x="64" y="0"/>
                </a:lnTo>
                <a:lnTo>
                  <a:pt x="144" y="16"/>
                </a:lnTo>
                <a:lnTo>
                  <a:pt x="344" y="40"/>
                </a:lnTo>
                <a:lnTo>
                  <a:pt x="560" y="64"/>
                </a:lnTo>
                <a:lnTo>
                  <a:pt x="544" y="264"/>
                </a:lnTo>
                <a:lnTo>
                  <a:pt x="520" y="464"/>
                </a:lnTo>
                <a:lnTo>
                  <a:pt x="480" y="464"/>
                </a:lnTo>
                <a:lnTo>
                  <a:pt x="344" y="448"/>
                </a:lnTo>
                <a:lnTo>
                  <a:pt x="160" y="424"/>
                </a:lnTo>
                <a:lnTo>
                  <a:pt x="144" y="424"/>
                </a:lnTo>
                <a:close/>
              </a:path>
            </a:pathLst>
          </a:custGeom>
          <a:solidFill>
            <a:srgbClr val="FFC000"/>
          </a:solidFill>
          <a:ln w="6350" cmpd="sng">
            <a:solidFill>
              <a:srgbClr val="000000"/>
            </a:solidFill>
            <a:round/>
            <a:headEnd/>
            <a:tailEnd/>
          </a:ln>
        </p:spPr>
        <p:txBody>
          <a:bodyPr/>
          <a:lstStyle/>
          <a:p>
            <a:pPr>
              <a:defRPr/>
            </a:pPr>
            <a:endParaRPr lang="en-US" dirty="0">
              <a:solidFill>
                <a:srgbClr val="FFC000"/>
              </a:solidFill>
            </a:endParaRPr>
          </a:p>
        </p:txBody>
      </p:sp>
      <p:sp>
        <p:nvSpPr>
          <p:cNvPr id="19470" name="Freeform 12"/>
          <p:cNvSpPr>
            <a:spLocks/>
          </p:cNvSpPr>
          <p:nvPr/>
        </p:nvSpPr>
        <p:spPr bwMode="auto">
          <a:xfrm>
            <a:off x="3176588" y="4137025"/>
            <a:ext cx="1009650" cy="1052513"/>
          </a:xfrm>
          <a:custGeom>
            <a:avLst/>
            <a:gdLst>
              <a:gd name="T0" fmla="*/ 144236 w 560"/>
              <a:gd name="T1" fmla="*/ 966004 h 584"/>
              <a:gd name="T2" fmla="*/ 144236 w 560"/>
              <a:gd name="T3" fmla="*/ 966004 h 584"/>
              <a:gd name="T4" fmla="*/ 389436 w 560"/>
              <a:gd name="T5" fmla="*/ 994840 h 584"/>
              <a:gd name="T6" fmla="*/ 389436 w 560"/>
              <a:gd name="T7" fmla="*/ 994840 h 584"/>
              <a:gd name="T8" fmla="*/ 389436 w 560"/>
              <a:gd name="T9" fmla="*/ 980422 h 584"/>
              <a:gd name="T10" fmla="*/ 389436 w 560"/>
              <a:gd name="T11" fmla="*/ 980422 h 584"/>
              <a:gd name="T12" fmla="*/ 389436 w 560"/>
              <a:gd name="T13" fmla="*/ 951586 h 584"/>
              <a:gd name="T14" fmla="*/ 389436 w 560"/>
              <a:gd name="T15" fmla="*/ 951586 h 584"/>
              <a:gd name="T16" fmla="*/ 937532 w 560"/>
              <a:gd name="T17" fmla="*/ 1009258 h 584"/>
              <a:gd name="T18" fmla="*/ 937532 w 560"/>
              <a:gd name="T19" fmla="*/ 1009258 h 584"/>
              <a:gd name="T20" fmla="*/ 995226 w 560"/>
              <a:gd name="T21" fmla="*/ 173016 h 584"/>
              <a:gd name="T22" fmla="*/ 1009650 w 560"/>
              <a:gd name="T23" fmla="*/ 86508 h 584"/>
              <a:gd name="T24" fmla="*/ 1009650 w 560"/>
              <a:gd name="T25" fmla="*/ 86508 h 584"/>
              <a:gd name="T26" fmla="*/ 923109 w 560"/>
              <a:gd name="T27" fmla="*/ 86508 h 584"/>
              <a:gd name="T28" fmla="*/ 591366 w 560"/>
              <a:gd name="T29" fmla="*/ 57672 h 584"/>
              <a:gd name="T30" fmla="*/ 230777 w 560"/>
              <a:gd name="T31" fmla="*/ 14418 h 584"/>
              <a:gd name="T32" fmla="*/ 144236 w 560"/>
              <a:gd name="T33" fmla="*/ 0 h 584"/>
              <a:gd name="T34" fmla="*/ 144236 w 560"/>
              <a:gd name="T35" fmla="*/ 0 h 584"/>
              <a:gd name="T36" fmla="*/ 0 w 560"/>
              <a:gd name="T37" fmla="*/ 1023676 h 584"/>
              <a:gd name="T38" fmla="*/ 0 w 560"/>
              <a:gd name="T39" fmla="*/ 1023676 h 584"/>
              <a:gd name="T40" fmla="*/ 129812 w 560"/>
              <a:gd name="T41" fmla="*/ 1052512 h 584"/>
              <a:gd name="T42" fmla="*/ 129812 w 560"/>
              <a:gd name="T43" fmla="*/ 1052512 h 584"/>
              <a:gd name="T44" fmla="*/ 144236 w 560"/>
              <a:gd name="T45" fmla="*/ 966004 h 5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60" h="584">
                <a:moveTo>
                  <a:pt x="80" y="536"/>
                </a:moveTo>
                <a:lnTo>
                  <a:pt x="80" y="536"/>
                </a:lnTo>
                <a:lnTo>
                  <a:pt x="216" y="552"/>
                </a:lnTo>
                <a:lnTo>
                  <a:pt x="216" y="544"/>
                </a:lnTo>
                <a:lnTo>
                  <a:pt x="216" y="528"/>
                </a:lnTo>
                <a:lnTo>
                  <a:pt x="520" y="560"/>
                </a:lnTo>
                <a:lnTo>
                  <a:pt x="552" y="96"/>
                </a:lnTo>
                <a:lnTo>
                  <a:pt x="560" y="48"/>
                </a:lnTo>
                <a:lnTo>
                  <a:pt x="512" y="48"/>
                </a:lnTo>
                <a:lnTo>
                  <a:pt x="328" y="32"/>
                </a:lnTo>
                <a:lnTo>
                  <a:pt x="128" y="8"/>
                </a:lnTo>
                <a:lnTo>
                  <a:pt x="80" y="0"/>
                </a:lnTo>
                <a:lnTo>
                  <a:pt x="0" y="568"/>
                </a:lnTo>
                <a:lnTo>
                  <a:pt x="72" y="584"/>
                </a:lnTo>
                <a:lnTo>
                  <a:pt x="80" y="536"/>
                </a:lnTo>
                <a:close/>
              </a:path>
            </a:pathLst>
          </a:custGeom>
          <a:solidFill>
            <a:srgbClr val="FFC000"/>
          </a:solidFill>
          <a:ln w="6350" cmpd="sng">
            <a:solidFill>
              <a:srgbClr val="000000"/>
            </a:solidFill>
            <a:round/>
            <a:headEnd/>
            <a:tailEnd/>
          </a:ln>
        </p:spPr>
        <p:txBody>
          <a:bodyPr/>
          <a:lstStyle/>
          <a:p>
            <a:pPr>
              <a:defRPr/>
            </a:pPr>
            <a:endParaRPr lang="en-US" dirty="0">
              <a:solidFill>
                <a:prstClr val="black"/>
              </a:solidFill>
            </a:endParaRPr>
          </a:p>
        </p:txBody>
      </p:sp>
      <p:sp>
        <p:nvSpPr>
          <p:cNvPr id="8207" name="Freeform 13"/>
          <p:cNvSpPr>
            <a:spLocks/>
          </p:cNvSpPr>
          <p:nvPr/>
        </p:nvSpPr>
        <p:spPr bwMode="auto">
          <a:xfrm>
            <a:off x="2746375" y="1831975"/>
            <a:ext cx="1468438" cy="936625"/>
          </a:xfrm>
          <a:custGeom>
            <a:avLst/>
            <a:gdLst>
              <a:gd name="T0" fmla="*/ 2147483647 w 816"/>
              <a:gd name="T1" fmla="*/ 2147483647 h 520"/>
              <a:gd name="T2" fmla="*/ 2147483647 w 816"/>
              <a:gd name="T3" fmla="*/ 2147483647 h 520"/>
              <a:gd name="T4" fmla="*/ 2147483647 w 816"/>
              <a:gd name="T5" fmla="*/ 2147483647 h 520"/>
              <a:gd name="T6" fmla="*/ 2147483647 w 816"/>
              <a:gd name="T7" fmla="*/ 2147483647 h 520"/>
              <a:gd name="T8" fmla="*/ 2147483647 w 816"/>
              <a:gd name="T9" fmla="*/ 0 h 520"/>
              <a:gd name="T10" fmla="*/ 0 w 816"/>
              <a:gd name="T11" fmla="*/ 2147483647 h 520"/>
              <a:gd name="T12" fmla="*/ 2147483647 w 816"/>
              <a:gd name="T13" fmla="*/ 2147483647 h 520"/>
              <a:gd name="T14" fmla="*/ 2147483647 w 816"/>
              <a:gd name="T15" fmla="*/ 2147483647 h 520"/>
              <a:gd name="T16" fmla="*/ 2147483647 w 816"/>
              <a:gd name="T17" fmla="*/ 2147483647 h 520"/>
              <a:gd name="T18" fmla="*/ 2147483647 w 816"/>
              <a:gd name="T19" fmla="*/ 2147483647 h 520"/>
              <a:gd name="T20" fmla="*/ 2147483647 w 816"/>
              <a:gd name="T21" fmla="*/ 2147483647 h 520"/>
              <a:gd name="T22" fmla="*/ 2147483647 w 816"/>
              <a:gd name="T23" fmla="*/ 2147483647 h 520"/>
              <a:gd name="T24" fmla="*/ 2147483647 w 816"/>
              <a:gd name="T25" fmla="*/ 2147483647 h 520"/>
              <a:gd name="T26" fmla="*/ 2147483647 w 816"/>
              <a:gd name="T27" fmla="*/ 2147483647 h 520"/>
              <a:gd name="T28" fmla="*/ 2147483647 w 816"/>
              <a:gd name="T29" fmla="*/ 2147483647 h 520"/>
              <a:gd name="T30" fmla="*/ 2147483647 w 816"/>
              <a:gd name="T31" fmla="*/ 2147483647 h 520"/>
              <a:gd name="T32" fmla="*/ 2147483647 w 816"/>
              <a:gd name="T33" fmla="*/ 2147483647 h 520"/>
              <a:gd name="T34" fmla="*/ 2147483647 w 816"/>
              <a:gd name="T35" fmla="*/ 2147483647 h 520"/>
              <a:gd name="T36" fmla="*/ 2147483647 w 816"/>
              <a:gd name="T37" fmla="*/ 2147483647 h 520"/>
              <a:gd name="T38" fmla="*/ 2147483647 w 816"/>
              <a:gd name="T39" fmla="*/ 2147483647 h 520"/>
              <a:gd name="T40" fmla="*/ 2147483647 w 816"/>
              <a:gd name="T41" fmla="*/ 2147483647 h 520"/>
              <a:gd name="T42" fmla="*/ 2147483647 w 816"/>
              <a:gd name="T43" fmla="*/ 2147483647 h 520"/>
              <a:gd name="T44" fmla="*/ 2147483647 w 816"/>
              <a:gd name="T45" fmla="*/ 2147483647 h 520"/>
              <a:gd name="T46" fmla="*/ 2147483647 w 816"/>
              <a:gd name="T47" fmla="*/ 2147483647 h 520"/>
              <a:gd name="T48" fmla="*/ 2147483647 w 816"/>
              <a:gd name="T49" fmla="*/ 2147483647 h 520"/>
              <a:gd name="T50" fmla="*/ 2147483647 w 816"/>
              <a:gd name="T51" fmla="*/ 2147483647 h 520"/>
              <a:gd name="T52" fmla="*/ 2147483647 w 816"/>
              <a:gd name="T53" fmla="*/ 2147483647 h 520"/>
              <a:gd name="T54" fmla="*/ 2147483647 w 816"/>
              <a:gd name="T55" fmla="*/ 2147483647 h 520"/>
              <a:gd name="T56" fmla="*/ 2147483647 w 816"/>
              <a:gd name="T57" fmla="*/ 2147483647 h 520"/>
              <a:gd name="T58" fmla="*/ 2147483647 w 816"/>
              <a:gd name="T59" fmla="*/ 2147483647 h 520"/>
              <a:gd name="T60" fmla="*/ 2147483647 w 816"/>
              <a:gd name="T61" fmla="*/ 2147483647 h 520"/>
              <a:gd name="T62" fmla="*/ 2147483647 w 816"/>
              <a:gd name="T63" fmla="*/ 2147483647 h 520"/>
              <a:gd name="T64" fmla="*/ 2147483647 w 816"/>
              <a:gd name="T65" fmla="*/ 2147483647 h 520"/>
              <a:gd name="T66" fmla="*/ 2147483647 w 816"/>
              <a:gd name="T67" fmla="*/ 2147483647 h 520"/>
              <a:gd name="T68" fmla="*/ 2147483647 w 816"/>
              <a:gd name="T69" fmla="*/ 2147483647 h 520"/>
              <a:gd name="T70" fmla="*/ 2147483647 w 816"/>
              <a:gd name="T71" fmla="*/ 2147483647 h 520"/>
              <a:gd name="T72" fmla="*/ 2147483647 w 816"/>
              <a:gd name="T73" fmla="*/ 2147483647 h 520"/>
              <a:gd name="T74" fmla="*/ 2147483647 w 816"/>
              <a:gd name="T75" fmla="*/ 2147483647 h 520"/>
              <a:gd name="T76" fmla="*/ 2147483647 w 816"/>
              <a:gd name="T77" fmla="*/ 2147483647 h 520"/>
              <a:gd name="T78" fmla="*/ 2147483647 w 816"/>
              <a:gd name="T79" fmla="*/ 2147483647 h 520"/>
              <a:gd name="T80" fmla="*/ 2147483647 w 816"/>
              <a:gd name="T81" fmla="*/ 2147483647 h 520"/>
              <a:gd name="T82" fmla="*/ 2147483647 w 816"/>
              <a:gd name="T83" fmla="*/ 2147483647 h 520"/>
              <a:gd name="T84" fmla="*/ 2147483647 w 816"/>
              <a:gd name="T85" fmla="*/ 2147483647 h 520"/>
              <a:gd name="T86" fmla="*/ 2147483647 w 816"/>
              <a:gd name="T87" fmla="*/ 2147483647 h 520"/>
              <a:gd name="T88" fmla="*/ 2147483647 w 816"/>
              <a:gd name="T89" fmla="*/ 2147483647 h 520"/>
              <a:gd name="T90" fmla="*/ 2147483647 w 816"/>
              <a:gd name="T91" fmla="*/ 2147483647 h 520"/>
              <a:gd name="T92" fmla="*/ 2147483647 w 816"/>
              <a:gd name="T93" fmla="*/ 2147483647 h 520"/>
              <a:gd name="T94" fmla="*/ 2147483647 w 816"/>
              <a:gd name="T95" fmla="*/ 2147483647 h 520"/>
              <a:gd name="T96" fmla="*/ 2147483647 w 816"/>
              <a:gd name="T97" fmla="*/ 2147483647 h 520"/>
              <a:gd name="T98" fmla="*/ 2147483647 w 816"/>
              <a:gd name="T99" fmla="*/ 2147483647 h 520"/>
              <a:gd name="T100" fmla="*/ 2147483647 w 816"/>
              <a:gd name="T101" fmla="*/ 2147483647 h 520"/>
              <a:gd name="T102" fmla="*/ 2147483647 w 816"/>
              <a:gd name="T103" fmla="*/ 2147483647 h 520"/>
              <a:gd name="T104" fmla="*/ 2147483647 w 816"/>
              <a:gd name="T105" fmla="*/ 2147483647 h 520"/>
              <a:gd name="T106" fmla="*/ 2147483647 w 816"/>
              <a:gd name="T107" fmla="*/ 2147483647 h 520"/>
              <a:gd name="T108" fmla="*/ 2147483647 w 816"/>
              <a:gd name="T109" fmla="*/ 2147483647 h 520"/>
              <a:gd name="T110" fmla="*/ 2147483647 w 816"/>
              <a:gd name="T111" fmla="*/ 2147483647 h 520"/>
              <a:gd name="T112" fmla="*/ 2147483647 w 816"/>
              <a:gd name="T113" fmla="*/ 2147483647 h 520"/>
              <a:gd name="T114" fmla="*/ 2147483647 w 816"/>
              <a:gd name="T115" fmla="*/ 2147483647 h 520"/>
              <a:gd name="T116" fmla="*/ 2147483647 w 816"/>
              <a:gd name="T117" fmla="*/ 2147483647 h 520"/>
              <a:gd name="T118" fmla="*/ 2147483647 w 816"/>
              <a:gd name="T119" fmla="*/ 2147483647 h 520"/>
              <a:gd name="T120" fmla="*/ 2147483647 w 816"/>
              <a:gd name="T121" fmla="*/ 2147483647 h 52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16" h="520">
                <a:moveTo>
                  <a:pt x="368" y="472"/>
                </a:moveTo>
                <a:lnTo>
                  <a:pt x="568" y="496"/>
                </a:lnTo>
                <a:lnTo>
                  <a:pt x="784" y="520"/>
                </a:lnTo>
                <a:lnTo>
                  <a:pt x="816" y="112"/>
                </a:lnTo>
                <a:lnTo>
                  <a:pt x="696" y="112"/>
                </a:lnTo>
                <a:lnTo>
                  <a:pt x="328" y="56"/>
                </a:lnTo>
                <a:lnTo>
                  <a:pt x="88" y="16"/>
                </a:lnTo>
                <a:lnTo>
                  <a:pt x="16" y="0"/>
                </a:lnTo>
                <a:lnTo>
                  <a:pt x="0" y="96"/>
                </a:lnTo>
                <a:lnTo>
                  <a:pt x="8" y="112"/>
                </a:lnTo>
                <a:lnTo>
                  <a:pt x="16" y="136"/>
                </a:lnTo>
                <a:lnTo>
                  <a:pt x="16" y="144"/>
                </a:lnTo>
                <a:lnTo>
                  <a:pt x="8" y="144"/>
                </a:lnTo>
                <a:lnTo>
                  <a:pt x="16" y="152"/>
                </a:lnTo>
                <a:lnTo>
                  <a:pt x="8" y="152"/>
                </a:lnTo>
                <a:lnTo>
                  <a:pt x="8" y="160"/>
                </a:lnTo>
                <a:lnTo>
                  <a:pt x="24" y="168"/>
                </a:lnTo>
                <a:lnTo>
                  <a:pt x="24" y="176"/>
                </a:lnTo>
                <a:lnTo>
                  <a:pt x="40" y="176"/>
                </a:lnTo>
                <a:lnTo>
                  <a:pt x="48" y="216"/>
                </a:lnTo>
                <a:lnTo>
                  <a:pt x="48" y="232"/>
                </a:lnTo>
                <a:lnTo>
                  <a:pt x="56" y="232"/>
                </a:lnTo>
                <a:lnTo>
                  <a:pt x="56" y="240"/>
                </a:lnTo>
                <a:lnTo>
                  <a:pt x="64" y="240"/>
                </a:lnTo>
                <a:lnTo>
                  <a:pt x="72" y="248"/>
                </a:lnTo>
                <a:lnTo>
                  <a:pt x="88" y="248"/>
                </a:lnTo>
                <a:lnTo>
                  <a:pt x="88" y="256"/>
                </a:lnTo>
                <a:lnTo>
                  <a:pt x="80" y="272"/>
                </a:lnTo>
                <a:lnTo>
                  <a:pt x="80" y="280"/>
                </a:lnTo>
                <a:lnTo>
                  <a:pt x="72" y="288"/>
                </a:lnTo>
                <a:lnTo>
                  <a:pt x="72" y="296"/>
                </a:lnTo>
                <a:lnTo>
                  <a:pt x="72" y="304"/>
                </a:lnTo>
                <a:lnTo>
                  <a:pt x="64" y="312"/>
                </a:lnTo>
                <a:lnTo>
                  <a:pt x="72" y="320"/>
                </a:lnTo>
                <a:lnTo>
                  <a:pt x="64" y="328"/>
                </a:lnTo>
                <a:lnTo>
                  <a:pt x="56" y="328"/>
                </a:lnTo>
                <a:lnTo>
                  <a:pt x="56" y="344"/>
                </a:lnTo>
                <a:lnTo>
                  <a:pt x="56" y="352"/>
                </a:lnTo>
                <a:lnTo>
                  <a:pt x="56" y="360"/>
                </a:lnTo>
                <a:lnTo>
                  <a:pt x="64" y="360"/>
                </a:lnTo>
                <a:lnTo>
                  <a:pt x="64" y="368"/>
                </a:lnTo>
                <a:lnTo>
                  <a:pt x="80" y="368"/>
                </a:lnTo>
                <a:lnTo>
                  <a:pt x="96" y="352"/>
                </a:lnTo>
                <a:lnTo>
                  <a:pt x="104" y="352"/>
                </a:lnTo>
                <a:lnTo>
                  <a:pt x="104" y="368"/>
                </a:lnTo>
                <a:lnTo>
                  <a:pt x="104" y="376"/>
                </a:lnTo>
                <a:lnTo>
                  <a:pt x="104" y="392"/>
                </a:lnTo>
                <a:lnTo>
                  <a:pt x="112" y="408"/>
                </a:lnTo>
                <a:lnTo>
                  <a:pt x="120" y="424"/>
                </a:lnTo>
                <a:lnTo>
                  <a:pt x="120" y="432"/>
                </a:lnTo>
                <a:lnTo>
                  <a:pt x="112" y="432"/>
                </a:lnTo>
                <a:lnTo>
                  <a:pt x="112" y="440"/>
                </a:lnTo>
                <a:lnTo>
                  <a:pt x="120" y="448"/>
                </a:lnTo>
                <a:lnTo>
                  <a:pt x="128" y="448"/>
                </a:lnTo>
                <a:lnTo>
                  <a:pt x="136" y="464"/>
                </a:lnTo>
                <a:lnTo>
                  <a:pt x="136" y="472"/>
                </a:lnTo>
                <a:lnTo>
                  <a:pt x="144" y="496"/>
                </a:lnTo>
                <a:lnTo>
                  <a:pt x="144" y="504"/>
                </a:lnTo>
                <a:lnTo>
                  <a:pt x="152" y="504"/>
                </a:lnTo>
                <a:lnTo>
                  <a:pt x="152" y="496"/>
                </a:lnTo>
                <a:lnTo>
                  <a:pt x="160" y="488"/>
                </a:lnTo>
                <a:lnTo>
                  <a:pt x="168" y="488"/>
                </a:lnTo>
                <a:lnTo>
                  <a:pt x="176" y="496"/>
                </a:lnTo>
                <a:lnTo>
                  <a:pt x="184" y="496"/>
                </a:lnTo>
                <a:lnTo>
                  <a:pt x="192" y="488"/>
                </a:lnTo>
                <a:lnTo>
                  <a:pt x="200" y="488"/>
                </a:lnTo>
                <a:lnTo>
                  <a:pt x="200" y="496"/>
                </a:lnTo>
                <a:lnTo>
                  <a:pt x="208" y="496"/>
                </a:lnTo>
                <a:lnTo>
                  <a:pt x="224" y="488"/>
                </a:lnTo>
                <a:lnTo>
                  <a:pt x="232" y="496"/>
                </a:lnTo>
                <a:lnTo>
                  <a:pt x="240" y="496"/>
                </a:lnTo>
                <a:lnTo>
                  <a:pt x="248" y="496"/>
                </a:lnTo>
                <a:lnTo>
                  <a:pt x="256" y="480"/>
                </a:lnTo>
                <a:lnTo>
                  <a:pt x="264" y="480"/>
                </a:lnTo>
                <a:lnTo>
                  <a:pt x="272" y="496"/>
                </a:lnTo>
                <a:lnTo>
                  <a:pt x="280" y="512"/>
                </a:lnTo>
                <a:lnTo>
                  <a:pt x="288" y="456"/>
                </a:lnTo>
                <a:lnTo>
                  <a:pt x="368" y="472"/>
                </a:lnTo>
                <a:close/>
              </a:path>
            </a:pathLst>
          </a:custGeom>
          <a:solidFill>
            <a:srgbClr val="FFC000"/>
          </a:solidFill>
          <a:ln w="6350" cmpd="sng">
            <a:solidFill>
              <a:srgbClr val="000000"/>
            </a:solidFill>
            <a:round/>
            <a:headEnd/>
            <a:tailEnd/>
          </a:ln>
        </p:spPr>
        <p:txBody>
          <a:bodyPr/>
          <a:lstStyle/>
          <a:p>
            <a:endParaRPr lang="en-US" dirty="0">
              <a:solidFill>
                <a:prstClr val="black"/>
              </a:solidFill>
            </a:endParaRPr>
          </a:p>
        </p:txBody>
      </p:sp>
      <p:sp>
        <p:nvSpPr>
          <p:cNvPr id="8208" name="Freeform 14"/>
          <p:cNvSpPr>
            <a:spLocks/>
          </p:cNvSpPr>
          <p:nvPr/>
        </p:nvSpPr>
        <p:spPr bwMode="auto">
          <a:xfrm>
            <a:off x="3325813" y="3402013"/>
            <a:ext cx="1050925" cy="833437"/>
          </a:xfrm>
          <a:custGeom>
            <a:avLst/>
            <a:gdLst>
              <a:gd name="T0" fmla="*/ 2147483647 w 584"/>
              <a:gd name="T1" fmla="*/ 2147483647 h 464"/>
              <a:gd name="T2" fmla="*/ 2147483647 w 584"/>
              <a:gd name="T3" fmla="*/ 2147483647 h 464"/>
              <a:gd name="T4" fmla="*/ 2147483647 w 584"/>
              <a:gd name="T5" fmla="*/ 2147483647 h 464"/>
              <a:gd name="T6" fmla="*/ 0 w 584"/>
              <a:gd name="T7" fmla="*/ 2147483647 h 464"/>
              <a:gd name="T8" fmla="*/ 0 w 584"/>
              <a:gd name="T9" fmla="*/ 2147483647 h 464"/>
              <a:gd name="T10" fmla="*/ 2147483647 w 584"/>
              <a:gd name="T11" fmla="*/ 0 h 464"/>
              <a:gd name="T12" fmla="*/ 2147483647 w 584"/>
              <a:gd name="T13" fmla="*/ 0 h 464"/>
              <a:gd name="T14" fmla="*/ 2147483647 w 584"/>
              <a:gd name="T15" fmla="*/ 2147483647 h 464"/>
              <a:gd name="T16" fmla="*/ 2147483647 w 584"/>
              <a:gd name="T17" fmla="*/ 2147483647 h 464"/>
              <a:gd name="T18" fmla="*/ 2147483647 w 584"/>
              <a:gd name="T19" fmla="*/ 2147483647 h 464"/>
              <a:gd name="T20" fmla="*/ 2147483647 w 584"/>
              <a:gd name="T21" fmla="*/ 2147483647 h 464"/>
              <a:gd name="T22" fmla="*/ 2147483647 w 584"/>
              <a:gd name="T23" fmla="*/ 2147483647 h 464"/>
              <a:gd name="T24" fmla="*/ 2147483647 w 584"/>
              <a:gd name="T25" fmla="*/ 2147483647 h 464"/>
              <a:gd name="T26" fmla="*/ 2147483647 w 584"/>
              <a:gd name="T27" fmla="*/ 2147483647 h 464"/>
              <a:gd name="T28" fmla="*/ 2147483647 w 584"/>
              <a:gd name="T29" fmla="*/ 2147483647 h 464"/>
              <a:gd name="T30" fmla="*/ 2147483647 w 584"/>
              <a:gd name="T31" fmla="*/ 2147483647 h 464"/>
              <a:gd name="T32" fmla="*/ 2147483647 w 584"/>
              <a:gd name="T33" fmla="*/ 2147483647 h 464"/>
              <a:gd name="T34" fmla="*/ 2147483647 w 584"/>
              <a:gd name="T35" fmla="*/ 2147483647 h 4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84" h="464">
                <a:moveTo>
                  <a:pt x="432" y="456"/>
                </a:moveTo>
                <a:lnTo>
                  <a:pt x="248" y="440"/>
                </a:lnTo>
                <a:lnTo>
                  <a:pt x="48" y="416"/>
                </a:lnTo>
                <a:lnTo>
                  <a:pt x="0" y="408"/>
                </a:lnTo>
                <a:lnTo>
                  <a:pt x="56" y="0"/>
                </a:lnTo>
                <a:lnTo>
                  <a:pt x="248" y="24"/>
                </a:lnTo>
                <a:lnTo>
                  <a:pt x="384" y="40"/>
                </a:lnTo>
                <a:lnTo>
                  <a:pt x="424" y="40"/>
                </a:lnTo>
                <a:lnTo>
                  <a:pt x="584" y="56"/>
                </a:lnTo>
                <a:lnTo>
                  <a:pt x="576" y="152"/>
                </a:lnTo>
                <a:lnTo>
                  <a:pt x="552" y="464"/>
                </a:lnTo>
                <a:lnTo>
                  <a:pt x="480" y="456"/>
                </a:lnTo>
                <a:lnTo>
                  <a:pt x="432" y="456"/>
                </a:lnTo>
                <a:close/>
              </a:path>
            </a:pathLst>
          </a:custGeom>
          <a:solidFill>
            <a:schemeClr val="bg1">
              <a:lumMod val="85000"/>
            </a:schemeClr>
          </a:solidFill>
          <a:ln w="6350" cmpd="sng">
            <a:solidFill>
              <a:srgbClr val="000000"/>
            </a:solidFill>
            <a:round/>
            <a:headEnd/>
            <a:tailEnd/>
          </a:ln>
        </p:spPr>
        <p:txBody>
          <a:bodyPr/>
          <a:lstStyle/>
          <a:p>
            <a:endParaRPr lang="en-US" dirty="0">
              <a:solidFill>
                <a:prstClr val="black"/>
              </a:solidFill>
            </a:endParaRPr>
          </a:p>
        </p:txBody>
      </p:sp>
      <p:sp>
        <p:nvSpPr>
          <p:cNvPr id="19473" name="Freeform 15"/>
          <p:cNvSpPr>
            <a:spLocks/>
          </p:cNvSpPr>
          <p:nvPr/>
        </p:nvSpPr>
        <p:spPr bwMode="auto">
          <a:xfrm>
            <a:off x="4175125" y="2027238"/>
            <a:ext cx="952500" cy="604837"/>
          </a:xfrm>
          <a:custGeom>
            <a:avLst/>
            <a:gdLst>
              <a:gd name="T0" fmla="*/ 0 w 529"/>
              <a:gd name="T1" fmla="*/ 561634 h 336"/>
              <a:gd name="T2" fmla="*/ 0 w 529"/>
              <a:gd name="T3" fmla="*/ 547233 h 336"/>
              <a:gd name="T4" fmla="*/ 0 w 529"/>
              <a:gd name="T5" fmla="*/ 518432 h 336"/>
              <a:gd name="T6" fmla="*/ 28809 w 529"/>
              <a:gd name="T7" fmla="*/ 172811 h 336"/>
              <a:gd name="T8" fmla="*/ 43214 w 529"/>
              <a:gd name="T9" fmla="*/ 0 h 336"/>
              <a:gd name="T10" fmla="*/ 43214 w 529"/>
              <a:gd name="T11" fmla="*/ 14401 h 336"/>
              <a:gd name="T12" fmla="*/ 57618 w 529"/>
              <a:gd name="T13" fmla="*/ 14401 h 336"/>
              <a:gd name="T14" fmla="*/ 504159 w 529"/>
              <a:gd name="T15" fmla="*/ 28802 h 336"/>
              <a:gd name="T16" fmla="*/ 794050 w 529"/>
              <a:gd name="T17" fmla="*/ 43203 h 336"/>
              <a:gd name="T18" fmla="*/ 851668 w 529"/>
              <a:gd name="T19" fmla="*/ 43203 h 336"/>
              <a:gd name="T20" fmla="*/ 866073 w 529"/>
              <a:gd name="T21" fmla="*/ 43203 h 336"/>
              <a:gd name="T22" fmla="*/ 866073 w 529"/>
              <a:gd name="T23" fmla="*/ 43203 h 336"/>
              <a:gd name="T24" fmla="*/ 880477 w 529"/>
              <a:gd name="T25" fmla="*/ 100806 h 336"/>
              <a:gd name="T26" fmla="*/ 880477 w 529"/>
              <a:gd name="T27" fmla="*/ 100806 h 336"/>
              <a:gd name="T28" fmla="*/ 880477 w 529"/>
              <a:gd name="T29" fmla="*/ 129608 h 336"/>
              <a:gd name="T30" fmla="*/ 880477 w 529"/>
              <a:gd name="T31" fmla="*/ 201612 h 336"/>
              <a:gd name="T32" fmla="*/ 880477 w 529"/>
              <a:gd name="T33" fmla="*/ 244815 h 336"/>
              <a:gd name="T34" fmla="*/ 894882 w 529"/>
              <a:gd name="T35" fmla="*/ 259216 h 336"/>
              <a:gd name="T36" fmla="*/ 894882 w 529"/>
              <a:gd name="T37" fmla="*/ 259216 h 336"/>
              <a:gd name="T38" fmla="*/ 909286 w 529"/>
              <a:gd name="T39" fmla="*/ 273617 h 336"/>
              <a:gd name="T40" fmla="*/ 909286 w 529"/>
              <a:gd name="T41" fmla="*/ 331220 h 336"/>
              <a:gd name="T42" fmla="*/ 909286 w 529"/>
              <a:gd name="T43" fmla="*/ 360022 h 336"/>
              <a:gd name="T44" fmla="*/ 909286 w 529"/>
              <a:gd name="T45" fmla="*/ 388824 h 336"/>
              <a:gd name="T46" fmla="*/ 909286 w 529"/>
              <a:gd name="T47" fmla="*/ 403225 h 336"/>
              <a:gd name="T48" fmla="*/ 909286 w 529"/>
              <a:gd name="T49" fmla="*/ 403225 h 336"/>
              <a:gd name="T50" fmla="*/ 923691 w 529"/>
              <a:gd name="T51" fmla="*/ 432026 h 336"/>
              <a:gd name="T52" fmla="*/ 923691 w 529"/>
              <a:gd name="T53" fmla="*/ 432026 h 336"/>
              <a:gd name="T54" fmla="*/ 923691 w 529"/>
              <a:gd name="T55" fmla="*/ 460828 h 336"/>
              <a:gd name="T56" fmla="*/ 923691 w 529"/>
              <a:gd name="T57" fmla="*/ 504031 h 336"/>
              <a:gd name="T58" fmla="*/ 923691 w 529"/>
              <a:gd name="T59" fmla="*/ 504031 h 336"/>
              <a:gd name="T60" fmla="*/ 938095 w 529"/>
              <a:gd name="T61" fmla="*/ 518432 h 336"/>
              <a:gd name="T62" fmla="*/ 952500 w 529"/>
              <a:gd name="T63" fmla="*/ 547233 h 336"/>
              <a:gd name="T64" fmla="*/ 952500 w 529"/>
              <a:gd name="T65" fmla="*/ 547233 h 336"/>
              <a:gd name="T66" fmla="*/ 952500 w 529"/>
              <a:gd name="T67" fmla="*/ 590436 h 336"/>
              <a:gd name="T68" fmla="*/ 952500 w 529"/>
              <a:gd name="T69" fmla="*/ 604837 h 336"/>
              <a:gd name="T70" fmla="*/ 909286 w 529"/>
              <a:gd name="T71" fmla="*/ 604837 h 336"/>
              <a:gd name="T72" fmla="*/ 532968 w 529"/>
              <a:gd name="T73" fmla="*/ 590436 h 336"/>
              <a:gd name="T74" fmla="*/ 28809 w 529"/>
              <a:gd name="T75" fmla="*/ 561634 h 336"/>
              <a:gd name="T76" fmla="*/ 0 w 529"/>
              <a:gd name="T77" fmla="*/ 561634 h 3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29" h="336">
                <a:moveTo>
                  <a:pt x="0" y="312"/>
                </a:moveTo>
                <a:lnTo>
                  <a:pt x="0" y="304"/>
                </a:lnTo>
                <a:lnTo>
                  <a:pt x="0" y="288"/>
                </a:lnTo>
                <a:lnTo>
                  <a:pt x="16" y="96"/>
                </a:lnTo>
                <a:lnTo>
                  <a:pt x="24" y="0"/>
                </a:lnTo>
                <a:lnTo>
                  <a:pt x="24" y="8"/>
                </a:lnTo>
                <a:lnTo>
                  <a:pt x="32" y="8"/>
                </a:lnTo>
                <a:lnTo>
                  <a:pt x="280" y="16"/>
                </a:lnTo>
                <a:lnTo>
                  <a:pt x="441" y="24"/>
                </a:lnTo>
                <a:lnTo>
                  <a:pt x="473" y="24"/>
                </a:lnTo>
                <a:lnTo>
                  <a:pt x="481" y="24"/>
                </a:lnTo>
                <a:lnTo>
                  <a:pt x="489" y="56"/>
                </a:lnTo>
                <a:lnTo>
                  <a:pt x="489" y="72"/>
                </a:lnTo>
                <a:lnTo>
                  <a:pt x="489" y="112"/>
                </a:lnTo>
                <a:lnTo>
                  <a:pt x="489" y="136"/>
                </a:lnTo>
                <a:lnTo>
                  <a:pt x="497" y="144"/>
                </a:lnTo>
                <a:lnTo>
                  <a:pt x="505" y="152"/>
                </a:lnTo>
                <a:lnTo>
                  <a:pt x="505" y="184"/>
                </a:lnTo>
                <a:lnTo>
                  <a:pt x="505" y="200"/>
                </a:lnTo>
                <a:lnTo>
                  <a:pt x="505" y="216"/>
                </a:lnTo>
                <a:lnTo>
                  <a:pt x="505" y="224"/>
                </a:lnTo>
                <a:lnTo>
                  <a:pt x="513" y="240"/>
                </a:lnTo>
                <a:lnTo>
                  <a:pt x="513" y="256"/>
                </a:lnTo>
                <a:lnTo>
                  <a:pt x="513" y="280"/>
                </a:lnTo>
                <a:lnTo>
                  <a:pt x="521" y="288"/>
                </a:lnTo>
                <a:lnTo>
                  <a:pt x="529" y="304"/>
                </a:lnTo>
                <a:lnTo>
                  <a:pt x="529" y="328"/>
                </a:lnTo>
                <a:lnTo>
                  <a:pt x="529" y="336"/>
                </a:lnTo>
                <a:lnTo>
                  <a:pt x="505" y="336"/>
                </a:lnTo>
                <a:lnTo>
                  <a:pt x="296" y="328"/>
                </a:lnTo>
                <a:lnTo>
                  <a:pt x="16" y="312"/>
                </a:lnTo>
                <a:lnTo>
                  <a:pt x="0" y="312"/>
                </a:lnTo>
                <a:close/>
              </a:path>
            </a:pathLst>
          </a:custGeom>
          <a:solidFill>
            <a:schemeClr val="bg1">
              <a:lumMod val="85000"/>
            </a:schemeClr>
          </a:solidFill>
          <a:ln w="6350" cmpd="sng">
            <a:solidFill>
              <a:srgbClr val="000000"/>
            </a:solidFill>
            <a:round/>
            <a:headEnd/>
            <a:tailEnd/>
          </a:ln>
        </p:spPr>
        <p:txBody>
          <a:bodyPr/>
          <a:lstStyle/>
          <a:p>
            <a:pPr>
              <a:defRPr/>
            </a:pPr>
            <a:endParaRPr lang="en-US" dirty="0">
              <a:solidFill>
                <a:prstClr val="black"/>
              </a:solidFill>
            </a:endParaRPr>
          </a:p>
        </p:txBody>
      </p:sp>
      <p:sp>
        <p:nvSpPr>
          <p:cNvPr id="19474" name="Freeform 16"/>
          <p:cNvSpPr>
            <a:spLocks/>
          </p:cNvSpPr>
          <p:nvPr/>
        </p:nvSpPr>
        <p:spPr bwMode="auto">
          <a:xfrm>
            <a:off x="4132263" y="2579688"/>
            <a:ext cx="1009650" cy="692150"/>
          </a:xfrm>
          <a:custGeom>
            <a:avLst/>
            <a:gdLst>
              <a:gd name="T0" fmla="*/ 777484 w 561"/>
              <a:gd name="T1" fmla="*/ 605631 h 384"/>
              <a:gd name="T2" fmla="*/ 791882 w 561"/>
              <a:gd name="T3" fmla="*/ 620051 h 384"/>
              <a:gd name="T4" fmla="*/ 820678 w 561"/>
              <a:gd name="T5" fmla="*/ 591211 h 384"/>
              <a:gd name="T6" fmla="*/ 894467 w 561"/>
              <a:gd name="T7" fmla="*/ 591211 h 384"/>
              <a:gd name="T8" fmla="*/ 908865 w 561"/>
              <a:gd name="T9" fmla="*/ 605631 h 384"/>
              <a:gd name="T10" fmla="*/ 923263 w 561"/>
              <a:gd name="T11" fmla="*/ 620051 h 384"/>
              <a:gd name="T12" fmla="*/ 952059 w 561"/>
              <a:gd name="T13" fmla="*/ 620051 h 384"/>
              <a:gd name="T14" fmla="*/ 995252 w 561"/>
              <a:gd name="T15" fmla="*/ 677730 h 384"/>
              <a:gd name="T16" fmla="*/ 1009650 w 561"/>
              <a:gd name="T17" fmla="*/ 692150 h 384"/>
              <a:gd name="T18" fmla="*/ 1009650 w 561"/>
              <a:gd name="T19" fmla="*/ 677730 h 384"/>
              <a:gd name="T20" fmla="*/ 995252 w 561"/>
              <a:gd name="T21" fmla="*/ 648891 h 384"/>
              <a:gd name="T22" fmla="*/ 980854 w 561"/>
              <a:gd name="T23" fmla="*/ 620051 h 384"/>
              <a:gd name="T24" fmla="*/ 1009650 w 561"/>
              <a:gd name="T25" fmla="*/ 533532 h 384"/>
              <a:gd name="T26" fmla="*/ 980854 w 561"/>
              <a:gd name="T27" fmla="*/ 533532 h 384"/>
              <a:gd name="T28" fmla="*/ 980854 w 561"/>
              <a:gd name="T29" fmla="*/ 519113 h 384"/>
              <a:gd name="T30" fmla="*/ 995252 w 561"/>
              <a:gd name="T31" fmla="*/ 519113 h 384"/>
              <a:gd name="T32" fmla="*/ 980854 w 561"/>
              <a:gd name="T33" fmla="*/ 490273 h 384"/>
              <a:gd name="T34" fmla="*/ 980854 w 561"/>
              <a:gd name="T35" fmla="*/ 475853 h 384"/>
              <a:gd name="T36" fmla="*/ 1009650 w 561"/>
              <a:gd name="T37" fmla="*/ 475853 h 384"/>
              <a:gd name="T38" fmla="*/ 1009650 w 561"/>
              <a:gd name="T39" fmla="*/ 144198 h 384"/>
              <a:gd name="T40" fmla="*/ 966456 w 561"/>
              <a:gd name="T41" fmla="*/ 115358 h 384"/>
              <a:gd name="T42" fmla="*/ 952059 w 561"/>
              <a:gd name="T43" fmla="*/ 86519 h 384"/>
              <a:gd name="T44" fmla="*/ 966456 w 561"/>
              <a:gd name="T45" fmla="*/ 72099 h 384"/>
              <a:gd name="T46" fmla="*/ 995252 w 561"/>
              <a:gd name="T47" fmla="*/ 43259 h 384"/>
              <a:gd name="T48" fmla="*/ 995252 w 561"/>
              <a:gd name="T49" fmla="*/ 28840 h 384"/>
              <a:gd name="T50" fmla="*/ 952059 w 561"/>
              <a:gd name="T51" fmla="*/ 43259 h 384"/>
              <a:gd name="T52" fmla="*/ 71989 w 561"/>
              <a:gd name="T53" fmla="*/ 0 h 384"/>
              <a:gd name="T54" fmla="*/ 43194 w 561"/>
              <a:gd name="T55" fmla="*/ 0 h 384"/>
              <a:gd name="T56" fmla="*/ 28796 w 561"/>
              <a:gd name="T57" fmla="*/ 173038 h 384"/>
              <a:gd name="T58" fmla="*/ 0 w 561"/>
              <a:gd name="T59" fmla="*/ 533532 h 384"/>
              <a:gd name="T60" fmla="*/ 374344 w 561"/>
              <a:gd name="T61" fmla="*/ 547952 h 384"/>
              <a:gd name="T62" fmla="*/ 719893 w 561"/>
              <a:gd name="T63" fmla="*/ 562372 h 3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61" h="384">
                <a:moveTo>
                  <a:pt x="400" y="312"/>
                </a:moveTo>
                <a:lnTo>
                  <a:pt x="432" y="336"/>
                </a:lnTo>
                <a:lnTo>
                  <a:pt x="440" y="344"/>
                </a:lnTo>
                <a:lnTo>
                  <a:pt x="448" y="336"/>
                </a:lnTo>
                <a:lnTo>
                  <a:pt x="456" y="328"/>
                </a:lnTo>
                <a:lnTo>
                  <a:pt x="497" y="328"/>
                </a:lnTo>
                <a:lnTo>
                  <a:pt x="505" y="336"/>
                </a:lnTo>
                <a:lnTo>
                  <a:pt x="513" y="344"/>
                </a:lnTo>
                <a:lnTo>
                  <a:pt x="521" y="344"/>
                </a:lnTo>
                <a:lnTo>
                  <a:pt x="529" y="344"/>
                </a:lnTo>
                <a:lnTo>
                  <a:pt x="545" y="360"/>
                </a:lnTo>
                <a:lnTo>
                  <a:pt x="553" y="376"/>
                </a:lnTo>
                <a:lnTo>
                  <a:pt x="553" y="384"/>
                </a:lnTo>
                <a:lnTo>
                  <a:pt x="561" y="384"/>
                </a:lnTo>
                <a:lnTo>
                  <a:pt x="561" y="376"/>
                </a:lnTo>
                <a:lnTo>
                  <a:pt x="553" y="360"/>
                </a:lnTo>
                <a:lnTo>
                  <a:pt x="545" y="344"/>
                </a:lnTo>
                <a:lnTo>
                  <a:pt x="545" y="336"/>
                </a:lnTo>
                <a:lnTo>
                  <a:pt x="561" y="296"/>
                </a:lnTo>
                <a:lnTo>
                  <a:pt x="545" y="296"/>
                </a:lnTo>
                <a:lnTo>
                  <a:pt x="545" y="288"/>
                </a:lnTo>
                <a:lnTo>
                  <a:pt x="553" y="288"/>
                </a:lnTo>
                <a:lnTo>
                  <a:pt x="553" y="280"/>
                </a:lnTo>
                <a:lnTo>
                  <a:pt x="545" y="272"/>
                </a:lnTo>
                <a:lnTo>
                  <a:pt x="545" y="264"/>
                </a:lnTo>
                <a:lnTo>
                  <a:pt x="561" y="264"/>
                </a:lnTo>
                <a:lnTo>
                  <a:pt x="561" y="80"/>
                </a:lnTo>
                <a:lnTo>
                  <a:pt x="553" y="80"/>
                </a:lnTo>
                <a:lnTo>
                  <a:pt x="537" y="64"/>
                </a:lnTo>
                <a:lnTo>
                  <a:pt x="529" y="56"/>
                </a:lnTo>
                <a:lnTo>
                  <a:pt x="529" y="48"/>
                </a:lnTo>
                <a:lnTo>
                  <a:pt x="537" y="48"/>
                </a:lnTo>
                <a:lnTo>
                  <a:pt x="537" y="40"/>
                </a:lnTo>
                <a:lnTo>
                  <a:pt x="553" y="24"/>
                </a:lnTo>
                <a:lnTo>
                  <a:pt x="545" y="24"/>
                </a:lnTo>
                <a:lnTo>
                  <a:pt x="553" y="16"/>
                </a:lnTo>
                <a:lnTo>
                  <a:pt x="553" y="24"/>
                </a:lnTo>
                <a:lnTo>
                  <a:pt x="529" y="24"/>
                </a:lnTo>
                <a:lnTo>
                  <a:pt x="320" y="16"/>
                </a:lnTo>
                <a:lnTo>
                  <a:pt x="40" y="0"/>
                </a:lnTo>
                <a:lnTo>
                  <a:pt x="24" y="0"/>
                </a:lnTo>
                <a:lnTo>
                  <a:pt x="16" y="96"/>
                </a:lnTo>
                <a:lnTo>
                  <a:pt x="0" y="296"/>
                </a:lnTo>
                <a:lnTo>
                  <a:pt x="8" y="296"/>
                </a:lnTo>
                <a:lnTo>
                  <a:pt x="208" y="304"/>
                </a:lnTo>
                <a:lnTo>
                  <a:pt x="352" y="312"/>
                </a:lnTo>
                <a:lnTo>
                  <a:pt x="400" y="312"/>
                </a:lnTo>
                <a:close/>
              </a:path>
            </a:pathLst>
          </a:custGeom>
          <a:solidFill>
            <a:srgbClr val="FFC000"/>
          </a:solidFill>
          <a:ln w="6350" cmpd="sng">
            <a:solidFill>
              <a:srgbClr val="000000"/>
            </a:solidFill>
            <a:round/>
            <a:headEnd/>
            <a:tailEnd/>
          </a:ln>
        </p:spPr>
        <p:txBody>
          <a:bodyPr/>
          <a:lstStyle/>
          <a:p>
            <a:pPr>
              <a:defRPr/>
            </a:pPr>
            <a:endParaRPr lang="en-US" dirty="0">
              <a:solidFill>
                <a:prstClr val="black"/>
              </a:solidFill>
            </a:endParaRPr>
          </a:p>
        </p:txBody>
      </p:sp>
      <p:sp>
        <p:nvSpPr>
          <p:cNvPr id="19475" name="Freeform 17"/>
          <p:cNvSpPr>
            <a:spLocks/>
          </p:cNvSpPr>
          <p:nvPr/>
        </p:nvSpPr>
        <p:spPr bwMode="auto">
          <a:xfrm>
            <a:off x="4095750" y="3111500"/>
            <a:ext cx="1196975" cy="588963"/>
          </a:xfrm>
          <a:custGeom>
            <a:avLst/>
            <a:gdLst>
              <a:gd name="T0" fmla="*/ 1196975 w 665"/>
              <a:gd name="T1" fmla="*/ 588963 h 328"/>
              <a:gd name="T2" fmla="*/ 1168176 w 665"/>
              <a:gd name="T3" fmla="*/ 545868 h 328"/>
              <a:gd name="T4" fmla="*/ 1168176 w 665"/>
              <a:gd name="T5" fmla="*/ 545868 h 328"/>
              <a:gd name="T6" fmla="*/ 1153776 w 665"/>
              <a:gd name="T7" fmla="*/ 531503 h 328"/>
              <a:gd name="T8" fmla="*/ 1153776 w 665"/>
              <a:gd name="T9" fmla="*/ 531503 h 328"/>
              <a:gd name="T10" fmla="*/ 1153776 w 665"/>
              <a:gd name="T11" fmla="*/ 517138 h 328"/>
              <a:gd name="T12" fmla="*/ 1139376 w 665"/>
              <a:gd name="T13" fmla="*/ 474043 h 328"/>
              <a:gd name="T14" fmla="*/ 1124977 w 665"/>
              <a:gd name="T15" fmla="*/ 474043 h 328"/>
              <a:gd name="T16" fmla="*/ 1124977 w 665"/>
              <a:gd name="T17" fmla="*/ 416584 h 328"/>
              <a:gd name="T18" fmla="*/ 1124977 w 665"/>
              <a:gd name="T19" fmla="*/ 402219 h 328"/>
              <a:gd name="T20" fmla="*/ 1124977 w 665"/>
              <a:gd name="T21" fmla="*/ 387854 h 328"/>
              <a:gd name="T22" fmla="*/ 1124977 w 665"/>
              <a:gd name="T23" fmla="*/ 387854 h 328"/>
              <a:gd name="T24" fmla="*/ 1124977 w 665"/>
              <a:gd name="T25" fmla="*/ 373489 h 328"/>
              <a:gd name="T26" fmla="*/ 1124977 w 665"/>
              <a:gd name="T27" fmla="*/ 373489 h 328"/>
              <a:gd name="T28" fmla="*/ 1110577 w 665"/>
              <a:gd name="T29" fmla="*/ 330394 h 328"/>
              <a:gd name="T30" fmla="*/ 1110577 w 665"/>
              <a:gd name="T31" fmla="*/ 316029 h 328"/>
              <a:gd name="T32" fmla="*/ 1096177 w 665"/>
              <a:gd name="T33" fmla="*/ 316029 h 328"/>
              <a:gd name="T34" fmla="*/ 1096177 w 665"/>
              <a:gd name="T35" fmla="*/ 287299 h 328"/>
              <a:gd name="T36" fmla="*/ 1096177 w 665"/>
              <a:gd name="T37" fmla="*/ 229839 h 328"/>
              <a:gd name="T38" fmla="*/ 1067378 w 665"/>
              <a:gd name="T39" fmla="*/ 215474 h 328"/>
              <a:gd name="T40" fmla="*/ 1052978 w 665"/>
              <a:gd name="T41" fmla="*/ 201109 h 328"/>
              <a:gd name="T42" fmla="*/ 1052978 w 665"/>
              <a:gd name="T43" fmla="*/ 186744 h 328"/>
              <a:gd name="T44" fmla="*/ 1052978 w 665"/>
              <a:gd name="T45" fmla="*/ 186744 h 328"/>
              <a:gd name="T46" fmla="*/ 1052978 w 665"/>
              <a:gd name="T47" fmla="*/ 172379 h 328"/>
              <a:gd name="T48" fmla="*/ 1052978 w 665"/>
              <a:gd name="T49" fmla="*/ 158014 h 328"/>
              <a:gd name="T50" fmla="*/ 1052978 w 665"/>
              <a:gd name="T51" fmla="*/ 158014 h 328"/>
              <a:gd name="T52" fmla="*/ 1052978 w 665"/>
              <a:gd name="T53" fmla="*/ 158014 h 328"/>
              <a:gd name="T54" fmla="*/ 1024179 w 665"/>
              <a:gd name="T55" fmla="*/ 129285 h 328"/>
              <a:gd name="T56" fmla="*/ 1024179 w 665"/>
              <a:gd name="T57" fmla="*/ 114920 h 328"/>
              <a:gd name="T58" fmla="*/ 995379 w 665"/>
              <a:gd name="T59" fmla="*/ 86190 h 328"/>
              <a:gd name="T60" fmla="*/ 980980 w 665"/>
              <a:gd name="T61" fmla="*/ 86190 h 328"/>
              <a:gd name="T62" fmla="*/ 966580 w 665"/>
              <a:gd name="T63" fmla="*/ 86190 h 328"/>
              <a:gd name="T64" fmla="*/ 952180 w 665"/>
              <a:gd name="T65" fmla="*/ 71825 h 328"/>
              <a:gd name="T66" fmla="*/ 952180 w 665"/>
              <a:gd name="T67" fmla="*/ 71825 h 328"/>
              <a:gd name="T68" fmla="*/ 937780 w 665"/>
              <a:gd name="T69" fmla="*/ 57460 h 328"/>
              <a:gd name="T70" fmla="*/ 937780 w 665"/>
              <a:gd name="T71" fmla="*/ 57460 h 328"/>
              <a:gd name="T72" fmla="*/ 863982 w 665"/>
              <a:gd name="T73" fmla="*/ 57460 h 328"/>
              <a:gd name="T74" fmla="*/ 863982 w 665"/>
              <a:gd name="T75" fmla="*/ 57460 h 328"/>
              <a:gd name="T76" fmla="*/ 849582 w 665"/>
              <a:gd name="T77" fmla="*/ 71825 h 328"/>
              <a:gd name="T78" fmla="*/ 835183 w 665"/>
              <a:gd name="T79" fmla="*/ 86190 h 328"/>
              <a:gd name="T80" fmla="*/ 835183 w 665"/>
              <a:gd name="T81" fmla="*/ 86190 h 328"/>
              <a:gd name="T82" fmla="*/ 820783 w 665"/>
              <a:gd name="T83" fmla="*/ 71825 h 328"/>
              <a:gd name="T84" fmla="*/ 763184 w 665"/>
              <a:gd name="T85" fmla="*/ 28730 h 328"/>
              <a:gd name="T86" fmla="*/ 763184 w 665"/>
              <a:gd name="T87" fmla="*/ 28730 h 328"/>
              <a:gd name="T88" fmla="*/ 541789 w 665"/>
              <a:gd name="T89" fmla="*/ 21547 h 328"/>
              <a:gd name="T90" fmla="*/ 102598 w 665"/>
              <a:gd name="T91" fmla="*/ 0 h 328"/>
              <a:gd name="T92" fmla="*/ 43199 w 665"/>
              <a:gd name="T93" fmla="*/ 0 h 328"/>
              <a:gd name="T94" fmla="*/ 43199 w 665"/>
              <a:gd name="T95" fmla="*/ 0 h 328"/>
              <a:gd name="T96" fmla="*/ 0 w 665"/>
              <a:gd name="T97" fmla="*/ 359124 h 328"/>
              <a:gd name="T98" fmla="*/ 0 w 665"/>
              <a:gd name="T99" fmla="*/ 359124 h 328"/>
              <a:gd name="T100" fmla="*/ 287994 w 665"/>
              <a:gd name="T101" fmla="*/ 387854 h 328"/>
              <a:gd name="T102" fmla="*/ 287994 w 665"/>
              <a:gd name="T103" fmla="*/ 387854 h 328"/>
              <a:gd name="T104" fmla="*/ 273594 w 665"/>
              <a:gd name="T105" fmla="*/ 560233 h 328"/>
              <a:gd name="T106" fmla="*/ 273594 w 665"/>
              <a:gd name="T107" fmla="*/ 560233 h 328"/>
              <a:gd name="T108" fmla="*/ 331193 w 665"/>
              <a:gd name="T109" fmla="*/ 574598 h 328"/>
              <a:gd name="T110" fmla="*/ 763184 w 665"/>
              <a:gd name="T111" fmla="*/ 588963 h 328"/>
              <a:gd name="T112" fmla="*/ 1168176 w 665"/>
              <a:gd name="T113" fmla="*/ 588963 h 328"/>
              <a:gd name="T114" fmla="*/ 1196975 w 665"/>
              <a:gd name="T115" fmla="*/ 588963 h 3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65" h="328">
                <a:moveTo>
                  <a:pt x="665" y="328"/>
                </a:moveTo>
                <a:lnTo>
                  <a:pt x="649" y="304"/>
                </a:lnTo>
                <a:lnTo>
                  <a:pt x="641" y="296"/>
                </a:lnTo>
                <a:lnTo>
                  <a:pt x="641" y="288"/>
                </a:lnTo>
                <a:lnTo>
                  <a:pt x="633" y="264"/>
                </a:lnTo>
                <a:lnTo>
                  <a:pt x="625" y="264"/>
                </a:lnTo>
                <a:lnTo>
                  <a:pt x="625" y="232"/>
                </a:lnTo>
                <a:lnTo>
                  <a:pt x="625" y="224"/>
                </a:lnTo>
                <a:lnTo>
                  <a:pt x="625" y="216"/>
                </a:lnTo>
                <a:lnTo>
                  <a:pt x="625" y="208"/>
                </a:lnTo>
                <a:lnTo>
                  <a:pt x="617" y="184"/>
                </a:lnTo>
                <a:lnTo>
                  <a:pt x="617" y="176"/>
                </a:lnTo>
                <a:lnTo>
                  <a:pt x="609" y="176"/>
                </a:lnTo>
                <a:lnTo>
                  <a:pt x="609" y="160"/>
                </a:lnTo>
                <a:lnTo>
                  <a:pt x="609" y="128"/>
                </a:lnTo>
                <a:lnTo>
                  <a:pt x="593" y="120"/>
                </a:lnTo>
                <a:lnTo>
                  <a:pt x="585" y="112"/>
                </a:lnTo>
                <a:lnTo>
                  <a:pt x="585" y="104"/>
                </a:lnTo>
                <a:lnTo>
                  <a:pt x="585" y="96"/>
                </a:lnTo>
                <a:lnTo>
                  <a:pt x="585" y="88"/>
                </a:lnTo>
                <a:lnTo>
                  <a:pt x="569" y="72"/>
                </a:lnTo>
                <a:lnTo>
                  <a:pt x="569" y="64"/>
                </a:lnTo>
                <a:lnTo>
                  <a:pt x="553" y="48"/>
                </a:lnTo>
                <a:lnTo>
                  <a:pt x="545" y="48"/>
                </a:lnTo>
                <a:lnTo>
                  <a:pt x="537" y="48"/>
                </a:lnTo>
                <a:lnTo>
                  <a:pt x="529" y="40"/>
                </a:lnTo>
                <a:lnTo>
                  <a:pt x="521" y="32"/>
                </a:lnTo>
                <a:lnTo>
                  <a:pt x="480" y="32"/>
                </a:lnTo>
                <a:lnTo>
                  <a:pt x="472" y="40"/>
                </a:lnTo>
                <a:lnTo>
                  <a:pt x="464" y="48"/>
                </a:lnTo>
                <a:lnTo>
                  <a:pt x="456" y="40"/>
                </a:lnTo>
                <a:lnTo>
                  <a:pt x="424" y="16"/>
                </a:lnTo>
                <a:lnTo>
                  <a:pt x="301" y="12"/>
                </a:lnTo>
                <a:lnTo>
                  <a:pt x="57" y="0"/>
                </a:lnTo>
                <a:lnTo>
                  <a:pt x="24" y="0"/>
                </a:lnTo>
                <a:lnTo>
                  <a:pt x="0" y="200"/>
                </a:lnTo>
                <a:lnTo>
                  <a:pt x="160" y="216"/>
                </a:lnTo>
                <a:lnTo>
                  <a:pt x="152" y="312"/>
                </a:lnTo>
                <a:lnTo>
                  <a:pt x="184" y="320"/>
                </a:lnTo>
                <a:lnTo>
                  <a:pt x="424" y="328"/>
                </a:lnTo>
                <a:lnTo>
                  <a:pt x="649" y="328"/>
                </a:lnTo>
                <a:lnTo>
                  <a:pt x="665" y="328"/>
                </a:lnTo>
                <a:close/>
              </a:path>
            </a:pathLst>
          </a:custGeom>
          <a:solidFill>
            <a:schemeClr val="bg1">
              <a:lumMod val="85000"/>
            </a:schemeClr>
          </a:solidFill>
          <a:ln w="6350" cmpd="sng">
            <a:solidFill>
              <a:srgbClr val="000000"/>
            </a:solidFill>
            <a:round/>
            <a:headEnd/>
            <a:tailEnd/>
          </a:ln>
        </p:spPr>
        <p:txBody>
          <a:bodyPr/>
          <a:lstStyle/>
          <a:p>
            <a:pPr>
              <a:defRPr/>
            </a:pPr>
            <a:endParaRPr lang="en-US" dirty="0">
              <a:solidFill>
                <a:prstClr val="black"/>
              </a:solidFill>
            </a:endParaRPr>
          </a:p>
        </p:txBody>
      </p:sp>
      <p:sp>
        <p:nvSpPr>
          <p:cNvPr id="8212" name="Freeform 18"/>
          <p:cNvSpPr>
            <a:spLocks/>
          </p:cNvSpPr>
          <p:nvPr/>
        </p:nvSpPr>
        <p:spPr bwMode="auto">
          <a:xfrm>
            <a:off x="4267200" y="3657600"/>
            <a:ext cx="1143000" cy="574675"/>
          </a:xfrm>
          <a:custGeom>
            <a:avLst/>
            <a:gdLst>
              <a:gd name="T0" fmla="*/ 0 w 593"/>
              <a:gd name="T1" fmla="*/ 2147483647 h 320"/>
              <a:gd name="T2" fmla="*/ 2147483647 w 593"/>
              <a:gd name="T3" fmla="*/ 0 h 320"/>
              <a:gd name="T4" fmla="*/ 2147483647 w 593"/>
              <a:gd name="T5" fmla="*/ 0 h 320"/>
              <a:gd name="T6" fmla="*/ 2147483647 w 593"/>
              <a:gd name="T7" fmla="*/ 2147483647 h 320"/>
              <a:gd name="T8" fmla="*/ 2147483647 w 593"/>
              <a:gd name="T9" fmla="*/ 2147483647 h 320"/>
              <a:gd name="T10" fmla="*/ 2147483647 w 593"/>
              <a:gd name="T11" fmla="*/ 2147483647 h 320"/>
              <a:gd name="T12" fmla="*/ 2147483647 w 593"/>
              <a:gd name="T13" fmla="*/ 2147483647 h 320"/>
              <a:gd name="T14" fmla="*/ 2147483647 w 593"/>
              <a:gd name="T15" fmla="*/ 2147483647 h 320"/>
              <a:gd name="T16" fmla="*/ 2147483647 w 593"/>
              <a:gd name="T17" fmla="*/ 2147483647 h 320"/>
              <a:gd name="T18" fmla="*/ 2147483647 w 593"/>
              <a:gd name="T19" fmla="*/ 2147483647 h 320"/>
              <a:gd name="T20" fmla="*/ 2147483647 w 593"/>
              <a:gd name="T21" fmla="*/ 2147483647 h 320"/>
              <a:gd name="T22" fmla="*/ 2147483647 w 593"/>
              <a:gd name="T23" fmla="*/ 2147483647 h 320"/>
              <a:gd name="T24" fmla="*/ 2147483647 w 593"/>
              <a:gd name="T25" fmla="*/ 2147483647 h 320"/>
              <a:gd name="T26" fmla="*/ 2147483647 w 593"/>
              <a:gd name="T27" fmla="*/ 2147483647 h 320"/>
              <a:gd name="T28" fmla="*/ 2147483647 w 593"/>
              <a:gd name="T29" fmla="*/ 2147483647 h 320"/>
              <a:gd name="T30" fmla="*/ 2147483647 w 593"/>
              <a:gd name="T31" fmla="*/ 2147483647 h 320"/>
              <a:gd name="T32" fmla="*/ 2147483647 w 593"/>
              <a:gd name="T33" fmla="*/ 2147483647 h 320"/>
              <a:gd name="T34" fmla="*/ 2147483647 w 593"/>
              <a:gd name="T35" fmla="*/ 2147483647 h 320"/>
              <a:gd name="T36" fmla="*/ 2147483647 w 593"/>
              <a:gd name="T37" fmla="*/ 2147483647 h 320"/>
              <a:gd name="T38" fmla="*/ 2147483647 w 593"/>
              <a:gd name="T39" fmla="*/ 2147483647 h 320"/>
              <a:gd name="T40" fmla="*/ 2147483647 w 593"/>
              <a:gd name="T41" fmla="*/ 2147483647 h 320"/>
              <a:gd name="T42" fmla="*/ 2147483647 w 593"/>
              <a:gd name="T43" fmla="*/ 2147483647 h 320"/>
              <a:gd name="T44" fmla="*/ 2147483647 w 593"/>
              <a:gd name="T45" fmla="*/ 2147483647 h 320"/>
              <a:gd name="T46" fmla="*/ 2147483647 w 593"/>
              <a:gd name="T47" fmla="*/ 2147483647 h 320"/>
              <a:gd name="T48" fmla="*/ 2147483647 w 593"/>
              <a:gd name="T49" fmla="*/ 2147483647 h 320"/>
              <a:gd name="T50" fmla="*/ 2147483647 w 593"/>
              <a:gd name="T51" fmla="*/ 2147483647 h 320"/>
              <a:gd name="T52" fmla="*/ 2147483647 w 593"/>
              <a:gd name="T53" fmla="*/ 2147483647 h 320"/>
              <a:gd name="T54" fmla="*/ 2147483647 w 593"/>
              <a:gd name="T55" fmla="*/ 2147483647 h 320"/>
              <a:gd name="T56" fmla="*/ 2147483647 w 593"/>
              <a:gd name="T57" fmla="*/ 2147483647 h 320"/>
              <a:gd name="T58" fmla="*/ 2147483647 w 593"/>
              <a:gd name="T59" fmla="*/ 2147483647 h 320"/>
              <a:gd name="T60" fmla="*/ 2147483647 w 593"/>
              <a:gd name="T61" fmla="*/ 2147483647 h 320"/>
              <a:gd name="T62" fmla="*/ 2147483647 w 593"/>
              <a:gd name="T63" fmla="*/ 2147483647 h 320"/>
              <a:gd name="T64" fmla="*/ 2147483647 w 593"/>
              <a:gd name="T65" fmla="*/ 2147483647 h 320"/>
              <a:gd name="T66" fmla="*/ 0 w 593"/>
              <a:gd name="T67" fmla="*/ 2147483647 h 3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93" h="320">
                <a:moveTo>
                  <a:pt x="0" y="312"/>
                </a:moveTo>
                <a:lnTo>
                  <a:pt x="24" y="0"/>
                </a:lnTo>
                <a:lnTo>
                  <a:pt x="56" y="8"/>
                </a:lnTo>
                <a:lnTo>
                  <a:pt x="296" y="16"/>
                </a:lnTo>
                <a:lnTo>
                  <a:pt x="521" y="16"/>
                </a:lnTo>
                <a:lnTo>
                  <a:pt x="537" y="16"/>
                </a:lnTo>
                <a:lnTo>
                  <a:pt x="529" y="16"/>
                </a:lnTo>
                <a:lnTo>
                  <a:pt x="545" y="24"/>
                </a:lnTo>
                <a:lnTo>
                  <a:pt x="553" y="32"/>
                </a:lnTo>
                <a:lnTo>
                  <a:pt x="561" y="24"/>
                </a:lnTo>
                <a:lnTo>
                  <a:pt x="561" y="32"/>
                </a:lnTo>
                <a:lnTo>
                  <a:pt x="569" y="32"/>
                </a:lnTo>
                <a:lnTo>
                  <a:pt x="569" y="40"/>
                </a:lnTo>
                <a:lnTo>
                  <a:pt x="569" y="48"/>
                </a:lnTo>
                <a:lnTo>
                  <a:pt x="553" y="56"/>
                </a:lnTo>
                <a:lnTo>
                  <a:pt x="553" y="64"/>
                </a:lnTo>
                <a:lnTo>
                  <a:pt x="569" y="72"/>
                </a:lnTo>
                <a:lnTo>
                  <a:pt x="569" y="80"/>
                </a:lnTo>
                <a:lnTo>
                  <a:pt x="569" y="88"/>
                </a:lnTo>
                <a:lnTo>
                  <a:pt x="577" y="104"/>
                </a:lnTo>
                <a:lnTo>
                  <a:pt x="593" y="104"/>
                </a:lnTo>
                <a:lnTo>
                  <a:pt x="593" y="320"/>
                </a:lnTo>
                <a:lnTo>
                  <a:pt x="529" y="320"/>
                </a:lnTo>
                <a:lnTo>
                  <a:pt x="369" y="320"/>
                </a:lnTo>
                <a:lnTo>
                  <a:pt x="56" y="312"/>
                </a:lnTo>
                <a:lnTo>
                  <a:pt x="0" y="312"/>
                </a:lnTo>
                <a:close/>
              </a:path>
            </a:pathLst>
          </a:custGeom>
          <a:solidFill>
            <a:schemeClr val="bg1">
              <a:lumMod val="85000"/>
            </a:schemeClr>
          </a:solidFill>
          <a:ln w="6350" cmpd="sng">
            <a:solidFill>
              <a:srgbClr val="000000"/>
            </a:solidFill>
            <a:round/>
            <a:headEnd/>
            <a:tailEnd/>
          </a:ln>
        </p:spPr>
        <p:txBody>
          <a:bodyPr/>
          <a:lstStyle/>
          <a:p>
            <a:endParaRPr lang="en-US" dirty="0">
              <a:solidFill>
                <a:prstClr val="black"/>
              </a:solidFill>
            </a:endParaRPr>
          </a:p>
        </p:txBody>
      </p:sp>
      <p:sp>
        <p:nvSpPr>
          <p:cNvPr id="8213" name="Freeform 19"/>
          <p:cNvSpPr>
            <a:spLocks/>
          </p:cNvSpPr>
          <p:nvPr/>
        </p:nvSpPr>
        <p:spPr bwMode="auto">
          <a:xfrm>
            <a:off x="4178300" y="4197350"/>
            <a:ext cx="1255713" cy="647700"/>
          </a:xfrm>
          <a:custGeom>
            <a:avLst/>
            <a:gdLst>
              <a:gd name="T0" fmla="*/ 2147483647 w 697"/>
              <a:gd name="T1" fmla="*/ 2147483647 h 360"/>
              <a:gd name="T2" fmla="*/ 2147483647 w 697"/>
              <a:gd name="T3" fmla="*/ 2147483647 h 360"/>
              <a:gd name="T4" fmla="*/ 2147483647 w 697"/>
              <a:gd name="T5" fmla="*/ 2147483647 h 360"/>
              <a:gd name="T6" fmla="*/ 2147483647 w 697"/>
              <a:gd name="T7" fmla="*/ 2147483647 h 360"/>
              <a:gd name="T8" fmla="*/ 2147483647 w 697"/>
              <a:gd name="T9" fmla="*/ 2147483647 h 360"/>
              <a:gd name="T10" fmla="*/ 2147483647 w 697"/>
              <a:gd name="T11" fmla="*/ 2147483647 h 360"/>
              <a:gd name="T12" fmla="*/ 2147483647 w 697"/>
              <a:gd name="T13" fmla="*/ 2147483647 h 360"/>
              <a:gd name="T14" fmla="*/ 2147483647 w 697"/>
              <a:gd name="T15" fmla="*/ 2147483647 h 360"/>
              <a:gd name="T16" fmla="*/ 2147483647 w 697"/>
              <a:gd name="T17" fmla="*/ 2147483647 h 360"/>
              <a:gd name="T18" fmla="*/ 2147483647 w 697"/>
              <a:gd name="T19" fmla="*/ 2147483647 h 360"/>
              <a:gd name="T20" fmla="*/ 2147483647 w 697"/>
              <a:gd name="T21" fmla="*/ 2147483647 h 360"/>
              <a:gd name="T22" fmla="*/ 2147483647 w 697"/>
              <a:gd name="T23" fmla="*/ 2147483647 h 360"/>
              <a:gd name="T24" fmla="*/ 2147483647 w 697"/>
              <a:gd name="T25" fmla="*/ 2147483647 h 360"/>
              <a:gd name="T26" fmla="*/ 2147483647 w 697"/>
              <a:gd name="T27" fmla="*/ 2147483647 h 360"/>
              <a:gd name="T28" fmla="*/ 2147483647 w 697"/>
              <a:gd name="T29" fmla="*/ 2147483647 h 360"/>
              <a:gd name="T30" fmla="*/ 2147483647 w 697"/>
              <a:gd name="T31" fmla="*/ 2147483647 h 360"/>
              <a:gd name="T32" fmla="*/ 2147483647 w 697"/>
              <a:gd name="T33" fmla="*/ 2147483647 h 360"/>
              <a:gd name="T34" fmla="*/ 2147483647 w 697"/>
              <a:gd name="T35" fmla="*/ 2147483647 h 360"/>
              <a:gd name="T36" fmla="*/ 2147483647 w 697"/>
              <a:gd name="T37" fmla="*/ 2147483647 h 360"/>
              <a:gd name="T38" fmla="*/ 2147483647 w 697"/>
              <a:gd name="T39" fmla="*/ 2147483647 h 360"/>
              <a:gd name="T40" fmla="*/ 2147483647 w 697"/>
              <a:gd name="T41" fmla="*/ 2147483647 h 360"/>
              <a:gd name="T42" fmla="*/ 2147483647 w 697"/>
              <a:gd name="T43" fmla="*/ 2147483647 h 360"/>
              <a:gd name="T44" fmla="*/ 2147483647 w 697"/>
              <a:gd name="T45" fmla="*/ 2147483647 h 360"/>
              <a:gd name="T46" fmla="*/ 2147483647 w 697"/>
              <a:gd name="T47" fmla="*/ 2147483647 h 360"/>
              <a:gd name="T48" fmla="*/ 2147483647 w 697"/>
              <a:gd name="T49" fmla="*/ 2147483647 h 360"/>
              <a:gd name="T50" fmla="*/ 2147483647 w 697"/>
              <a:gd name="T51" fmla="*/ 2147483647 h 360"/>
              <a:gd name="T52" fmla="*/ 2147483647 w 697"/>
              <a:gd name="T53" fmla="*/ 2147483647 h 360"/>
              <a:gd name="T54" fmla="*/ 2147483647 w 697"/>
              <a:gd name="T55" fmla="*/ 2147483647 h 360"/>
              <a:gd name="T56" fmla="*/ 2147483647 w 697"/>
              <a:gd name="T57" fmla="*/ 2147483647 h 360"/>
              <a:gd name="T58" fmla="*/ 2147483647 w 697"/>
              <a:gd name="T59" fmla="*/ 2147483647 h 360"/>
              <a:gd name="T60" fmla="*/ 2147483647 w 697"/>
              <a:gd name="T61" fmla="*/ 2147483647 h 360"/>
              <a:gd name="T62" fmla="*/ 2147483647 w 697"/>
              <a:gd name="T63" fmla="*/ 2147483647 h 360"/>
              <a:gd name="T64" fmla="*/ 2147483647 w 697"/>
              <a:gd name="T65" fmla="*/ 2147483647 h 360"/>
              <a:gd name="T66" fmla="*/ 2147483647 w 697"/>
              <a:gd name="T67" fmla="*/ 2147483647 h 360"/>
              <a:gd name="T68" fmla="*/ 2147483647 w 697"/>
              <a:gd name="T69" fmla="*/ 2147483647 h 360"/>
              <a:gd name="T70" fmla="*/ 2147483647 w 697"/>
              <a:gd name="T71" fmla="*/ 2147483647 h 360"/>
              <a:gd name="T72" fmla="*/ 2147483647 w 697"/>
              <a:gd name="T73" fmla="*/ 2147483647 h 360"/>
              <a:gd name="T74" fmla="*/ 2147483647 w 697"/>
              <a:gd name="T75" fmla="*/ 2147483647 h 360"/>
              <a:gd name="T76" fmla="*/ 2147483647 w 697"/>
              <a:gd name="T77" fmla="*/ 2147483647 h 360"/>
              <a:gd name="T78" fmla="*/ 2147483647 w 697"/>
              <a:gd name="T79" fmla="*/ 2147483647 h 360"/>
              <a:gd name="T80" fmla="*/ 2147483647 w 697"/>
              <a:gd name="T81" fmla="*/ 2147483647 h 360"/>
              <a:gd name="T82" fmla="*/ 2147483647 w 697"/>
              <a:gd name="T83" fmla="*/ 2147483647 h 360"/>
              <a:gd name="T84" fmla="*/ 2147483647 w 697"/>
              <a:gd name="T85" fmla="*/ 2147483647 h 360"/>
              <a:gd name="T86" fmla="*/ 2147483647 w 697"/>
              <a:gd name="T87" fmla="*/ 2147483647 h 360"/>
              <a:gd name="T88" fmla="*/ 2147483647 w 697"/>
              <a:gd name="T89" fmla="*/ 2147483647 h 360"/>
              <a:gd name="T90" fmla="*/ 2147483647 w 697"/>
              <a:gd name="T91" fmla="*/ 2147483647 h 360"/>
              <a:gd name="T92" fmla="*/ 2147483647 w 697"/>
              <a:gd name="T93" fmla="*/ 2147483647 h 360"/>
              <a:gd name="T94" fmla="*/ 2147483647 w 697"/>
              <a:gd name="T95" fmla="*/ 2147483647 h 360"/>
              <a:gd name="T96" fmla="*/ 2147483647 w 697"/>
              <a:gd name="T97" fmla="*/ 0 h 360"/>
              <a:gd name="T98" fmla="*/ 0 w 697"/>
              <a:gd name="T99" fmla="*/ 2147483647 h 360"/>
              <a:gd name="T100" fmla="*/ 2147483647 w 697"/>
              <a:gd name="T101" fmla="*/ 2147483647 h 3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97" h="360">
                <a:moveTo>
                  <a:pt x="240" y="264"/>
                </a:moveTo>
                <a:lnTo>
                  <a:pt x="240" y="264"/>
                </a:lnTo>
                <a:lnTo>
                  <a:pt x="248" y="264"/>
                </a:lnTo>
                <a:lnTo>
                  <a:pt x="264" y="280"/>
                </a:lnTo>
                <a:lnTo>
                  <a:pt x="272" y="280"/>
                </a:lnTo>
                <a:lnTo>
                  <a:pt x="288" y="280"/>
                </a:lnTo>
                <a:lnTo>
                  <a:pt x="296" y="272"/>
                </a:lnTo>
                <a:lnTo>
                  <a:pt x="312" y="304"/>
                </a:lnTo>
                <a:lnTo>
                  <a:pt x="328" y="304"/>
                </a:lnTo>
                <a:lnTo>
                  <a:pt x="336" y="312"/>
                </a:lnTo>
                <a:lnTo>
                  <a:pt x="344" y="312"/>
                </a:lnTo>
                <a:lnTo>
                  <a:pt x="344" y="304"/>
                </a:lnTo>
                <a:lnTo>
                  <a:pt x="360" y="304"/>
                </a:lnTo>
                <a:lnTo>
                  <a:pt x="368" y="312"/>
                </a:lnTo>
                <a:lnTo>
                  <a:pt x="368" y="320"/>
                </a:lnTo>
                <a:lnTo>
                  <a:pt x="376" y="312"/>
                </a:lnTo>
                <a:lnTo>
                  <a:pt x="384" y="312"/>
                </a:lnTo>
                <a:lnTo>
                  <a:pt x="392" y="304"/>
                </a:lnTo>
                <a:lnTo>
                  <a:pt x="392" y="320"/>
                </a:lnTo>
                <a:lnTo>
                  <a:pt x="408" y="320"/>
                </a:lnTo>
                <a:lnTo>
                  <a:pt x="408" y="328"/>
                </a:lnTo>
                <a:lnTo>
                  <a:pt x="416" y="336"/>
                </a:lnTo>
                <a:lnTo>
                  <a:pt x="424" y="328"/>
                </a:lnTo>
                <a:lnTo>
                  <a:pt x="432" y="328"/>
                </a:lnTo>
                <a:lnTo>
                  <a:pt x="441" y="336"/>
                </a:lnTo>
                <a:lnTo>
                  <a:pt x="449" y="336"/>
                </a:lnTo>
                <a:lnTo>
                  <a:pt x="449" y="344"/>
                </a:lnTo>
                <a:lnTo>
                  <a:pt x="457" y="344"/>
                </a:lnTo>
                <a:lnTo>
                  <a:pt x="465" y="336"/>
                </a:lnTo>
                <a:lnTo>
                  <a:pt x="465" y="328"/>
                </a:lnTo>
                <a:lnTo>
                  <a:pt x="465" y="336"/>
                </a:lnTo>
                <a:lnTo>
                  <a:pt x="473" y="352"/>
                </a:lnTo>
                <a:lnTo>
                  <a:pt x="481" y="344"/>
                </a:lnTo>
                <a:lnTo>
                  <a:pt x="489" y="328"/>
                </a:lnTo>
                <a:lnTo>
                  <a:pt x="505" y="336"/>
                </a:lnTo>
                <a:lnTo>
                  <a:pt x="513" y="336"/>
                </a:lnTo>
                <a:lnTo>
                  <a:pt x="513" y="344"/>
                </a:lnTo>
                <a:lnTo>
                  <a:pt x="537" y="352"/>
                </a:lnTo>
                <a:lnTo>
                  <a:pt x="545" y="360"/>
                </a:lnTo>
                <a:lnTo>
                  <a:pt x="561" y="336"/>
                </a:lnTo>
                <a:lnTo>
                  <a:pt x="577" y="336"/>
                </a:lnTo>
                <a:lnTo>
                  <a:pt x="577" y="344"/>
                </a:lnTo>
                <a:lnTo>
                  <a:pt x="585" y="344"/>
                </a:lnTo>
                <a:lnTo>
                  <a:pt x="593" y="336"/>
                </a:lnTo>
                <a:lnTo>
                  <a:pt x="593" y="328"/>
                </a:lnTo>
                <a:lnTo>
                  <a:pt x="609" y="344"/>
                </a:lnTo>
                <a:lnTo>
                  <a:pt x="617" y="344"/>
                </a:lnTo>
                <a:lnTo>
                  <a:pt x="625" y="328"/>
                </a:lnTo>
                <a:lnTo>
                  <a:pt x="641" y="328"/>
                </a:lnTo>
                <a:lnTo>
                  <a:pt x="641" y="336"/>
                </a:lnTo>
                <a:lnTo>
                  <a:pt x="665" y="352"/>
                </a:lnTo>
                <a:lnTo>
                  <a:pt x="681" y="352"/>
                </a:lnTo>
                <a:lnTo>
                  <a:pt x="689" y="360"/>
                </a:lnTo>
                <a:lnTo>
                  <a:pt x="697" y="184"/>
                </a:lnTo>
                <a:lnTo>
                  <a:pt x="681" y="72"/>
                </a:lnTo>
                <a:lnTo>
                  <a:pt x="673" y="16"/>
                </a:lnTo>
                <a:lnTo>
                  <a:pt x="609" y="16"/>
                </a:lnTo>
                <a:lnTo>
                  <a:pt x="449" y="16"/>
                </a:lnTo>
                <a:lnTo>
                  <a:pt x="136" y="8"/>
                </a:lnTo>
                <a:lnTo>
                  <a:pt x="80" y="8"/>
                </a:lnTo>
                <a:lnTo>
                  <a:pt x="8" y="0"/>
                </a:lnTo>
                <a:lnTo>
                  <a:pt x="0" y="48"/>
                </a:lnTo>
                <a:lnTo>
                  <a:pt x="248" y="64"/>
                </a:lnTo>
                <a:lnTo>
                  <a:pt x="240" y="264"/>
                </a:lnTo>
                <a:close/>
              </a:path>
            </a:pathLst>
          </a:custGeom>
          <a:solidFill>
            <a:srgbClr val="0070C0"/>
          </a:solidFill>
          <a:ln w="6350" cmpd="sng">
            <a:solidFill>
              <a:srgbClr val="000000"/>
            </a:solidFill>
            <a:round/>
            <a:headEnd/>
            <a:tailEnd/>
          </a:ln>
        </p:spPr>
        <p:txBody>
          <a:bodyPr/>
          <a:lstStyle/>
          <a:p>
            <a:endParaRPr lang="en-US" dirty="0">
              <a:solidFill>
                <a:prstClr val="black"/>
              </a:solidFill>
            </a:endParaRPr>
          </a:p>
        </p:txBody>
      </p:sp>
      <p:sp>
        <p:nvSpPr>
          <p:cNvPr id="8214" name="Freeform 20"/>
          <p:cNvSpPr>
            <a:spLocks/>
          </p:cNvSpPr>
          <p:nvPr/>
        </p:nvSpPr>
        <p:spPr bwMode="auto">
          <a:xfrm>
            <a:off x="3570288" y="4284663"/>
            <a:ext cx="2003425" cy="1985962"/>
          </a:xfrm>
          <a:custGeom>
            <a:avLst/>
            <a:gdLst>
              <a:gd name="T0" fmla="*/ 2147483647 w 1113"/>
              <a:gd name="T1" fmla="*/ 0 h 1104"/>
              <a:gd name="T2" fmla="*/ 2147483647 w 1113"/>
              <a:gd name="T3" fmla="*/ 2147483647 h 1104"/>
              <a:gd name="T4" fmla="*/ 2147483647 w 1113"/>
              <a:gd name="T5" fmla="*/ 2147483647 h 1104"/>
              <a:gd name="T6" fmla="*/ 2147483647 w 1113"/>
              <a:gd name="T7" fmla="*/ 2147483647 h 1104"/>
              <a:gd name="T8" fmla="*/ 2147483647 w 1113"/>
              <a:gd name="T9" fmla="*/ 2147483647 h 1104"/>
              <a:gd name="T10" fmla="*/ 2147483647 w 1113"/>
              <a:gd name="T11" fmla="*/ 2147483647 h 1104"/>
              <a:gd name="T12" fmla="*/ 2147483647 w 1113"/>
              <a:gd name="T13" fmla="*/ 2147483647 h 1104"/>
              <a:gd name="T14" fmla="*/ 2147483647 w 1113"/>
              <a:gd name="T15" fmla="*/ 2147483647 h 1104"/>
              <a:gd name="T16" fmla="*/ 2147483647 w 1113"/>
              <a:gd name="T17" fmla="*/ 2147483647 h 1104"/>
              <a:gd name="T18" fmla="*/ 2147483647 w 1113"/>
              <a:gd name="T19" fmla="*/ 2147483647 h 1104"/>
              <a:gd name="T20" fmla="*/ 2147483647 w 1113"/>
              <a:gd name="T21" fmla="*/ 2147483647 h 1104"/>
              <a:gd name="T22" fmla="*/ 2147483647 w 1113"/>
              <a:gd name="T23" fmla="*/ 2147483647 h 1104"/>
              <a:gd name="T24" fmla="*/ 2147483647 w 1113"/>
              <a:gd name="T25" fmla="*/ 2147483647 h 1104"/>
              <a:gd name="T26" fmla="*/ 2147483647 w 1113"/>
              <a:gd name="T27" fmla="*/ 2147483647 h 1104"/>
              <a:gd name="T28" fmla="*/ 2147483647 w 1113"/>
              <a:gd name="T29" fmla="*/ 2147483647 h 1104"/>
              <a:gd name="T30" fmla="*/ 2147483647 w 1113"/>
              <a:gd name="T31" fmla="*/ 2147483647 h 1104"/>
              <a:gd name="T32" fmla="*/ 2147483647 w 1113"/>
              <a:gd name="T33" fmla="*/ 2147483647 h 1104"/>
              <a:gd name="T34" fmla="*/ 2147483647 w 1113"/>
              <a:gd name="T35" fmla="*/ 2147483647 h 1104"/>
              <a:gd name="T36" fmla="*/ 2147483647 w 1113"/>
              <a:gd name="T37" fmla="*/ 2147483647 h 1104"/>
              <a:gd name="T38" fmla="*/ 2147483647 w 1113"/>
              <a:gd name="T39" fmla="*/ 2147483647 h 1104"/>
              <a:gd name="T40" fmla="*/ 2147483647 w 1113"/>
              <a:gd name="T41" fmla="*/ 2147483647 h 1104"/>
              <a:gd name="T42" fmla="*/ 2147483647 w 1113"/>
              <a:gd name="T43" fmla="*/ 2147483647 h 1104"/>
              <a:gd name="T44" fmla="*/ 2147483647 w 1113"/>
              <a:gd name="T45" fmla="*/ 2147483647 h 1104"/>
              <a:gd name="T46" fmla="*/ 2147483647 w 1113"/>
              <a:gd name="T47" fmla="*/ 2147483647 h 1104"/>
              <a:gd name="T48" fmla="*/ 2147483647 w 1113"/>
              <a:gd name="T49" fmla="*/ 2147483647 h 1104"/>
              <a:gd name="T50" fmla="*/ 2147483647 w 1113"/>
              <a:gd name="T51" fmla="*/ 2147483647 h 1104"/>
              <a:gd name="T52" fmla="*/ 2147483647 w 1113"/>
              <a:gd name="T53" fmla="*/ 2147483647 h 1104"/>
              <a:gd name="T54" fmla="*/ 2147483647 w 1113"/>
              <a:gd name="T55" fmla="*/ 2147483647 h 1104"/>
              <a:gd name="T56" fmla="*/ 2147483647 w 1113"/>
              <a:gd name="T57" fmla="*/ 2147483647 h 1104"/>
              <a:gd name="T58" fmla="*/ 2147483647 w 1113"/>
              <a:gd name="T59" fmla="*/ 2147483647 h 1104"/>
              <a:gd name="T60" fmla="*/ 2147483647 w 1113"/>
              <a:gd name="T61" fmla="*/ 2147483647 h 1104"/>
              <a:gd name="T62" fmla="*/ 2147483647 w 1113"/>
              <a:gd name="T63" fmla="*/ 2147483647 h 1104"/>
              <a:gd name="T64" fmla="*/ 2147483647 w 1113"/>
              <a:gd name="T65" fmla="*/ 2147483647 h 1104"/>
              <a:gd name="T66" fmla="*/ 2147483647 w 1113"/>
              <a:gd name="T67" fmla="*/ 2147483647 h 1104"/>
              <a:gd name="T68" fmla="*/ 2147483647 w 1113"/>
              <a:gd name="T69" fmla="*/ 2147483647 h 1104"/>
              <a:gd name="T70" fmla="*/ 2147483647 w 1113"/>
              <a:gd name="T71" fmla="*/ 2147483647 h 1104"/>
              <a:gd name="T72" fmla="*/ 2147483647 w 1113"/>
              <a:gd name="T73" fmla="*/ 2147483647 h 1104"/>
              <a:gd name="T74" fmla="*/ 2147483647 w 1113"/>
              <a:gd name="T75" fmla="*/ 2147483647 h 1104"/>
              <a:gd name="T76" fmla="*/ 2147483647 w 1113"/>
              <a:gd name="T77" fmla="*/ 2147483647 h 1104"/>
              <a:gd name="T78" fmla="*/ 2147483647 w 1113"/>
              <a:gd name="T79" fmla="*/ 2147483647 h 1104"/>
              <a:gd name="T80" fmla="*/ 2147483647 w 1113"/>
              <a:gd name="T81" fmla="*/ 2147483647 h 1104"/>
              <a:gd name="T82" fmla="*/ 2147483647 w 1113"/>
              <a:gd name="T83" fmla="*/ 2147483647 h 1104"/>
              <a:gd name="T84" fmla="*/ 2147483647 w 1113"/>
              <a:gd name="T85" fmla="*/ 2147483647 h 1104"/>
              <a:gd name="T86" fmla="*/ 2147483647 w 1113"/>
              <a:gd name="T87" fmla="*/ 2147483647 h 1104"/>
              <a:gd name="T88" fmla="*/ 2147483647 w 1113"/>
              <a:gd name="T89" fmla="*/ 2147483647 h 1104"/>
              <a:gd name="T90" fmla="*/ 2147483647 w 1113"/>
              <a:gd name="T91" fmla="*/ 2147483647 h 1104"/>
              <a:gd name="T92" fmla="*/ 2147483647 w 1113"/>
              <a:gd name="T93" fmla="*/ 2147483647 h 1104"/>
              <a:gd name="T94" fmla="*/ 2147483647 w 1113"/>
              <a:gd name="T95" fmla="*/ 2147483647 h 1104"/>
              <a:gd name="T96" fmla="*/ 2147483647 w 1113"/>
              <a:gd name="T97" fmla="*/ 2147483647 h 1104"/>
              <a:gd name="T98" fmla="*/ 2147483647 w 1113"/>
              <a:gd name="T99" fmla="*/ 2147483647 h 1104"/>
              <a:gd name="T100" fmla="*/ 2147483647 w 1113"/>
              <a:gd name="T101" fmla="*/ 2147483647 h 1104"/>
              <a:gd name="T102" fmla="*/ 2147483647 w 1113"/>
              <a:gd name="T103" fmla="*/ 2147483647 h 1104"/>
              <a:gd name="T104" fmla="*/ 2147483647 w 1113"/>
              <a:gd name="T105" fmla="*/ 2147483647 h 1104"/>
              <a:gd name="T106" fmla="*/ 2147483647 w 1113"/>
              <a:gd name="T107" fmla="*/ 2147483647 h 1104"/>
              <a:gd name="T108" fmla="*/ 2147483647 w 1113"/>
              <a:gd name="T109" fmla="*/ 2147483647 h 1104"/>
              <a:gd name="T110" fmla="*/ 2147483647 w 1113"/>
              <a:gd name="T111" fmla="*/ 2147483647 h 1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13" h="1104">
                <a:moveTo>
                  <a:pt x="0" y="448"/>
                </a:moveTo>
                <a:lnTo>
                  <a:pt x="0" y="448"/>
                </a:lnTo>
                <a:lnTo>
                  <a:pt x="0" y="432"/>
                </a:lnTo>
                <a:lnTo>
                  <a:pt x="304" y="464"/>
                </a:lnTo>
                <a:lnTo>
                  <a:pt x="336" y="0"/>
                </a:lnTo>
                <a:lnTo>
                  <a:pt x="584" y="16"/>
                </a:lnTo>
                <a:lnTo>
                  <a:pt x="576" y="216"/>
                </a:lnTo>
                <a:lnTo>
                  <a:pt x="584" y="216"/>
                </a:lnTo>
                <a:lnTo>
                  <a:pt x="600" y="232"/>
                </a:lnTo>
                <a:lnTo>
                  <a:pt x="608" y="232"/>
                </a:lnTo>
                <a:lnTo>
                  <a:pt x="624" y="232"/>
                </a:lnTo>
                <a:lnTo>
                  <a:pt x="632" y="224"/>
                </a:lnTo>
                <a:lnTo>
                  <a:pt x="648" y="256"/>
                </a:lnTo>
                <a:lnTo>
                  <a:pt x="664" y="256"/>
                </a:lnTo>
                <a:lnTo>
                  <a:pt x="672" y="264"/>
                </a:lnTo>
                <a:lnTo>
                  <a:pt x="680" y="264"/>
                </a:lnTo>
                <a:lnTo>
                  <a:pt x="680" y="256"/>
                </a:lnTo>
                <a:lnTo>
                  <a:pt x="696" y="256"/>
                </a:lnTo>
                <a:lnTo>
                  <a:pt x="704" y="264"/>
                </a:lnTo>
                <a:lnTo>
                  <a:pt x="704" y="272"/>
                </a:lnTo>
                <a:lnTo>
                  <a:pt x="712" y="264"/>
                </a:lnTo>
                <a:lnTo>
                  <a:pt x="720" y="264"/>
                </a:lnTo>
                <a:lnTo>
                  <a:pt x="728" y="256"/>
                </a:lnTo>
                <a:lnTo>
                  <a:pt x="728" y="272"/>
                </a:lnTo>
                <a:lnTo>
                  <a:pt x="744" y="272"/>
                </a:lnTo>
                <a:lnTo>
                  <a:pt x="744" y="280"/>
                </a:lnTo>
                <a:lnTo>
                  <a:pt x="752" y="288"/>
                </a:lnTo>
                <a:lnTo>
                  <a:pt x="760" y="280"/>
                </a:lnTo>
                <a:lnTo>
                  <a:pt x="768" y="280"/>
                </a:lnTo>
                <a:lnTo>
                  <a:pt x="777" y="288"/>
                </a:lnTo>
                <a:lnTo>
                  <a:pt x="785" y="288"/>
                </a:lnTo>
                <a:lnTo>
                  <a:pt x="785" y="296"/>
                </a:lnTo>
                <a:lnTo>
                  <a:pt x="793" y="296"/>
                </a:lnTo>
                <a:lnTo>
                  <a:pt x="801" y="288"/>
                </a:lnTo>
                <a:lnTo>
                  <a:pt x="801" y="280"/>
                </a:lnTo>
                <a:lnTo>
                  <a:pt x="801" y="288"/>
                </a:lnTo>
                <a:lnTo>
                  <a:pt x="809" y="304"/>
                </a:lnTo>
                <a:lnTo>
                  <a:pt x="817" y="296"/>
                </a:lnTo>
                <a:lnTo>
                  <a:pt x="825" y="280"/>
                </a:lnTo>
                <a:lnTo>
                  <a:pt x="841" y="288"/>
                </a:lnTo>
                <a:lnTo>
                  <a:pt x="849" y="288"/>
                </a:lnTo>
                <a:lnTo>
                  <a:pt x="849" y="296"/>
                </a:lnTo>
                <a:lnTo>
                  <a:pt x="873" y="304"/>
                </a:lnTo>
                <a:lnTo>
                  <a:pt x="881" y="312"/>
                </a:lnTo>
                <a:lnTo>
                  <a:pt x="897" y="288"/>
                </a:lnTo>
                <a:lnTo>
                  <a:pt x="913" y="288"/>
                </a:lnTo>
                <a:lnTo>
                  <a:pt x="913" y="296"/>
                </a:lnTo>
                <a:lnTo>
                  <a:pt x="921" y="296"/>
                </a:lnTo>
                <a:lnTo>
                  <a:pt x="929" y="288"/>
                </a:lnTo>
                <a:lnTo>
                  <a:pt x="929" y="280"/>
                </a:lnTo>
                <a:lnTo>
                  <a:pt x="945" y="296"/>
                </a:lnTo>
                <a:lnTo>
                  <a:pt x="953" y="296"/>
                </a:lnTo>
                <a:lnTo>
                  <a:pt x="961" y="280"/>
                </a:lnTo>
                <a:lnTo>
                  <a:pt x="977" y="280"/>
                </a:lnTo>
                <a:lnTo>
                  <a:pt x="977" y="288"/>
                </a:lnTo>
                <a:lnTo>
                  <a:pt x="1001" y="304"/>
                </a:lnTo>
                <a:lnTo>
                  <a:pt x="1017" y="304"/>
                </a:lnTo>
                <a:lnTo>
                  <a:pt x="1025" y="312"/>
                </a:lnTo>
                <a:lnTo>
                  <a:pt x="1033" y="320"/>
                </a:lnTo>
                <a:lnTo>
                  <a:pt x="1057" y="320"/>
                </a:lnTo>
                <a:lnTo>
                  <a:pt x="1065" y="320"/>
                </a:lnTo>
                <a:lnTo>
                  <a:pt x="1065" y="376"/>
                </a:lnTo>
                <a:lnTo>
                  <a:pt x="1073" y="472"/>
                </a:lnTo>
                <a:lnTo>
                  <a:pt x="1089" y="496"/>
                </a:lnTo>
                <a:lnTo>
                  <a:pt x="1089" y="528"/>
                </a:lnTo>
                <a:lnTo>
                  <a:pt x="1097" y="536"/>
                </a:lnTo>
                <a:lnTo>
                  <a:pt x="1105" y="552"/>
                </a:lnTo>
                <a:lnTo>
                  <a:pt x="1105" y="560"/>
                </a:lnTo>
                <a:lnTo>
                  <a:pt x="1113" y="576"/>
                </a:lnTo>
                <a:lnTo>
                  <a:pt x="1113" y="600"/>
                </a:lnTo>
                <a:lnTo>
                  <a:pt x="1097" y="616"/>
                </a:lnTo>
                <a:lnTo>
                  <a:pt x="1097" y="632"/>
                </a:lnTo>
                <a:lnTo>
                  <a:pt x="1105" y="632"/>
                </a:lnTo>
                <a:lnTo>
                  <a:pt x="1097" y="648"/>
                </a:lnTo>
                <a:lnTo>
                  <a:pt x="1105" y="656"/>
                </a:lnTo>
                <a:lnTo>
                  <a:pt x="1105" y="664"/>
                </a:lnTo>
                <a:lnTo>
                  <a:pt x="1105" y="672"/>
                </a:lnTo>
                <a:lnTo>
                  <a:pt x="1097" y="680"/>
                </a:lnTo>
                <a:lnTo>
                  <a:pt x="1089" y="680"/>
                </a:lnTo>
                <a:lnTo>
                  <a:pt x="1081" y="696"/>
                </a:lnTo>
                <a:lnTo>
                  <a:pt x="1089" y="704"/>
                </a:lnTo>
                <a:lnTo>
                  <a:pt x="1089" y="712"/>
                </a:lnTo>
                <a:lnTo>
                  <a:pt x="1081" y="712"/>
                </a:lnTo>
                <a:lnTo>
                  <a:pt x="1049" y="728"/>
                </a:lnTo>
                <a:lnTo>
                  <a:pt x="1009" y="744"/>
                </a:lnTo>
                <a:lnTo>
                  <a:pt x="1017" y="736"/>
                </a:lnTo>
                <a:lnTo>
                  <a:pt x="1033" y="728"/>
                </a:lnTo>
                <a:lnTo>
                  <a:pt x="1025" y="728"/>
                </a:lnTo>
                <a:lnTo>
                  <a:pt x="1017" y="728"/>
                </a:lnTo>
                <a:lnTo>
                  <a:pt x="1009" y="728"/>
                </a:lnTo>
                <a:lnTo>
                  <a:pt x="1017" y="712"/>
                </a:lnTo>
                <a:lnTo>
                  <a:pt x="1017" y="704"/>
                </a:lnTo>
                <a:lnTo>
                  <a:pt x="1009" y="712"/>
                </a:lnTo>
                <a:lnTo>
                  <a:pt x="1001" y="712"/>
                </a:lnTo>
                <a:lnTo>
                  <a:pt x="1001" y="720"/>
                </a:lnTo>
                <a:lnTo>
                  <a:pt x="993" y="720"/>
                </a:lnTo>
                <a:lnTo>
                  <a:pt x="993" y="712"/>
                </a:lnTo>
                <a:lnTo>
                  <a:pt x="985" y="712"/>
                </a:lnTo>
                <a:lnTo>
                  <a:pt x="993" y="720"/>
                </a:lnTo>
                <a:lnTo>
                  <a:pt x="985" y="728"/>
                </a:lnTo>
                <a:lnTo>
                  <a:pt x="985" y="736"/>
                </a:lnTo>
                <a:lnTo>
                  <a:pt x="1001" y="744"/>
                </a:lnTo>
                <a:lnTo>
                  <a:pt x="1001" y="752"/>
                </a:lnTo>
                <a:lnTo>
                  <a:pt x="985" y="768"/>
                </a:lnTo>
                <a:lnTo>
                  <a:pt x="977" y="768"/>
                </a:lnTo>
                <a:lnTo>
                  <a:pt x="969" y="784"/>
                </a:lnTo>
                <a:lnTo>
                  <a:pt x="977" y="784"/>
                </a:lnTo>
                <a:lnTo>
                  <a:pt x="969" y="792"/>
                </a:lnTo>
                <a:lnTo>
                  <a:pt x="937" y="816"/>
                </a:lnTo>
                <a:lnTo>
                  <a:pt x="921" y="816"/>
                </a:lnTo>
                <a:lnTo>
                  <a:pt x="905" y="832"/>
                </a:lnTo>
                <a:lnTo>
                  <a:pt x="889" y="840"/>
                </a:lnTo>
                <a:lnTo>
                  <a:pt x="881" y="848"/>
                </a:lnTo>
                <a:lnTo>
                  <a:pt x="873" y="848"/>
                </a:lnTo>
                <a:lnTo>
                  <a:pt x="881" y="840"/>
                </a:lnTo>
                <a:lnTo>
                  <a:pt x="889" y="840"/>
                </a:lnTo>
                <a:lnTo>
                  <a:pt x="897" y="832"/>
                </a:lnTo>
                <a:lnTo>
                  <a:pt x="929" y="808"/>
                </a:lnTo>
                <a:lnTo>
                  <a:pt x="889" y="832"/>
                </a:lnTo>
                <a:lnTo>
                  <a:pt x="889" y="824"/>
                </a:lnTo>
                <a:lnTo>
                  <a:pt x="889" y="808"/>
                </a:lnTo>
                <a:lnTo>
                  <a:pt x="881" y="824"/>
                </a:lnTo>
                <a:lnTo>
                  <a:pt x="873" y="824"/>
                </a:lnTo>
                <a:lnTo>
                  <a:pt x="873" y="816"/>
                </a:lnTo>
                <a:lnTo>
                  <a:pt x="873" y="824"/>
                </a:lnTo>
                <a:lnTo>
                  <a:pt x="865" y="832"/>
                </a:lnTo>
                <a:lnTo>
                  <a:pt x="865" y="824"/>
                </a:lnTo>
                <a:lnTo>
                  <a:pt x="857" y="816"/>
                </a:lnTo>
                <a:lnTo>
                  <a:pt x="849" y="816"/>
                </a:lnTo>
                <a:lnTo>
                  <a:pt x="857" y="832"/>
                </a:lnTo>
                <a:lnTo>
                  <a:pt x="865" y="840"/>
                </a:lnTo>
                <a:lnTo>
                  <a:pt x="873" y="840"/>
                </a:lnTo>
                <a:lnTo>
                  <a:pt x="865" y="848"/>
                </a:lnTo>
                <a:lnTo>
                  <a:pt x="857" y="848"/>
                </a:lnTo>
                <a:lnTo>
                  <a:pt x="849" y="856"/>
                </a:lnTo>
                <a:lnTo>
                  <a:pt x="841" y="856"/>
                </a:lnTo>
                <a:lnTo>
                  <a:pt x="841" y="840"/>
                </a:lnTo>
                <a:lnTo>
                  <a:pt x="833" y="840"/>
                </a:lnTo>
                <a:lnTo>
                  <a:pt x="825" y="824"/>
                </a:lnTo>
                <a:lnTo>
                  <a:pt x="833" y="840"/>
                </a:lnTo>
                <a:lnTo>
                  <a:pt x="841" y="848"/>
                </a:lnTo>
                <a:lnTo>
                  <a:pt x="833" y="848"/>
                </a:lnTo>
                <a:lnTo>
                  <a:pt x="833" y="864"/>
                </a:lnTo>
                <a:lnTo>
                  <a:pt x="825" y="872"/>
                </a:lnTo>
                <a:lnTo>
                  <a:pt x="825" y="864"/>
                </a:lnTo>
                <a:lnTo>
                  <a:pt x="817" y="872"/>
                </a:lnTo>
                <a:lnTo>
                  <a:pt x="801" y="880"/>
                </a:lnTo>
                <a:lnTo>
                  <a:pt x="801" y="888"/>
                </a:lnTo>
                <a:lnTo>
                  <a:pt x="809" y="880"/>
                </a:lnTo>
                <a:lnTo>
                  <a:pt x="817" y="880"/>
                </a:lnTo>
                <a:lnTo>
                  <a:pt x="809" y="888"/>
                </a:lnTo>
                <a:lnTo>
                  <a:pt x="801" y="904"/>
                </a:lnTo>
                <a:lnTo>
                  <a:pt x="768" y="904"/>
                </a:lnTo>
                <a:lnTo>
                  <a:pt x="777" y="904"/>
                </a:lnTo>
                <a:lnTo>
                  <a:pt x="785" y="904"/>
                </a:lnTo>
                <a:lnTo>
                  <a:pt x="785" y="912"/>
                </a:lnTo>
                <a:lnTo>
                  <a:pt x="785" y="920"/>
                </a:lnTo>
                <a:lnTo>
                  <a:pt x="793" y="920"/>
                </a:lnTo>
                <a:lnTo>
                  <a:pt x="785" y="952"/>
                </a:lnTo>
                <a:lnTo>
                  <a:pt x="777" y="960"/>
                </a:lnTo>
                <a:lnTo>
                  <a:pt x="777" y="952"/>
                </a:lnTo>
                <a:lnTo>
                  <a:pt x="777" y="944"/>
                </a:lnTo>
                <a:lnTo>
                  <a:pt x="768" y="944"/>
                </a:lnTo>
                <a:lnTo>
                  <a:pt x="768" y="952"/>
                </a:lnTo>
                <a:lnTo>
                  <a:pt x="760" y="960"/>
                </a:lnTo>
                <a:lnTo>
                  <a:pt x="752" y="952"/>
                </a:lnTo>
                <a:lnTo>
                  <a:pt x="752" y="960"/>
                </a:lnTo>
                <a:lnTo>
                  <a:pt x="760" y="968"/>
                </a:lnTo>
                <a:lnTo>
                  <a:pt x="777" y="968"/>
                </a:lnTo>
                <a:lnTo>
                  <a:pt x="777" y="976"/>
                </a:lnTo>
                <a:lnTo>
                  <a:pt x="768" y="1000"/>
                </a:lnTo>
                <a:lnTo>
                  <a:pt x="768" y="1008"/>
                </a:lnTo>
                <a:lnTo>
                  <a:pt x="785" y="1032"/>
                </a:lnTo>
                <a:lnTo>
                  <a:pt x="777" y="1056"/>
                </a:lnTo>
                <a:lnTo>
                  <a:pt x="785" y="1064"/>
                </a:lnTo>
                <a:lnTo>
                  <a:pt x="793" y="1080"/>
                </a:lnTo>
                <a:lnTo>
                  <a:pt x="793" y="1088"/>
                </a:lnTo>
                <a:lnTo>
                  <a:pt x="785" y="1096"/>
                </a:lnTo>
                <a:lnTo>
                  <a:pt x="777" y="1104"/>
                </a:lnTo>
                <a:lnTo>
                  <a:pt x="768" y="1096"/>
                </a:lnTo>
                <a:lnTo>
                  <a:pt x="752" y="1080"/>
                </a:lnTo>
                <a:lnTo>
                  <a:pt x="728" y="1080"/>
                </a:lnTo>
                <a:lnTo>
                  <a:pt x="720" y="1080"/>
                </a:lnTo>
                <a:lnTo>
                  <a:pt x="704" y="1080"/>
                </a:lnTo>
                <a:lnTo>
                  <a:pt x="680" y="1064"/>
                </a:lnTo>
                <a:lnTo>
                  <a:pt x="664" y="1064"/>
                </a:lnTo>
                <a:lnTo>
                  <a:pt x="664" y="1056"/>
                </a:lnTo>
                <a:lnTo>
                  <a:pt x="656" y="1048"/>
                </a:lnTo>
                <a:lnTo>
                  <a:pt x="632" y="1048"/>
                </a:lnTo>
                <a:lnTo>
                  <a:pt x="624" y="1048"/>
                </a:lnTo>
                <a:lnTo>
                  <a:pt x="624" y="1032"/>
                </a:lnTo>
                <a:lnTo>
                  <a:pt x="616" y="1016"/>
                </a:lnTo>
                <a:lnTo>
                  <a:pt x="608" y="984"/>
                </a:lnTo>
                <a:lnTo>
                  <a:pt x="600" y="984"/>
                </a:lnTo>
                <a:lnTo>
                  <a:pt x="600" y="968"/>
                </a:lnTo>
                <a:lnTo>
                  <a:pt x="600" y="960"/>
                </a:lnTo>
                <a:lnTo>
                  <a:pt x="592" y="952"/>
                </a:lnTo>
                <a:lnTo>
                  <a:pt x="592" y="944"/>
                </a:lnTo>
                <a:lnTo>
                  <a:pt x="592" y="920"/>
                </a:lnTo>
                <a:lnTo>
                  <a:pt x="576" y="920"/>
                </a:lnTo>
                <a:lnTo>
                  <a:pt x="552" y="888"/>
                </a:lnTo>
                <a:lnTo>
                  <a:pt x="544" y="864"/>
                </a:lnTo>
                <a:lnTo>
                  <a:pt x="536" y="856"/>
                </a:lnTo>
                <a:lnTo>
                  <a:pt x="528" y="848"/>
                </a:lnTo>
                <a:lnTo>
                  <a:pt x="496" y="776"/>
                </a:lnTo>
                <a:lnTo>
                  <a:pt x="488" y="768"/>
                </a:lnTo>
                <a:lnTo>
                  <a:pt x="480" y="744"/>
                </a:lnTo>
                <a:lnTo>
                  <a:pt x="456" y="728"/>
                </a:lnTo>
                <a:lnTo>
                  <a:pt x="448" y="720"/>
                </a:lnTo>
                <a:lnTo>
                  <a:pt x="432" y="696"/>
                </a:lnTo>
                <a:lnTo>
                  <a:pt x="400" y="696"/>
                </a:lnTo>
                <a:lnTo>
                  <a:pt x="368" y="688"/>
                </a:lnTo>
                <a:lnTo>
                  <a:pt x="360" y="680"/>
                </a:lnTo>
                <a:lnTo>
                  <a:pt x="352" y="680"/>
                </a:lnTo>
                <a:lnTo>
                  <a:pt x="344" y="696"/>
                </a:lnTo>
                <a:lnTo>
                  <a:pt x="336" y="696"/>
                </a:lnTo>
                <a:lnTo>
                  <a:pt x="336" y="688"/>
                </a:lnTo>
                <a:lnTo>
                  <a:pt x="328" y="688"/>
                </a:lnTo>
                <a:lnTo>
                  <a:pt x="320" y="688"/>
                </a:lnTo>
                <a:lnTo>
                  <a:pt x="304" y="704"/>
                </a:lnTo>
                <a:lnTo>
                  <a:pt x="304" y="728"/>
                </a:lnTo>
                <a:lnTo>
                  <a:pt x="296" y="736"/>
                </a:lnTo>
                <a:lnTo>
                  <a:pt x="296" y="744"/>
                </a:lnTo>
                <a:lnTo>
                  <a:pt x="288" y="744"/>
                </a:lnTo>
                <a:lnTo>
                  <a:pt x="280" y="760"/>
                </a:lnTo>
                <a:lnTo>
                  <a:pt x="280" y="768"/>
                </a:lnTo>
                <a:lnTo>
                  <a:pt x="264" y="768"/>
                </a:lnTo>
                <a:lnTo>
                  <a:pt x="256" y="760"/>
                </a:lnTo>
                <a:lnTo>
                  <a:pt x="216" y="736"/>
                </a:lnTo>
                <a:lnTo>
                  <a:pt x="208" y="728"/>
                </a:lnTo>
                <a:lnTo>
                  <a:pt x="192" y="720"/>
                </a:lnTo>
                <a:lnTo>
                  <a:pt x="176" y="704"/>
                </a:lnTo>
                <a:lnTo>
                  <a:pt x="160" y="688"/>
                </a:lnTo>
                <a:lnTo>
                  <a:pt x="152" y="672"/>
                </a:lnTo>
                <a:lnTo>
                  <a:pt x="152" y="648"/>
                </a:lnTo>
                <a:lnTo>
                  <a:pt x="152" y="640"/>
                </a:lnTo>
                <a:lnTo>
                  <a:pt x="144" y="632"/>
                </a:lnTo>
                <a:lnTo>
                  <a:pt x="136" y="616"/>
                </a:lnTo>
                <a:lnTo>
                  <a:pt x="136" y="608"/>
                </a:lnTo>
                <a:lnTo>
                  <a:pt x="128" y="584"/>
                </a:lnTo>
                <a:lnTo>
                  <a:pt x="96" y="560"/>
                </a:lnTo>
                <a:lnTo>
                  <a:pt x="88" y="552"/>
                </a:lnTo>
                <a:lnTo>
                  <a:pt x="80" y="544"/>
                </a:lnTo>
                <a:lnTo>
                  <a:pt x="72" y="528"/>
                </a:lnTo>
                <a:lnTo>
                  <a:pt x="48" y="496"/>
                </a:lnTo>
                <a:lnTo>
                  <a:pt x="32" y="496"/>
                </a:lnTo>
                <a:lnTo>
                  <a:pt x="16" y="456"/>
                </a:lnTo>
                <a:lnTo>
                  <a:pt x="0" y="456"/>
                </a:lnTo>
                <a:lnTo>
                  <a:pt x="0" y="448"/>
                </a:lnTo>
                <a:close/>
              </a:path>
            </a:pathLst>
          </a:custGeom>
          <a:solidFill>
            <a:schemeClr val="bg1">
              <a:lumMod val="85000"/>
            </a:schemeClr>
          </a:solidFill>
          <a:ln w="6350" cmpd="sng">
            <a:solidFill>
              <a:srgbClr val="000000"/>
            </a:solidFill>
            <a:round/>
            <a:headEnd/>
            <a:tailEnd/>
          </a:ln>
        </p:spPr>
        <p:txBody>
          <a:bodyPr/>
          <a:lstStyle/>
          <a:p>
            <a:endParaRPr lang="en-US" dirty="0">
              <a:solidFill>
                <a:prstClr val="black"/>
              </a:solidFill>
            </a:endParaRPr>
          </a:p>
        </p:txBody>
      </p:sp>
      <p:sp>
        <p:nvSpPr>
          <p:cNvPr id="8215" name="Freeform 21"/>
          <p:cNvSpPr>
            <a:spLocks/>
          </p:cNvSpPr>
          <p:nvPr/>
        </p:nvSpPr>
        <p:spPr bwMode="auto">
          <a:xfrm>
            <a:off x="5040313" y="1982788"/>
            <a:ext cx="952500" cy="1065212"/>
          </a:xfrm>
          <a:custGeom>
            <a:avLst/>
            <a:gdLst>
              <a:gd name="T0" fmla="*/ 2147483647 w 528"/>
              <a:gd name="T1" fmla="*/ 2147483647 h 592"/>
              <a:gd name="T2" fmla="*/ 2147483647 w 528"/>
              <a:gd name="T3" fmla="*/ 2147483647 h 592"/>
              <a:gd name="T4" fmla="*/ 2147483647 w 528"/>
              <a:gd name="T5" fmla="*/ 2147483647 h 592"/>
              <a:gd name="T6" fmla="*/ 2147483647 w 528"/>
              <a:gd name="T7" fmla="*/ 2147483647 h 592"/>
              <a:gd name="T8" fmla="*/ 2147483647 w 528"/>
              <a:gd name="T9" fmla="*/ 2147483647 h 592"/>
              <a:gd name="T10" fmla="*/ 2147483647 w 528"/>
              <a:gd name="T11" fmla="*/ 2147483647 h 592"/>
              <a:gd name="T12" fmla="*/ 2147483647 w 528"/>
              <a:gd name="T13" fmla="*/ 2147483647 h 592"/>
              <a:gd name="T14" fmla="*/ 2147483647 w 528"/>
              <a:gd name="T15" fmla="*/ 2147483647 h 592"/>
              <a:gd name="T16" fmla="*/ 2147483647 w 528"/>
              <a:gd name="T17" fmla="*/ 2147483647 h 592"/>
              <a:gd name="T18" fmla="*/ 2147483647 w 528"/>
              <a:gd name="T19" fmla="*/ 2147483647 h 592"/>
              <a:gd name="T20" fmla="*/ 2147483647 w 528"/>
              <a:gd name="T21" fmla="*/ 2147483647 h 592"/>
              <a:gd name="T22" fmla="*/ 2147483647 w 528"/>
              <a:gd name="T23" fmla="*/ 2147483647 h 592"/>
              <a:gd name="T24" fmla="*/ 2147483647 w 528"/>
              <a:gd name="T25" fmla="*/ 2147483647 h 592"/>
              <a:gd name="T26" fmla="*/ 2147483647 w 528"/>
              <a:gd name="T27" fmla="*/ 2147483647 h 592"/>
              <a:gd name="T28" fmla="*/ 2147483647 w 528"/>
              <a:gd name="T29" fmla="*/ 2147483647 h 592"/>
              <a:gd name="T30" fmla="*/ 2147483647 w 528"/>
              <a:gd name="T31" fmla="*/ 2147483647 h 592"/>
              <a:gd name="T32" fmla="*/ 2147483647 w 528"/>
              <a:gd name="T33" fmla="*/ 2147483647 h 592"/>
              <a:gd name="T34" fmla="*/ 2147483647 w 528"/>
              <a:gd name="T35" fmla="*/ 2147483647 h 592"/>
              <a:gd name="T36" fmla="*/ 2147483647 w 528"/>
              <a:gd name="T37" fmla="*/ 2147483647 h 592"/>
              <a:gd name="T38" fmla="*/ 2147483647 w 528"/>
              <a:gd name="T39" fmla="*/ 2147483647 h 592"/>
              <a:gd name="T40" fmla="*/ 2147483647 w 528"/>
              <a:gd name="T41" fmla="*/ 2147483647 h 592"/>
              <a:gd name="T42" fmla="*/ 2147483647 w 528"/>
              <a:gd name="T43" fmla="*/ 2147483647 h 592"/>
              <a:gd name="T44" fmla="*/ 2147483647 w 528"/>
              <a:gd name="T45" fmla="*/ 2147483647 h 592"/>
              <a:gd name="T46" fmla="*/ 2147483647 w 528"/>
              <a:gd name="T47" fmla="*/ 2147483647 h 592"/>
              <a:gd name="T48" fmla="*/ 2147483647 w 528"/>
              <a:gd name="T49" fmla="*/ 2147483647 h 592"/>
              <a:gd name="T50" fmla="*/ 2147483647 w 528"/>
              <a:gd name="T51" fmla="*/ 2147483647 h 592"/>
              <a:gd name="T52" fmla="*/ 2147483647 w 528"/>
              <a:gd name="T53" fmla="*/ 2147483647 h 592"/>
              <a:gd name="T54" fmla="*/ 2147483647 w 528"/>
              <a:gd name="T55" fmla="*/ 2147483647 h 592"/>
              <a:gd name="T56" fmla="*/ 2147483647 w 528"/>
              <a:gd name="T57" fmla="*/ 2147483647 h 592"/>
              <a:gd name="T58" fmla="*/ 2147483647 w 528"/>
              <a:gd name="T59" fmla="*/ 2147483647 h 592"/>
              <a:gd name="T60" fmla="*/ 2147483647 w 528"/>
              <a:gd name="T61" fmla="*/ 2147483647 h 592"/>
              <a:gd name="T62" fmla="*/ 2147483647 w 528"/>
              <a:gd name="T63" fmla="*/ 2147483647 h 592"/>
              <a:gd name="T64" fmla="*/ 2147483647 w 528"/>
              <a:gd name="T65" fmla="*/ 0 h 592"/>
              <a:gd name="T66" fmla="*/ 2147483647 w 528"/>
              <a:gd name="T67" fmla="*/ 2147483647 h 592"/>
              <a:gd name="T68" fmla="*/ 0 w 528"/>
              <a:gd name="T69" fmla="*/ 2147483647 h 592"/>
              <a:gd name="T70" fmla="*/ 2147483647 w 528"/>
              <a:gd name="T71" fmla="*/ 2147483647 h 592"/>
              <a:gd name="T72" fmla="*/ 2147483647 w 528"/>
              <a:gd name="T73" fmla="*/ 2147483647 h 592"/>
              <a:gd name="T74" fmla="*/ 2147483647 w 528"/>
              <a:gd name="T75" fmla="*/ 2147483647 h 592"/>
              <a:gd name="T76" fmla="*/ 2147483647 w 528"/>
              <a:gd name="T77" fmla="*/ 2147483647 h 592"/>
              <a:gd name="T78" fmla="*/ 2147483647 w 528"/>
              <a:gd name="T79" fmla="*/ 2147483647 h 592"/>
              <a:gd name="T80" fmla="*/ 2147483647 w 528"/>
              <a:gd name="T81" fmla="*/ 2147483647 h 592"/>
              <a:gd name="T82" fmla="*/ 2147483647 w 528"/>
              <a:gd name="T83" fmla="*/ 2147483647 h 592"/>
              <a:gd name="T84" fmla="*/ 2147483647 w 528"/>
              <a:gd name="T85" fmla="*/ 2147483647 h 592"/>
              <a:gd name="T86" fmla="*/ 2147483647 w 528"/>
              <a:gd name="T87" fmla="*/ 2147483647 h 592"/>
              <a:gd name="T88" fmla="*/ 2147483647 w 528"/>
              <a:gd name="T89" fmla="*/ 2147483647 h 592"/>
              <a:gd name="T90" fmla="*/ 2147483647 w 528"/>
              <a:gd name="T91" fmla="*/ 2147483647 h 592"/>
              <a:gd name="T92" fmla="*/ 2147483647 w 528"/>
              <a:gd name="T93" fmla="*/ 2147483647 h 592"/>
              <a:gd name="T94" fmla="*/ 2147483647 w 528"/>
              <a:gd name="T95" fmla="*/ 2147483647 h 592"/>
              <a:gd name="T96" fmla="*/ 2147483647 w 528"/>
              <a:gd name="T97" fmla="*/ 2147483647 h 5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28" h="592">
                <a:moveTo>
                  <a:pt x="432" y="584"/>
                </a:moveTo>
                <a:lnTo>
                  <a:pt x="432" y="576"/>
                </a:lnTo>
                <a:lnTo>
                  <a:pt x="424" y="544"/>
                </a:lnTo>
                <a:lnTo>
                  <a:pt x="400" y="536"/>
                </a:lnTo>
                <a:lnTo>
                  <a:pt x="376" y="512"/>
                </a:lnTo>
                <a:lnTo>
                  <a:pt x="376" y="496"/>
                </a:lnTo>
                <a:lnTo>
                  <a:pt x="352" y="488"/>
                </a:lnTo>
                <a:lnTo>
                  <a:pt x="344" y="480"/>
                </a:lnTo>
                <a:lnTo>
                  <a:pt x="336" y="480"/>
                </a:lnTo>
                <a:lnTo>
                  <a:pt x="328" y="480"/>
                </a:lnTo>
                <a:lnTo>
                  <a:pt x="312" y="464"/>
                </a:lnTo>
                <a:lnTo>
                  <a:pt x="312" y="456"/>
                </a:lnTo>
                <a:lnTo>
                  <a:pt x="320" y="448"/>
                </a:lnTo>
                <a:lnTo>
                  <a:pt x="320" y="440"/>
                </a:lnTo>
                <a:lnTo>
                  <a:pt x="312" y="432"/>
                </a:lnTo>
                <a:lnTo>
                  <a:pt x="312" y="424"/>
                </a:lnTo>
                <a:lnTo>
                  <a:pt x="312" y="416"/>
                </a:lnTo>
                <a:lnTo>
                  <a:pt x="320" y="392"/>
                </a:lnTo>
                <a:lnTo>
                  <a:pt x="312" y="384"/>
                </a:lnTo>
                <a:lnTo>
                  <a:pt x="304" y="384"/>
                </a:lnTo>
                <a:lnTo>
                  <a:pt x="304" y="368"/>
                </a:lnTo>
                <a:lnTo>
                  <a:pt x="304" y="360"/>
                </a:lnTo>
                <a:lnTo>
                  <a:pt x="312" y="352"/>
                </a:lnTo>
                <a:lnTo>
                  <a:pt x="336" y="336"/>
                </a:lnTo>
                <a:lnTo>
                  <a:pt x="344" y="328"/>
                </a:lnTo>
                <a:lnTo>
                  <a:pt x="344" y="272"/>
                </a:lnTo>
                <a:lnTo>
                  <a:pt x="336" y="272"/>
                </a:lnTo>
                <a:lnTo>
                  <a:pt x="344" y="264"/>
                </a:lnTo>
                <a:lnTo>
                  <a:pt x="376" y="240"/>
                </a:lnTo>
                <a:lnTo>
                  <a:pt x="416" y="200"/>
                </a:lnTo>
                <a:lnTo>
                  <a:pt x="424" y="176"/>
                </a:lnTo>
                <a:lnTo>
                  <a:pt x="456" y="152"/>
                </a:lnTo>
                <a:lnTo>
                  <a:pt x="488" y="152"/>
                </a:lnTo>
                <a:lnTo>
                  <a:pt x="512" y="136"/>
                </a:lnTo>
                <a:lnTo>
                  <a:pt x="520" y="120"/>
                </a:lnTo>
                <a:lnTo>
                  <a:pt x="528" y="120"/>
                </a:lnTo>
                <a:lnTo>
                  <a:pt x="520" y="120"/>
                </a:lnTo>
                <a:lnTo>
                  <a:pt x="504" y="128"/>
                </a:lnTo>
                <a:lnTo>
                  <a:pt x="496" y="128"/>
                </a:lnTo>
                <a:lnTo>
                  <a:pt x="488" y="120"/>
                </a:lnTo>
                <a:lnTo>
                  <a:pt x="432" y="120"/>
                </a:lnTo>
                <a:lnTo>
                  <a:pt x="432" y="104"/>
                </a:lnTo>
                <a:lnTo>
                  <a:pt x="424" y="104"/>
                </a:lnTo>
                <a:lnTo>
                  <a:pt x="408" y="128"/>
                </a:lnTo>
                <a:lnTo>
                  <a:pt x="384" y="128"/>
                </a:lnTo>
                <a:lnTo>
                  <a:pt x="368" y="120"/>
                </a:lnTo>
                <a:lnTo>
                  <a:pt x="368" y="112"/>
                </a:lnTo>
                <a:lnTo>
                  <a:pt x="352" y="112"/>
                </a:lnTo>
                <a:lnTo>
                  <a:pt x="352" y="96"/>
                </a:lnTo>
                <a:lnTo>
                  <a:pt x="344" y="96"/>
                </a:lnTo>
                <a:lnTo>
                  <a:pt x="328" y="112"/>
                </a:lnTo>
                <a:lnTo>
                  <a:pt x="320" y="96"/>
                </a:lnTo>
                <a:lnTo>
                  <a:pt x="312" y="88"/>
                </a:lnTo>
                <a:lnTo>
                  <a:pt x="304" y="88"/>
                </a:lnTo>
                <a:lnTo>
                  <a:pt x="304" y="80"/>
                </a:lnTo>
                <a:lnTo>
                  <a:pt x="312" y="80"/>
                </a:lnTo>
                <a:lnTo>
                  <a:pt x="304" y="80"/>
                </a:lnTo>
                <a:lnTo>
                  <a:pt x="288" y="80"/>
                </a:lnTo>
                <a:lnTo>
                  <a:pt x="264" y="72"/>
                </a:lnTo>
                <a:lnTo>
                  <a:pt x="256" y="72"/>
                </a:lnTo>
                <a:lnTo>
                  <a:pt x="248" y="88"/>
                </a:lnTo>
                <a:lnTo>
                  <a:pt x="232" y="88"/>
                </a:lnTo>
                <a:lnTo>
                  <a:pt x="224" y="72"/>
                </a:lnTo>
                <a:lnTo>
                  <a:pt x="200" y="72"/>
                </a:lnTo>
                <a:lnTo>
                  <a:pt x="200" y="64"/>
                </a:lnTo>
                <a:lnTo>
                  <a:pt x="192" y="72"/>
                </a:lnTo>
                <a:lnTo>
                  <a:pt x="176" y="72"/>
                </a:lnTo>
                <a:lnTo>
                  <a:pt x="168" y="64"/>
                </a:lnTo>
                <a:lnTo>
                  <a:pt x="168" y="56"/>
                </a:lnTo>
                <a:lnTo>
                  <a:pt x="168" y="24"/>
                </a:lnTo>
                <a:lnTo>
                  <a:pt x="152" y="0"/>
                </a:lnTo>
                <a:lnTo>
                  <a:pt x="136" y="0"/>
                </a:lnTo>
                <a:lnTo>
                  <a:pt x="136" y="32"/>
                </a:lnTo>
                <a:lnTo>
                  <a:pt x="128" y="40"/>
                </a:lnTo>
                <a:lnTo>
                  <a:pt x="0" y="40"/>
                </a:lnTo>
                <a:lnTo>
                  <a:pt x="8" y="72"/>
                </a:lnTo>
                <a:lnTo>
                  <a:pt x="8" y="88"/>
                </a:lnTo>
                <a:lnTo>
                  <a:pt x="8" y="128"/>
                </a:lnTo>
                <a:lnTo>
                  <a:pt x="8" y="152"/>
                </a:lnTo>
                <a:lnTo>
                  <a:pt x="16" y="160"/>
                </a:lnTo>
                <a:lnTo>
                  <a:pt x="24" y="168"/>
                </a:lnTo>
                <a:lnTo>
                  <a:pt x="24" y="200"/>
                </a:lnTo>
                <a:lnTo>
                  <a:pt x="24" y="216"/>
                </a:lnTo>
                <a:lnTo>
                  <a:pt x="24" y="232"/>
                </a:lnTo>
                <a:lnTo>
                  <a:pt x="24" y="240"/>
                </a:lnTo>
                <a:lnTo>
                  <a:pt x="32" y="256"/>
                </a:lnTo>
                <a:lnTo>
                  <a:pt x="32" y="272"/>
                </a:lnTo>
                <a:lnTo>
                  <a:pt x="32" y="296"/>
                </a:lnTo>
                <a:lnTo>
                  <a:pt x="40" y="304"/>
                </a:lnTo>
                <a:lnTo>
                  <a:pt x="48" y="320"/>
                </a:lnTo>
                <a:lnTo>
                  <a:pt x="48" y="344"/>
                </a:lnTo>
                <a:lnTo>
                  <a:pt x="48" y="352"/>
                </a:lnTo>
                <a:lnTo>
                  <a:pt x="32" y="368"/>
                </a:lnTo>
                <a:lnTo>
                  <a:pt x="24" y="376"/>
                </a:lnTo>
                <a:lnTo>
                  <a:pt x="24" y="384"/>
                </a:lnTo>
                <a:lnTo>
                  <a:pt x="40" y="400"/>
                </a:lnTo>
                <a:lnTo>
                  <a:pt x="48" y="408"/>
                </a:lnTo>
                <a:lnTo>
                  <a:pt x="56" y="408"/>
                </a:lnTo>
                <a:lnTo>
                  <a:pt x="56" y="448"/>
                </a:lnTo>
                <a:lnTo>
                  <a:pt x="48" y="544"/>
                </a:lnTo>
                <a:lnTo>
                  <a:pt x="56" y="584"/>
                </a:lnTo>
                <a:lnTo>
                  <a:pt x="56" y="592"/>
                </a:lnTo>
                <a:lnTo>
                  <a:pt x="136" y="592"/>
                </a:lnTo>
                <a:lnTo>
                  <a:pt x="400" y="592"/>
                </a:lnTo>
                <a:lnTo>
                  <a:pt x="432" y="584"/>
                </a:lnTo>
                <a:close/>
              </a:path>
            </a:pathLst>
          </a:custGeom>
          <a:solidFill>
            <a:srgbClr val="0070C0"/>
          </a:solidFill>
          <a:ln w="6350" cmpd="sng">
            <a:solidFill>
              <a:srgbClr val="000000"/>
            </a:solidFill>
            <a:round/>
            <a:headEnd/>
            <a:tailEnd/>
          </a:ln>
        </p:spPr>
        <p:txBody>
          <a:bodyPr/>
          <a:lstStyle/>
          <a:p>
            <a:endParaRPr lang="en-US" dirty="0">
              <a:solidFill>
                <a:prstClr val="black"/>
              </a:solidFill>
            </a:endParaRPr>
          </a:p>
        </p:txBody>
      </p:sp>
      <p:sp>
        <p:nvSpPr>
          <p:cNvPr id="8216" name="Freeform 22"/>
          <p:cNvSpPr>
            <a:spLocks/>
          </p:cNvSpPr>
          <p:nvPr/>
        </p:nvSpPr>
        <p:spPr bwMode="auto">
          <a:xfrm>
            <a:off x="5113338" y="3033713"/>
            <a:ext cx="863600" cy="574675"/>
          </a:xfrm>
          <a:custGeom>
            <a:avLst/>
            <a:gdLst>
              <a:gd name="T0" fmla="*/ 2147483647 w 480"/>
              <a:gd name="T1" fmla="*/ 2147483647 h 320"/>
              <a:gd name="T2" fmla="*/ 2147483647 w 480"/>
              <a:gd name="T3" fmla="*/ 2147483647 h 320"/>
              <a:gd name="T4" fmla="*/ 2147483647 w 480"/>
              <a:gd name="T5" fmla="*/ 2147483647 h 320"/>
              <a:gd name="T6" fmla="*/ 2147483647 w 480"/>
              <a:gd name="T7" fmla="*/ 2147483647 h 320"/>
              <a:gd name="T8" fmla="*/ 2147483647 w 480"/>
              <a:gd name="T9" fmla="*/ 2147483647 h 320"/>
              <a:gd name="T10" fmla="*/ 2147483647 w 480"/>
              <a:gd name="T11" fmla="*/ 2147483647 h 320"/>
              <a:gd name="T12" fmla="*/ 2147483647 w 480"/>
              <a:gd name="T13" fmla="*/ 2147483647 h 320"/>
              <a:gd name="T14" fmla="*/ 2147483647 w 480"/>
              <a:gd name="T15" fmla="*/ 2147483647 h 320"/>
              <a:gd name="T16" fmla="*/ 2147483647 w 480"/>
              <a:gd name="T17" fmla="*/ 2147483647 h 320"/>
              <a:gd name="T18" fmla="*/ 2147483647 w 480"/>
              <a:gd name="T19" fmla="*/ 2147483647 h 320"/>
              <a:gd name="T20" fmla="*/ 0 w 480"/>
              <a:gd name="T21" fmla="*/ 2147483647 h 320"/>
              <a:gd name="T22" fmla="*/ 0 w 480"/>
              <a:gd name="T23" fmla="*/ 2147483647 h 320"/>
              <a:gd name="T24" fmla="*/ 2147483647 w 480"/>
              <a:gd name="T25" fmla="*/ 2147483647 h 320"/>
              <a:gd name="T26" fmla="*/ 0 w 480"/>
              <a:gd name="T27" fmla="*/ 2147483647 h 320"/>
              <a:gd name="T28" fmla="*/ 2147483647 w 480"/>
              <a:gd name="T29" fmla="*/ 2147483647 h 320"/>
              <a:gd name="T30" fmla="*/ 2147483647 w 480"/>
              <a:gd name="T31" fmla="*/ 2147483647 h 320"/>
              <a:gd name="T32" fmla="*/ 0 w 480"/>
              <a:gd name="T33" fmla="*/ 2147483647 h 320"/>
              <a:gd name="T34" fmla="*/ 2147483647 w 480"/>
              <a:gd name="T35" fmla="*/ 2147483647 h 320"/>
              <a:gd name="T36" fmla="*/ 2147483647 w 480"/>
              <a:gd name="T37" fmla="*/ 2147483647 h 320"/>
              <a:gd name="T38" fmla="*/ 2147483647 w 480"/>
              <a:gd name="T39" fmla="*/ 0 h 320"/>
              <a:gd name="T40" fmla="*/ 2147483647 w 480"/>
              <a:gd name="T41" fmla="*/ 2147483647 h 320"/>
              <a:gd name="T42" fmla="*/ 2147483647 w 480"/>
              <a:gd name="T43" fmla="*/ 2147483647 h 320"/>
              <a:gd name="T44" fmla="*/ 2147483647 w 480"/>
              <a:gd name="T45" fmla="*/ 2147483647 h 320"/>
              <a:gd name="T46" fmla="*/ 2147483647 w 480"/>
              <a:gd name="T47" fmla="*/ 2147483647 h 320"/>
              <a:gd name="T48" fmla="*/ 2147483647 w 480"/>
              <a:gd name="T49" fmla="*/ 2147483647 h 320"/>
              <a:gd name="T50" fmla="*/ 2147483647 w 480"/>
              <a:gd name="T51" fmla="*/ 2147483647 h 320"/>
              <a:gd name="T52" fmla="*/ 2147483647 w 480"/>
              <a:gd name="T53" fmla="*/ 2147483647 h 320"/>
              <a:gd name="T54" fmla="*/ 2147483647 w 480"/>
              <a:gd name="T55" fmla="*/ 2147483647 h 320"/>
              <a:gd name="T56" fmla="*/ 2147483647 w 480"/>
              <a:gd name="T57" fmla="*/ 2147483647 h 320"/>
              <a:gd name="T58" fmla="*/ 2147483647 w 480"/>
              <a:gd name="T59" fmla="*/ 2147483647 h 320"/>
              <a:gd name="T60" fmla="*/ 2147483647 w 480"/>
              <a:gd name="T61" fmla="*/ 2147483647 h 320"/>
              <a:gd name="T62" fmla="*/ 2147483647 w 480"/>
              <a:gd name="T63" fmla="*/ 2147483647 h 320"/>
              <a:gd name="T64" fmla="*/ 2147483647 w 480"/>
              <a:gd name="T65" fmla="*/ 2147483647 h 320"/>
              <a:gd name="T66" fmla="*/ 2147483647 w 480"/>
              <a:gd name="T67" fmla="*/ 2147483647 h 320"/>
              <a:gd name="T68" fmla="*/ 2147483647 w 480"/>
              <a:gd name="T69" fmla="*/ 2147483647 h 320"/>
              <a:gd name="T70" fmla="*/ 2147483647 w 480"/>
              <a:gd name="T71" fmla="*/ 2147483647 h 320"/>
              <a:gd name="T72" fmla="*/ 2147483647 w 480"/>
              <a:gd name="T73" fmla="*/ 2147483647 h 320"/>
              <a:gd name="T74" fmla="*/ 2147483647 w 480"/>
              <a:gd name="T75" fmla="*/ 2147483647 h 320"/>
              <a:gd name="T76" fmla="*/ 2147483647 w 480"/>
              <a:gd name="T77" fmla="*/ 2147483647 h 320"/>
              <a:gd name="T78" fmla="*/ 2147483647 w 480"/>
              <a:gd name="T79" fmla="*/ 2147483647 h 320"/>
              <a:gd name="T80" fmla="*/ 2147483647 w 480"/>
              <a:gd name="T81" fmla="*/ 2147483647 h 320"/>
              <a:gd name="T82" fmla="*/ 2147483647 w 480"/>
              <a:gd name="T83" fmla="*/ 2147483647 h 320"/>
              <a:gd name="T84" fmla="*/ 2147483647 w 480"/>
              <a:gd name="T85" fmla="*/ 2147483647 h 320"/>
              <a:gd name="T86" fmla="*/ 2147483647 w 480"/>
              <a:gd name="T87" fmla="*/ 2147483647 h 320"/>
              <a:gd name="T88" fmla="*/ 2147483647 w 480"/>
              <a:gd name="T89" fmla="*/ 2147483647 h 320"/>
              <a:gd name="T90" fmla="*/ 2147483647 w 480"/>
              <a:gd name="T91" fmla="*/ 2147483647 h 320"/>
              <a:gd name="T92" fmla="*/ 2147483647 w 480"/>
              <a:gd name="T93" fmla="*/ 2147483647 h 3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80" h="320">
                <a:moveTo>
                  <a:pt x="56" y="304"/>
                </a:moveTo>
                <a:lnTo>
                  <a:pt x="56" y="272"/>
                </a:lnTo>
                <a:lnTo>
                  <a:pt x="56" y="264"/>
                </a:lnTo>
                <a:lnTo>
                  <a:pt x="56" y="256"/>
                </a:lnTo>
                <a:lnTo>
                  <a:pt x="56" y="248"/>
                </a:lnTo>
                <a:lnTo>
                  <a:pt x="48" y="224"/>
                </a:lnTo>
                <a:lnTo>
                  <a:pt x="48" y="216"/>
                </a:lnTo>
                <a:lnTo>
                  <a:pt x="40" y="216"/>
                </a:lnTo>
                <a:lnTo>
                  <a:pt x="40" y="200"/>
                </a:lnTo>
                <a:lnTo>
                  <a:pt x="40" y="168"/>
                </a:lnTo>
                <a:lnTo>
                  <a:pt x="24" y="160"/>
                </a:lnTo>
                <a:lnTo>
                  <a:pt x="16" y="152"/>
                </a:lnTo>
                <a:lnTo>
                  <a:pt x="16" y="144"/>
                </a:lnTo>
                <a:lnTo>
                  <a:pt x="16" y="136"/>
                </a:lnTo>
                <a:lnTo>
                  <a:pt x="16" y="128"/>
                </a:lnTo>
                <a:lnTo>
                  <a:pt x="16" y="120"/>
                </a:lnTo>
                <a:lnTo>
                  <a:pt x="8" y="104"/>
                </a:lnTo>
                <a:lnTo>
                  <a:pt x="0" y="88"/>
                </a:lnTo>
                <a:lnTo>
                  <a:pt x="0" y="80"/>
                </a:lnTo>
                <a:lnTo>
                  <a:pt x="16" y="40"/>
                </a:lnTo>
                <a:lnTo>
                  <a:pt x="0" y="40"/>
                </a:lnTo>
                <a:lnTo>
                  <a:pt x="0" y="32"/>
                </a:lnTo>
                <a:lnTo>
                  <a:pt x="8" y="32"/>
                </a:lnTo>
                <a:lnTo>
                  <a:pt x="8" y="24"/>
                </a:lnTo>
                <a:lnTo>
                  <a:pt x="0" y="16"/>
                </a:lnTo>
                <a:lnTo>
                  <a:pt x="0" y="8"/>
                </a:lnTo>
                <a:lnTo>
                  <a:pt x="16" y="8"/>
                </a:lnTo>
                <a:lnTo>
                  <a:pt x="96" y="8"/>
                </a:lnTo>
                <a:lnTo>
                  <a:pt x="360" y="8"/>
                </a:lnTo>
                <a:lnTo>
                  <a:pt x="392" y="0"/>
                </a:lnTo>
                <a:lnTo>
                  <a:pt x="400" y="16"/>
                </a:lnTo>
                <a:lnTo>
                  <a:pt x="400" y="24"/>
                </a:lnTo>
                <a:lnTo>
                  <a:pt x="400" y="32"/>
                </a:lnTo>
                <a:lnTo>
                  <a:pt x="400" y="48"/>
                </a:lnTo>
                <a:lnTo>
                  <a:pt x="400" y="56"/>
                </a:lnTo>
                <a:lnTo>
                  <a:pt x="408" y="72"/>
                </a:lnTo>
                <a:lnTo>
                  <a:pt x="408" y="80"/>
                </a:lnTo>
                <a:lnTo>
                  <a:pt x="424" y="88"/>
                </a:lnTo>
                <a:lnTo>
                  <a:pt x="432" y="88"/>
                </a:lnTo>
                <a:lnTo>
                  <a:pt x="440" y="88"/>
                </a:lnTo>
                <a:lnTo>
                  <a:pt x="440" y="104"/>
                </a:lnTo>
                <a:lnTo>
                  <a:pt x="448" y="104"/>
                </a:lnTo>
                <a:lnTo>
                  <a:pt x="456" y="120"/>
                </a:lnTo>
                <a:lnTo>
                  <a:pt x="456" y="128"/>
                </a:lnTo>
                <a:lnTo>
                  <a:pt x="464" y="128"/>
                </a:lnTo>
                <a:lnTo>
                  <a:pt x="472" y="136"/>
                </a:lnTo>
                <a:lnTo>
                  <a:pt x="480" y="136"/>
                </a:lnTo>
                <a:lnTo>
                  <a:pt x="480" y="152"/>
                </a:lnTo>
                <a:lnTo>
                  <a:pt x="480" y="160"/>
                </a:lnTo>
                <a:lnTo>
                  <a:pt x="472" y="176"/>
                </a:lnTo>
                <a:lnTo>
                  <a:pt x="464" y="176"/>
                </a:lnTo>
                <a:lnTo>
                  <a:pt x="464" y="184"/>
                </a:lnTo>
                <a:lnTo>
                  <a:pt x="464" y="192"/>
                </a:lnTo>
                <a:lnTo>
                  <a:pt x="464" y="200"/>
                </a:lnTo>
                <a:lnTo>
                  <a:pt x="448" y="200"/>
                </a:lnTo>
                <a:lnTo>
                  <a:pt x="448" y="208"/>
                </a:lnTo>
                <a:lnTo>
                  <a:pt x="432" y="208"/>
                </a:lnTo>
                <a:lnTo>
                  <a:pt x="416" y="216"/>
                </a:lnTo>
                <a:lnTo>
                  <a:pt x="416" y="232"/>
                </a:lnTo>
                <a:lnTo>
                  <a:pt x="416" y="240"/>
                </a:lnTo>
                <a:lnTo>
                  <a:pt x="424" y="256"/>
                </a:lnTo>
                <a:lnTo>
                  <a:pt x="424" y="264"/>
                </a:lnTo>
                <a:lnTo>
                  <a:pt x="416" y="272"/>
                </a:lnTo>
                <a:lnTo>
                  <a:pt x="416" y="280"/>
                </a:lnTo>
                <a:lnTo>
                  <a:pt x="416" y="288"/>
                </a:lnTo>
                <a:lnTo>
                  <a:pt x="408" y="296"/>
                </a:lnTo>
                <a:lnTo>
                  <a:pt x="392" y="296"/>
                </a:lnTo>
                <a:lnTo>
                  <a:pt x="392" y="312"/>
                </a:lnTo>
                <a:lnTo>
                  <a:pt x="400" y="312"/>
                </a:lnTo>
                <a:lnTo>
                  <a:pt x="392" y="320"/>
                </a:lnTo>
                <a:lnTo>
                  <a:pt x="376" y="304"/>
                </a:lnTo>
                <a:lnTo>
                  <a:pt x="368" y="296"/>
                </a:lnTo>
                <a:lnTo>
                  <a:pt x="64" y="304"/>
                </a:lnTo>
                <a:lnTo>
                  <a:pt x="56" y="304"/>
                </a:lnTo>
                <a:close/>
              </a:path>
            </a:pathLst>
          </a:custGeom>
          <a:solidFill>
            <a:schemeClr val="bg1">
              <a:lumMod val="85000"/>
            </a:schemeClr>
          </a:solidFill>
          <a:ln w="6350" cmpd="sng">
            <a:solidFill>
              <a:srgbClr val="000000"/>
            </a:solidFill>
            <a:round/>
            <a:headEnd/>
            <a:tailEnd/>
          </a:ln>
        </p:spPr>
        <p:txBody>
          <a:bodyPr/>
          <a:lstStyle/>
          <a:p>
            <a:endParaRPr lang="en-US" dirty="0">
              <a:solidFill>
                <a:prstClr val="black"/>
              </a:solidFill>
            </a:endParaRPr>
          </a:p>
        </p:txBody>
      </p:sp>
      <p:sp>
        <p:nvSpPr>
          <p:cNvPr id="19481" name="Freeform 23"/>
          <p:cNvSpPr>
            <a:spLocks/>
          </p:cNvSpPr>
          <p:nvPr/>
        </p:nvSpPr>
        <p:spPr bwMode="auto">
          <a:xfrm>
            <a:off x="5237163" y="3563938"/>
            <a:ext cx="966787" cy="836612"/>
          </a:xfrm>
          <a:custGeom>
            <a:avLst/>
            <a:gdLst>
              <a:gd name="T0" fmla="*/ 158726 w 536"/>
              <a:gd name="T1" fmla="*/ 677944 h 464"/>
              <a:gd name="T2" fmla="*/ 158726 w 536"/>
              <a:gd name="T3" fmla="*/ 288487 h 464"/>
              <a:gd name="T4" fmla="*/ 129867 w 536"/>
              <a:gd name="T5" fmla="*/ 288487 h 464"/>
              <a:gd name="T6" fmla="*/ 115437 w 536"/>
              <a:gd name="T7" fmla="*/ 259638 h 464"/>
              <a:gd name="T8" fmla="*/ 115437 w 536"/>
              <a:gd name="T9" fmla="*/ 230790 h 464"/>
              <a:gd name="T10" fmla="*/ 86578 w 536"/>
              <a:gd name="T11" fmla="*/ 216365 h 464"/>
              <a:gd name="T12" fmla="*/ 86578 w 536"/>
              <a:gd name="T13" fmla="*/ 201941 h 464"/>
              <a:gd name="T14" fmla="*/ 115437 w 536"/>
              <a:gd name="T15" fmla="*/ 173092 h 464"/>
              <a:gd name="T16" fmla="*/ 101008 w 536"/>
              <a:gd name="T17" fmla="*/ 158668 h 464"/>
              <a:gd name="T18" fmla="*/ 86578 w 536"/>
              <a:gd name="T19" fmla="*/ 158668 h 464"/>
              <a:gd name="T20" fmla="*/ 72148 w 536"/>
              <a:gd name="T21" fmla="*/ 144243 h 464"/>
              <a:gd name="T22" fmla="*/ 57719 w 536"/>
              <a:gd name="T23" fmla="*/ 129819 h 464"/>
              <a:gd name="T24" fmla="*/ 28859 w 536"/>
              <a:gd name="T25" fmla="*/ 86546 h 464"/>
              <a:gd name="T26" fmla="*/ 14430 w 536"/>
              <a:gd name="T27" fmla="*/ 72122 h 464"/>
              <a:gd name="T28" fmla="*/ 0 w 536"/>
              <a:gd name="T29" fmla="*/ 14424 h 464"/>
              <a:gd name="T30" fmla="*/ 548327 w 536"/>
              <a:gd name="T31" fmla="*/ 0 h 464"/>
              <a:gd name="T32" fmla="*/ 562757 w 536"/>
              <a:gd name="T33" fmla="*/ 14424 h 464"/>
              <a:gd name="T34" fmla="*/ 591616 w 536"/>
              <a:gd name="T35" fmla="*/ 43273 h 464"/>
              <a:gd name="T36" fmla="*/ 591616 w 536"/>
              <a:gd name="T37" fmla="*/ 57697 h 464"/>
              <a:gd name="T38" fmla="*/ 577186 w 536"/>
              <a:gd name="T39" fmla="*/ 115395 h 464"/>
              <a:gd name="T40" fmla="*/ 678194 w 536"/>
              <a:gd name="T41" fmla="*/ 230790 h 464"/>
              <a:gd name="T42" fmla="*/ 707053 w 536"/>
              <a:gd name="T43" fmla="*/ 317336 h 464"/>
              <a:gd name="T44" fmla="*/ 735912 w 536"/>
              <a:gd name="T45" fmla="*/ 288487 h 464"/>
              <a:gd name="T46" fmla="*/ 793631 w 536"/>
              <a:gd name="T47" fmla="*/ 317336 h 464"/>
              <a:gd name="T48" fmla="*/ 779201 w 536"/>
              <a:gd name="T49" fmla="*/ 360609 h 464"/>
              <a:gd name="T50" fmla="*/ 764772 w 536"/>
              <a:gd name="T51" fmla="*/ 403882 h 464"/>
              <a:gd name="T52" fmla="*/ 764772 w 536"/>
              <a:gd name="T53" fmla="*/ 432730 h 464"/>
              <a:gd name="T54" fmla="*/ 822490 w 536"/>
              <a:gd name="T55" fmla="*/ 476003 h 464"/>
              <a:gd name="T56" fmla="*/ 822490 w 536"/>
              <a:gd name="T57" fmla="*/ 476003 h 464"/>
              <a:gd name="T58" fmla="*/ 822490 w 536"/>
              <a:gd name="T59" fmla="*/ 490428 h 464"/>
              <a:gd name="T60" fmla="*/ 851350 w 536"/>
              <a:gd name="T61" fmla="*/ 490428 h 464"/>
              <a:gd name="T62" fmla="*/ 865779 w 536"/>
              <a:gd name="T63" fmla="*/ 504852 h 464"/>
              <a:gd name="T64" fmla="*/ 894639 w 536"/>
              <a:gd name="T65" fmla="*/ 519276 h 464"/>
              <a:gd name="T66" fmla="*/ 894639 w 536"/>
              <a:gd name="T67" fmla="*/ 548125 h 464"/>
              <a:gd name="T68" fmla="*/ 909068 w 536"/>
              <a:gd name="T69" fmla="*/ 576974 h 464"/>
              <a:gd name="T70" fmla="*/ 894639 w 536"/>
              <a:gd name="T71" fmla="*/ 605822 h 464"/>
              <a:gd name="T72" fmla="*/ 909068 w 536"/>
              <a:gd name="T73" fmla="*/ 620247 h 464"/>
              <a:gd name="T74" fmla="*/ 923498 w 536"/>
              <a:gd name="T75" fmla="*/ 634671 h 464"/>
              <a:gd name="T76" fmla="*/ 923498 w 536"/>
              <a:gd name="T77" fmla="*/ 649096 h 464"/>
              <a:gd name="T78" fmla="*/ 923498 w 536"/>
              <a:gd name="T79" fmla="*/ 634671 h 464"/>
              <a:gd name="T80" fmla="*/ 923498 w 536"/>
              <a:gd name="T81" fmla="*/ 620247 h 464"/>
              <a:gd name="T82" fmla="*/ 937928 w 536"/>
              <a:gd name="T83" fmla="*/ 634671 h 464"/>
              <a:gd name="T84" fmla="*/ 952357 w 536"/>
              <a:gd name="T85" fmla="*/ 649096 h 464"/>
              <a:gd name="T86" fmla="*/ 966787 w 536"/>
              <a:gd name="T87" fmla="*/ 663520 h 464"/>
              <a:gd name="T88" fmla="*/ 952357 w 536"/>
              <a:gd name="T89" fmla="*/ 663520 h 464"/>
              <a:gd name="T90" fmla="*/ 952357 w 536"/>
              <a:gd name="T91" fmla="*/ 721217 h 464"/>
              <a:gd name="T92" fmla="*/ 937928 w 536"/>
              <a:gd name="T93" fmla="*/ 721217 h 464"/>
              <a:gd name="T94" fmla="*/ 909068 w 536"/>
              <a:gd name="T95" fmla="*/ 735642 h 464"/>
              <a:gd name="T96" fmla="*/ 894639 w 536"/>
              <a:gd name="T97" fmla="*/ 778915 h 464"/>
              <a:gd name="T98" fmla="*/ 894639 w 536"/>
              <a:gd name="T99" fmla="*/ 793339 h 464"/>
              <a:gd name="T100" fmla="*/ 880209 w 536"/>
              <a:gd name="T101" fmla="*/ 793339 h 464"/>
              <a:gd name="T102" fmla="*/ 894639 w 536"/>
              <a:gd name="T103" fmla="*/ 807763 h 464"/>
              <a:gd name="T104" fmla="*/ 894639 w 536"/>
              <a:gd name="T105" fmla="*/ 807763 h 464"/>
              <a:gd name="T106" fmla="*/ 880209 w 536"/>
              <a:gd name="T107" fmla="*/ 836612 h 464"/>
              <a:gd name="T108" fmla="*/ 793631 w 536"/>
              <a:gd name="T109" fmla="*/ 836612 h 464"/>
              <a:gd name="T110" fmla="*/ 793631 w 536"/>
              <a:gd name="T111" fmla="*/ 836612 h 464"/>
              <a:gd name="T112" fmla="*/ 822490 w 536"/>
              <a:gd name="T113" fmla="*/ 778915 h 464"/>
              <a:gd name="T114" fmla="*/ 808061 w 536"/>
              <a:gd name="T115" fmla="*/ 750066 h 464"/>
              <a:gd name="T116" fmla="*/ 793631 w 536"/>
              <a:gd name="T117" fmla="*/ 750066 h 464"/>
              <a:gd name="T118" fmla="*/ 173156 w 536"/>
              <a:gd name="T119" fmla="*/ 778915 h 4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36" h="464">
                <a:moveTo>
                  <a:pt x="96" y="432"/>
                </a:moveTo>
                <a:lnTo>
                  <a:pt x="88" y="376"/>
                </a:lnTo>
                <a:lnTo>
                  <a:pt x="88" y="160"/>
                </a:lnTo>
                <a:lnTo>
                  <a:pt x="72" y="160"/>
                </a:lnTo>
                <a:lnTo>
                  <a:pt x="64" y="144"/>
                </a:lnTo>
                <a:lnTo>
                  <a:pt x="64" y="136"/>
                </a:lnTo>
                <a:lnTo>
                  <a:pt x="64" y="128"/>
                </a:lnTo>
                <a:lnTo>
                  <a:pt x="48" y="120"/>
                </a:lnTo>
                <a:lnTo>
                  <a:pt x="48" y="112"/>
                </a:lnTo>
                <a:lnTo>
                  <a:pt x="64" y="104"/>
                </a:lnTo>
                <a:lnTo>
                  <a:pt x="64" y="96"/>
                </a:lnTo>
                <a:lnTo>
                  <a:pt x="64" y="88"/>
                </a:lnTo>
                <a:lnTo>
                  <a:pt x="56" y="88"/>
                </a:lnTo>
                <a:lnTo>
                  <a:pt x="56" y="80"/>
                </a:lnTo>
                <a:lnTo>
                  <a:pt x="48" y="88"/>
                </a:lnTo>
                <a:lnTo>
                  <a:pt x="40" y="80"/>
                </a:lnTo>
                <a:lnTo>
                  <a:pt x="24" y="72"/>
                </a:lnTo>
                <a:lnTo>
                  <a:pt x="32" y="72"/>
                </a:lnTo>
                <a:lnTo>
                  <a:pt x="16" y="48"/>
                </a:lnTo>
                <a:lnTo>
                  <a:pt x="8" y="40"/>
                </a:lnTo>
                <a:lnTo>
                  <a:pt x="8" y="32"/>
                </a:lnTo>
                <a:lnTo>
                  <a:pt x="0" y="8"/>
                </a:lnTo>
                <a:lnTo>
                  <a:pt x="304" y="0"/>
                </a:lnTo>
                <a:lnTo>
                  <a:pt x="312" y="8"/>
                </a:lnTo>
                <a:lnTo>
                  <a:pt x="328" y="24"/>
                </a:lnTo>
                <a:lnTo>
                  <a:pt x="328" y="32"/>
                </a:lnTo>
                <a:lnTo>
                  <a:pt x="320" y="40"/>
                </a:lnTo>
                <a:lnTo>
                  <a:pt x="320" y="64"/>
                </a:lnTo>
                <a:lnTo>
                  <a:pt x="344" y="104"/>
                </a:lnTo>
                <a:lnTo>
                  <a:pt x="376" y="128"/>
                </a:lnTo>
                <a:lnTo>
                  <a:pt x="392" y="136"/>
                </a:lnTo>
                <a:lnTo>
                  <a:pt x="392" y="176"/>
                </a:lnTo>
                <a:lnTo>
                  <a:pt x="408" y="176"/>
                </a:lnTo>
                <a:lnTo>
                  <a:pt x="408" y="160"/>
                </a:lnTo>
                <a:lnTo>
                  <a:pt x="424" y="168"/>
                </a:lnTo>
                <a:lnTo>
                  <a:pt x="440" y="176"/>
                </a:lnTo>
                <a:lnTo>
                  <a:pt x="440" y="184"/>
                </a:lnTo>
                <a:lnTo>
                  <a:pt x="432" y="200"/>
                </a:lnTo>
                <a:lnTo>
                  <a:pt x="432" y="216"/>
                </a:lnTo>
                <a:lnTo>
                  <a:pt x="424" y="224"/>
                </a:lnTo>
                <a:lnTo>
                  <a:pt x="424" y="240"/>
                </a:lnTo>
                <a:lnTo>
                  <a:pt x="432" y="256"/>
                </a:lnTo>
                <a:lnTo>
                  <a:pt x="456" y="264"/>
                </a:lnTo>
                <a:lnTo>
                  <a:pt x="456" y="272"/>
                </a:lnTo>
                <a:lnTo>
                  <a:pt x="472" y="272"/>
                </a:lnTo>
                <a:lnTo>
                  <a:pt x="480" y="280"/>
                </a:lnTo>
                <a:lnTo>
                  <a:pt x="496" y="288"/>
                </a:lnTo>
                <a:lnTo>
                  <a:pt x="496" y="304"/>
                </a:lnTo>
                <a:lnTo>
                  <a:pt x="504" y="320"/>
                </a:lnTo>
                <a:lnTo>
                  <a:pt x="496" y="328"/>
                </a:lnTo>
                <a:lnTo>
                  <a:pt x="496" y="336"/>
                </a:lnTo>
                <a:lnTo>
                  <a:pt x="504" y="344"/>
                </a:lnTo>
                <a:lnTo>
                  <a:pt x="512" y="352"/>
                </a:lnTo>
                <a:lnTo>
                  <a:pt x="512" y="360"/>
                </a:lnTo>
                <a:lnTo>
                  <a:pt x="512" y="352"/>
                </a:lnTo>
                <a:lnTo>
                  <a:pt x="512" y="344"/>
                </a:lnTo>
                <a:lnTo>
                  <a:pt x="520" y="344"/>
                </a:lnTo>
                <a:lnTo>
                  <a:pt x="520" y="352"/>
                </a:lnTo>
                <a:lnTo>
                  <a:pt x="528" y="360"/>
                </a:lnTo>
                <a:lnTo>
                  <a:pt x="536" y="368"/>
                </a:lnTo>
                <a:lnTo>
                  <a:pt x="528" y="368"/>
                </a:lnTo>
                <a:lnTo>
                  <a:pt x="528" y="400"/>
                </a:lnTo>
                <a:lnTo>
                  <a:pt x="520" y="400"/>
                </a:lnTo>
                <a:lnTo>
                  <a:pt x="504" y="408"/>
                </a:lnTo>
                <a:lnTo>
                  <a:pt x="496" y="432"/>
                </a:lnTo>
                <a:lnTo>
                  <a:pt x="496" y="440"/>
                </a:lnTo>
                <a:lnTo>
                  <a:pt x="488" y="440"/>
                </a:lnTo>
                <a:lnTo>
                  <a:pt x="496" y="440"/>
                </a:lnTo>
                <a:lnTo>
                  <a:pt x="496" y="448"/>
                </a:lnTo>
                <a:lnTo>
                  <a:pt x="504" y="448"/>
                </a:lnTo>
                <a:lnTo>
                  <a:pt x="496" y="448"/>
                </a:lnTo>
                <a:lnTo>
                  <a:pt x="488" y="464"/>
                </a:lnTo>
                <a:lnTo>
                  <a:pt x="440" y="464"/>
                </a:lnTo>
                <a:lnTo>
                  <a:pt x="448" y="440"/>
                </a:lnTo>
                <a:lnTo>
                  <a:pt x="456" y="432"/>
                </a:lnTo>
                <a:lnTo>
                  <a:pt x="456" y="424"/>
                </a:lnTo>
                <a:lnTo>
                  <a:pt x="448" y="416"/>
                </a:lnTo>
                <a:lnTo>
                  <a:pt x="440" y="416"/>
                </a:lnTo>
                <a:lnTo>
                  <a:pt x="96" y="432"/>
                </a:lnTo>
                <a:close/>
              </a:path>
            </a:pathLst>
          </a:custGeom>
          <a:solidFill>
            <a:srgbClr val="FFC000"/>
          </a:solidFill>
          <a:ln w="6350" cmpd="sng">
            <a:solidFill>
              <a:srgbClr val="000000"/>
            </a:solidFill>
            <a:round/>
            <a:headEnd/>
            <a:tailEnd/>
          </a:ln>
        </p:spPr>
        <p:txBody>
          <a:bodyPr/>
          <a:lstStyle/>
          <a:p>
            <a:pPr>
              <a:defRPr/>
            </a:pPr>
            <a:endParaRPr lang="en-US" dirty="0">
              <a:solidFill>
                <a:prstClr val="black"/>
              </a:solidFill>
            </a:endParaRPr>
          </a:p>
        </p:txBody>
      </p:sp>
      <p:sp>
        <p:nvSpPr>
          <p:cNvPr id="19482" name="Freeform 24"/>
          <p:cNvSpPr>
            <a:spLocks/>
          </p:cNvSpPr>
          <p:nvPr/>
        </p:nvSpPr>
        <p:spPr bwMode="auto">
          <a:xfrm>
            <a:off x="5407025" y="4314825"/>
            <a:ext cx="719138" cy="660400"/>
          </a:xfrm>
          <a:custGeom>
            <a:avLst/>
            <a:gdLst>
              <a:gd name="T0" fmla="*/ 532162 w 400"/>
              <a:gd name="T1" fmla="*/ 617330 h 368"/>
              <a:gd name="T2" fmla="*/ 532162 w 400"/>
              <a:gd name="T3" fmla="*/ 602974 h 368"/>
              <a:gd name="T4" fmla="*/ 532162 w 400"/>
              <a:gd name="T5" fmla="*/ 602974 h 368"/>
              <a:gd name="T6" fmla="*/ 517779 w 400"/>
              <a:gd name="T7" fmla="*/ 559904 h 368"/>
              <a:gd name="T8" fmla="*/ 503397 w 400"/>
              <a:gd name="T9" fmla="*/ 545548 h 368"/>
              <a:gd name="T10" fmla="*/ 517779 w 400"/>
              <a:gd name="T11" fmla="*/ 531191 h 368"/>
              <a:gd name="T12" fmla="*/ 517779 w 400"/>
              <a:gd name="T13" fmla="*/ 516835 h 368"/>
              <a:gd name="T14" fmla="*/ 532162 w 400"/>
              <a:gd name="T15" fmla="*/ 516835 h 368"/>
              <a:gd name="T16" fmla="*/ 517779 w 400"/>
              <a:gd name="T17" fmla="*/ 502478 h 368"/>
              <a:gd name="T18" fmla="*/ 532162 w 400"/>
              <a:gd name="T19" fmla="*/ 502478 h 368"/>
              <a:gd name="T20" fmla="*/ 532162 w 400"/>
              <a:gd name="T21" fmla="*/ 488122 h 368"/>
              <a:gd name="T22" fmla="*/ 532162 w 400"/>
              <a:gd name="T23" fmla="*/ 459409 h 368"/>
              <a:gd name="T24" fmla="*/ 546545 w 400"/>
              <a:gd name="T25" fmla="*/ 445052 h 368"/>
              <a:gd name="T26" fmla="*/ 546545 w 400"/>
              <a:gd name="T27" fmla="*/ 445052 h 368"/>
              <a:gd name="T28" fmla="*/ 560928 w 400"/>
              <a:gd name="T29" fmla="*/ 430696 h 368"/>
              <a:gd name="T30" fmla="*/ 560928 w 400"/>
              <a:gd name="T31" fmla="*/ 416339 h 368"/>
              <a:gd name="T32" fmla="*/ 589693 w 400"/>
              <a:gd name="T33" fmla="*/ 387626 h 368"/>
              <a:gd name="T34" fmla="*/ 589693 w 400"/>
              <a:gd name="T35" fmla="*/ 387626 h 368"/>
              <a:gd name="T36" fmla="*/ 604076 w 400"/>
              <a:gd name="T37" fmla="*/ 373270 h 368"/>
              <a:gd name="T38" fmla="*/ 604076 w 400"/>
              <a:gd name="T39" fmla="*/ 330200 h 368"/>
              <a:gd name="T40" fmla="*/ 618459 w 400"/>
              <a:gd name="T41" fmla="*/ 315843 h 368"/>
              <a:gd name="T42" fmla="*/ 632841 w 400"/>
              <a:gd name="T43" fmla="*/ 301487 h 368"/>
              <a:gd name="T44" fmla="*/ 647224 w 400"/>
              <a:gd name="T45" fmla="*/ 272774 h 368"/>
              <a:gd name="T46" fmla="*/ 632841 w 400"/>
              <a:gd name="T47" fmla="*/ 272774 h 368"/>
              <a:gd name="T48" fmla="*/ 647224 w 400"/>
              <a:gd name="T49" fmla="*/ 258417 h 368"/>
              <a:gd name="T50" fmla="*/ 661607 w 400"/>
              <a:gd name="T51" fmla="*/ 244061 h 368"/>
              <a:gd name="T52" fmla="*/ 661607 w 400"/>
              <a:gd name="T53" fmla="*/ 215348 h 368"/>
              <a:gd name="T54" fmla="*/ 661607 w 400"/>
              <a:gd name="T55" fmla="*/ 200991 h 368"/>
              <a:gd name="T56" fmla="*/ 690372 w 400"/>
              <a:gd name="T57" fmla="*/ 157922 h 368"/>
              <a:gd name="T58" fmla="*/ 675990 w 400"/>
              <a:gd name="T59" fmla="*/ 143565 h 368"/>
              <a:gd name="T60" fmla="*/ 690372 w 400"/>
              <a:gd name="T61" fmla="*/ 143565 h 368"/>
              <a:gd name="T62" fmla="*/ 719138 w 400"/>
              <a:gd name="T63" fmla="*/ 114852 h 368"/>
              <a:gd name="T64" fmla="*/ 704755 w 400"/>
              <a:gd name="T65" fmla="*/ 86139 h 368"/>
              <a:gd name="T66" fmla="*/ 618459 w 400"/>
              <a:gd name="T67" fmla="*/ 86139 h 368"/>
              <a:gd name="T68" fmla="*/ 618459 w 400"/>
              <a:gd name="T69" fmla="*/ 86139 h 368"/>
              <a:gd name="T70" fmla="*/ 647224 w 400"/>
              <a:gd name="T71" fmla="*/ 28713 h 368"/>
              <a:gd name="T72" fmla="*/ 632841 w 400"/>
              <a:gd name="T73" fmla="*/ 0 h 368"/>
              <a:gd name="T74" fmla="*/ 618459 w 400"/>
              <a:gd name="T75" fmla="*/ 0 h 368"/>
              <a:gd name="T76" fmla="*/ 0 w 400"/>
              <a:gd name="T77" fmla="*/ 28713 h 368"/>
              <a:gd name="T78" fmla="*/ 0 w 400"/>
              <a:gd name="T79" fmla="*/ 28713 h 368"/>
              <a:gd name="T80" fmla="*/ 28766 w 400"/>
              <a:gd name="T81" fmla="*/ 229704 h 368"/>
              <a:gd name="T82" fmla="*/ 14383 w 400"/>
              <a:gd name="T83" fmla="*/ 545548 h 368"/>
              <a:gd name="T84" fmla="*/ 28766 w 400"/>
              <a:gd name="T85" fmla="*/ 559904 h 368"/>
              <a:gd name="T86" fmla="*/ 86297 w 400"/>
              <a:gd name="T87" fmla="*/ 559904 h 368"/>
              <a:gd name="T88" fmla="*/ 86297 w 400"/>
              <a:gd name="T89" fmla="*/ 660400 h 368"/>
              <a:gd name="T90" fmla="*/ 517779 w 400"/>
              <a:gd name="T91" fmla="*/ 646043 h 368"/>
              <a:gd name="T92" fmla="*/ 532162 w 400"/>
              <a:gd name="T93" fmla="*/ 617330 h 3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00" h="368">
                <a:moveTo>
                  <a:pt x="296" y="344"/>
                </a:moveTo>
                <a:lnTo>
                  <a:pt x="296" y="344"/>
                </a:lnTo>
                <a:lnTo>
                  <a:pt x="296" y="336"/>
                </a:lnTo>
                <a:lnTo>
                  <a:pt x="288" y="320"/>
                </a:lnTo>
                <a:lnTo>
                  <a:pt x="288" y="312"/>
                </a:lnTo>
                <a:lnTo>
                  <a:pt x="280" y="304"/>
                </a:lnTo>
                <a:lnTo>
                  <a:pt x="288" y="296"/>
                </a:lnTo>
                <a:lnTo>
                  <a:pt x="288" y="288"/>
                </a:lnTo>
                <a:lnTo>
                  <a:pt x="296" y="288"/>
                </a:lnTo>
                <a:lnTo>
                  <a:pt x="288" y="280"/>
                </a:lnTo>
                <a:lnTo>
                  <a:pt x="296" y="280"/>
                </a:lnTo>
                <a:lnTo>
                  <a:pt x="296" y="272"/>
                </a:lnTo>
                <a:lnTo>
                  <a:pt x="296" y="264"/>
                </a:lnTo>
                <a:lnTo>
                  <a:pt x="296" y="256"/>
                </a:lnTo>
                <a:lnTo>
                  <a:pt x="304" y="256"/>
                </a:lnTo>
                <a:lnTo>
                  <a:pt x="304" y="248"/>
                </a:lnTo>
                <a:lnTo>
                  <a:pt x="312" y="240"/>
                </a:lnTo>
                <a:lnTo>
                  <a:pt x="312" y="232"/>
                </a:lnTo>
                <a:lnTo>
                  <a:pt x="328" y="216"/>
                </a:lnTo>
                <a:lnTo>
                  <a:pt x="336" y="208"/>
                </a:lnTo>
                <a:lnTo>
                  <a:pt x="336" y="184"/>
                </a:lnTo>
                <a:lnTo>
                  <a:pt x="344" y="176"/>
                </a:lnTo>
                <a:lnTo>
                  <a:pt x="352" y="168"/>
                </a:lnTo>
                <a:lnTo>
                  <a:pt x="360" y="152"/>
                </a:lnTo>
                <a:lnTo>
                  <a:pt x="352" y="152"/>
                </a:lnTo>
                <a:lnTo>
                  <a:pt x="360" y="144"/>
                </a:lnTo>
                <a:lnTo>
                  <a:pt x="368" y="144"/>
                </a:lnTo>
                <a:lnTo>
                  <a:pt x="368" y="136"/>
                </a:lnTo>
                <a:lnTo>
                  <a:pt x="368" y="128"/>
                </a:lnTo>
                <a:lnTo>
                  <a:pt x="368" y="120"/>
                </a:lnTo>
                <a:lnTo>
                  <a:pt x="368" y="112"/>
                </a:lnTo>
                <a:lnTo>
                  <a:pt x="376" y="96"/>
                </a:lnTo>
                <a:lnTo>
                  <a:pt x="384" y="88"/>
                </a:lnTo>
                <a:lnTo>
                  <a:pt x="384" y="80"/>
                </a:lnTo>
                <a:lnTo>
                  <a:pt x="376" y="80"/>
                </a:lnTo>
                <a:lnTo>
                  <a:pt x="384" y="80"/>
                </a:lnTo>
                <a:lnTo>
                  <a:pt x="384" y="72"/>
                </a:lnTo>
                <a:lnTo>
                  <a:pt x="400" y="64"/>
                </a:lnTo>
                <a:lnTo>
                  <a:pt x="400" y="56"/>
                </a:lnTo>
                <a:lnTo>
                  <a:pt x="392" y="48"/>
                </a:lnTo>
                <a:lnTo>
                  <a:pt x="344" y="48"/>
                </a:lnTo>
                <a:lnTo>
                  <a:pt x="352" y="24"/>
                </a:lnTo>
                <a:lnTo>
                  <a:pt x="360" y="16"/>
                </a:lnTo>
                <a:lnTo>
                  <a:pt x="360" y="8"/>
                </a:lnTo>
                <a:lnTo>
                  <a:pt x="352" y="0"/>
                </a:lnTo>
                <a:lnTo>
                  <a:pt x="344" y="0"/>
                </a:lnTo>
                <a:lnTo>
                  <a:pt x="0" y="16"/>
                </a:lnTo>
                <a:lnTo>
                  <a:pt x="16" y="128"/>
                </a:lnTo>
                <a:lnTo>
                  <a:pt x="8" y="304"/>
                </a:lnTo>
                <a:lnTo>
                  <a:pt x="16" y="312"/>
                </a:lnTo>
                <a:lnTo>
                  <a:pt x="40" y="312"/>
                </a:lnTo>
                <a:lnTo>
                  <a:pt x="48" y="312"/>
                </a:lnTo>
                <a:lnTo>
                  <a:pt x="48" y="368"/>
                </a:lnTo>
                <a:lnTo>
                  <a:pt x="288" y="360"/>
                </a:lnTo>
                <a:lnTo>
                  <a:pt x="296" y="344"/>
                </a:lnTo>
                <a:close/>
              </a:path>
            </a:pathLst>
          </a:custGeom>
          <a:solidFill>
            <a:srgbClr val="FFC000"/>
          </a:solidFill>
          <a:ln w="6350" cmpd="sng">
            <a:solidFill>
              <a:srgbClr val="000000"/>
            </a:solidFill>
            <a:round/>
            <a:headEnd/>
            <a:tailEnd/>
          </a:ln>
        </p:spPr>
        <p:txBody>
          <a:bodyPr/>
          <a:lstStyle/>
          <a:p>
            <a:pPr>
              <a:defRPr/>
            </a:pPr>
            <a:endParaRPr lang="en-US" dirty="0">
              <a:solidFill>
                <a:prstClr val="black"/>
              </a:solidFill>
            </a:endParaRPr>
          </a:p>
        </p:txBody>
      </p:sp>
      <p:sp>
        <p:nvSpPr>
          <p:cNvPr id="8219" name="Freeform 25"/>
          <p:cNvSpPr>
            <a:spLocks/>
          </p:cNvSpPr>
          <p:nvPr/>
        </p:nvSpPr>
        <p:spPr bwMode="auto">
          <a:xfrm>
            <a:off x="5492750" y="4957763"/>
            <a:ext cx="808038" cy="717550"/>
          </a:xfrm>
          <a:custGeom>
            <a:avLst/>
            <a:gdLst>
              <a:gd name="T0" fmla="*/ 2147483647 w 448"/>
              <a:gd name="T1" fmla="*/ 2147483647 h 400"/>
              <a:gd name="T2" fmla="*/ 2147483647 w 448"/>
              <a:gd name="T3" fmla="*/ 2147483647 h 400"/>
              <a:gd name="T4" fmla="*/ 2147483647 w 448"/>
              <a:gd name="T5" fmla="*/ 2147483647 h 400"/>
              <a:gd name="T6" fmla="*/ 2147483647 w 448"/>
              <a:gd name="T7" fmla="*/ 2147483647 h 400"/>
              <a:gd name="T8" fmla="*/ 2147483647 w 448"/>
              <a:gd name="T9" fmla="*/ 0 h 400"/>
              <a:gd name="T10" fmla="*/ 2147483647 w 448"/>
              <a:gd name="T11" fmla="*/ 2147483647 h 400"/>
              <a:gd name="T12" fmla="*/ 2147483647 w 448"/>
              <a:gd name="T13" fmla="*/ 2147483647 h 400"/>
              <a:gd name="T14" fmla="*/ 2147483647 w 448"/>
              <a:gd name="T15" fmla="*/ 2147483647 h 400"/>
              <a:gd name="T16" fmla="*/ 2147483647 w 448"/>
              <a:gd name="T17" fmla="*/ 2147483647 h 400"/>
              <a:gd name="T18" fmla="*/ 2147483647 w 448"/>
              <a:gd name="T19" fmla="*/ 2147483647 h 400"/>
              <a:gd name="T20" fmla="*/ 2147483647 w 448"/>
              <a:gd name="T21" fmla="*/ 2147483647 h 400"/>
              <a:gd name="T22" fmla="*/ 2147483647 w 448"/>
              <a:gd name="T23" fmla="*/ 2147483647 h 400"/>
              <a:gd name="T24" fmla="*/ 2147483647 w 448"/>
              <a:gd name="T25" fmla="*/ 2147483647 h 400"/>
              <a:gd name="T26" fmla="*/ 2147483647 w 448"/>
              <a:gd name="T27" fmla="*/ 2147483647 h 400"/>
              <a:gd name="T28" fmla="*/ 2147483647 w 448"/>
              <a:gd name="T29" fmla="*/ 2147483647 h 400"/>
              <a:gd name="T30" fmla="*/ 2147483647 w 448"/>
              <a:gd name="T31" fmla="*/ 2147483647 h 400"/>
              <a:gd name="T32" fmla="*/ 2147483647 w 448"/>
              <a:gd name="T33" fmla="*/ 2147483647 h 400"/>
              <a:gd name="T34" fmla="*/ 2147483647 w 448"/>
              <a:gd name="T35" fmla="*/ 2147483647 h 400"/>
              <a:gd name="T36" fmla="*/ 2147483647 w 448"/>
              <a:gd name="T37" fmla="*/ 2147483647 h 400"/>
              <a:gd name="T38" fmla="*/ 2147483647 w 448"/>
              <a:gd name="T39" fmla="*/ 2147483647 h 400"/>
              <a:gd name="T40" fmla="*/ 2147483647 w 448"/>
              <a:gd name="T41" fmla="*/ 2147483647 h 400"/>
              <a:gd name="T42" fmla="*/ 2147483647 w 448"/>
              <a:gd name="T43" fmla="*/ 2147483647 h 400"/>
              <a:gd name="T44" fmla="*/ 2147483647 w 448"/>
              <a:gd name="T45" fmla="*/ 2147483647 h 400"/>
              <a:gd name="T46" fmla="*/ 2147483647 w 448"/>
              <a:gd name="T47" fmla="*/ 2147483647 h 400"/>
              <a:gd name="T48" fmla="*/ 2147483647 w 448"/>
              <a:gd name="T49" fmla="*/ 2147483647 h 400"/>
              <a:gd name="T50" fmla="*/ 2147483647 w 448"/>
              <a:gd name="T51" fmla="*/ 2147483647 h 400"/>
              <a:gd name="T52" fmla="*/ 2147483647 w 448"/>
              <a:gd name="T53" fmla="*/ 2147483647 h 400"/>
              <a:gd name="T54" fmla="*/ 2147483647 w 448"/>
              <a:gd name="T55" fmla="*/ 2147483647 h 400"/>
              <a:gd name="T56" fmla="*/ 2147483647 w 448"/>
              <a:gd name="T57" fmla="*/ 2147483647 h 400"/>
              <a:gd name="T58" fmla="*/ 2147483647 w 448"/>
              <a:gd name="T59" fmla="*/ 2147483647 h 400"/>
              <a:gd name="T60" fmla="*/ 2147483647 w 448"/>
              <a:gd name="T61" fmla="*/ 2147483647 h 400"/>
              <a:gd name="T62" fmla="*/ 2147483647 w 448"/>
              <a:gd name="T63" fmla="*/ 2147483647 h 400"/>
              <a:gd name="T64" fmla="*/ 2147483647 w 448"/>
              <a:gd name="T65" fmla="*/ 2147483647 h 400"/>
              <a:gd name="T66" fmla="*/ 2147483647 w 448"/>
              <a:gd name="T67" fmla="*/ 2147483647 h 400"/>
              <a:gd name="T68" fmla="*/ 2147483647 w 448"/>
              <a:gd name="T69" fmla="*/ 2147483647 h 400"/>
              <a:gd name="T70" fmla="*/ 2147483647 w 448"/>
              <a:gd name="T71" fmla="*/ 2147483647 h 400"/>
              <a:gd name="T72" fmla="*/ 2147483647 w 448"/>
              <a:gd name="T73" fmla="*/ 2147483647 h 400"/>
              <a:gd name="T74" fmla="*/ 2147483647 w 448"/>
              <a:gd name="T75" fmla="*/ 2147483647 h 400"/>
              <a:gd name="T76" fmla="*/ 2147483647 w 448"/>
              <a:gd name="T77" fmla="*/ 2147483647 h 400"/>
              <a:gd name="T78" fmla="*/ 2147483647 w 448"/>
              <a:gd name="T79" fmla="*/ 2147483647 h 400"/>
              <a:gd name="T80" fmla="*/ 2147483647 w 448"/>
              <a:gd name="T81" fmla="*/ 2147483647 h 400"/>
              <a:gd name="T82" fmla="*/ 2147483647 w 448"/>
              <a:gd name="T83" fmla="*/ 2147483647 h 400"/>
              <a:gd name="T84" fmla="*/ 2147483647 w 448"/>
              <a:gd name="T85" fmla="*/ 2147483647 h 400"/>
              <a:gd name="T86" fmla="*/ 2147483647 w 448"/>
              <a:gd name="T87" fmla="*/ 2147483647 h 400"/>
              <a:gd name="T88" fmla="*/ 2147483647 w 448"/>
              <a:gd name="T89" fmla="*/ 2147483647 h 400"/>
              <a:gd name="T90" fmla="*/ 2147483647 w 448"/>
              <a:gd name="T91" fmla="*/ 2147483647 h 400"/>
              <a:gd name="T92" fmla="*/ 2147483647 w 448"/>
              <a:gd name="T93" fmla="*/ 2147483647 h 400"/>
              <a:gd name="T94" fmla="*/ 2147483647 w 448"/>
              <a:gd name="T95" fmla="*/ 2147483647 h 400"/>
              <a:gd name="T96" fmla="*/ 2147483647 w 448"/>
              <a:gd name="T97" fmla="*/ 2147483647 h 400"/>
              <a:gd name="T98" fmla="*/ 2147483647 w 448"/>
              <a:gd name="T99" fmla="*/ 2147483647 h 400"/>
              <a:gd name="T100" fmla="*/ 2147483647 w 448"/>
              <a:gd name="T101" fmla="*/ 2147483647 h 400"/>
              <a:gd name="T102" fmla="*/ 2147483647 w 448"/>
              <a:gd name="T103" fmla="*/ 2147483647 h 400"/>
              <a:gd name="T104" fmla="*/ 2147483647 w 448"/>
              <a:gd name="T105" fmla="*/ 2147483647 h 400"/>
              <a:gd name="T106" fmla="*/ 2147483647 w 448"/>
              <a:gd name="T107" fmla="*/ 2147483647 h 400"/>
              <a:gd name="T108" fmla="*/ 2147483647 w 448"/>
              <a:gd name="T109" fmla="*/ 2147483647 h 400"/>
              <a:gd name="T110" fmla="*/ 2147483647 w 448"/>
              <a:gd name="T111" fmla="*/ 2147483647 h 400"/>
              <a:gd name="T112" fmla="*/ 2147483647 w 448"/>
              <a:gd name="T113" fmla="*/ 2147483647 h 400"/>
              <a:gd name="T114" fmla="*/ 2147483647 w 448"/>
              <a:gd name="T115" fmla="*/ 2147483647 h 400"/>
              <a:gd name="T116" fmla="*/ 2147483647 w 448"/>
              <a:gd name="T117" fmla="*/ 2147483647 h 400"/>
              <a:gd name="T118" fmla="*/ 2147483647 w 448"/>
              <a:gd name="T119" fmla="*/ 2147483647 h 4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48" h="400">
                <a:moveTo>
                  <a:pt x="40" y="304"/>
                </a:moveTo>
                <a:lnTo>
                  <a:pt x="40" y="288"/>
                </a:lnTo>
                <a:lnTo>
                  <a:pt x="32" y="280"/>
                </a:lnTo>
                <a:lnTo>
                  <a:pt x="40" y="264"/>
                </a:lnTo>
                <a:lnTo>
                  <a:pt x="32" y="264"/>
                </a:lnTo>
                <a:lnTo>
                  <a:pt x="32" y="248"/>
                </a:lnTo>
                <a:lnTo>
                  <a:pt x="48" y="232"/>
                </a:lnTo>
                <a:lnTo>
                  <a:pt x="48" y="208"/>
                </a:lnTo>
                <a:lnTo>
                  <a:pt x="40" y="192"/>
                </a:lnTo>
                <a:lnTo>
                  <a:pt x="40" y="184"/>
                </a:lnTo>
                <a:lnTo>
                  <a:pt x="32" y="168"/>
                </a:lnTo>
                <a:lnTo>
                  <a:pt x="24" y="160"/>
                </a:lnTo>
                <a:lnTo>
                  <a:pt x="24" y="128"/>
                </a:lnTo>
                <a:lnTo>
                  <a:pt x="8" y="104"/>
                </a:lnTo>
                <a:lnTo>
                  <a:pt x="0" y="8"/>
                </a:lnTo>
                <a:lnTo>
                  <a:pt x="240" y="0"/>
                </a:lnTo>
                <a:lnTo>
                  <a:pt x="240" y="8"/>
                </a:lnTo>
                <a:lnTo>
                  <a:pt x="248" y="8"/>
                </a:lnTo>
                <a:lnTo>
                  <a:pt x="248" y="16"/>
                </a:lnTo>
                <a:lnTo>
                  <a:pt x="248" y="24"/>
                </a:lnTo>
                <a:lnTo>
                  <a:pt x="256" y="24"/>
                </a:lnTo>
                <a:lnTo>
                  <a:pt x="248" y="32"/>
                </a:lnTo>
                <a:lnTo>
                  <a:pt x="248" y="40"/>
                </a:lnTo>
                <a:lnTo>
                  <a:pt x="256" y="40"/>
                </a:lnTo>
                <a:lnTo>
                  <a:pt x="256" y="48"/>
                </a:lnTo>
                <a:lnTo>
                  <a:pt x="256" y="56"/>
                </a:lnTo>
                <a:lnTo>
                  <a:pt x="256" y="64"/>
                </a:lnTo>
                <a:lnTo>
                  <a:pt x="264" y="64"/>
                </a:lnTo>
                <a:lnTo>
                  <a:pt x="264" y="72"/>
                </a:lnTo>
                <a:lnTo>
                  <a:pt x="264" y="80"/>
                </a:lnTo>
                <a:lnTo>
                  <a:pt x="256" y="80"/>
                </a:lnTo>
                <a:lnTo>
                  <a:pt x="248" y="80"/>
                </a:lnTo>
                <a:lnTo>
                  <a:pt x="248" y="88"/>
                </a:lnTo>
                <a:lnTo>
                  <a:pt x="256" y="88"/>
                </a:lnTo>
                <a:lnTo>
                  <a:pt x="248" y="96"/>
                </a:lnTo>
                <a:lnTo>
                  <a:pt x="248" y="104"/>
                </a:lnTo>
                <a:lnTo>
                  <a:pt x="248" y="120"/>
                </a:lnTo>
                <a:lnTo>
                  <a:pt x="240" y="112"/>
                </a:lnTo>
                <a:lnTo>
                  <a:pt x="232" y="136"/>
                </a:lnTo>
                <a:lnTo>
                  <a:pt x="224" y="144"/>
                </a:lnTo>
                <a:lnTo>
                  <a:pt x="232" y="144"/>
                </a:lnTo>
                <a:lnTo>
                  <a:pt x="224" y="152"/>
                </a:lnTo>
                <a:lnTo>
                  <a:pt x="224" y="160"/>
                </a:lnTo>
                <a:lnTo>
                  <a:pt x="216" y="168"/>
                </a:lnTo>
                <a:lnTo>
                  <a:pt x="224" y="168"/>
                </a:lnTo>
                <a:lnTo>
                  <a:pt x="224" y="176"/>
                </a:lnTo>
                <a:lnTo>
                  <a:pt x="208" y="184"/>
                </a:lnTo>
                <a:lnTo>
                  <a:pt x="208" y="192"/>
                </a:lnTo>
                <a:lnTo>
                  <a:pt x="216" y="192"/>
                </a:lnTo>
                <a:lnTo>
                  <a:pt x="216" y="200"/>
                </a:lnTo>
                <a:lnTo>
                  <a:pt x="216" y="208"/>
                </a:lnTo>
                <a:lnTo>
                  <a:pt x="376" y="192"/>
                </a:lnTo>
                <a:lnTo>
                  <a:pt x="376" y="216"/>
                </a:lnTo>
                <a:lnTo>
                  <a:pt x="368" y="224"/>
                </a:lnTo>
                <a:lnTo>
                  <a:pt x="368" y="240"/>
                </a:lnTo>
                <a:lnTo>
                  <a:pt x="376" y="240"/>
                </a:lnTo>
                <a:lnTo>
                  <a:pt x="392" y="264"/>
                </a:lnTo>
                <a:lnTo>
                  <a:pt x="392" y="272"/>
                </a:lnTo>
                <a:lnTo>
                  <a:pt x="384" y="280"/>
                </a:lnTo>
                <a:lnTo>
                  <a:pt x="368" y="272"/>
                </a:lnTo>
                <a:lnTo>
                  <a:pt x="360" y="272"/>
                </a:lnTo>
                <a:lnTo>
                  <a:pt x="360" y="264"/>
                </a:lnTo>
                <a:lnTo>
                  <a:pt x="352" y="256"/>
                </a:lnTo>
                <a:lnTo>
                  <a:pt x="344" y="256"/>
                </a:lnTo>
                <a:lnTo>
                  <a:pt x="336" y="264"/>
                </a:lnTo>
                <a:lnTo>
                  <a:pt x="328" y="272"/>
                </a:lnTo>
                <a:lnTo>
                  <a:pt x="320" y="288"/>
                </a:lnTo>
                <a:lnTo>
                  <a:pt x="320" y="296"/>
                </a:lnTo>
                <a:lnTo>
                  <a:pt x="344" y="296"/>
                </a:lnTo>
                <a:lnTo>
                  <a:pt x="360" y="296"/>
                </a:lnTo>
                <a:lnTo>
                  <a:pt x="368" y="288"/>
                </a:lnTo>
                <a:lnTo>
                  <a:pt x="376" y="288"/>
                </a:lnTo>
                <a:lnTo>
                  <a:pt x="384" y="280"/>
                </a:lnTo>
                <a:lnTo>
                  <a:pt x="392" y="288"/>
                </a:lnTo>
                <a:lnTo>
                  <a:pt x="384" y="296"/>
                </a:lnTo>
                <a:lnTo>
                  <a:pt x="376" y="296"/>
                </a:lnTo>
                <a:lnTo>
                  <a:pt x="376" y="304"/>
                </a:lnTo>
                <a:lnTo>
                  <a:pt x="384" y="304"/>
                </a:lnTo>
                <a:lnTo>
                  <a:pt x="392" y="304"/>
                </a:lnTo>
                <a:lnTo>
                  <a:pt x="400" y="304"/>
                </a:lnTo>
                <a:lnTo>
                  <a:pt x="400" y="296"/>
                </a:lnTo>
                <a:lnTo>
                  <a:pt x="408" y="288"/>
                </a:lnTo>
                <a:lnTo>
                  <a:pt x="408" y="296"/>
                </a:lnTo>
                <a:lnTo>
                  <a:pt x="416" y="296"/>
                </a:lnTo>
                <a:lnTo>
                  <a:pt x="408" y="312"/>
                </a:lnTo>
                <a:lnTo>
                  <a:pt x="416" y="312"/>
                </a:lnTo>
                <a:lnTo>
                  <a:pt x="424" y="312"/>
                </a:lnTo>
                <a:lnTo>
                  <a:pt x="424" y="320"/>
                </a:lnTo>
                <a:lnTo>
                  <a:pt x="408" y="320"/>
                </a:lnTo>
                <a:lnTo>
                  <a:pt x="392" y="320"/>
                </a:lnTo>
                <a:lnTo>
                  <a:pt x="392" y="336"/>
                </a:lnTo>
                <a:lnTo>
                  <a:pt x="392" y="344"/>
                </a:lnTo>
                <a:lnTo>
                  <a:pt x="392" y="352"/>
                </a:lnTo>
                <a:lnTo>
                  <a:pt x="400" y="352"/>
                </a:lnTo>
                <a:lnTo>
                  <a:pt x="408" y="352"/>
                </a:lnTo>
                <a:lnTo>
                  <a:pt x="408" y="360"/>
                </a:lnTo>
                <a:lnTo>
                  <a:pt x="424" y="360"/>
                </a:lnTo>
                <a:lnTo>
                  <a:pt x="440" y="368"/>
                </a:lnTo>
                <a:lnTo>
                  <a:pt x="440" y="376"/>
                </a:lnTo>
                <a:lnTo>
                  <a:pt x="448" y="376"/>
                </a:lnTo>
                <a:lnTo>
                  <a:pt x="448" y="384"/>
                </a:lnTo>
                <a:lnTo>
                  <a:pt x="440" y="384"/>
                </a:lnTo>
                <a:lnTo>
                  <a:pt x="440" y="392"/>
                </a:lnTo>
                <a:lnTo>
                  <a:pt x="432" y="384"/>
                </a:lnTo>
                <a:lnTo>
                  <a:pt x="424" y="400"/>
                </a:lnTo>
                <a:lnTo>
                  <a:pt x="424" y="392"/>
                </a:lnTo>
                <a:lnTo>
                  <a:pt x="424" y="384"/>
                </a:lnTo>
                <a:lnTo>
                  <a:pt x="416" y="376"/>
                </a:lnTo>
                <a:lnTo>
                  <a:pt x="400" y="368"/>
                </a:lnTo>
                <a:lnTo>
                  <a:pt x="384" y="368"/>
                </a:lnTo>
                <a:lnTo>
                  <a:pt x="384" y="360"/>
                </a:lnTo>
                <a:lnTo>
                  <a:pt x="376" y="352"/>
                </a:lnTo>
                <a:lnTo>
                  <a:pt x="368" y="352"/>
                </a:lnTo>
                <a:lnTo>
                  <a:pt x="352" y="344"/>
                </a:lnTo>
                <a:lnTo>
                  <a:pt x="360" y="360"/>
                </a:lnTo>
                <a:lnTo>
                  <a:pt x="360" y="368"/>
                </a:lnTo>
                <a:lnTo>
                  <a:pt x="360" y="360"/>
                </a:lnTo>
                <a:lnTo>
                  <a:pt x="352" y="360"/>
                </a:lnTo>
                <a:lnTo>
                  <a:pt x="352" y="368"/>
                </a:lnTo>
                <a:lnTo>
                  <a:pt x="352" y="376"/>
                </a:lnTo>
                <a:lnTo>
                  <a:pt x="360" y="384"/>
                </a:lnTo>
                <a:lnTo>
                  <a:pt x="352" y="392"/>
                </a:lnTo>
                <a:lnTo>
                  <a:pt x="344" y="392"/>
                </a:lnTo>
                <a:lnTo>
                  <a:pt x="344" y="384"/>
                </a:lnTo>
                <a:lnTo>
                  <a:pt x="336" y="368"/>
                </a:lnTo>
                <a:lnTo>
                  <a:pt x="328" y="368"/>
                </a:lnTo>
                <a:lnTo>
                  <a:pt x="320" y="376"/>
                </a:lnTo>
                <a:lnTo>
                  <a:pt x="312" y="368"/>
                </a:lnTo>
                <a:lnTo>
                  <a:pt x="312" y="376"/>
                </a:lnTo>
                <a:lnTo>
                  <a:pt x="304" y="392"/>
                </a:lnTo>
                <a:lnTo>
                  <a:pt x="296" y="392"/>
                </a:lnTo>
                <a:lnTo>
                  <a:pt x="288" y="392"/>
                </a:lnTo>
                <a:lnTo>
                  <a:pt x="288" y="384"/>
                </a:lnTo>
                <a:lnTo>
                  <a:pt x="288" y="376"/>
                </a:lnTo>
                <a:lnTo>
                  <a:pt x="296" y="376"/>
                </a:lnTo>
                <a:lnTo>
                  <a:pt x="280" y="376"/>
                </a:lnTo>
                <a:lnTo>
                  <a:pt x="280" y="384"/>
                </a:lnTo>
                <a:lnTo>
                  <a:pt x="264" y="384"/>
                </a:lnTo>
                <a:lnTo>
                  <a:pt x="272" y="376"/>
                </a:lnTo>
                <a:lnTo>
                  <a:pt x="248" y="352"/>
                </a:lnTo>
                <a:lnTo>
                  <a:pt x="232" y="352"/>
                </a:lnTo>
                <a:lnTo>
                  <a:pt x="224" y="352"/>
                </a:lnTo>
                <a:lnTo>
                  <a:pt x="224" y="344"/>
                </a:lnTo>
                <a:lnTo>
                  <a:pt x="224" y="336"/>
                </a:lnTo>
                <a:lnTo>
                  <a:pt x="216" y="328"/>
                </a:lnTo>
                <a:lnTo>
                  <a:pt x="208" y="328"/>
                </a:lnTo>
                <a:lnTo>
                  <a:pt x="208" y="336"/>
                </a:lnTo>
                <a:lnTo>
                  <a:pt x="200" y="336"/>
                </a:lnTo>
                <a:lnTo>
                  <a:pt x="200" y="328"/>
                </a:lnTo>
                <a:lnTo>
                  <a:pt x="200" y="320"/>
                </a:lnTo>
                <a:lnTo>
                  <a:pt x="192" y="328"/>
                </a:lnTo>
                <a:lnTo>
                  <a:pt x="176" y="336"/>
                </a:lnTo>
                <a:lnTo>
                  <a:pt x="168" y="336"/>
                </a:lnTo>
                <a:lnTo>
                  <a:pt x="184" y="344"/>
                </a:lnTo>
                <a:lnTo>
                  <a:pt x="184" y="352"/>
                </a:lnTo>
                <a:lnTo>
                  <a:pt x="168" y="360"/>
                </a:lnTo>
                <a:lnTo>
                  <a:pt x="144" y="352"/>
                </a:lnTo>
                <a:lnTo>
                  <a:pt x="104" y="352"/>
                </a:lnTo>
                <a:lnTo>
                  <a:pt x="88" y="336"/>
                </a:lnTo>
                <a:lnTo>
                  <a:pt x="72" y="336"/>
                </a:lnTo>
                <a:lnTo>
                  <a:pt x="72" y="328"/>
                </a:lnTo>
                <a:lnTo>
                  <a:pt x="80" y="320"/>
                </a:lnTo>
                <a:lnTo>
                  <a:pt x="72" y="304"/>
                </a:lnTo>
                <a:lnTo>
                  <a:pt x="64" y="312"/>
                </a:lnTo>
                <a:lnTo>
                  <a:pt x="72" y="320"/>
                </a:lnTo>
                <a:lnTo>
                  <a:pt x="64" y="320"/>
                </a:lnTo>
                <a:lnTo>
                  <a:pt x="64" y="328"/>
                </a:lnTo>
                <a:lnTo>
                  <a:pt x="72" y="328"/>
                </a:lnTo>
                <a:lnTo>
                  <a:pt x="64" y="336"/>
                </a:lnTo>
                <a:lnTo>
                  <a:pt x="40" y="336"/>
                </a:lnTo>
                <a:lnTo>
                  <a:pt x="32" y="344"/>
                </a:lnTo>
                <a:lnTo>
                  <a:pt x="24" y="336"/>
                </a:lnTo>
                <a:lnTo>
                  <a:pt x="32" y="320"/>
                </a:lnTo>
                <a:lnTo>
                  <a:pt x="32" y="312"/>
                </a:lnTo>
                <a:lnTo>
                  <a:pt x="40" y="304"/>
                </a:lnTo>
                <a:close/>
              </a:path>
            </a:pathLst>
          </a:custGeom>
          <a:solidFill>
            <a:srgbClr val="FFC000"/>
          </a:solidFill>
          <a:ln w="6350" cmpd="sng">
            <a:solidFill>
              <a:srgbClr val="000000"/>
            </a:solidFill>
            <a:round/>
            <a:headEnd/>
            <a:tailEnd/>
          </a:ln>
        </p:spPr>
        <p:txBody>
          <a:bodyPr/>
          <a:lstStyle/>
          <a:p>
            <a:endParaRPr lang="en-US" dirty="0">
              <a:solidFill>
                <a:prstClr val="black"/>
              </a:solidFill>
            </a:endParaRPr>
          </a:p>
        </p:txBody>
      </p:sp>
      <p:sp>
        <p:nvSpPr>
          <p:cNvPr id="19484" name="Freeform 26"/>
          <p:cNvSpPr>
            <a:spLocks/>
          </p:cNvSpPr>
          <p:nvPr/>
        </p:nvSpPr>
        <p:spPr bwMode="auto">
          <a:xfrm>
            <a:off x="5588000" y="2400300"/>
            <a:ext cx="749300" cy="819150"/>
          </a:xfrm>
          <a:custGeom>
            <a:avLst/>
            <a:gdLst>
              <a:gd name="T0" fmla="*/ 288192 w 416"/>
              <a:gd name="T1" fmla="*/ 790408 h 456"/>
              <a:gd name="T2" fmla="*/ 259373 w 416"/>
              <a:gd name="T3" fmla="*/ 776037 h 456"/>
              <a:gd name="T4" fmla="*/ 244963 w 416"/>
              <a:gd name="T5" fmla="*/ 718553 h 456"/>
              <a:gd name="T6" fmla="*/ 244963 w 416"/>
              <a:gd name="T7" fmla="*/ 675439 h 456"/>
              <a:gd name="T8" fmla="*/ 230554 w 416"/>
              <a:gd name="T9" fmla="*/ 632326 h 456"/>
              <a:gd name="T10" fmla="*/ 230554 w 416"/>
              <a:gd name="T11" fmla="*/ 617955 h 456"/>
              <a:gd name="T12" fmla="*/ 129687 w 416"/>
              <a:gd name="T13" fmla="*/ 502987 h 456"/>
              <a:gd name="T14" fmla="*/ 86458 w 416"/>
              <a:gd name="T15" fmla="*/ 459874 h 456"/>
              <a:gd name="T16" fmla="*/ 72048 w 416"/>
              <a:gd name="T17" fmla="*/ 445503 h 456"/>
              <a:gd name="T18" fmla="*/ 57638 w 416"/>
              <a:gd name="T19" fmla="*/ 445503 h 456"/>
              <a:gd name="T20" fmla="*/ 14410 w 416"/>
              <a:gd name="T21" fmla="*/ 416761 h 456"/>
              <a:gd name="T22" fmla="*/ 28819 w 416"/>
              <a:gd name="T23" fmla="*/ 388018 h 456"/>
              <a:gd name="T24" fmla="*/ 14410 w 416"/>
              <a:gd name="T25" fmla="*/ 344905 h 456"/>
              <a:gd name="T26" fmla="*/ 28819 w 416"/>
              <a:gd name="T27" fmla="*/ 287421 h 456"/>
              <a:gd name="T28" fmla="*/ 14410 w 416"/>
              <a:gd name="T29" fmla="*/ 273050 h 456"/>
              <a:gd name="T30" fmla="*/ 0 w 416"/>
              <a:gd name="T31" fmla="*/ 244308 h 456"/>
              <a:gd name="T32" fmla="*/ 14410 w 416"/>
              <a:gd name="T33" fmla="*/ 215566 h 456"/>
              <a:gd name="T34" fmla="*/ 72048 w 416"/>
              <a:gd name="T35" fmla="*/ 172453 h 456"/>
              <a:gd name="T36" fmla="*/ 72048 w 416"/>
              <a:gd name="T37" fmla="*/ 57484 h 456"/>
              <a:gd name="T38" fmla="*/ 100867 w 416"/>
              <a:gd name="T39" fmla="*/ 43113 h 456"/>
              <a:gd name="T40" fmla="*/ 158506 w 416"/>
              <a:gd name="T41" fmla="*/ 43113 h 456"/>
              <a:gd name="T42" fmla="*/ 172915 w 416"/>
              <a:gd name="T43" fmla="*/ 43113 h 456"/>
              <a:gd name="T44" fmla="*/ 244963 w 416"/>
              <a:gd name="T45" fmla="*/ 0 h 456"/>
              <a:gd name="T46" fmla="*/ 259373 w 416"/>
              <a:gd name="T47" fmla="*/ 14371 h 456"/>
              <a:gd name="T48" fmla="*/ 244963 w 416"/>
              <a:gd name="T49" fmla="*/ 57484 h 456"/>
              <a:gd name="T50" fmla="*/ 244963 w 416"/>
              <a:gd name="T51" fmla="*/ 71855 h 456"/>
              <a:gd name="T52" fmla="*/ 273783 w 416"/>
              <a:gd name="T53" fmla="*/ 57484 h 456"/>
              <a:gd name="T54" fmla="*/ 302602 w 416"/>
              <a:gd name="T55" fmla="*/ 71855 h 456"/>
              <a:gd name="T56" fmla="*/ 345831 w 416"/>
              <a:gd name="T57" fmla="*/ 100597 h 456"/>
              <a:gd name="T58" fmla="*/ 489927 w 416"/>
              <a:gd name="T59" fmla="*/ 129339 h 456"/>
              <a:gd name="T60" fmla="*/ 590794 w 416"/>
              <a:gd name="T61" fmla="*/ 172453 h 456"/>
              <a:gd name="T62" fmla="*/ 605204 w 416"/>
              <a:gd name="T63" fmla="*/ 186824 h 456"/>
              <a:gd name="T64" fmla="*/ 648433 w 416"/>
              <a:gd name="T65" fmla="*/ 244308 h 456"/>
              <a:gd name="T66" fmla="*/ 634023 w 416"/>
              <a:gd name="T67" fmla="*/ 273050 h 456"/>
              <a:gd name="T68" fmla="*/ 662842 w 416"/>
              <a:gd name="T69" fmla="*/ 287421 h 456"/>
              <a:gd name="T70" fmla="*/ 677252 w 416"/>
              <a:gd name="T71" fmla="*/ 316163 h 456"/>
              <a:gd name="T72" fmla="*/ 662842 w 416"/>
              <a:gd name="T73" fmla="*/ 330534 h 456"/>
              <a:gd name="T74" fmla="*/ 648433 w 416"/>
              <a:gd name="T75" fmla="*/ 373647 h 456"/>
              <a:gd name="T76" fmla="*/ 634023 w 416"/>
              <a:gd name="T77" fmla="*/ 416761 h 456"/>
              <a:gd name="T78" fmla="*/ 662842 w 416"/>
              <a:gd name="T79" fmla="*/ 402389 h 456"/>
              <a:gd name="T80" fmla="*/ 677252 w 416"/>
              <a:gd name="T81" fmla="*/ 373647 h 456"/>
              <a:gd name="T82" fmla="*/ 706071 w 416"/>
              <a:gd name="T83" fmla="*/ 344905 h 456"/>
              <a:gd name="T84" fmla="*/ 720481 w 416"/>
              <a:gd name="T85" fmla="*/ 287421 h 456"/>
              <a:gd name="T86" fmla="*/ 749300 w 416"/>
              <a:gd name="T87" fmla="*/ 273050 h 456"/>
              <a:gd name="T88" fmla="*/ 749300 w 416"/>
              <a:gd name="T89" fmla="*/ 287421 h 456"/>
              <a:gd name="T90" fmla="*/ 749300 w 416"/>
              <a:gd name="T91" fmla="*/ 316163 h 456"/>
              <a:gd name="T92" fmla="*/ 734890 w 416"/>
              <a:gd name="T93" fmla="*/ 344905 h 456"/>
              <a:gd name="T94" fmla="*/ 706071 w 416"/>
              <a:gd name="T95" fmla="*/ 459874 h 456"/>
              <a:gd name="T96" fmla="*/ 691662 w 416"/>
              <a:gd name="T97" fmla="*/ 488616 h 456"/>
              <a:gd name="T98" fmla="*/ 691662 w 416"/>
              <a:gd name="T99" fmla="*/ 574842 h 456"/>
              <a:gd name="T100" fmla="*/ 677252 w 416"/>
              <a:gd name="T101" fmla="*/ 632326 h 456"/>
              <a:gd name="T102" fmla="*/ 691662 w 416"/>
              <a:gd name="T103" fmla="*/ 718553 h 456"/>
              <a:gd name="T104" fmla="*/ 691662 w 416"/>
              <a:gd name="T105" fmla="*/ 776037 h 456"/>
              <a:gd name="T106" fmla="*/ 317012 w 416"/>
              <a:gd name="T107" fmla="*/ 819150 h 4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16" h="456">
                <a:moveTo>
                  <a:pt x="176" y="448"/>
                </a:moveTo>
                <a:lnTo>
                  <a:pt x="168" y="440"/>
                </a:lnTo>
                <a:lnTo>
                  <a:pt x="160" y="440"/>
                </a:lnTo>
                <a:lnTo>
                  <a:pt x="144" y="432"/>
                </a:lnTo>
                <a:lnTo>
                  <a:pt x="144" y="424"/>
                </a:lnTo>
                <a:lnTo>
                  <a:pt x="136" y="408"/>
                </a:lnTo>
                <a:lnTo>
                  <a:pt x="136" y="400"/>
                </a:lnTo>
                <a:lnTo>
                  <a:pt x="136" y="392"/>
                </a:lnTo>
                <a:lnTo>
                  <a:pt x="136" y="384"/>
                </a:lnTo>
                <a:lnTo>
                  <a:pt x="136" y="376"/>
                </a:lnTo>
                <a:lnTo>
                  <a:pt x="136" y="368"/>
                </a:lnTo>
                <a:lnTo>
                  <a:pt x="128" y="352"/>
                </a:lnTo>
                <a:lnTo>
                  <a:pt x="128" y="344"/>
                </a:lnTo>
                <a:lnTo>
                  <a:pt x="120" y="312"/>
                </a:lnTo>
                <a:lnTo>
                  <a:pt x="96" y="304"/>
                </a:lnTo>
                <a:lnTo>
                  <a:pt x="72" y="280"/>
                </a:lnTo>
                <a:lnTo>
                  <a:pt x="72" y="264"/>
                </a:lnTo>
                <a:lnTo>
                  <a:pt x="48" y="256"/>
                </a:lnTo>
                <a:lnTo>
                  <a:pt x="40" y="248"/>
                </a:lnTo>
                <a:lnTo>
                  <a:pt x="32" y="248"/>
                </a:lnTo>
                <a:lnTo>
                  <a:pt x="24" y="248"/>
                </a:lnTo>
                <a:lnTo>
                  <a:pt x="8" y="232"/>
                </a:lnTo>
                <a:lnTo>
                  <a:pt x="8" y="224"/>
                </a:lnTo>
                <a:lnTo>
                  <a:pt x="16" y="216"/>
                </a:lnTo>
                <a:lnTo>
                  <a:pt x="16" y="208"/>
                </a:lnTo>
                <a:lnTo>
                  <a:pt x="8" y="200"/>
                </a:lnTo>
                <a:lnTo>
                  <a:pt x="8" y="192"/>
                </a:lnTo>
                <a:lnTo>
                  <a:pt x="8" y="184"/>
                </a:lnTo>
                <a:lnTo>
                  <a:pt x="16" y="160"/>
                </a:lnTo>
                <a:lnTo>
                  <a:pt x="8" y="152"/>
                </a:lnTo>
                <a:lnTo>
                  <a:pt x="0" y="152"/>
                </a:lnTo>
                <a:lnTo>
                  <a:pt x="0" y="136"/>
                </a:lnTo>
                <a:lnTo>
                  <a:pt x="0" y="128"/>
                </a:lnTo>
                <a:lnTo>
                  <a:pt x="8" y="120"/>
                </a:lnTo>
                <a:lnTo>
                  <a:pt x="32" y="104"/>
                </a:lnTo>
                <a:lnTo>
                  <a:pt x="40" y="96"/>
                </a:lnTo>
                <a:lnTo>
                  <a:pt x="40" y="40"/>
                </a:lnTo>
                <a:lnTo>
                  <a:pt x="32" y="40"/>
                </a:lnTo>
                <a:lnTo>
                  <a:pt x="40" y="32"/>
                </a:lnTo>
                <a:lnTo>
                  <a:pt x="48" y="24"/>
                </a:lnTo>
                <a:lnTo>
                  <a:pt x="56" y="24"/>
                </a:lnTo>
                <a:lnTo>
                  <a:pt x="64" y="32"/>
                </a:lnTo>
                <a:lnTo>
                  <a:pt x="72" y="32"/>
                </a:lnTo>
                <a:lnTo>
                  <a:pt x="88" y="24"/>
                </a:lnTo>
                <a:lnTo>
                  <a:pt x="96" y="24"/>
                </a:lnTo>
                <a:lnTo>
                  <a:pt x="112" y="16"/>
                </a:lnTo>
                <a:lnTo>
                  <a:pt x="128" y="8"/>
                </a:lnTo>
                <a:lnTo>
                  <a:pt x="136" y="0"/>
                </a:lnTo>
                <a:lnTo>
                  <a:pt x="144" y="8"/>
                </a:lnTo>
                <a:lnTo>
                  <a:pt x="136" y="16"/>
                </a:lnTo>
                <a:lnTo>
                  <a:pt x="136" y="24"/>
                </a:lnTo>
                <a:lnTo>
                  <a:pt x="136" y="32"/>
                </a:lnTo>
                <a:lnTo>
                  <a:pt x="136" y="40"/>
                </a:lnTo>
                <a:lnTo>
                  <a:pt x="144" y="32"/>
                </a:lnTo>
                <a:lnTo>
                  <a:pt x="152" y="32"/>
                </a:lnTo>
                <a:lnTo>
                  <a:pt x="168" y="40"/>
                </a:lnTo>
                <a:lnTo>
                  <a:pt x="184" y="40"/>
                </a:lnTo>
                <a:lnTo>
                  <a:pt x="192" y="56"/>
                </a:lnTo>
                <a:lnTo>
                  <a:pt x="192" y="64"/>
                </a:lnTo>
                <a:lnTo>
                  <a:pt x="224" y="64"/>
                </a:lnTo>
                <a:lnTo>
                  <a:pt x="272" y="72"/>
                </a:lnTo>
                <a:lnTo>
                  <a:pt x="280" y="88"/>
                </a:lnTo>
                <a:lnTo>
                  <a:pt x="328" y="96"/>
                </a:lnTo>
                <a:lnTo>
                  <a:pt x="336" y="96"/>
                </a:lnTo>
                <a:lnTo>
                  <a:pt x="336" y="104"/>
                </a:lnTo>
                <a:lnTo>
                  <a:pt x="344" y="104"/>
                </a:lnTo>
                <a:lnTo>
                  <a:pt x="360" y="112"/>
                </a:lnTo>
                <a:lnTo>
                  <a:pt x="360" y="136"/>
                </a:lnTo>
                <a:lnTo>
                  <a:pt x="352" y="144"/>
                </a:lnTo>
                <a:lnTo>
                  <a:pt x="352" y="152"/>
                </a:lnTo>
                <a:lnTo>
                  <a:pt x="368" y="152"/>
                </a:lnTo>
                <a:lnTo>
                  <a:pt x="368" y="160"/>
                </a:lnTo>
                <a:lnTo>
                  <a:pt x="368" y="176"/>
                </a:lnTo>
                <a:lnTo>
                  <a:pt x="376" y="176"/>
                </a:lnTo>
                <a:lnTo>
                  <a:pt x="368" y="184"/>
                </a:lnTo>
                <a:lnTo>
                  <a:pt x="360" y="192"/>
                </a:lnTo>
                <a:lnTo>
                  <a:pt x="360" y="200"/>
                </a:lnTo>
                <a:lnTo>
                  <a:pt x="360" y="208"/>
                </a:lnTo>
                <a:lnTo>
                  <a:pt x="352" y="216"/>
                </a:lnTo>
                <a:lnTo>
                  <a:pt x="352" y="232"/>
                </a:lnTo>
                <a:lnTo>
                  <a:pt x="360" y="232"/>
                </a:lnTo>
                <a:lnTo>
                  <a:pt x="368" y="224"/>
                </a:lnTo>
                <a:lnTo>
                  <a:pt x="376" y="216"/>
                </a:lnTo>
                <a:lnTo>
                  <a:pt x="376" y="208"/>
                </a:lnTo>
                <a:lnTo>
                  <a:pt x="384" y="192"/>
                </a:lnTo>
                <a:lnTo>
                  <a:pt x="392" y="192"/>
                </a:lnTo>
                <a:lnTo>
                  <a:pt x="392" y="184"/>
                </a:lnTo>
                <a:lnTo>
                  <a:pt x="392" y="176"/>
                </a:lnTo>
                <a:lnTo>
                  <a:pt x="400" y="160"/>
                </a:lnTo>
                <a:lnTo>
                  <a:pt x="416" y="152"/>
                </a:lnTo>
                <a:lnTo>
                  <a:pt x="416" y="160"/>
                </a:lnTo>
                <a:lnTo>
                  <a:pt x="416" y="168"/>
                </a:lnTo>
                <a:lnTo>
                  <a:pt x="416" y="176"/>
                </a:lnTo>
                <a:lnTo>
                  <a:pt x="408" y="184"/>
                </a:lnTo>
                <a:lnTo>
                  <a:pt x="408" y="192"/>
                </a:lnTo>
                <a:lnTo>
                  <a:pt x="408" y="200"/>
                </a:lnTo>
                <a:lnTo>
                  <a:pt x="392" y="232"/>
                </a:lnTo>
                <a:lnTo>
                  <a:pt x="392" y="256"/>
                </a:lnTo>
                <a:lnTo>
                  <a:pt x="392" y="264"/>
                </a:lnTo>
                <a:lnTo>
                  <a:pt x="384" y="272"/>
                </a:lnTo>
                <a:lnTo>
                  <a:pt x="376" y="288"/>
                </a:lnTo>
                <a:lnTo>
                  <a:pt x="384" y="304"/>
                </a:lnTo>
                <a:lnTo>
                  <a:pt x="384" y="320"/>
                </a:lnTo>
                <a:lnTo>
                  <a:pt x="376" y="328"/>
                </a:lnTo>
                <a:lnTo>
                  <a:pt x="376" y="352"/>
                </a:lnTo>
                <a:lnTo>
                  <a:pt x="376" y="384"/>
                </a:lnTo>
                <a:lnTo>
                  <a:pt x="384" y="400"/>
                </a:lnTo>
                <a:lnTo>
                  <a:pt x="384" y="408"/>
                </a:lnTo>
                <a:lnTo>
                  <a:pt x="384" y="416"/>
                </a:lnTo>
                <a:lnTo>
                  <a:pt x="384" y="432"/>
                </a:lnTo>
                <a:lnTo>
                  <a:pt x="384" y="440"/>
                </a:lnTo>
                <a:lnTo>
                  <a:pt x="176" y="456"/>
                </a:lnTo>
                <a:lnTo>
                  <a:pt x="176" y="448"/>
                </a:lnTo>
                <a:close/>
              </a:path>
            </a:pathLst>
          </a:custGeom>
          <a:solidFill>
            <a:srgbClr val="0070C0"/>
          </a:solidFill>
          <a:ln w="6350" cmpd="sng">
            <a:solidFill>
              <a:srgbClr val="000000"/>
            </a:solidFill>
            <a:round/>
            <a:headEnd/>
            <a:tailEnd/>
          </a:ln>
        </p:spPr>
        <p:txBody>
          <a:bodyPr/>
          <a:lstStyle/>
          <a:p>
            <a:pPr>
              <a:defRPr/>
            </a:pPr>
            <a:endParaRPr lang="en-US" dirty="0">
              <a:solidFill>
                <a:prstClr val="white"/>
              </a:solidFill>
            </a:endParaRPr>
          </a:p>
        </p:txBody>
      </p:sp>
      <p:sp>
        <p:nvSpPr>
          <p:cNvPr id="8221" name="Freeform 27"/>
          <p:cNvSpPr>
            <a:spLocks/>
          </p:cNvSpPr>
          <p:nvPr/>
        </p:nvSpPr>
        <p:spPr bwMode="auto">
          <a:xfrm>
            <a:off x="5803900" y="3190875"/>
            <a:ext cx="574675" cy="1022350"/>
          </a:xfrm>
          <a:custGeom>
            <a:avLst/>
            <a:gdLst>
              <a:gd name="T0" fmla="*/ 2147483647 w 320"/>
              <a:gd name="T1" fmla="*/ 2147483647 h 568"/>
              <a:gd name="T2" fmla="*/ 2147483647 w 320"/>
              <a:gd name="T3" fmla="*/ 2147483647 h 568"/>
              <a:gd name="T4" fmla="*/ 2147483647 w 320"/>
              <a:gd name="T5" fmla="*/ 2147483647 h 568"/>
              <a:gd name="T6" fmla="*/ 2147483647 w 320"/>
              <a:gd name="T7" fmla="*/ 2147483647 h 568"/>
              <a:gd name="T8" fmla="*/ 2147483647 w 320"/>
              <a:gd name="T9" fmla="*/ 2147483647 h 568"/>
              <a:gd name="T10" fmla="*/ 2147483647 w 320"/>
              <a:gd name="T11" fmla="*/ 2147483647 h 568"/>
              <a:gd name="T12" fmla="*/ 2147483647 w 320"/>
              <a:gd name="T13" fmla="*/ 2147483647 h 568"/>
              <a:gd name="T14" fmla="*/ 2147483647 w 320"/>
              <a:gd name="T15" fmla="*/ 2147483647 h 568"/>
              <a:gd name="T16" fmla="*/ 2147483647 w 320"/>
              <a:gd name="T17" fmla="*/ 2147483647 h 568"/>
              <a:gd name="T18" fmla="*/ 2147483647 w 320"/>
              <a:gd name="T19" fmla="*/ 2147483647 h 568"/>
              <a:gd name="T20" fmla="*/ 2147483647 w 320"/>
              <a:gd name="T21" fmla="*/ 2147483647 h 568"/>
              <a:gd name="T22" fmla="*/ 2147483647 w 320"/>
              <a:gd name="T23" fmla="*/ 2147483647 h 568"/>
              <a:gd name="T24" fmla="*/ 2147483647 w 320"/>
              <a:gd name="T25" fmla="*/ 2147483647 h 568"/>
              <a:gd name="T26" fmla="*/ 2147483647 w 320"/>
              <a:gd name="T27" fmla="*/ 2147483647 h 568"/>
              <a:gd name="T28" fmla="*/ 2147483647 w 320"/>
              <a:gd name="T29" fmla="*/ 2147483647 h 568"/>
              <a:gd name="T30" fmla="*/ 2147483647 w 320"/>
              <a:gd name="T31" fmla="*/ 2147483647 h 568"/>
              <a:gd name="T32" fmla="*/ 2147483647 w 320"/>
              <a:gd name="T33" fmla="*/ 2147483647 h 568"/>
              <a:gd name="T34" fmla="*/ 2147483647 w 320"/>
              <a:gd name="T35" fmla="*/ 2147483647 h 568"/>
              <a:gd name="T36" fmla="*/ 2147483647 w 320"/>
              <a:gd name="T37" fmla="*/ 2147483647 h 568"/>
              <a:gd name="T38" fmla="*/ 2147483647 w 320"/>
              <a:gd name="T39" fmla="*/ 2147483647 h 568"/>
              <a:gd name="T40" fmla="*/ 2147483647 w 320"/>
              <a:gd name="T41" fmla="*/ 2147483647 h 568"/>
              <a:gd name="T42" fmla="*/ 2147483647 w 320"/>
              <a:gd name="T43" fmla="*/ 2147483647 h 568"/>
              <a:gd name="T44" fmla="*/ 2147483647 w 320"/>
              <a:gd name="T45" fmla="*/ 2147483647 h 568"/>
              <a:gd name="T46" fmla="*/ 2147483647 w 320"/>
              <a:gd name="T47" fmla="*/ 2147483647 h 568"/>
              <a:gd name="T48" fmla="*/ 2147483647 w 320"/>
              <a:gd name="T49" fmla="*/ 2147483647 h 568"/>
              <a:gd name="T50" fmla="*/ 2147483647 w 320"/>
              <a:gd name="T51" fmla="*/ 2147483647 h 568"/>
              <a:gd name="T52" fmla="*/ 2147483647 w 320"/>
              <a:gd name="T53" fmla="*/ 2147483647 h 568"/>
              <a:gd name="T54" fmla="*/ 2147483647 w 320"/>
              <a:gd name="T55" fmla="*/ 2147483647 h 568"/>
              <a:gd name="T56" fmla="*/ 2147483647 w 320"/>
              <a:gd name="T57" fmla="*/ 2147483647 h 568"/>
              <a:gd name="T58" fmla="*/ 0 w 320"/>
              <a:gd name="T59" fmla="*/ 2147483647 h 568"/>
              <a:gd name="T60" fmla="*/ 2147483647 w 320"/>
              <a:gd name="T61" fmla="*/ 2147483647 h 568"/>
              <a:gd name="T62" fmla="*/ 2147483647 w 320"/>
              <a:gd name="T63" fmla="*/ 2147483647 h 568"/>
              <a:gd name="T64" fmla="*/ 2147483647 w 320"/>
              <a:gd name="T65" fmla="*/ 2147483647 h 568"/>
              <a:gd name="T66" fmla="*/ 2147483647 w 320"/>
              <a:gd name="T67" fmla="*/ 2147483647 h 568"/>
              <a:gd name="T68" fmla="*/ 2147483647 w 320"/>
              <a:gd name="T69" fmla="*/ 2147483647 h 568"/>
              <a:gd name="T70" fmla="*/ 2147483647 w 320"/>
              <a:gd name="T71" fmla="*/ 2147483647 h 568"/>
              <a:gd name="T72" fmla="*/ 2147483647 w 320"/>
              <a:gd name="T73" fmla="*/ 2147483647 h 568"/>
              <a:gd name="T74" fmla="*/ 2147483647 w 320"/>
              <a:gd name="T75" fmla="*/ 2147483647 h 568"/>
              <a:gd name="T76" fmla="*/ 2147483647 w 320"/>
              <a:gd name="T77" fmla="*/ 2147483647 h 568"/>
              <a:gd name="T78" fmla="*/ 2147483647 w 320"/>
              <a:gd name="T79" fmla="*/ 2147483647 h 568"/>
              <a:gd name="T80" fmla="*/ 2147483647 w 320"/>
              <a:gd name="T81" fmla="*/ 2147483647 h 568"/>
              <a:gd name="T82" fmla="*/ 2147483647 w 320"/>
              <a:gd name="T83" fmla="*/ 2147483647 h 568"/>
              <a:gd name="T84" fmla="*/ 2147483647 w 320"/>
              <a:gd name="T85" fmla="*/ 2147483647 h 568"/>
              <a:gd name="T86" fmla="*/ 2147483647 w 320"/>
              <a:gd name="T87" fmla="*/ 2147483647 h 568"/>
              <a:gd name="T88" fmla="*/ 2147483647 w 320"/>
              <a:gd name="T89" fmla="*/ 2147483647 h 568"/>
              <a:gd name="T90" fmla="*/ 2147483647 w 320"/>
              <a:gd name="T91" fmla="*/ 2147483647 h 5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20" h="568">
                <a:moveTo>
                  <a:pt x="216" y="544"/>
                </a:moveTo>
                <a:lnTo>
                  <a:pt x="232" y="544"/>
                </a:lnTo>
                <a:lnTo>
                  <a:pt x="240" y="544"/>
                </a:lnTo>
                <a:lnTo>
                  <a:pt x="256" y="552"/>
                </a:lnTo>
                <a:lnTo>
                  <a:pt x="264" y="552"/>
                </a:lnTo>
                <a:lnTo>
                  <a:pt x="264" y="544"/>
                </a:lnTo>
                <a:lnTo>
                  <a:pt x="256" y="536"/>
                </a:lnTo>
                <a:lnTo>
                  <a:pt x="256" y="520"/>
                </a:lnTo>
                <a:lnTo>
                  <a:pt x="272" y="512"/>
                </a:lnTo>
                <a:lnTo>
                  <a:pt x="288" y="512"/>
                </a:lnTo>
                <a:lnTo>
                  <a:pt x="288" y="504"/>
                </a:lnTo>
                <a:lnTo>
                  <a:pt x="280" y="496"/>
                </a:lnTo>
                <a:lnTo>
                  <a:pt x="288" y="488"/>
                </a:lnTo>
                <a:lnTo>
                  <a:pt x="288" y="480"/>
                </a:lnTo>
                <a:lnTo>
                  <a:pt x="288" y="472"/>
                </a:lnTo>
                <a:lnTo>
                  <a:pt x="288" y="464"/>
                </a:lnTo>
                <a:lnTo>
                  <a:pt x="288" y="456"/>
                </a:lnTo>
                <a:lnTo>
                  <a:pt x="296" y="456"/>
                </a:lnTo>
                <a:lnTo>
                  <a:pt x="296" y="448"/>
                </a:lnTo>
                <a:lnTo>
                  <a:pt x="296" y="432"/>
                </a:lnTo>
                <a:lnTo>
                  <a:pt x="304" y="424"/>
                </a:lnTo>
                <a:lnTo>
                  <a:pt x="312" y="400"/>
                </a:lnTo>
                <a:lnTo>
                  <a:pt x="320" y="392"/>
                </a:lnTo>
                <a:lnTo>
                  <a:pt x="320" y="384"/>
                </a:lnTo>
                <a:lnTo>
                  <a:pt x="320" y="376"/>
                </a:lnTo>
                <a:lnTo>
                  <a:pt x="320" y="360"/>
                </a:lnTo>
                <a:lnTo>
                  <a:pt x="320" y="344"/>
                </a:lnTo>
                <a:lnTo>
                  <a:pt x="312" y="344"/>
                </a:lnTo>
                <a:lnTo>
                  <a:pt x="312" y="336"/>
                </a:lnTo>
                <a:lnTo>
                  <a:pt x="312" y="320"/>
                </a:lnTo>
                <a:lnTo>
                  <a:pt x="312" y="312"/>
                </a:lnTo>
                <a:lnTo>
                  <a:pt x="296" y="72"/>
                </a:lnTo>
                <a:lnTo>
                  <a:pt x="288" y="72"/>
                </a:lnTo>
                <a:lnTo>
                  <a:pt x="280" y="56"/>
                </a:lnTo>
                <a:lnTo>
                  <a:pt x="280" y="48"/>
                </a:lnTo>
                <a:lnTo>
                  <a:pt x="280" y="40"/>
                </a:lnTo>
                <a:lnTo>
                  <a:pt x="264" y="32"/>
                </a:lnTo>
                <a:lnTo>
                  <a:pt x="264" y="16"/>
                </a:lnTo>
                <a:lnTo>
                  <a:pt x="264" y="8"/>
                </a:lnTo>
                <a:lnTo>
                  <a:pt x="264" y="0"/>
                </a:lnTo>
                <a:lnTo>
                  <a:pt x="56" y="16"/>
                </a:lnTo>
                <a:lnTo>
                  <a:pt x="64" y="16"/>
                </a:lnTo>
                <a:lnTo>
                  <a:pt x="72" y="32"/>
                </a:lnTo>
                <a:lnTo>
                  <a:pt x="72" y="40"/>
                </a:lnTo>
                <a:lnTo>
                  <a:pt x="80" y="40"/>
                </a:lnTo>
                <a:lnTo>
                  <a:pt x="88" y="48"/>
                </a:lnTo>
                <a:lnTo>
                  <a:pt x="96" y="48"/>
                </a:lnTo>
                <a:lnTo>
                  <a:pt x="96" y="64"/>
                </a:lnTo>
                <a:lnTo>
                  <a:pt x="96" y="72"/>
                </a:lnTo>
                <a:lnTo>
                  <a:pt x="88" y="88"/>
                </a:lnTo>
                <a:lnTo>
                  <a:pt x="80" y="88"/>
                </a:lnTo>
                <a:lnTo>
                  <a:pt x="80" y="96"/>
                </a:lnTo>
                <a:lnTo>
                  <a:pt x="80" y="104"/>
                </a:lnTo>
                <a:lnTo>
                  <a:pt x="80" y="112"/>
                </a:lnTo>
                <a:lnTo>
                  <a:pt x="64" y="112"/>
                </a:lnTo>
                <a:lnTo>
                  <a:pt x="64" y="120"/>
                </a:lnTo>
                <a:lnTo>
                  <a:pt x="48" y="120"/>
                </a:lnTo>
                <a:lnTo>
                  <a:pt x="32" y="128"/>
                </a:lnTo>
                <a:lnTo>
                  <a:pt x="32" y="144"/>
                </a:lnTo>
                <a:lnTo>
                  <a:pt x="32" y="152"/>
                </a:lnTo>
                <a:lnTo>
                  <a:pt x="40" y="168"/>
                </a:lnTo>
                <a:lnTo>
                  <a:pt x="40" y="176"/>
                </a:lnTo>
                <a:lnTo>
                  <a:pt x="32" y="184"/>
                </a:lnTo>
                <a:lnTo>
                  <a:pt x="32" y="192"/>
                </a:lnTo>
                <a:lnTo>
                  <a:pt x="32" y="200"/>
                </a:lnTo>
                <a:lnTo>
                  <a:pt x="24" y="208"/>
                </a:lnTo>
                <a:lnTo>
                  <a:pt x="8" y="208"/>
                </a:lnTo>
                <a:lnTo>
                  <a:pt x="8" y="224"/>
                </a:lnTo>
                <a:lnTo>
                  <a:pt x="16" y="224"/>
                </a:lnTo>
                <a:lnTo>
                  <a:pt x="8" y="232"/>
                </a:lnTo>
                <a:lnTo>
                  <a:pt x="8" y="240"/>
                </a:lnTo>
                <a:lnTo>
                  <a:pt x="0" y="248"/>
                </a:lnTo>
                <a:lnTo>
                  <a:pt x="0" y="272"/>
                </a:lnTo>
                <a:lnTo>
                  <a:pt x="24" y="312"/>
                </a:lnTo>
                <a:lnTo>
                  <a:pt x="56" y="336"/>
                </a:lnTo>
                <a:lnTo>
                  <a:pt x="72" y="344"/>
                </a:lnTo>
                <a:lnTo>
                  <a:pt x="72" y="384"/>
                </a:lnTo>
                <a:lnTo>
                  <a:pt x="88" y="384"/>
                </a:lnTo>
                <a:lnTo>
                  <a:pt x="88" y="368"/>
                </a:lnTo>
                <a:lnTo>
                  <a:pt x="104" y="376"/>
                </a:lnTo>
                <a:lnTo>
                  <a:pt x="120" y="384"/>
                </a:lnTo>
                <a:lnTo>
                  <a:pt x="120" y="392"/>
                </a:lnTo>
                <a:lnTo>
                  <a:pt x="112" y="408"/>
                </a:lnTo>
                <a:lnTo>
                  <a:pt x="112" y="424"/>
                </a:lnTo>
                <a:lnTo>
                  <a:pt x="104" y="432"/>
                </a:lnTo>
                <a:lnTo>
                  <a:pt x="104" y="448"/>
                </a:lnTo>
                <a:lnTo>
                  <a:pt x="112" y="464"/>
                </a:lnTo>
                <a:lnTo>
                  <a:pt x="136" y="472"/>
                </a:lnTo>
                <a:lnTo>
                  <a:pt x="136" y="480"/>
                </a:lnTo>
                <a:lnTo>
                  <a:pt x="152" y="480"/>
                </a:lnTo>
                <a:lnTo>
                  <a:pt x="160" y="488"/>
                </a:lnTo>
                <a:lnTo>
                  <a:pt x="176" y="496"/>
                </a:lnTo>
                <a:lnTo>
                  <a:pt x="176" y="512"/>
                </a:lnTo>
                <a:lnTo>
                  <a:pt x="184" y="528"/>
                </a:lnTo>
                <a:lnTo>
                  <a:pt x="176" y="536"/>
                </a:lnTo>
                <a:lnTo>
                  <a:pt x="176" y="544"/>
                </a:lnTo>
                <a:lnTo>
                  <a:pt x="184" y="552"/>
                </a:lnTo>
                <a:lnTo>
                  <a:pt x="192" y="560"/>
                </a:lnTo>
                <a:lnTo>
                  <a:pt x="192" y="568"/>
                </a:lnTo>
                <a:lnTo>
                  <a:pt x="192" y="560"/>
                </a:lnTo>
                <a:lnTo>
                  <a:pt x="192" y="552"/>
                </a:lnTo>
                <a:lnTo>
                  <a:pt x="200" y="552"/>
                </a:lnTo>
                <a:lnTo>
                  <a:pt x="200" y="560"/>
                </a:lnTo>
                <a:lnTo>
                  <a:pt x="208" y="552"/>
                </a:lnTo>
                <a:lnTo>
                  <a:pt x="216" y="544"/>
                </a:lnTo>
                <a:close/>
              </a:path>
            </a:pathLst>
          </a:custGeom>
          <a:solidFill>
            <a:schemeClr val="bg1">
              <a:lumMod val="85000"/>
            </a:schemeClr>
          </a:solidFill>
          <a:ln w="6350" cmpd="sng">
            <a:solidFill>
              <a:srgbClr val="000000"/>
            </a:solidFill>
            <a:round/>
            <a:headEnd/>
            <a:tailEnd/>
          </a:ln>
        </p:spPr>
        <p:txBody>
          <a:bodyPr/>
          <a:lstStyle/>
          <a:p>
            <a:endParaRPr lang="en-US" dirty="0">
              <a:solidFill>
                <a:prstClr val="black"/>
              </a:solidFill>
            </a:endParaRPr>
          </a:p>
        </p:txBody>
      </p:sp>
      <p:grpSp>
        <p:nvGrpSpPr>
          <p:cNvPr id="188" name="Group 136"/>
          <p:cNvGrpSpPr>
            <a:grpSpLocks/>
          </p:cNvGrpSpPr>
          <p:nvPr/>
        </p:nvGrpSpPr>
        <p:grpSpPr bwMode="auto">
          <a:xfrm>
            <a:off x="5874385" y="2297430"/>
            <a:ext cx="1120775" cy="1016000"/>
            <a:chOff x="3710" y="1248"/>
            <a:chExt cx="706" cy="640"/>
          </a:xfrm>
          <a:solidFill>
            <a:schemeClr val="bg1">
              <a:lumMod val="85000"/>
            </a:schemeClr>
          </a:solidFill>
        </p:grpSpPr>
        <p:sp>
          <p:nvSpPr>
            <p:cNvPr id="189" name="Freeform 28"/>
            <p:cNvSpPr>
              <a:spLocks/>
            </p:cNvSpPr>
            <p:nvPr/>
          </p:nvSpPr>
          <p:spPr bwMode="auto">
            <a:xfrm>
              <a:off x="4032" y="1408"/>
              <a:ext cx="384" cy="480"/>
            </a:xfrm>
            <a:custGeom>
              <a:avLst/>
              <a:gdLst>
                <a:gd name="T0" fmla="*/ 264 w 304"/>
                <a:gd name="T1" fmla="*/ 376 h 424"/>
                <a:gd name="T2" fmla="*/ 264 w 304"/>
                <a:gd name="T3" fmla="*/ 360 h 424"/>
                <a:gd name="T4" fmla="*/ 280 w 304"/>
                <a:gd name="T5" fmla="*/ 336 h 424"/>
                <a:gd name="T6" fmla="*/ 288 w 304"/>
                <a:gd name="T7" fmla="*/ 320 h 424"/>
                <a:gd name="T8" fmla="*/ 288 w 304"/>
                <a:gd name="T9" fmla="*/ 304 h 424"/>
                <a:gd name="T10" fmla="*/ 296 w 304"/>
                <a:gd name="T11" fmla="*/ 296 h 424"/>
                <a:gd name="T12" fmla="*/ 304 w 304"/>
                <a:gd name="T13" fmla="*/ 304 h 424"/>
                <a:gd name="T14" fmla="*/ 304 w 304"/>
                <a:gd name="T15" fmla="*/ 264 h 424"/>
                <a:gd name="T16" fmla="*/ 264 w 304"/>
                <a:gd name="T17" fmla="*/ 160 h 424"/>
                <a:gd name="T18" fmla="*/ 240 w 304"/>
                <a:gd name="T19" fmla="*/ 168 h 424"/>
                <a:gd name="T20" fmla="*/ 232 w 304"/>
                <a:gd name="T21" fmla="*/ 184 h 424"/>
                <a:gd name="T22" fmla="*/ 216 w 304"/>
                <a:gd name="T23" fmla="*/ 200 h 424"/>
                <a:gd name="T24" fmla="*/ 216 w 304"/>
                <a:gd name="T25" fmla="*/ 216 h 424"/>
                <a:gd name="T26" fmla="*/ 192 w 304"/>
                <a:gd name="T27" fmla="*/ 208 h 424"/>
                <a:gd name="T28" fmla="*/ 192 w 304"/>
                <a:gd name="T29" fmla="*/ 176 h 424"/>
                <a:gd name="T30" fmla="*/ 208 w 304"/>
                <a:gd name="T31" fmla="*/ 168 h 424"/>
                <a:gd name="T32" fmla="*/ 216 w 304"/>
                <a:gd name="T33" fmla="*/ 144 h 424"/>
                <a:gd name="T34" fmla="*/ 224 w 304"/>
                <a:gd name="T35" fmla="*/ 128 h 424"/>
                <a:gd name="T36" fmla="*/ 216 w 304"/>
                <a:gd name="T37" fmla="*/ 80 h 424"/>
                <a:gd name="T38" fmla="*/ 208 w 304"/>
                <a:gd name="T39" fmla="*/ 64 h 424"/>
                <a:gd name="T40" fmla="*/ 216 w 304"/>
                <a:gd name="T41" fmla="*/ 64 h 424"/>
                <a:gd name="T42" fmla="*/ 200 w 304"/>
                <a:gd name="T43" fmla="*/ 40 h 424"/>
                <a:gd name="T44" fmla="*/ 176 w 304"/>
                <a:gd name="T45" fmla="*/ 32 h 424"/>
                <a:gd name="T46" fmla="*/ 160 w 304"/>
                <a:gd name="T47" fmla="*/ 24 h 424"/>
                <a:gd name="T48" fmla="*/ 144 w 304"/>
                <a:gd name="T49" fmla="*/ 16 h 424"/>
                <a:gd name="T50" fmla="*/ 112 w 304"/>
                <a:gd name="T51" fmla="*/ 0 h 424"/>
                <a:gd name="T52" fmla="*/ 104 w 304"/>
                <a:gd name="T53" fmla="*/ 8 h 424"/>
                <a:gd name="T54" fmla="*/ 96 w 304"/>
                <a:gd name="T55" fmla="*/ 8 h 424"/>
                <a:gd name="T56" fmla="*/ 88 w 304"/>
                <a:gd name="T57" fmla="*/ 16 h 424"/>
                <a:gd name="T58" fmla="*/ 96 w 304"/>
                <a:gd name="T59" fmla="*/ 40 h 424"/>
                <a:gd name="T60" fmla="*/ 96 w 304"/>
                <a:gd name="T61" fmla="*/ 48 h 424"/>
                <a:gd name="T62" fmla="*/ 72 w 304"/>
                <a:gd name="T63" fmla="*/ 72 h 424"/>
                <a:gd name="T64" fmla="*/ 64 w 304"/>
                <a:gd name="T65" fmla="*/ 112 h 424"/>
                <a:gd name="T66" fmla="*/ 56 w 304"/>
                <a:gd name="T67" fmla="*/ 112 h 424"/>
                <a:gd name="T68" fmla="*/ 56 w 304"/>
                <a:gd name="T69" fmla="*/ 80 h 424"/>
                <a:gd name="T70" fmla="*/ 56 w 304"/>
                <a:gd name="T71" fmla="*/ 72 h 424"/>
                <a:gd name="T72" fmla="*/ 40 w 304"/>
                <a:gd name="T73" fmla="*/ 96 h 424"/>
                <a:gd name="T74" fmla="*/ 32 w 304"/>
                <a:gd name="T75" fmla="*/ 96 h 424"/>
                <a:gd name="T76" fmla="*/ 24 w 304"/>
                <a:gd name="T77" fmla="*/ 104 h 424"/>
                <a:gd name="T78" fmla="*/ 24 w 304"/>
                <a:gd name="T79" fmla="*/ 120 h 424"/>
                <a:gd name="T80" fmla="*/ 16 w 304"/>
                <a:gd name="T81" fmla="*/ 136 h 424"/>
                <a:gd name="T82" fmla="*/ 8 w 304"/>
                <a:gd name="T83" fmla="*/ 184 h 424"/>
                <a:gd name="T84" fmla="*/ 8 w 304"/>
                <a:gd name="T85" fmla="*/ 208 h 424"/>
                <a:gd name="T86" fmla="*/ 0 w 304"/>
                <a:gd name="T87" fmla="*/ 224 h 424"/>
                <a:gd name="T88" fmla="*/ 32 w 304"/>
                <a:gd name="T89" fmla="*/ 280 h 424"/>
                <a:gd name="T90" fmla="*/ 32 w 304"/>
                <a:gd name="T91" fmla="*/ 368 h 424"/>
                <a:gd name="T92" fmla="*/ 16 w 304"/>
                <a:gd name="T93" fmla="*/ 408 h 424"/>
                <a:gd name="T94" fmla="*/ 0 w 304"/>
                <a:gd name="T95" fmla="*/ 424 h 424"/>
                <a:gd name="T96" fmla="*/ 152 w 304"/>
                <a:gd name="T97" fmla="*/ 408 h 424"/>
                <a:gd name="T98" fmla="*/ 248 w 304"/>
                <a:gd name="T99" fmla="*/ 408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4" h="424">
                  <a:moveTo>
                    <a:pt x="248" y="400"/>
                  </a:moveTo>
                  <a:lnTo>
                    <a:pt x="248" y="392"/>
                  </a:lnTo>
                  <a:lnTo>
                    <a:pt x="264" y="376"/>
                  </a:lnTo>
                  <a:lnTo>
                    <a:pt x="264" y="368"/>
                  </a:lnTo>
                  <a:lnTo>
                    <a:pt x="264" y="368"/>
                  </a:lnTo>
                  <a:lnTo>
                    <a:pt x="264" y="360"/>
                  </a:lnTo>
                  <a:lnTo>
                    <a:pt x="264" y="344"/>
                  </a:lnTo>
                  <a:lnTo>
                    <a:pt x="272" y="336"/>
                  </a:lnTo>
                  <a:lnTo>
                    <a:pt x="280" y="336"/>
                  </a:lnTo>
                  <a:lnTo>
                    <a:pt x="288" y="328"/>
                  </a:lnTo>
                  <a:lnTo>
                    <a:pt x="288" y="328"/>
                  </a:lnTo>
                  <a:lnTo>
                    <a:pt x="288" y="320"/>
                  </a:lnTo>
                  <a:lnTo>
                    <a:pt x="288" y="312"/>
                  </a:lnTo>
                  <a:lnTo>
                    <a:pt x="288" y="312"/>
                  </a:lnTo>
                  <a:lnTo>
                    <a:pt x="288" y="304"/>
                  </a:lnTo>
                  <a:lnTo>
                    <a:pt x="288" y="296"/>
                  </a:lnTo>
                  <a:lnTo>
                    <a:pt x="296" y="296"/>
                  </a:lnTo>
                  <a:lnTo>
                    <a:pt x="296" y="296"/>
                  </a:lnTo>
                  <a:lnTo>
                    <a:pt x="296" y="296"/>
                  </a:lnTo>
                  <a:lnTo>
                    <a:pt x="304" y="304"/>
                  </a:lnTo>
                  <a:lnTo>
                    <a:pt x="304" y="304"/>
                  </a:lnTo>
                  <a:lnTo>
                    <a:pt x="304" y="296"/>
                  </a:lnTo>
                  <a:lnTo>
                    <a:pt x="304" y="264"/>
                  </a:lnTo>
                  <a:lnTo>
                    <a:pt x="304" y="264"/>
                  </a:lnTo>
                  <a:lnTo>
                    <a:pt x="296" y="200"/>
                  </a:lnTo>
                  <a:lnTo>
                    <a:pt x="272" y="160"/>
                  </a:lnTo>
                  <a:lnTo>
                    <a:pt x="264" y="160"/>
                  </a:lnTo>
                  <a:lnTo>
                    <a:pt x="256" y="160"/>
                  </a:lnTo>
                  <a:lnTo>
                    <a:pt x="248" y="168"/>
                  </a:lnTo>
                  <a:lnTo>
                    <a:pt x="240" y="168"/>
                  </a:lnTo>
                  <a:lnTo>
                    <a:pt x="240" y="168"/>
                  </a:lnTo>
                  <a:lnTo>
                    <a:pt x="232" y="176"/>
                  </a:lnTo>
                  <a:lnTo>
                    <a:pt x="232" y="184"/>
                  </a:lnTo>
                  <a:lnTo>
                    <a:pt x="232" y="184"/>
                  </a:lnTo>
                  <a:lnTo>
                    <a:pt x="224" y="200"/>
                  </a:lnTo>
                  <a:lnTo>
                    <a:pt x="216" y="200"/>
                  </a:lnTo>
                  <a:lnTo>
                    <a:pt x="216" y="200"/>
                  </a:lnTo>
                  <a:lnTo>
                    <a:pt x="216" y="208"/>
                  </a:lnTo>
                  <a:lnTo>
                    <a:pt x="216" y="216"/>
                  </a:lnTo>
                  <a:lnTo>
                    <a:pt x="208" y="216"/>
                  </a:lnTo>
                  <a:lnTo>
                    <a:pt x="200" y="208"/>
                  </a:lnTo>
                  <a:lnTo>
                    <a:pt x="192" y="208"/>
                  </a:lnTo>
                  <a:lnTo>
                    <a:pt x="192" y="192"/>
                  </a:lnTo>
                  <a:lnTo>
                    <a:pt x="192" y="192"/>
                  </a:lnTo>
                  <a:lnTo>
                    <a:pt x="192" y="176"/>
                  </a:lnTo>
                  <a:lnTo>
                    <a:pt x="200" y="176"/>
                  </a:lnTo>
                  <a:lnTo>
                    <a:pt x="200" y="176"/>
                  </a:lnTo>
                  <a:lnTo>
                    <a:pt x="208" y="168"/>
                  </a:lnTo>
                  <a:lnTo>
                    <a:pt x="208" y="168"/>
                  </a:lnTo>
                  <a:lnTo>
                    <a:pt x="216" y="144"/>
                  </a:lnTo>
                  <a:lnTo>
                    <a:pt x="216" y="144"/>
                  </a:lnTo>
                  <a:lnTo>
                    <a:pt x="224" y="136"/>
                  </a:lnTo>
                  <a:lnTo>
                    <a:pt x="224" y="136"/>
                  </a:lnTo>
                  <a:lnTo>
                    <a:pt x="224" y="128"/>
                  </a:lnTo>
                  <a:lnTo>
                    <a:pt x="224" y="104"/>
                  </a:lnTo>
                  <a:lnTo>
                    <a:pt x="224" y="96"/>
                  </a:lnTo>
                  <a:lnTo>
                    <a:pt x="216" y="80"/>
                  </a:lnTo>
                  <a:lnTo>
                    <a:pt x="208" y="72"/>
                  </a:lnTo>
                  <a:lnTo>
                    <a:pt x="208" y="64"/>
                  </a:lnTo>
                  <a:lnTo>
                    <a:pt x="208" y="64"/>
                  </a:lnTo>
                  <a:lnTo>
                    <a:pt x="216" y="64"/>
                  </a:lnTo>
                  <a:lnTo>
                    <a:pt x="216" y="64"/>
                  </a:lnTo>
                  <a:lnTo>
                    <a:pt x="216" y="64"/>
                  </a:lnTo>
                  <a:lnTo>
                    <a:pt x="224" y="64"/>
                  </a:lnTo>
                  <a:lnTo>
                    <a:pt x="216" y="56"/>
                  </a:lnTo>
                  <a:lnTo>
                    <a:pt x="200" y="40"/>
                  </a:lnTo>
                  <a:lnTo>
                    <a:pt x="200" y="40"/>
                  </a:lnTo>
                  <a:lnTo>
                    <a:pt x="192" y="40"/>
                  </a:lnTo>
                  <a:lnTo>
                    <a:pt x="176" y="32"/>
                  </a:lnTo>
                  <a:lnTo>
                    <a:pt x="168" y="24"/>
                  </a:lnTo>
                  <a:lnTo>
                    <a:pt x="168" y="24"/>
                  </a:lnTo>
                  <a:lnTo>
                    <a:pt x="160" y="24"/>
                  </a:lnTo>
                  <a:lnTo>
                    <a:pt x="160" y="24"/>
                  </a:lnTo>
                  <a:lnTo>
                    <a:pt x="144" y="16"/>
                  </a:lnTo>
                  <a:lnTo>
                    <a:pt x="144" y="16"/>
                  </a:lnTo>
                  <a:lnTo>
                    <a:pt x="128" y="8"/>
                  </a:lnTo>
                  <a:lnTo>
                    <a:pt x="128" y="8"/>
                  </a:lnTo>
                  <a:lnTo>
                    <a:pt x="112" y="0"/>
                  </a:lnTo>
                  <a:lnTo>
                    <a:pt x="112" y="0"/>
                  </a:lnTo>
                  <a:lnTo>
                    <a:pt x="104" y="0"/>
                  </a:lnTo>
                  <a:lnTo>
                    <a:pt x="104" y="8"/>
                  </a:lnTo>
                  <a:lnTo>
                    <a:pt x="104" y="8"/>
                  </a:lnTo>
                  <a:lnTo>
                    <a:pt x="96" y="8"/>
                  </a:lnTo>
                  <a:lnTo>
                    <a:pt x="96" y="8"/>
                  </a:lnTo>
                  <a:lnTo>
                    <a:pt x="96" y="16"/>
                  </a:lnTo>
                  <a:lnTo>
                    <a:pt x="96" y="16"/>
                  </a:lnTo>
                  <a:lnTo>
                    <a:pt x="88" y="16"/>
                  </a:lnTo>
                  <a:lnTo>
                    <a:pt x="88" y="32"/>
                  </a:lnTo>
                  <a:lnTo>
                    <a:pt x="88" y="32"/>
                  </a:lnTo>
                  <a:lnTo>
                    <a:pt x="96" y="40"/>
                  </a:lnTo>
                  <a:lnTo>
                    <a:pt x="96" y="40"/>
                  </a:lnTo>
                  <a:lnTo>
                    <a:pt x="96" y="48"/>
                  </a:lnTo>
                  <a:lnTo>
                    <a:pt x="96" y="48"/>
                  </a:lnTo>
                  <a:lnTo>
                    <a:pt x="88" y="48"/>
                  </a:lnTo>
                  <a:lnTo>
                    <a:pt x="72" y="56"/>
                  </a:lnTo>
                  <a:lnTo>
                    <a:pt x="72" y="72"/>
                  </a:lnTo>
                  <a:lnTo>
                    <a:pt x="72" y="96"/>
                  </a:lnTo>
                  <a:lnTo>
                    <a:pt x="72" y="104"/>
                  </a:lnTo>
                  <a:lnTo>
                    <a:pt x="64" y="112"/>
                  </a:lnTo>
                  <a:lnTo>
                    <a:pt x="64" y="112"/>
                  </a:lnTo>
                  <a:lnTo>
                    <a:pt x="56" y="112"/>
                  </a:lnTo>
                  <a:lnTo>
                    <a:pt x="56" y="112"/>
                  </a:lnTo>
                  <a:lnTo>
                    <a:pt x="56" y="112"/>
                  </a:lnTo>
                  <a:lnTo>
                    <a:pt x="56" y="104"/>
                  </a:lnTo>
                  <a:lnTo>
                    <a:pt x="56" y="80"/>
                  </a:lnTo>
                  <a:lnTo>
                    <a:pt x="56" y="80"/>
                  </a:lnTo>
                  <a:lnTo>
                    <a:pt x="56" y="80"/>
                  </a:lnTo>
                  <a:lnTo>
                    <a:pt x="56" y="72"/>
                  </a:lnTo>
                  <a:lnTo>
                    <a:pt x="56" y="72"/>
                  </a:lnTo>
                  <a:lnTo>
                    <a:pt x="48" y="80"/>
                  </a:lnTo>
                  <a:lnTo>
                    <a:pt x="40" y="96"/>
                  </a:lnTo>
                  <a:lnTo>
                    <a:pt x="40" y="96"/>
                  </a:lnTo>
                  <a:lnTo>
                    <a:pt x="40" y="96"/>
                  </a:lnTo>
                  <a:lnTo>
                    <a:pt x="32" y="96"/>
                  </a:lnTo>
                  <a:lnTo>
                    <a:pt x="32" y="96"/>
                  </a:lnTo>
                  <a:lnTo>
                    <a:pt x="32" y="96"/>
                  </a:lnTo>
                  <a:lnTo>
                    <a:pt x="24" y="104"/>
                  </a:lnTo>
                  <a:lnTo>
                    <a:pt x="24" y="104"/>
                  </a:lnTo>
                  <a:lnTo>
                    <a:pt x="24" y="104"/>
                  </a:lnTo>
                  <a:lnTo>
                    <a:pt x="24" y="120"/>
                  </a:lnTo>
                  <a:lnTo>
                    <a:pt x="16" y="120"/>
                  </a:lnTo>
                  <a:lnTo>
                    <a:pt x="16" y="128"/>
                  </a:lnTo>
                  <a:lnTo>
                    <a:pt x="16" y="136"/>
                  </a:lnTo>
                  <a:lnTo>
                    <a:pt x="16" y="136"/>
                  </a:lnTo>
                  <a:lnTo>
                    <a:pt x="16" y="152"/>
                  </a:lnTo>
                  <a:lnTo>
                    <a:pt x="8" y="184"/>
                  </a:lnTo>
                  <a:lnTo>
                    <a:pt x="0" y="192"/>
                  </a:lnTo>
                  <a:lnTo>
                    <a:pt x="0" y="192"/>
                  </a:lnTo>
                  <a:lnTo>
                    <a:pt x="8" y="208"/>
                  </a:lnTo>
                  <a:lnTo>
                    <a:pt x="8" y="216"/>
                  </a:lnTo>
                  <a:lnTo>
                    <a:pt x="8" y="224"/>
                  </a:lnTo>
                  <a:lnTo>
                    <a:pt x="0" y="224"/>
                  </a:lnTo>
                  <a:lnTo>
                    <a:pt x="0" y="232"/>
                  </a:lnTo>
                  <a:lnTo>
                    <a:pt x="16" y="272"/>
                  </a:lnTo>
                  <a:lnTo>
                    <a:pt x="32" y="280"/>
                  </a:lnTo>
                  <a:lnTo>
                    <a:pt x="40" y="304"/>
                  </a:lnTo>
                  <a:lnTo>
                    <a:pt x="40" y="344"/>
                  </a:lnTo>
                  <a:lnTo>
                    <a:pt x="32" y="368"/>
                  </a:lnTo>
                  <a:lnTo>
                    <a:pt x="24" y="384"/>
                  </a:lnTo>
                  <a:lnTo>
                    <a:pt x="16" y="400"/>
                  </a:lnTo>
                  <a:lnTo>
                    <a:pt x="16" y="408"/>
                  </a:lnTo>
                  <a:lnTo>
                    <a:pt x="16" y="408"/>
                  </a:lnTo>
                  <a:lnTo>
                    <a:pt x="8" y="424"/>
                  </a:lnTo>
                  <a:lnTo>
                    <a:pt x="0" y="424"/>
                  </a:lnTo>
                  <a:lnTo>
                    <a:pt x="0" y="424"/>
                  </a:lnTo>
                  <a:lnTo>
                    <a:pt x="152" y="408"/>
                  </a:lnTo>
                  <a:lnTo>
                    <a:pt x="152" y="408"/>
                  </a:lnTo>
                  <a:lnTo>
                    <a:pt x="152" y="424"/>
                  </a:lnTo>
                  <a:lnTo>
                    <a:pt x="152" y="424"/>
                  </a:lnTo>
                  <a:lnTo>
                    <a:pt x="248" y="408"/>
                  </a:lnTo>
                  <a:lnTo>
                    <a:pt x="248" y="408"/>
                  </a:lnTo>
                  <a:lnTo>
                    <a:pt x="248" y="400"/>
                  </a:lnTo>
                  <a:close/>
                </a:path>
              </a:pathLst>
            </a:custGeom>
            <a:grpFill/>
            <a:ln w="6350" cmpd="sng">
              <a:solidFill>
                <a:srgbClr val="000000"/>
              </a:solidFill>
              <a:round/>
              <a:headEnd/>
              <a:tailEnd/>
            </a:ln>
          </p:spPr>
          <p:txBody>
            <a:bodyPr/>
            <a:lstStyle/>
            <a:p>
              <a:pPr>
                <a:defRPr/>
              </a:pPr>
              <a:endParaRPr lang="en-US" dirty="0">
                <a:solidFill>
                  <a:prstClr val="black"/>
                </a:solidFill>
              </a:endParaRPr>
            </a:p>
          </p:txBody>
        </p:sp>
        <p:sp>
          <p:nvSpPr>
            <p:cNvPr id="190" name="Freeform 29"/>
            <p:cNvSpPr>
              <a:spLocks/>
            </p:cNvSpPr>
            <p:nvPr/>
          </p:nvSpPr>
          <p:spPr bwMode="auto">
            <a:xfrm>
              <a:off x="3710" y="1248"/>
              <a:ext cx="517" cy="271"/>
            </a:xfrm>
            <a:custGeom>
              <a:avLst/>
              <a:gdLst>
                <a:gd name="T0" fmla="*/ 24 w 456"/>
                <a:gd name="T1" fmla="*/ 120 h 240"/>
                <a:gd name="T2" fmla="*/ 112 w 456"/>
                <a:gd name="T3" fmla="*/ 152 h 240"/>
                <a:gd name="T4" fmla="*/ 168 w 456"/>
                <a:gd name="T5" fmla="*/ 168 h 240"/>
                <a:gd name="T6" fmla="*/ 192 w 456"/>
                <a:gd name="T7" fmla="*/ 200 h 240"/>
                <a:gd name="T8" fmla="*/ 200 w 456"/>
                <a:gd name="T9" fmla="*/ 216 h 240"/>
                <a:gd name="T10" fmla="*/ 208 w 456"/>
                <a:gd name="T11" fmla="*/ 240 h 240"/>
                <a:gd name="T12" fmla="*/ 216 w 456"/>
                <a:gd name="T13" fmla="*/ 224 h 240"/>
                <a:gd name="T14" fmla="*/ 240 w 456"/>
                <a:gd name="T15" fmla="*/ 176 h 240"/>
                <a:gd name="T16" fmla="*/ 248 w 456"/>
                <a:gd name="T17" fmla="*/ 152 h 240"/>
                <a:gd name="T18" fmla="*/ 248 w 456"/>
                <a:gd name="T19" fmla="*/ 176 h 240"/>
                <a:gd name="T20" fmla="*/ 264 w 456"/>
                <a:gd name="T21" fmla="*/ 160 h 240"/>
                <a:gd name="T22" fmla="*/ 272 w 456"/>
                <a:gd name="T23" fmla="*/ 152 h 240"/>
                <a:gd name="T24" fmla="*/ 272 w 456"/>
                <a:gd name="T25" fmla="*/ 168 h 240"/>
                <a:gd name="T26" fmla="*/ 280 w 456"/>
                <a:gd name="T27" fmla="*/ 168 h 240"/>
                <a:gd name="T28" fmla="*/ 288 w 456"/>
                <a:gd name="T29" fmla="*/ 152 h 240"/>
                <a:gd name="T30" fmla="*/ 320 w 456"/>
                <a:gd name="T31" fmla="*/ 136 h 240"/>
                <a:gd name="T32" fmla="*/ 336 w 456"/>
                <a:gd name="T33" fmla="*/ 136 h 240"/>
                <a:gd name="T34" fmla="*/ 376 w 456"/>
                <a:gd name="T35" fmla="*/ 120 h 240"/>
                <a:gd name="T36" fmla="*/ 400 w 456"/>
                <a:gd name="T37" fmla="*/ 144 h 240"/>
                <a:gd name="T38" fmla="*/ 400 w 456"/>
                <a:gd name="T39" fmla="*/ 128 h 240"/>
                <a:gd name="T40" fmla="*/ 408 w 456"/>
                <a:gd name="T41" fmla="*/ 120 h 240"/>
                <a:gd name="T42" fmla="*/ 432 w 456"/>
                <a:gd name="T43" fmla="*/ 120 h 240"/>
                <a:gd name="T44" fmla="*/ 456 w 456"/>
                <a:gd name="T45" fmla="*/ 112 h 240"/>
                <a:gd name="T46" fmla="*/ 448 w 456"/>
                <a:gd name="T47" fmla="*/ 104 h 240"/>
                <a:gd name="T48" fmla="*/ 432 w 456"/>
                <a:gd name="T49" fmla="*/ 72 h 240"/>
                <a:gd name="T50" fmla="*/ 408 w 456"/>
                <a:gd name="T51" fmla="*/ 80 h 240"/>
                <a:gd name="T52" fmla="*/ 392 w 456"/>
                <a:gd name="T53" fmla="*/ 80 h 240"/>
                <a:gd name="T54" fmla="*/ 376 w 456"/>
                <a:gd name="T55" fmla="*/ 56 h 240"/>
                <a:gd name="T56" fmla="*/ 360 w 456"/>
                <a:gd name="T57" fmla="*/ 56 h 240"/>
                <a:gd name="T58" fmla="*/ 296 w 456"/>
                <a:gd name="T59" fmla="*/ 64 h 240"/>
                <a:gd name="T60" fmla="*/ 264 w 456"/>
                <a:gd name="T61" fmla="*/ 96 h 240"/>
                <a:gd name="T62" fmla="*/ 248 w 456"/>
                <a:gd name="T63" fmla="*/ 96 h 240"/>
                <a:gd name="T64" fmla="*/ 232 w 456"/>
                <a:gd name="T65" fmla="*/ 96 h 240"/>
                <a:gd name="T66" fmla="*/ 208 w 456"/>
                <a:gd name="T67" fmla="*/ 88 h 240"/>
                <a:gd name="T68" fmla="*/ 168 w 456"/>
                <a:gd name="T69" fmla="*/ 56 h 240"/>
                <a:gd name="T70" fmla="*/ 152 w 456"/>
                <a:gd name="T71" fmla="*/ 56 h 240"/>
                <a:gd name="T72" fmla="*/ 136 w 456"/>
                <a:gd name="T73" fmla="*/ 72 h 240"/>
                <a:gd name="T74" fmla="*/ 136 w 456"/>
                <a:gd name="T75" fmla="*/ 56 h 240"/>
                <a:gd name="T76" fmla="*/ 128 w 456"/>
                <a:gd name="T77" fmla="*/ 40 h 240"/>
                <a:gd name="T78" fmla="*/ 136 w 456"/>
                <a:gd name="T79" fmla="*/ 40 h 240"/>
                <a:gd name="T80" fmla="*/ 136 w 456"/>
                <a:gd name="T81" fmla="*/ 48 h 240"/>
                <a:gd name="T82" fmla="*/ 152 w 456"/>
                <a:gd name="T83" fmla="*/ 32 h 240"/>
                <a:gd name="T84" fmla="*/ 168 w 456"/>
                <a:gd name="T85" fmla="*/ 8 h 240"/>
                <a:gd name="T86" fmla="*/ 184 w 456"/>
                <a:gd name="T87" fmla="*/ 0 h 240"/>
                <a:gd name="T88" fmla="*/ 120 w 456"/>
                <a:gd name="T89" fmla="*/ 24 h 240"/>
                <a:gd name="T90" fmla="*/ 96 w 456"/>
                <a:gd name="T91" fmla="*/ 56 h 240"/>
                <a:gd name="T92" fmla="*/ 56 w 456"/>
                <a:gd name="T93" fmla="*/ 72 h 240"/>
                <a:gd name="T94" fmla="*/ 8 w 456"/>
                <a:gd name="T95" fmla="*/ 9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6" h="240">
                  <a:moveTo>
                    <a:pt x="0" y="104"/>
                  </a:moveTo>
                  <a:lnTo>
                    <a:pt x="0" y="104"/>
                  </a:lnTo>
                  <a:lnTo>
                    <a:pt x="16" y="104"/>
                  </a:lnTo>
                  <a:lnTo>
                    <a:pt x="24" y="120"/>
                  </a:lnTo>
                  <a:lnTo>
                    <a:pt x="24" y="128"/>
                  </a:lnTo>
                  <a:lnTo>
                    <a:pt x="56" y="128"/>
                  </a:lnTo>
                  <a:lnTo>
                    <a:pt x="104" y="136"/>
                  </a:lnTo>
                  <a:lnTo>
                    <a:pt x="112" y="152"/>
                  </a:lnTo>
                  <a:lnTo>
                    <a:pt x="112" y="152"/>
                  </a:lnTo>
                  <a:lnTo>
                    <a:pt x="160" y="160"/>
                  </a:lnTo>
                  <a:lnTo>
                    <a:pt x="168" y="160"/>
                  </a:lnTo>
                  <a:lnTo>
                    <a:pt x="168" y="168"/>
                  </a:lnTo>
                  <a:lnTo>
                    <a:pt x="168" y="168"/>
                  </a:lnTo>
                  <a:lnTo>
                    <a:pt x="176" y="168"/>
                  </a:lnTo>
                  <a:lnTo>
                    <a:pt x="192" y="176"/>
                  </a:lnTo>
                  <a:lnTo>
                    <a:pt x="192" y="200"/>
                  </a:lnTo>
                  <a:lnTo>
                    <a:pt x="184" y="208"/>
                  </a:lnTo>
                  <a:lnTo>
                    <a:pt x="184" y="216"/>
                  </a:lnTo>
                  <a:lnTo>
                    <a:pt x="184" y="216"/>
                  </a:lnTo>
                  <a:lnTo>
                    <a:pt x="200" y="216"/>
                  </a:lnTo>
                  <a:lnTo>
                    <a:pt x="200" y="216"/>
                  </a:lnTo>
                  <a:lnTo>
                    <a:pt x="200" y="224"/>
                  </a:lnTo>
                  <a:lnTo>
                    <a:pt x="200" y="240"/>
                  </a:lnTo>
                  <a:lnTo>
                    <a:pt x="208" y="240"/>
                  </a:lnTo>
                  <a:lnTo>
                    <a:pt x="208" y="240"/>
                  </a:lnTo>
                  <a:lnTo>
                    <a:pt x="216" y="224"/>
                  </a:lnTo>
                  <a:lnTo>
                    <a:pt x="216" y="224"/>
                  </a:lnTo>
                  <a:lnTo>
                    <a:pt x="216" y="224"/>
                  </a:lnTo>
                  <a:lnTo>
                    <a:pt x="216" y="224"/>
                  </a:lnTo>
                  <a:lnTo>
                    <a:pt x="216" y="224"/>
                  </a:lnTo>
                  <a:lnTo>
                    <a:pt x="232" y="192"/>
                  </a:lnTo>
                  <a:lnTo>
                    <a:pt x="240" y="176"/>
                  </a:lnTo>
                  <a:lnTo>
                    <a:pt x="240" y="176"/>
                  </a:lnTo>
                  <a:lnTo>
                    <a:pt x="240" y="152"/>
                  </a:lnTo>
                  <a:lnTo>
                    <a:pt x="248" y="152"/>
                  </a:lnTo>
                  <a:lnTo>
                    <a:pt x="248" y="152"/>
                  </a:lnTo>
                  <a:lnTo>
                    <a:pt x="248" y="152"/>
                  </a:lnTo>
                  <a:lnTo>
                    <a:pt x="248" y="160"/>
                  </a:lnTo>
                  <a:lnTo>
                    <a:pt x="248" y="168"/>
                  </a:lnTo>
                  <a:lnTo>
                    <a:pt x="248" y="176"/>
                  </a:lnTo>
                  <a:lnTo>
                    <a:pt x="248" y="176"/>
                  </a:lnTo>
                  <a:lnTo>
                    <a:pt x="264" y="160"/>
                  </a:lnTo>
                  <a:lnTo>
                    <a:pt x="264" y="160"/>
                  </a:lnTo>
                  <a:lnTo>
                    <a:pt x="264" y="160"/>
                  </a:lnTo>
                  <a:lnTo>
                    <a:pt x="264" y="160"/>
                  </a:lnTo>
                  <a:lnTo>
                    <a:pt x="272" y="152"/>
                  </a:lnTo>
                  <a:lnTo>
                    <a:pt x="272" y="152"/>
                  </a:lnTo>
                  <a:lnTo>
                    <a:pt x="272" y="152"/>
                  </a:lnTo>
                  <a:lnTo>
                    <a:pt x="280" y="152"/>
                  </a:lnTo>
                  <a:lnTo>
                    <a:pt x="280" y="152"/>
                  </a:lnTo>
                  <a:lnTo>
                    <a:pt x="272" y="160"/>
                  </a:lnTo>
                  <a:lnTo>
                    <a:pt x="272" y="168"/>
                  </a:lnTo>
                  <a:lnTo>
                    <a:pt x="272" y="176"/>
                  </a:lnTo>
                  <a:lnTo>
                    <a:pt x="272" y="176"/>
                  </a:lnTo>
                  <a:lnTo>
                    <a:pt x="272" y="176"/>
                  </a:lnTo>
                  <a:lnTo>
                    <a:pt x="280" y="168"/>
                  </a:lnTo>
                  <a:lnTo>
                    <a:pt x="288" y="160"/>
                  </a:lnTo>
                  <a:lnTo>
                    <a:pt x="296" y="152"/>
                  </a:lnTo>
                  <a:lnTo>
                    <a:pt x="296" y="152"/>
                  </a:lnTo>
                  <a:lnTo>
                    <a:pt x="288" y="152"/>
                  </a:lnTo>
                  <a:lnTo>
                    <a:pt x="288" y="144"/>
                  </a:lnTo>
                  <a:lnTo>
                    <a:pt x="296" y="136"/>
                  </a:lnTo>
                  <a:lnTo>
                    <a:pt x="304" y="136"/>
                  </a:lnTo>
                  <a:lnTo>
                    <a:pt x="320" y="136"/>
                  </a:lnTo>
                  <a:lnTo>
                    <a:pt x="320" y="136"/>
                  </a:lnTo>
                  <a:lnTo>
                    <a:pt x="320" y="136"/>
                  </a:lnTo>
                  <a:lnTo>
                    <a:pt x="320" y="136"/>
                  </a:lnTo>
                  <a:lnTo>
                    <a:pt x="336" y="136"/>
                  </a:lnTo>
                  <a:lnTo>
                    <a:pt x="336" y="136"/>
                  </a:lnTo>
                  <a:lnTo>
                    <a:pt x="344" y="120"/>
                  </a:lnTo>
                  <a:lnTo>
                    <a:pt x="344" y="120"/>
                  </a:lnTo>
                  <a:lnTo>
                    <a:pt x="376" y="120"/>
                  </a:lnTo>
                  <a:lnTo>
                    <a:pt x="376" y="120"/>
                  </a:lnTo>
                  <a:lnTo>
                    <a:pt x="384" y="128"/>
                  </a:lnTo>
                  <a:lnTo>
                    <a:pt x="400" y="136"/>
                  </a:lnTo>
                  <a:lnTo>
                    <a:pt x="400" y="144"/>
                  </a:lnTo>
                  <a:lnTo>
                    <a:pt x="408" y="144"/>
                  </a:lnTo>
                  <a:lnTo>
                    <a:pt x="408" y="144"/>
                  </a:lnTo>
                  <a:lnTo>
                    <a:pt x="400" y="128"/>
                  </a:lnTo>
                  <a:lnTo>
                    <a:pt x="400" y="128"/>
                  </a:lnTo>
                  <a:lnTo>
                    <a:pt x="400" y="128"/>
                  </a:lnTo>
                  <a:lnTo>
                    <a:pt x="408" y="120"/>
                  </a:lnTo>
                  <a:lnTo>
                    <a:pt x="408" y="120"/>
                  </a:lnTo>
                  <a:lnTo>
                    <a:pt x="408" y="120"/>
                  </a:lnTo>
                  <a:lnTo>
                    <a:pt x="408" y="128"/>
                  </a:lnTo>
                  <a:lnTo>
                    <a:pt x="416" y="128"/>
                  </a:lnTo>
                  <a:lnTo>
                    <a:pt x="424" y="120"/>
                  </a:lnTo>
                  <a:lnTo>
                    <a:pt x="432" y="120"/>
                  </a:lnTo>
                  <a:lnTo>
                    <a:pt x="456" y="120"/>
                  </a:lnTo>
                  <a:lnTo>
                    <a:pt x="456" y="120"/>
                  </a:lnTo>
                  <a:lnTo>
                    <a:pt x="456" y="112"/>
                  </a:lnTo>
                  <a:lnTo>
                    <a:pt x="456" y="112"/>
                  </a:lnTo>
                  <a:lnTo>
                    <a:pt x="456" y="112"/>
                  </a:lnTo>
                  <a:lnTo>
                    <a:pt x="456" y="112"/>
                  </a:lnTo>
                  <a:lnTo>
                    <a:pt x="448" y="104"/>
                  </a:lnTo>
                  <a:lnTo>
                    <a:pt x="448" y="104"/>
                  </a:lnTo>
                  <a:lnTo>
                    <a:pt x="432" y="104"/>
                  </a:lnTo>
                  <a:lnTo>
                    <a:pt x="432" y="104"/>
                  </a:lnTo>
                  <a:lnTo>
                    <a:pt x="432" y="96"/>
                  </a:lnTo>
                  <a:lnTo>
                    <a:pt x="432" y="72"/>
                  </a:lnTo>
                  <a:lnTo>
                    <a:pt x="424" y="72"/>
                  </a:lnTo>
                  <a:lnTo>
                    <a:pt x="416" y="80"/>
                  </a:lnTo>
                  <a:lnTo>
                    <a:pt x="416" y="80"/>
                  </a:lnTo>
                  <a:lnTo>
                    <a:pt x="408" y="80"/>
                  </a:lnTo>
                  <a:lnTo>
                    <a:pt x="400" y="80"/>
                  </a:lnTo>
                  <a:lnTo>
                    <a:pt x="400" y="80"/>
                  </a:lnTo>
                  <a:lnTo>
                    <a:pt x="392" y="80"/>
                  </a:lnTo>
                  <a:lnTo>
                    <a:pt x="392" y="80"/>
                  </a:lnTo>
                  <a:lnTo>
                    <a:pt x="376" y="80"/>
                  </a:lnTo>
                  <a:lnTo>
                    <a:pt x="376" y="80"/>
                  </a:lnTo>
                  <a:lnTo>
                    <a:pt x="376" y="72"/>
                  </a:lnTo>
                  <a:lnTo>
                    <a:pt x="376" y="56"/>
                  </a:lnTo>
                  <a:lnTo>
                    <a:pt x="376" y="56"/>
                  </a:lnTo>
                  <a:lnTo>
                    <a:pt x="376" y="48"/>
                  </a:lnTo>
                  <a:lnTo>
                    <a:pt x="376" y="48"/>
                  </a:lnTo>
                  <a:lnTo>
                    <a:pt x="360" y="56"/>
                  </a:lnTo>
                  <a:lnTo>
                    <a:pt x="344" y="64"/>
                  </a:lnTo>
                  <a:lnTo>
                    <a:pt x="312" y="64"/>
                  </a:lnTo>
                  <a:lnTo>
                    <a:pt x="296" y="64"/>
                  </a:lnTo>
                  <a:lnTo>
                    <a:pt x="296" y="64"/>
                  </a:lnTo>
                  <a:lnTo>
                    <a:pt x="264" y="96"/>
                  </a:lnTo>
                  <a:lnTo>
                    <a:pt x="264" y="96"/>
                  </a:lnTo>
                  <a:lnTo>
                    <a:pt x="264" y="96"/>
                  </a:lnTo>
                  <a:lnTo>
                    <a:pt x="264" y="96"/>
                  </a:lnTo>
                  <a:lnTo>
                    <a:pt x="256" y="96"/>
                  </a:lnTo>
                  <a:lnTo>
                    <a:pt x="248" y="96"/>
                  </a:lnTo>
                  <a:lnTo>
                    <a:pt x="248" y="96"/>
                  </a:lnTo>
                  <a:lnTo>
                    <a:pt x="248" y="96"/>
                  </a:lnTo>
                  <a:lnTo>
                    <a:pt x="248" y="88"/>
                  </a:lnTo>
                  <a:lnTo>
                    <a:pt x="240" y="88"/>
                  </a:lnTo>
                  <a:lnTo>
                    <a:pt x="232" y="88"/>
                  </a:lnTo>
                  <a:lnTo>
                    <a:pt x="232" y="96"/>
                  </a:lnTo>
                  <a:lnTo>
                    <a:pt x="232" y="96"/>
                  </a:lnTo>
                  <a:lnTo>
                    <a:pt x="216" y="96"/>
                  </a:lnTo>
                  <a:lnTo>
                    <a:pt x="216" y="96"/>
                  </a:lnTo>
                  <a:lnTo>
                    <a:pt x="208" y="88"/>
                  </a:lnTo>
                  <a:lnTo>
                    <a:pt x="208" y="80"/>
                  </a:lnTo>
                  <a:lnTo>
                    <a:pt x="200" y="80"/>
                  </a:lnTo>
                  <a:lnTo>
                    <a:pt x="184" y="56"/>
                  </a:lnTo>
                  <a:lnTo>
                    <a:pt x="168" y="56"/>
                  </a:lnTo>
                  <a:lnTo>
                    <a:pt x="152" y="64"/>
                  </a:lnTo>
                  <a:lnTo>
                    <a:pt x="152" y="64"/>
                  </a:lnTo>
                  <a:lnTo>
                    <a:pt x="152" y="64"/>
                  </a:lnTo>
                  <a:lnTo>
                    <a:pt x="152" y="56"/>
                  </a:lnTo>
                  <a:lnTo>
                    <a:pt x="152" y="56"/>
                  </a:lnTo>
                  <a:lnTo>
                    <a:pt x="152" y="56"/>
                  </a:lnTo>
                  <a:lnTo>
                    <a:pt x="144" y="56"/>
                  </a:lnTo>
                  <a:lnTo>
                    <a:pt x="136" y="72"/>
                  </a:lnTo>
                  <a:lnTo>
                    <a:pt x="136" y="72"/>
                  </a:lnTo>
                  <a:lnTo>
                    <a:pt x="136" y="72"/>
                  </a:lnTo>
                  <a:lnTo>
                    <a:pt x="136" y="48"/>
                  </a:lnTo>
                  <a:lnTo>
                    <a:pt x="136" y="56"/>
                  </a:lnTo>
                  <a:lnTo>
                    <a:pt x="128" y="56"/>
                  </a:lnTo>
                  <a:lnTo>
                    <a:pt x="128" y="48"/>
                  </a:lnTo>
                  <a:lnTo>
                    <a:pt x="128" y="48"/>
                  </a:lnTo>
                  <a:lnTo>
                    <a:pt x="128" y="40"/>
                  </a:lnTo>
                  <a:lnTo>
                    <a:pt x="136" y="40"/>
                  </a:lnTo>
                  <a:lnTo>
                    <a:pt x="136" y="40"/>
                  </a:lnTo>
                  <a:lnTo>
                    <a:pt x="136" y="40"/>
                  </a:lnTo>
                  <a:lnTo>
                    <a:pt x="136" y="40"/>
                  </a:lnTo>
                  <a:lnTo>
                    <a:pt x="136" y="40"/>
                  </a:lnTo>
                  <a:lnTo>
                    <a:pt x="136" y="40"/>
                  </a:lnTo>
                  <a:lnTo>
                    <a:pt x="136" y="48"/>
                  </a:lnTo>
                  <a:lnTo>
                    <a:pt x="136" y="48"/>
                  </a:lnTo>
                  <a:lnTo>
                    <a:pt x="136" y="48"/>
                  </a:lnTo>
                  <a:lnTo>
                    <a:pt x="144" y="40"/>
                  </a:lnTo>
                  <a:lnTo>
                    <a:pt x="144" y="32"/>
                  </a:lnTo>
                  <a:lnTo>
                    <a:pt x="152" y="32"/>
                  </a:lnTo>
                  <a:lnTo>
                    <a:pt x="152" y="32"/>
                  </a:lnTo>
                  <a:lnTo>
                    <a:pt x="168" y="16"/>
                  </a:lnTo>
                  <a:lnTo>
                    <a:pt x="168" y="8"/>
                  </a:lnTo>
                  <a:lnTo>
                    <a:pt x="168" y="8"/>
                  </a:lnTo>
                  <a:lnTo>
                    <a:pt x="168" y="8"/>
                  </a:lnTo>
                  <a:lnTo>
                    <a:pt x="176" y="8"/>
                  </a:lnTo>
                  <a:lnTo>
                    <a:pt x="176" y="8"/>
                  </a:lnTo>
                  <a:lnTo>
                    <a:pt x="184" y="0"/>
                  </a:lnTo>
                  <a:lnTo>
                    <a:pt x="176" y="0"/>
                  </a:lnTo>
                  <a:lnTo>
                    <a:pt x="152" y="0"/>
                  </a:lnTo>
                  <a:lnTo>
                    <a:pt x="128" y="16"/>
                  </a:lnTo>
                  <a:lnTo>
                    <a:pt x="120" y="24"/>
                  </a:lnTo>
                  <a:lnTo>
                    <a:pt x="120" y="24"/>
                  </a:lnTo>
                  <a:lnTo>
                    <a:pt x="112" y="24"/>
                  </a:lnTo>
                  <a:lnTo>
                    <a:pt x="96" y="56"/>
                  </a:lnTo>
                  <a:lnTo>
                    <a:pt x="96" y="56"/>
                  </a:lnTo>
                  <a:lnTo>
                    <a:pt x="80" y="64"/>
                  </a:lnTo>
                  <a:lnTo>
                    <a:pt x="72" y="72"/>
                  </a:lnTo>
                  <a:lnTo>
                    <a:pt x="64" y="72"/>
                  </a:lnTo>
                  <a:lnTo>
                    <a:pt x="56" y="72"/>
                  </a:lnTo>
                  <a:lnTo>
                    <a:pt x="40" y="80"/>
                  </a:lnTo>
                  <a:lnTo>
                    <a:pt x="40" y="80"/>
                  </a:lnTo>
                  <a:lnTo>
                    <a:pt x="32" y="88"/>
                  </a:lnTo>
                  <a:lnTo>
                    <a:pt x="8" y="96"/>
                  </a:lnTo>
                  <a:lnTo>
                    <a:pt x="0" y="104"/>
                  </a:lnTo>
                  <a:close/>
                </a:path>
              </a:pathLst>
            </a:custGeom>
            <a:grpFill/>
            <a:ln w="6350" cmpd="sng">
              <a:solidFill>
                <a:srgbClr val="000000"/>
              </a:solidFill>
              <a:round/>
              <a:headEnd/>
              <a:tailEnd/>
            </a:ln>
          </p:spPr>
          <p:txBody>
            <a:bodyPr/>
            <a:lstStyle/>
            <a:p>
              <a:pPr>
                <a:defRPr/>
              </a:pPr>
              <a:endParaRPr lang="en-US" dirty="0">
                <a:solidFill>
                  <a:prstClr val="black"/>
                </a:solidFill>
              </a:endParaRPr>
            </a:p>
          </p:txBody>
        </p:sp>
      </p:grpSp>
      <p:sp>
        <p:nvSpPr>
          <p:cNvPr id="8223" name="Freeform 30"/>
          <p:cNvSpPr>
            <a:spLocks/>
          </p:cNvSpPr>
          <p:nvPr/>
        </p:nvSpPr>
        <p:spPr bwMode="auto">
          <a:xfrm>
            <a:off x="6692900" y="3165475"/>
            <a:ext cx="604838" cy="674688"/>
          </a:xfrm>
          <a:custGeom>
            <a:avLst/>
            <a:gdLst>
              <a:gd name="T0" fmla="*/ 2147483647 w 336"/>
              <a:gd name="T1" fmla="*/ 2147483647 h 376"/>
              <a:gd name="T2" fmla="*/ 2147483647 w 336"/>
              <a:gd name="T3" fmla="*/ 2147483647 h 376"/>
              <a:gd name="T4" fmla="*/ 2147483647 w 336"/>
              <a:gd name="T5" fmla="*/ 2147483647 h 376"/>
              <a:gd name="T6" fmla="*/ 2147483647 w 336"/>
              <a:gd name="T7" fmla="*/ 2147483647 h 376"/>
              <a:gd name="T8" fmla="*/ 2147483647 w 336"/>
              <a:gd name="T9" fmla="*/ 2147483647 h 376"/>
              <a:gd name="T10" fmla="*/ 2147483647 w 336"/>
              <a:gd name="T11" fmla="*/ 2147483647 h 376"/>
              <a:gd name="T12" fmla="*/ 2147483647 w 336"/>
              <a:gd name="T13" fmla="*/ 2147483647 h 376"/>
              <a:gd name="T14" fmla="*/ 2147483647 w 336"/>
              <a:gd name="T15" fmla="*/ 2147483647 h 376"/>
              <a:gd name="T16" fmla="*/ 2147483647 w 336"/>
              <a:gd name="T17" fmla="*/ 2147483647 h 376"/>
              <a:gd name="T18" fmla="*/ 2147483647 w 336"/>
              <a:gd name="T19" fmla="*/ 2147483647 h 376"/>
              <a:gd name="T20" fmla="*/ 2147483647 w 336"/>
              <a:gd name="T21" fmla="*/ 2147483647 h 376"/>
              <a:gd name="T22" fmla="*/ 2147483647 w 336"/>
              <a:gd name="T23" fmla="*/ 2147483647 h 376"/>
              <a:gd name="T24" fmla="*/ 2147483647 w 336"/>
              <a:gd name="T25" fmla="*/ 2147483647 h 376"/>
              <a:gd name="T26" fmla="*/ 2147483647 w 336"/>
              <a:gd name="T27" fmla="*/ 2147483647 h 376"/>
              <a:gd name="T28" fmla="*/ 2147483647 w 336"/>
              <a:gd name="T29" fmla="*/ 2147483647 h 376"/>
              <a:gd name="T30" fmla="*/ 2147483647 w 336"/>
              <a:gd name="T31" fmla="*/ 0 h 376"/>
              <a:gd name="T32" fmla="*/ 2147483647 w 336"/>
              <a:gd name="T33" fmla="*/ 2147483647 h 376"/>
              <a:gd name="T34" fmla="*/ 2147483647 w 336"/>
              <a:gd name="T35" fmla="*/ 2147483647 h 376"/>
              <a:gd name="T36" fmla="*/ 2147483647 w 336"/>
              <a:gd name="T37" fmla="*/ 2147483647 h 376"/>
              <a:gd name="T38" fmla="*/ 2147483647 w 336"/>
              <a:gd name="T39" fmla="*/ 2147483647 h 376"/>
              <a:gd name="T40" fmla="*/ 2147483647 w 336"/>
              <a:gd name="T41" fmla="*/ 2147483647 h 376"/>
              <a:gd name="T42" fmla="*/ 2147483647 w 336"/>
              <a:gd name="T43" fmla="*/ 2147483647 h 376"/>
              <a:gd name="T44" fmla="*/ 2147483647 w 336"/>
              <a:gd name="T45" fmla="*/ 2147483647 h 376"/>
              <a:gd name="T46" fmla="*/ 2147483647 w 336"/>
              <a:gd name="T47" fmla="*/ 2147483647 h 376"/>
              <a:gd name="T48" fmla="*/ 2147483647 w 336"/>
              <a:gd name="T49" fmla="*/ 2147483647 h 376"/>
              <a:gd name="T50" fmla="*/ 2147483647 w 336"/>
              <a:gd name="T51" fmla="*/ 2147483647 h 376"/>
              <a:gd name="T52" fmla="*/ 2147483647 w 336"/>
              <a:gd name="T53" fmla="*/ 2147483647 h 376"/>
              <a:gd name="T54" fmla="*/ 2147483647 w 336"/>
              <a:gd name="T55" fmla="*/ 2147483647 h 376"/>
              <a:gd name="T56" fmla="*/ 2147483647 w 336"/>
              <a:gd name="T57" fmla="*/ 2147483647 h 376"/>
              <a:gd name="T58" fmla="*/ 2147483647 w 336"/>
              <a:gd name="T59" fmla="*/ 2147483647 h 376"/>
              <a:gd name="T60" fmla="*/ 2147483647 w 336"/>
              <a:gd name="T61" fmla="*/ 2147483647 h 376"/>
              <a:gd name="T62" fmla="*/ 2147483647 w 336"/>
              <a:gd name="T63" fmla="*/ 2147483647 h 376"/>
              <a:gd name="T64" fmla="*/ 2147483647 w 336"/>
              <a:gd name="T65" fmla="*/ 2147483647 h 376"/>
              <a:gd name="T66" fmla="*/ 2147483647 w 336"/>
              <a:gd name="T67" fmla="*/ 2147483647 h 376"/>
              <a:gd name="T68" fmla="*/ 2147483647 w 336"/>
              <a:gd name="T69" fmla="*/ 2147483647 h 376"/>
              <a:gd name="T70" fmla="*/ 2147483647 w 336"/>
              <a:gd name="T71" fmla="*/ 2147483647 h 376"/>
              <a:gd name="T72" fmla="*/ 2147483647 w 336"/>
              <a:gd name="T73" fmla="*/ 2147483647 h 376"/>
              <a:gd name="T74" fmla="*/ 2147483647 w 336"/>
              <a:gd name="T75" fmla="*/ 2147483647 h 376"/>
              <a:gd name="T76" fmla="*/ 2147483647 w 336"/>
              <a:gd name="T77" fmla="*/ 2147483647 h 376"/>
              <a:gd name="T78" fmla="*/ 2147483647 w 336"/>
              <a:gd name="T79" fmla="*/ 2147483647 h 376"/>
              <a:gd name="T80" fmla="*/ 2147483647 w 336"/>
              <a:gd name="T81" fmla="*/ 2147483647 h 376"/>
              <a:gd name="T82" fmla="*/ 2147483647 w 336"/>
              <a:gd name="T83" fmla="*/ 2147483647 h 376"/>
              <a:gd name="T84" fmla="*/ 2147483647 w 336"/>
              <a:gd name="T85" fmla="*/ 2147483647 h 376"/>
              <a:gd name="T86" fmla="*/ 2147483647 w 336"/>
              <a:gd name="T87" fmla="*/ 2147483647 h 376"/>
              <a:gd name="T88" fmla="*/ 2147483647 w 336"/>
              <a:gd name="T89" fmla="*/ 2147483647 h 376"/>
              <a:gd name="T90" fmla="*/ 2147483647 w 336"/>
              <a:gd name="T91" fmla="*/ 2147483647 h 376"/>
              <a:gd name="T92" fmla="*/ 2147483647 w 336"/>
              <a:gd name="T93" fmla="*/ 2147483647 h 376"/>
              <a:gd name="T94" fmla="*/ 0 w 336"/>
              <a:gd name="T95" fmla="*/ 2147483647 h 3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36" h="376">
                <a:moveTo>
                  <a:pt x="96" y="64"/>
                </a:moveTo>
                <a:lnTo>
                  <a:pt x="96" y="64"/>
                </a:lnTo>
                <a:lnTo>
                  <a:pt x="104" y="64"/>
                </a:lnTo>
                <a:lnTo>
                  <a:pt x="104" y="56"/>
                </a:lnTo>
                <a:lnTo>
                  <a:pt x="128" y="56"/>
                </a:lnTo>
                <a:lnTo>
                  <a:pt x="136" y="72"/>
                </a:lnTo>
                <a:lnTo>
                  <a:pt x="144" y="72"/>
                </a:lnTo>
                <a:lnTo>
                  <a:pt x="152" y="64"/>
                </a:lnTo>
                <a:lnTo>
                  <a:pt x="160" y="72"/>
                </a:lnTo>
                <a:lnTo>
                  <a:pt x="144" y="72"/>
                </a:lnTo>
                <a:lnTo>
                  <a:pt x="136" y="80"/>
                </a:lnTo>
                <a:lnTo>
                  <a:pt x="144" y="80"/>
                </a:lnTo>
                <a:lnTo>
                  <a:pt x="152" y="80"/>
                </a:lnTo>
                <a:lnTo>
                  <a:pt x="160" y="72"/>
                </a:lnTo>
                <a:lnTo>
                  <a:pt x="168" y="80"/>
                </a:lnTo>
                <a:lnTo>
                  <a:pt x="176" y="80"/>
                </a:lnTo>
                <a:lnTo>
                  <a:pt x="192" y="72"/>
                </a:lnTo>
                <a:lnTo>
                  <a:pt x="200" y="72"/>
                </a:lnTo>
                <a:lnTo>
                  <a:pt x="208" y="64"/>
                </a:lnTo>
                <a:lnTo>
                  <a:pt x="224" y="64"/>
                </a:lnTo>
                <a:lnTo>
                  <a:pt x="240" y="48"/>
                </a:lnTo>
                <a:lnTo>
                  <a:pt x="280" y="8"/>
                </a:lnTo>
                <a:lnTo>
                  <a:pt x="312" y="0"/>
                </a:lnTo>
                <a:lnTo>
                  <a:pt x="336" y="136"/>
                </a:lnTo>
                <a:lnTo>
                  <a:pt x="328" y="136"/>
                </a:lnTo>
                <a:lnTo>
                  <a:pt x="328" y="144"/>
                </a:lnTo>
                <a:lnTo>
                  <a:pt x="336" y="152"/>
                </a:lnTo>
                <a:lnTo>
                  <a:pt x="336" y="176"/>
                </a:lnTo>
                <a:lnTo>
                  <a:pt x="328" y="176"/>
                </a:lnTo>
                <a:lnTo>
                  <a:pt x="328" y="216"/>
                </a:lnTo>
                <a:lnTo>
                  <a:pt x="328" y="224"/>
                </a:lnTo>
                <a:lnTo>
                  <a:pt x="328" y="240"/>
                </a:lnTo>
                <a:lnTo>
                  <a:pt x="312" y="256"/>
                </a:lnTo>
                <a:lnTo>
                  <a:pt x="304" y="264"/>
                </a:lnTo>
                <a:lnTo>
                  <a:pt x="296" y="272"/>
                </a:lnTo>
                <a:lnTo>
                  <a:pt x="288" y="272"/>
                </a:lnTo>
                <a:lnTo>
                  <a:pt x="272" y="288"/>
                </a:lnTo>
                <a:lnTo>
                  <a:pt x="264" y="312"/>
                </a:lnTo>
                <a:lnTo>
                  <a:pt x="264" y="328"/>
                </a:lnTo>
                <a:lnTo>
                  <a:pt x="256" y="328"/>
                </a:lnTo>
                <a:lnTo>
                  <a:pt x="256" y="312"/>
                </a:lnTo>
                <a:lnTo>
                  <a:pt x="240" y="312"/>
                </a:lnTo>
                <a:lnTo>
                  <a:pt x="240" y="328"/>
                </a:lnTo>
                <a:lnTo>
                  <a:pt x="240" y="336"/>
                </a:lnTo>
                <a:lnTo>
                  <a:pt x="240" y="344"/>
                </a:lnTo>
                <a:lnTo>
                  <a:pt x="240" y="360"/>
                </a:lnTo>
                <a:lnTo>
                  <a:pt x="232" y="368"/>
                </a:lnTo>
                <a:lnTo>
                  <a:pt x="224" y="376"/>
                </a:lnTo>
                <a:lnTo>
                  <a:pt x="216" y="376"/>
                </a:lnTo>
                <a:lnTo>
                  <a:pt x="208" y="376"/>
                </a:lnTo>
                <a:lnTo>
                  <a:pt x="200" y="368"/>
                </a:lnTo>
                <a:lnTo>
                  <a:pt x="192" y="368"/>
                </a:lnTo>
                <a:lnTo>
                  <a:pt x="192" y="360"/>
                </a:lnTo>
                <a:lnTo>
                  <a:pt x="184" y="352"/>
                </a:lnTo>
                <a:lnTo>
                  <a:pt x="176" y="352"/>
                </a:lnTo>
                <a:lnTo>
                  <a:pt x="168" y="368"/>
                </a:lnTo>
                <a:lnTo>
                  <a:pt x="160" y="368"/>
                </a:lnTo>
                <a:lnTo>
                  <a:pt x="144" y="368"/>
                </a:lnTo>
                <a:lnTo>
                  <a:pt x="136" y="360"/>
                </a:lnTo>
                <a:lnTo>
                  <a:pt x="128" y="360"/>
                </a:lnTo>
                <a:lnTo>
                  <a:pt x="128" y="368"/>
                </a:lnTo>
                <a:lnTo>
                  <a:pt x="120" y="368"/>
                </a:lnTo>
                <a:lnTo>
                  <a:pt x="104" y="360"/>
                </a:lnTo>
                <a:lnTo>
                  <a:pt x="80" y="360"/>
                </a:lnTo>
                <a:lnTo>
                  <a:pt x="80" y="352"/>
                </a:lnTo>
                <a:lnTo>
                  <a:pt x="72" y="336"/>
                </a:lnTo>
                <a:lnTo>
                  <a:pt x="48" y="336"/>
                </a:lnTo>
                <a:lnTo>
                  <a:pt x="32" y="336"/>
                </a:lnTo>
                <a:lnTo>
                  <a:pt x="0" y="80"/>
                </a:lnTo>
                <a:lnTo>
                  <a:pt x="96" y="64"/>
                </a:lnTo>
                <a:close/>
              </a:path>
            </a:pathLst>
          </a:custGeom>
          <a:solidFill>
            <a:schemeClr val="bg1">
              <a:lumMod val="85000"/>
            </a:schemeClr>
          </a:solidFill>
          <a:ln w="6350" cmpd="sng">
            <a:solidFill>
              <a:srgbClr val="000000"/>
            </a:solidFill>
            <a:round/>
            <a:headEnd/>
            <a:tailEnd/>
          </a:ln>
        </p:spPr>
        <p:txBody>
          <a:bodyPr/>
          <a:lstStyle/>
          <a:p>
            <a:endParaRPr lang="en-US" dirty="0">
              <a:solidFill>
                <a:prstClr val="black"/>
              </a:solidFill>
            </a:endParaRPr>
          </a:p>
        </p:txBody>
      </p:sp>
      <p:sp>
        <p:nvSpPr>
          <p:cNvPr id="8224" name="Freeform 31"/>
          <p:cNvSpPr>
            <a:spLocks/>
          </p:cNvSpPr>
          <p:nvPr/>
        </p:nvSpPr>
        <p:spPr bwMode="auto">
          <a:xfrm>
            <a:off x="7345363" y="2428875"/>
            <a:ext cx="879475" cy="777875"/>
          </a:xfrm>
          <a:custGeom>
            <a:avLst/>
            <a:gdLst>
              <a:gd name="T0" fmla="*/ 2147483647 w 488"/>
              <a:gd name="T1" fmla="*/ 2147483647 h 432"/>
              <a:gd name="T2" fmla="*/ 2147483647 w 488"/>
              <a:gd name="T3" fmla="*/ 2147483647 h 432"/>
              <a:gd name="T4" fmla="*/ 2147483647 w 488"/>
              <a:gd name="T5" fmla="*/ 2147483647 h 432"/>
              <a:gd name="T6" fmla="*/ 2147483647 w 488"/>
              <a:gd name="T7" fmla="*/ 2147483647 h 432"/>
              <a:gd name="T8" fmla="*/ 2147483647 w 488"/>
              <a:gd name="T9" fmla="*/ 2147483647 h 432"/>
              <a:gd name="T10" fmla="*/ 2147483647 w 488"/>
              <a:gd name="T11" fmla="*/ 2147483647 h 432"/>
              <a:gd name="T12" fmla="*/ 2147483647 w 488"/>
              <a:gd name="T13" fmla="*/ 2147483647 h 432"/>
              <a:gd name="T14" fmla="*/ 2147483647 w 488"/>
              <a:gd name="T15" fmla="*/ 2147483647 h 432"/>
              <a:gd name="T16" fmla="*/ 2147483647 w 488"/>
              <a:gd name="T17" fmla="*/ 2147483647 h 432"/>
              <a:gd name="T18" fmla="*/ 2147483647 w 488"/>
              <a:gd name="T19" fmla="*/ 2147483647 h 432"/>
              <a:gd name="T20" fmla="*/ 2147483647 w 488"/>
              <a:gd name="T21" fmla="*/ 2147483647 h 432"/>
              <a:gd name="T22" fmla="*/ 2147483647 w 488"/>
              <a:gd name="T23" fmla="*/ 2147483647 h 432"/>
              <a:gd name="T24" fmla="*/ 2147483647 w 488"/>
              <a:gd name="T25" fmla="*/ 2147483647 h 432"/>
              <a:gd name="T26" fmla="*/ 2147483647 w 488"/>
              <a:gd name="T27" fmla="*/ 2147483647 h 432"/>
              <a:gd name="T28" fmla="*/ 2147483647 w 488"/>
              <a:gd name="T29" fmla="*/ 2147483647 h 432"/>
              <a:gd name="T30" fmla="*/ 2147483647 w 488"/>
              <a:gd name="T31" fmla="*/ 2147483647 h 432"/>
              <a:gd name="T32" fmla="*/ 2147483647 w 488"/>
              <a:gd name="T33" fmla="*/ 2147483647 h 432"/>
              <a:gd name="T34" fmla="*/ 2147483647 w 488"/>
              <a:gd name="T35" fmla="*/ 2147483647 h 432"/>
              <a:gd name="T36" fmla="*/ 2147483647 w 488"/>
              <a:gd name="T37" fmla="*/ 2147483647 h 432"/>
              <a:gd name="T38" fmla="*/ 2147483647 w 488"/>
              <a:gd name="T39" fmla="*/ 2147483647 h 432"/>
              <a:gd name="T40" fmla="*/ 2147483647 w 488"/>
              <a:gd name="T41" fmla="*/ 2147483647 h 432"/>
              <a:gd name="T42" fmla="*/ 2147483647 w 488"/>
              <a:gd name="T43" fmla="*/ 0 h 432"/>
              <a:gd name="T44" fmla="*/ 2147483647 w 488"/>
              <a:gd name="T45" fmla="*/ 2147483647 h 432"/>
              <a:gd name="T46" fmla="*/ 2147483647 w 488"/>
              <a:gd name="T47" fmla="*/ 2147483647 h 432"/>
              <a:gd name="T48" fmla="*/ 2147483647 w 488"/>
              <a:gd name="T49" fmla="*/ 2147483647 h 432"/>
              <a:gd name="T50" fmla="*/ 2147483647 w 488"/>
              <a:gd name="T51" fmla="*/ 2147483647 h 432"/>
              <a:gd name="T52" fmla="*/ 2147483647 w 488"/>
              <a:gd name="T53" fmla="*/ 2147483647 h 432"/>
              <a:gd name="T54" fmla="*/ 2147483647 w 488"/>
              <a:gd name="T55" fmla="*/ 2147483647 h 432"/>
              <a:gd name="T56" fmla="*/ 2147483647 w 488"/>
              <a:gd name="T57" fmla="*/ 2147483647 h 432"/>
              <a:gd name="T58" fmla="*/ 2147483647 w 488"/>
              <a:gd name="T59" fmla="*/ 2147483647 h 432"/>
              <a:gd name="T60" fmla="*/ 2147483647 w 488"/>
              <a:gd name="T61" fmla="*/ 2147483647 h 432"/>
              <a:gd name="T62" fmla="*/ 2147483647 w 488"/>
              <a:gd name="T63" fmla="*/ 2147483647 h 432"/>
              <a:gd name="T64" fmla="*/ 2147483647 w 488"/>
              <a:gd name="T65" fmla="*/ 2147483647 h 432"/>
              <a:gd name="T66" fmla="*/ 2147483647 w 488"/>
              <a:gd name="T67" fmla="*/ 2147483647 h 432"/>
              <a:gd name="T68" fmla="*/ 2147483647 w 488"/>
              <a:gd name="T69" fmla="*/ 2147483647 h 432"/>
              <a:gd name="T70" fmla="*/ 2147483647 w 488"/>
              <a:gd name="T71" fmla="*/ 2147483647 h 432"/>
              <a:gd name="T72" fmla="*/ 2147483647 w 488"/>
              <a:gd name="T73" fmla="*/ 2147483647 h 432"/>
              <a:gd name="T74" fmla="*/ 2147483647 w 488"/>
              <a:gd name="T75" fmla="*/ 2147483647 h 432"/>
              <a:gd name="T76" fmla="*/ 2147483647 w 488"/>
              <a:gd name="T77" fmla="*/ 2147483647 h 432"/>
              <a:gd name="T78" fmla="*/ 2147483647 w 488"/>
              <a:gd name="T79" fmla="*/ 2147483647 h 432"/>
              <a:gd name="T80" fmla="*/ 2147483647 w 488"/>
              <a:gd name="T81" fmla="*/ 2147483647 h 432"/>
              <a:gd name="T82" fmla="*/ 2147483647 w 488"/>
              <a:gd name="T83" fmla="*/ 2147483647 h 432"/>
              <a:gd name="T84" fmla="*/ 2147483647 w 488"/>
              <a:gd name="T85" fmla="*/ 2147483647 h 432"/>
              <a:gd name="T86" fmla="*/ 2147483647 w 488"/>
              <a:gd name="T87" fmla="*/ 2147483647 h 432"/>
              <a:gd name="T88" fmla="*/ 2147483647 w 488"/>
              <a:gd name="T89" fmla="*/ 2147483647 h 432"/>
              <a:gd name="T90" fmla="*/ 2147483647 w 488"/>
              <a:gd name="T91" fmla="*/ 2147483647 h 432"/>
              <a:gd name="T92" fmla="*/ 2147483647 w 488"/>
              <a:gd name="T93" fmla="*/ 2147483647 h 432"/>
              <a:gd name="T94" fmla="*/ 2147483647 w 488"/>
              <a:gd name="T95" fmla="*/ 2147483647 h 432"/>
              <a:gd name="T96" fmla="*/ 2147483647 w 488"/>
              <a:gd name="T97" fmla="*/ 2147483647 h 432"/>
              <a:gd name="T98" fmla="*/ 0 w 488"/>
              <a:gd name="T99" fmla="*/ 2147483647 h 432"/>
              <a:gd name="T100" fmla="*/ 2147483647 w 488"/>
              <a:gd name="T101" fmla="*/ 2147483647 h 4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8" h="432">
                <a:moveTo>
                  <a:pt x="112" y="376"/>
                </a:moveTo>
                <a:lnTo>
                  <a:pt x="320" y="336"/>
                </a:lnTo>
                <a:lnTo>
                  <a:pt x="328" y="328"/>
                </a:lnTo>
                <a:lnTo>
                  <a:pt x="336" y="328"/>
                </a:lnTo>
                <a:lnTo>
                  <a:pt x="344" y="344"/>
                </a:lnTo>
                <a:lnTo>
                  <a:pt x="352" y="344"/>
                </a:lnTo>
                <a:lnTo>
                  <a:pt x="360" y="352"/>
                </a:lnTo>
                <a:lnTo>
                  <a:pt x="360" y="368"/>
                </a:lnTo>
                <a:lnTo>
                  <a:pt x="368" y="376"/>
                </a:lnTo>
                <a:lnTo>
                  <a:pt x="376" y="376"/>
                </a:lnTo>
                <a:lnTo>
                  <a:pt x="392" y="384"/>
                </a:lnTo>
                <a:lnTo>
                  <a:pt x="464" y="408"/>
                </a:lnTo>
                <a:lnTo>
                  <a:pt x="464" y="432"/>
                </a:lnTo>
                <a:lnTo>
                  <a:pt x="472" y="424"/>
                </a:lnTo>
                <a:lnTo>
                  <a:pt x="480" y="400"/>
                </a:lnTo>
                <a:lnTo>
                  <a:pt x="472" y="392"/>
                </a:lnTo>
                <a:lnTo>
                  <a:pt x="488" y="376"/>
                </a:lnTo>
                <a:lnTo>
                  <a:pt x="480" y="368"/>
                </a:lnTo>
                <a:lnTo>
                  <a:pt x="464" y="296"/>
                </a:lnTo>
                <a:lnTo>
                  <a:pt x="464" y="224"/>
                </a:lnTo>
                <a:lnTo>
                  <a:pt x="456" y="200"/>
                </a:lnTo>
                <a:lnTo>
                  <a:pt x="448" y="152"/>
                </a:lnTo>
                <a:lnTo>
                  <a:pt x="448" y="136"/>
                </a:lnTo>
                <a:lnTo>
                  <a:pt x="440" y="136"/>
                </a:lnTo>
                <a:lnTo>
                  <a:pt x="440" y="144"/>
                </a:lnTo>
                <a:lnTo>
                  <a:pt x="432" y="136"/>
                </a:lnTo>
                <a:lnTo>
                  <a:pt x="424" y="96"/>
                </a:lnTo>
                <a:lnTo>
                  <a:pt x="424" y="72"/>
                </a:lnTo>
                <a:lnTo>
                  <a:pt x="416" y="56"/>
                </a:lnTo>
                <a:lnTo>
                  <a:pt x="408" y="0"/>
                </a:lnTo>
                <a:lnTo>
                  <a:pt x="320" y="16"/>
                </a:lnTo>
                <a:lnTo>
                  <a:pt x="296" y="24"/>
                </a:lnTo>
                <a:lnTo>
                  <a:pt x="264" y="72"/>
                </a:lnTo>
                <a:lnTo>
                  <a:pt x="248" y="96"/>
                </a:lnTo>
                <a:lnTo>
                  <a:pt x="240" y="112"/>
                </a:lnTo>
                <a:lnTo>
                  <a:pt x="216" y="136"/>
                </a:lnTo>
                <a:lnTo>
                  <a:pt x="224" y="136"/>
                </a:lnTo>
                <a:lnTo>
                  <a:pt x="232" y="144"/>
                </a:lnTo>
                <a:lnTo>
                  <a:pt x="232" y="160"/>
                </a:lnTo>
                <a:lnTo>
                  <a:pt x="224" y="160"/>
                </a:lnTo>
                <a:lnTo>
                  <a:pt x="232" y="168"/>
                </a:lnTo>
                <a:lnTo>
                  <a:pt x="232" y="184"/>
                </a:lnTo>
                <a:lnTo>
                  <a:pt x="232" y="192"/>
                </a:lnTo>
                <a:lnTo>
                  <a:pt x="224" y="192"/>
                </a:lnTo>
                <a:lnTo>
                  <a:pt x="208" y="208"/>
                </a:lnTo>
                <a:lnTo>
                  <a:pt x="200" y="224"/>
                </a:lnTo>
                <a:lnTo>
                  <a:pt x="184" y="232"/>
                </a:lnTo>
                <a:lnTo>
                  <a:pt x="176" y="232"/>
                </a:lnTo>
                <a:lnTo>
                  <a:pt x="168" y="232"/>
                </a:lnTo>
                <a:lnTo>
                  <a:pt x="160" y="232"/>
                </a:lnTo>
                <a:lnTo>
                  <a:pt x="152" y="240"/>
                </a:lnTo>
                <a:lnTo>
                  <a:pt x="136" y="240"/>
                </a:lnTo>
                <a:lnTo>
                  <a:pt x="128" y="232"/>
                </a:lnTo>
                <a:lnTo>
                  <a:pt x="80" y="232"/>
                </a:lnTo>
                <a:lnTo>
                  <a:pt x="48" y="256"/>
                </a:lnTo>
                <a:lnTo>
                  <a:pt x="40" y="264"/>
                </a:lnTo>
                <a:lnTo>
                  <a:pt x="40" y="272"/>
                </a:lnTo>
                <a:lnTo>
                  <a:pt x="48" y="280"/>
                </a:lnTo>
                <a:lnTo>
                  <a:pt x="56" y="288"/>
                </a:lnTo>
                <a:lnTo>
                  <a:pt x="56" y="296"/>
                </a:lnTo>
                <a:lnTo>
                  <a:pt x="56" y="304"/>
                </a:lnTo>
                <a:lnTo>
                  <a:pt x="56" y="312"/>
                </a:lnTo>
                <a:lnTo>
                  <a:pt x="48" y="320"/>
                </a:lnTo>
                <a:lnTo>
                  <a:pt x="40" y="328"/>
                </a:lnTo>
                <a:lnTo>
                  <a:pt x="32" y="344"/>
                </a:lnTo>
                <a:lnTo>
                  <a:pt x="24" y="352"/>
                </a:lnTo>
                <a:lnTo>
                  <a:pt x="8" y="368"/>
                </a:lnTo>
                <a:lnTo>
                  <a:pt x="0" y="368"/>
                </a:lnTo>
                <a:lnTo>
                  <a:pt x="8" y="392"/>
                </a:lnTo>
                <a:lnTo>
                  <a:pt x="112" y="376"/>
                </a:lnTo>
                <a:close/>
              </a:path>
            </a:pathLst>
          </a:custGeom>
          <a:solidFill>
            <a:schemeClr val="bg1">
              <a:lumMod val="85000"/>
            </a:schemeClr>
          </a:solidFill>
          <a:ln w="6350" cmpd="sng">
            <a:solidFill>
              <a:srgbClr val="000000"/>
            </a:solidFill>
            <a:round/>
            <a:headEnd/>
            <a:tailEnd/>
          </a:ln>
        </p:spPr>
        <p:txBody>
          <a:bodyPr/>
          <a:lstStyle/>
          <a:p>
            <a:endParaRPr lang="en-US" dirty="0">
              <a:solidFill>
                <a:prstClr val="black"/>
              </a:solidFill>
            </a:endParaRPr>
          </a:p>
        </p:txBody>
      </p:sp>
      <p:sp>
        <p:nvSpPr>
          <p:cNvPr id="19489" name="Freeform 32"/>
          <p:cNvSpPr>
            <a:spLocks/>
          </p:cNvSpPr>
          <p:nvPr/>
        </p:nvSpPr>
        <p:spPr bwMode="auto">
          <a:xfrm>
            <a:off x="6315075" y="3281363"/>
            <a:ext cx="431800" cy="777875"/>
          </a:xfrm>
          <a:custGeom>
            <a:avLst/>
            <a:gdLst>
              <a:gd name="T0" fmla="*/ 0 w 240"/>
              <a:gd name="T1" fmla="*/ 763470 h 432"/>
              <a:gd name="T2" fmla="*/ 0 w 240"/>
              <a:gd name="T3" fmla="*/ 734660 h 432"/>
              <a:gd name="T4" fmla="*/ 14393 w 240"/>
              <a:gd name="T5" fmla="*/ 720255 h 432"/>
              <a:gd name="T6" fmla="*/ 14393 w 240"/>
              <a:gd name="T7" fmla="*/ 691444 h 432"/>
              <a:gd name="T8" fmla="*/ 43180 w 240"/>
              <a:gd name="T9" fmla="*/ 633824 h 432"/>
              <a:gd name="T10" fmla="*/ 57573 w 240"/>
              <a:gd name="T11" fmla="*/ 605014 h 432"/>
              <a:gd name="T12" fmla="*/ 57573 w 240"/>
              <a:gd name="T13" fmla="*/ 561799 h 432"/>
              <a:gd name="T14" fmla="*/ 43180 w 240"/>
              <a:gd name="T15" fmla="*/ 532988 h 432"/>
              <a:gd name="T16" fmla="*/ 43180 w 240"/>
              <a:gd name="T17" fmla="*/ 489773 h 432"/>
              <a:gd name="T18" fmla="*/ 43180 w 240"/>
              <a:gd name="T19" fmla="*/ 475368 h 432"/>
              <a:gd name="T20" fmla="*/ 14393 w 240"/>
              <a:gd name="T21" fmla="*/ 57620 h 432"/>
              <a:gd name="T22" fmla="*/ 43180 w 240"/>
              <a:gd name="T23" fmla="*/ 57620 h 432"/>
              <a:gd name="T24" fmla="*/ 100753 w 240"/>
              <a:gd name="T25" fmla="*/ 28810 h 432"/>
              <a:gd name="T26" fmla="*/ 374227 w 240"/>
              <a:gd name="T27" fmla="*/ 0 h 432"/>
              <a:gd name="T28" fmla="*/ 374227 w 240"/>
              <a:gd name="T29" fmla="*/ 28810 h 432"/>
              <a:gd name="T30" fmla="*/ 431800 w 240"/>
              <a:gd name="T31" fmla="*/ 489773 h 432"/>
              <a:gd name="T32" fmla="*/ 417407 w 240"/>
              <a:gd name="T33" fmla="*/ 518583 h 432"/>
              <a:gd name="T34" fmla="*/ 431800 w 240"/>
              <a:gd name="T35" fmla="*/ 547394 h 432"/>
              <a:gd name="T36" fmla="*/ 388620 w 240"/>
              <a:gd name="T37" fmla="*/ 561799 h 432"/>
              <a:gd name="T38" fmla="*/ 345440 w 240"/>
              <a:gd name="T39" fmla="*/ 561799 h 432"/>
              <a:gd name="T40" fmla="*/ 359833 w 240"/>
              <a:gd name="T41" fmla="*/ 590609 h 432"/>
              <a:gd name="T42" fmla="*/ 345440 w 240"/>
              <a:gd name="T43" fmla="*/ 619419 h 432"/>
              <a:gd name="T44" fmla="*/ 316653 w 240"/>
              <a:gd name="T45" fmla="*/ 648229 h 432"/>
              <a:gd name="T46" fmla="*/ 302260 w 240"/>
              <a:gd name="T47" fmla="*/ 691444 h 432"/>
              <a:gd name="T48" fmla="*/ 259080 w 240"/>
              <a:gd name="T49" fmla="*/ 705850 h 432"/>
              <a:gd name="T50" fmla="*/ 244687 w 240"/>
              <a:gd name="T51" fmla="*/ 677039 h 432"/>
              <a:gd name="T52" fmla="*/ 215900 w 240"/>
              <a:gd name="T53" fmla="*/ 720255 h 432"/>
              <a:gd name="T54" fmla="*/ 201507 w 240"/>
              <a:gd name="T55" fmla="*/ 749065 h 432"/>
              <a:gd name="T56" fmla="*/ 187113 w 240"/>
              <a:gd name="T57" fmla="*/ 720255 h 432"/>
              <a:gd name="T58" fmla="*/ 143933 w 240"/>
              <a:gd name="T59" fmla="*/ 749065 h 432"/>
              <a:gd name="T60" fmla="*/ 129540 w 240"/>
              <a:gd name="T61" fmla="*/ 763470 h 432"/>
              <a:gd name="T62" fmla="*/ 86360 w 240"/>
              <a:gd name="T63" fmla="*/ 734660 h 432"/>
              <a:gd name="T64" fmla="*/ 71967 w 240"/>
              <a:gd name="T65" fmla="*/ 749065 h 432"/>
              <a:gd name="T66" fmla="*/ 71967 w 240"/>
              <a:gd name="T67" fmla="*/ 734660 h 432"/>
              <a:gd name="T68" fmla="*/ 71967 w 240"/>
              <a:gd name="T69" fmla="*/ 763470 h 432"/>
              <a:gd name="T70" fmla="*/ 57573 w 240"/>
              <a:gd name="T71" fmla="*/ 763470 h 432"/>
              <a:gd name="T72" fmla="*/ 43180 w 240"/>
              <a:gd name="T73" fmla="*/ 749065 h 432"/>
              <a:gd name="T74" fmla="*/ 14393 w 240"/>
              <a:gd name="T75" fmla="*/ 749065 h 432"/>
              <a:gd name="T76" fmla="*/ 14393 w 240"/>
              <a:gd name="T77" fmla="*/ 749065 h 432"/>
              <a:gd name="T78" fmla="*/ 14393 w 240"/>
              <a:gd name="T79" fmla="*/ 777875 h 432"/>
              <a:gd name="T80" fmla="*/ 14393 w 240"/>
              <a:gd name="T81" fmla="*/ 777875 h 4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0" h="432">
                <a:moveTo>
                  <a:pt x="0" y="424"/>
                </a:moveTo>
                <a:lnTo>
                  <a:pt x="0" y="424"/>
                </a:lnTo>
                <a:lnTo>
                  <a:pt x="0" y="416"/>
                </a:lnTo>
                <a:lnTo>
                  <a:pt x="0" y="408"/>
                </a:lnTo>
                <a:lnTo>
                  <a:pt x="8" y="408"/>
                </a:lnTo>
                <a:lnTo>
                  <a:pt x="8" y="400"/>
                </a:lnTo>
                <a:lnTo>
                  <a:pt x="8" y="384"/>
                </a:lnTo>
                <a:lnTo>
                  <a:pt x="16" y="376"/>
                </a:lnTo>
                <a:lnTo>
                  <a:pt x="24" y="352"/>
                </a:lnTo>
                <a:lnTo>
                  <a:pt x="32" y="344"/>
                </a:lnTo>
                <a:lnTo>
                  <a:pt x="32" y="336"/>
                </a:lnTo>
                <a:lnTo>
                  <a:pt x="32" y="328"/>
                </a:lnTo>
                <a:lnTo>
                  <a:pt x="32" y="312"/>
                </a:lnTo>
                <a:lnTo>
                  <a:pt x="32" y="296"/>
                </a:lnTo>
                <a:lnTo>
                  <a:pt x="24" y="296"/>
                </a:lnTo>
                <a:lnTo>
                  <a:pt x="24" y="288"/>
                </a:lnTo>
                <a:lnTo>
                  <a:pt x="24" y="272"/>
                </a:lnTo>
                <a:lnTo>
                  <a:pt x="24" y="264"/>
                </a:lnTo>
                <a:lnTo>
                  <a:pt x="8" y="24"/>
                </a:lnTo>
                <a:lnTo>
                  <a:pt x="8" y="32"/>
                </a:lnTo>
                <a:lnTo>
                  <a:pt x="8" y="40"/>
                </a:lnTo>
                <a:lnTo>
                  <a:pt x="24" y="32"/>
                </a:lnTo>
                <a:lnTo>
                  <a:pt x="40" y="32"/>
                </a:lnTo>
                <a:lnTo>
                  <a:pt x="56" y="16"/>
                </a:lnTo>
                <a:lnTo>
                  <a:pt x="208" y="0"/>
                </a:lnTo>
                <a:lnTo>
                  <a:pt x="208" y="16"/>
                </a:lnTo>
                <a:lnTo>
                  <a:pt x="240" y="272"/>
                </a:lnTo>
                <a:lnTo>
                  <a:pt x="232" y="280"/>
                </a:lnTo>
                <a:lnTo>
                  <a:pt x="232" y="288"/>
                </a:lnTo>
                <a:lnTo>
                  <a:pt x="240" y="296"/>
                </a:lnTo>
                <a:lnTo>
                  <a:pt x="240" y="304"/>
                </a:lnTo>
                <a:lnTo>
                  <a:pt x="224" y="304"/>
                </a:lnTo>
                <a:lnTo>
                  <a:pt x="216" y="312"/>
                </a:lnTo>
                <a:lnTo>
                  <a:pt x="208" y="312"/>
                </a:lnTo>
                <a:lnTo>
                  <a:pt x="192" y="312"/>
                </a:lnTo>
                <a:lnTo>
                  <a:pt x="192" y="328"/>
                </a:lnTo>
                <a:lnTo>
                  <a:pt x="200" y="328"/>
                </a:lnTo>
                <a:lnTo>
                  <a:pt x="200" y="336"/>
                </a:lnTo>
                <a:lnTo>
                  <a:pt x="192" y="344"/>
                </a:lnTo>
                <a:lnTo>
                  <a:pt x="184" y="360"/>
                </a:lnTo>
                <a:lnTo>
                  <a:pt x="176" y="360"/>
                </a:lnTo>
                <a:lnTo>
                  <a:pt x="168" y="360"/>
                </a:lnTo>
                <a:lnTo>
                  <a:pt x="168" y="384"/>
                </a:lnTo>
                <a:lnTo>
                  <a:pt x="160" y="392"/>
                </a:lnTo>
                <a:lnTo>
                  <a:pt x="144" y="392"/>
                </a:lnTo>
                <a:lnTo>
                  <a:pt x="136" y="384"/>
                </a:lnTo>
                <a:lnTo>
                  <a:pt x="136" y="376"/>
                </a:lnTo>
                <a:lnTo>
                  <a:pt x="128" y="376"/>
                </a:lnTo>
                <a:lnTo>
                  <a:pt x="120" y="400"/>
                </a:lnTo>
                <a:lnTo>
                  <a:pt x="120" y="416"/>
                </a:lnTo>
                <a:lnTo>
                  <a:pt x="112" y="416"/>
                </a:lnTo>
                <a:lnTo>
                  <a:pt x="104" y="408"/>
                </a:lnTo>
                <a:lnTo>
                  <a:pt x="104" y="400"/>
                </a:lnTo>
                <a:lnTo>
                  <a:pt x="96" y="400"/>
                </a:lnTo>
                <a:lnTo>
                  <a:pt x="80" y="416"/>
                </a:lnTo>
                <a:lnTo>
                  <a:pt x="80" y="424"/>
                </a:lnTo>
                <a:lnTo>
                  <a:pt x="72" y="424"/>
                </a:lnTo>
                <a:lnTo>
                  <a:pt x="56" y="408"/>
                </a:lnTo>
                <a:lnTo>
                  <a:pt x="48" y="408"/>
                </a:lnTo>
                <a:lnTo>
                  <a:pt x="40" y="416"/>
                </a:lnTo>
                <a:lnTo>
                  <a:pt x="40" y="408"/>
                </a:lnTo>
                <a:lnTo>
                  <a:pt x="40" y="416"/>
                </a:lnTo>
                <a:lnTo>
                  <a:pt x="40" y="424"/>
                </a:lnTo>
                <a:lnTo>
                  <a:pt x="32" y="424"/>
                </a:lnTo>
                <a:lnTo>
                  <a:pt x="24" y="416"/>
                </a:lnTo>
                <a:lnTo>
                  <a:pt x="16" y="416"/>
                </a:lnTo>
                <a:lnTo>
                  <a:pt x="8" y="416"/>
                </a:lnTo>
                <a:lnTo>
                  <a:pt x="8" y="424"/>
                </a:lnTo>
                <a:lnTo>
                  <a:pt x="8" y="432"/>
                </a:lnTo>
                <a:lnTo>
                  <a:pt x="0" y="424"/>
                </a:lnTo>
                <a:close/>
              </a:path>
            </a:pathLst>
          </a:custGeom>
          <a:solidFill>
            <a:srgbClr val="0070C0"/>
          </a:solidFill>
          <a:ln w="6350" cmpd="sng">
            <a:solidFill>
              <a:srgbClr val="000000"/>
            </a:solidFill>
            <a:round/>
            <a:headEnd/>
            <a:tailEnd/>
          </a:ln>
        </p:spPr>
        <p:txBody>
          <a:bodyPr/>
          <a:lstStyle/>
          <a:p>
            <a:pPr>
              <a:defRPr/>
            </a:pPr>
            <a:endParaRPr lang="en-US" dirty="0">
              <a:solidFill>
                <a:prstClr val="black"/>
              </a:solidFill>
            </a:endParaRPr>
          </a:p>
        </p:txBody>
      </p:sp>
      <p:sp>
        <p:nvSpPr>
          <p:cNvPr id="19490" name="Freeform 33"/>
          <p:cNvSpPr>
            <a:spLocks/>
          </p:cNvSpPr>
          <p:nvPr/>
        </p:nvSpPr>
        <p:spPr bwMode="auto">
          <a:xfrm>
            <a:off x="7259638" y="3021013"/>
            <a:ext cx="835025" cy="544512"/>
          </a:xfrm>
          <a:custGeom>
            <a:avLst/>
            <a:gdLst>
              <a:gd name="T0" fmla="*/ 215955 w 464"/>
              <a:gd name="T1" fmla="*/ 515854 h 304"/>
              <a:gd name="T2" fmla="*/ 719849 w 464"/>
              <a:gd name="T3" fmla="*/ 429879 h 304"/>
              <a:gd name="T4" fmla="*/ 719849 w 464"/>
              <a:gd name="T5" fmla="*/ 429879 h 304"/>
              <a:gd name="T6" fmla="*/ 719849 w 464"/>
              <a:gd name="T7" fmla="*/ 386891 h 304"/>
              <a:gd name="T8" fmla="*/ 748643 w 464"/>
              <a:gd name="T9" fmla="*/ 386891 h 304"/>
              <a:gd name="T10" fmla="*/ 763040 w 464"/>
              <a:gd name="T11" fmla="*/ 401220 h 304"/>
              <a:gd name="T12" fmla="*/ 763040 w 464"/>
              <a:gd name="T13" fmla="*/ 401220 h 304"/>
              <a:gd name="T14" fmla="*/ 791834 w 464"/>
              <a:gd name="T15" fmla="*/ 372562 h 304"/>
              <a:gd name="T16" fmla="*/ 791834 w 464"/>
              <a:gd name="T17" fmla="*/ 372562 h 304"/>
              <a:gd name="T18" fmla="*/ 791834 w 464"/>
              <a:gd name="T19" fmla="*/ 358232 h 304"/>
              <a:gd name="T20" fmla="*/ 820628 w 464"/>
              <a:gd name="T21" fmla="*/ 329574 h 304"/>
              <a:gd name="T22" fmla="*/ 835025 w 464"/>
              <a:gd name="T23" fmla="*/ 315244 h 304"/>
              <a:gd name="T24" fmla="*/ 835025 w 464"/>
              <a:gd name="T25" fmla="*/ 315244 h 304"/>
              <a:gd name="T26" fmla="*/ 835025 w 464"/>
              <a:gd name="T27" fmla="*/ 300915 h 304"/>
              <a:gd name="T28" fmla="*/ 835025 w 464"/>
              <a:gd name="T29" fmla="*/ 300915 h 304"/>
              <a:gd name="T30" fmla="*/ 777437 w 464"/>
              <a:gd name="T31" fmla="*/ 257927 h 304"/>
              <a:gd name="T32" fmla="*/ 748643 w 464"/>
              <a:gd name="T33" fmla="*/ 243598 h 304"/>
              <a:gd name="T34" fmla="*/ 748643 w 464"/>
              <a:gd name="T35" fmla="*/ 214939 h 304"/>
              <a:gd name="T36" fmla="*/ 763040 w 464"/>
              <a:gd name="T37" fmla="*/ 214939 h 304"/>
              <a:gd name="T38" fmla="*/ 763040 w 464"/>
              <a:gd name="T39" fmla="*/ 200610 h 304"/>
              <a:gd name="T40" fmla="*/ 763040 w 464"/>
              <a:gd name="T41" fmla="*/ 200610 h 304"/>
              <a:gd name="T42" fmla="*/ 748643 w 464"/>
              <a:gd name="T43" fmla="*/ 171951 h 304"/>
              <a:gd name="T44" fmla="*/ 748643 w 464"/>
              <a:gd name="T45" fmla="*/ 171951 h 304"/>
              <a:gd name="T46" fmla="*/ 777437 w 464"/>
              <a:gd name="T47" fmla="*/ 143293 h 304"/>
              <a:gd name="T48" fmla="*/ 777437 w 464"/>
              <a:gd name="T49" fmla="*/ 143293 h 304"/>
              <a:gd name="T50" fmla="*/ 777437 w 464"/>
              <a:gd name="T51" fmla="*/ 114634 h 304"/>
              <a:gd name="T52" fmla="*/ 791834 w 464"/>
              <a:gd name="T53" fmla="*/ 100305 h 304"/>
              <a:gd name="T54" fmla="*/ 791834 w 464"/>
              <a:gd name="T55" fmla="*/ 100305 h 304"/>
              <a:gd name="T56" fmla="*/ 763040 w 464"/>
              <a:gd name="T57" fmla="*/ 85976 h 304"/>
              <a:gd name="T58" fmla="*/ 748643 w 464"/>
              <a:gd name="T59" fmla="*/ 85976 h 304"/>
              <a:gd name="T60" fmla="*/ 734246 w 464"/>
              <a:gd name="T61" fmla="*/ 71646 h 304"/>
              <a:gd name="T62" fmla="*/ 734246 w 464"/>
              <a:gd name="T63" fmla="*/ 42988 h 304"/>
              <a:gd name="T64" fmla="*/ 719849 w 464"/>
              <a:gd name="T65" fmla="*/ 28659 h 304"/>
              <a:gd name="T66" fmla="*/ 705452 w 464"/>
              <a:gd name="T67" fmla="*/ 28659 h 304"/>
              <a:gd name="T68" fmla="*/ 691055 w 464"/>
              <a:gd name="T69" fmla="*/ 0 h 304"/>
              <a:gd name="T70" fmla="*/ 676658 w 464"/>
              <a:gd name="T71" fmla="*/ 0 h 304"/>
              <a:gd name="T72" fmla="*/ 590276 w 464"/>
              <a:gd name="T73" fmla="*/ 14329 h 304"/>
              <a:gd name="T74" fmla="*/ 388719 w 464"/>
              <a:gd name="T75" fmla="*/ 57317 h 304"/>
              <a:gd name="T76" fmla="*/ 172764 w 464"/>
              <a:gd name="T77" fmla="*/ 100305 h 304"/>
              <a:gd name="T78" fmla="*/ 100779 w 464"/>
              <a:gd name="T79" fmla="*/ 114634 h 304"/>
              <a:gd name="T80" fmla="*/ 100779 w 464"/>
              <a:gd name="T81" fmla="*/ 114634 h 304"/>
              <a:gd name="T82" fmla="*/ 86382 w 464"/>
              <a:gd name="T83" fmla="*/ 71646 h 304"/>
              <a:gd name="T84" fmla="*/ 86382 w 464"/>
              <a:gd name="T85" fmla="*/ 71646 h 304"/>
              <a:gd name="T86" fmla="*/ 71985 w 464"/>
              <a:gd name="T87" fmla="*/ 85976 h 304"/>
              <a:gd name="T88" fmla="*/ 28794 w 464"/>
              <a:gd name="T89" fmla="*/ 128964 h 304"/>
              <a:gd name="T90" fmla="*/ 0 w 464"/>
              <a:gd name="T91" fmla="*/ 143293 h 304"/>
              <a:gd name="T92" fmla="*/ 0 w 464"/>
              <a:gd name="T93" fmla="*/ 143293 h 304"/>
              <a:gd name="T94" fmla="*/ 43191 w 464"/>
              <a:gd name="T95" fmla="*/ 386891 h 304"/>
              <a:gd name="T96" fmla="*/ 71985 w 464"/>
              <a:gd name="T97" fmla="*/ 544513 h 304"/>
              <a:gd name="T98" fmla="*/ 71985 w 464"/>
              <a:gd name="T99" fmla="*/ 544513 h 304"/>
              <a:gd name="T100" fmla="*/ 215955 w 464"/>
              <a:gd name="T101" fmla="*/ 515854 h 3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64" h="304">
                <a:moveTo>
                  <a:pt x="120" y="288"/>
                </a:moveTo>
                <a:lnTo>
                  <a:pt x="400" y="240"/>
                </a:lnTo>
                <a:lnTo>
                  <a:pt x="400" y="216"/>
                </a:lnTo>
                <a:lnTo>
                  <a:pt x="416" y="216"/>
                </a:lnTo>
                <a:lnTo>
                  <a:pt x="424" y="224"/>
                </a:lnTo>
                <a:lnTo>
                  <a:pt x="440" y="208"/>
                </a:lnTo>
                <a:lnTo>
                  <a:pt x="440" y="200"/>
                </a:lnTo>
                <a:lnTo>
                  <a:pt x="456" y="184"/>
                </a:lnTo>
                <a:lnTo>
                  <a:pt x="464" y="176"/>
                </a:lnTo>
                <a:lnTo>
                  <a:pt x="464" y="168"/>
                </a:lnTo>
                <a:lnTo>
                  <a:pt x="432" y="144"/>
                </a:lnTo>
                <a:lnTo>
                  <a:pt x="416" y="136"/>
                </a:lnTo>
                <a:lnTo>
                  <a:pt x="416" y="120"/>
                </a:lnTo>
                <a:lnTo>
                  <a:pt x="424" y="120"/>
                </a:lnTo>
                <a:lnTo>
                  <a:pt x="424" y="112"/>
                </a:lnTo>
                <a:lnTo>
                  <a:pt x="416" y="96"/>
                </a:lnTo>
                <a:lnTo>
                  <a:pt x="432" y="80"/>
                </a:lnTo>
                <a:lnTo>
                  <a:pt x="432" y="64"/>
                </a:lnTo>
                <a:lnTo>
                  <a:pt x="440" y="56"/>
                </a:lnTo>
                <a:lnTo>
                  <a:pt x="424" y="48"/>
                </a:lnTo>
                <a:lnTo>
                  <a:pt x="416" y="48"/>
                </a:lnTo>
                <a:lnTo>
                  <a:pt x="408" y="40"/>
                </a:lnTo>
                <a:lnTo>
                  <a:pt x="408" y="24"/>
                </a:lnTo>
                <a:lnTo>
                  <a:pt x="400" y="16"/>
                </a:lnTo>
                <a:lnTo>
                  <a:pt x="392" y="16"/>
                </a:lnTo>
                <a:lnTo>
                  <a:pt x="384" y="0"/>
                </a:lnTo>
                <a:lnTo>
                  <a:pt x="376" y="0"/>
                </a:lnTo>
                <a:lnTo>
                  <a:pt x="328" y="8"/>
                </a:lnTo>
                <a:lnTo>
                  <a:pt x="216" y="32"/>
                </a:lnTo>
                <a:lnTo>
                  <a:pt x="96" y="56"/>
                </a:lnTo>
                <a:lnTo>
                  <a:pt x="56" y="64"/>
                </a:lnTo>
                <a:lnTo>
                  <a:pt x="48" y="40"/>
                </a:lnTo>
                <a:lnTo>
                  <a:pt x="40" y="48"/>
                </a:lnTo>
                <a:lnTo>
                  <a:pt x="16" y="72"/>
                </a:lnTo>
                <a:lnTo>
                  <a:pt x="0" y="80"/>
                </a:lnTo>
                <a:lnTo>
                  <a:pt x="24" y="216"/>
                </a:lnTo>
                <a:lnTo>
                  <a:pt x="40" y="304"/>
                </a:lnTo>
                <a:lnTo>
                  <a:pt x="120" y="288"/>
                </a:lnTo>
                <a:close/>
              </a:path>
            </a:pathLst>
          </a:custGeom>
          <a:solidFill>
            <a:srgbClr val="0070C0"/>
          </a:solidFill>
          <a:ln w="6350" cmpd="sng">
            <a:solidFill>
              <a:srgbClr val="000000"/>
            </a:solidFill>
            <a:round/>
            <a:headEnd/>
            <a:tailEnd/>
          </a:ln>
        </p:spPr>
        <p:txBody>
          <a:bodyPr/>
          <a:lstStyle/>
          <a:p>
            <a:pPr>
              <a:defRPr/>
            </a:pPr>
            <a:endParaRPr lang="en-US" dirty="0">
              <a:solidFill>
                <a:prstClr val="black"/>
              </a:solidFill>
            </a:endParaRPr>
          </a:p>
        </p:txBody>
      </p:sp>
      <p:sp>
        <p:nvSpPr>
          <p:cNvPr id="19491" name="Freeform 34"/>
          <p:cNvSpPr>
            <a:spLocks/>
          </p:cNvSpPr>
          <p:nvPr/>
        </p:nvSpPr>
        <p:spPr bwMode="auto">
          <a:xfrm>
            <a:off x="8083550" y="2370138"/>
            <a:ext cx="230188" cy="461962"/>
          </a:xfrm>
          <a:custGeom>
            <a:avLst/>
            <a:gdLst>
              <a:gd name="T0" fmla="*/ 86321 w 128"/>
              <a:gd name="T1" fmla="*/ 418654 h 256"/>
              <a:gd name="T2" fmla="*/ 71934 w 128"/>
              <a:gd name="T3" fmla="*/ 332036 h 256"/>
              <a:gd name="T4" fmla="*/ 71934 w 128"/>
              <a:gd name="T5" fmla="*/ 303163 h 256"/>
              <a:gd name="T6" fmla="*/ 57547 w 128"/>
              <a:gd name="T7" fmla="*/ 303163 h 256"/>
              <a:gd name="T8" fmla="*/ 57547 w 128"/>
              <a:gd name="T9" fmla="*/ 317600 h 256"/>
              <a:gd name="T10" fmla="*/ 57547 w 128"/>
              <a:gd name="T11" fmla="*/ 317600 h 256"/>
              <a:gd name="T12" fmla="*/ 43160 w 128"/>
              <a:gd name="T13" fmla="*/ 303163 h 256"/>
              <a:gd name="T14" fmla="*/ 43160 w 128"/>
              <a:gd name="T15" fmla="*/ 303163 h 256"/>
              <a:gd name="T16" fmla="*/ 28774 w 128"/>
              <a:gd name="T17" fmla="*/ 230982 h 256"/>
              <a:gd name="T18" fmla="*/ 28774 w 128"/>
              <a:gd name="T19" fmla="*/ 187672 h 256"/>
              <a:gd name="T20" fmla="*/ 28774 w 128"/>
              <a:gd name="T21" fmla="*/ 187672 h 256"/>
              <a:gd name="T22" fmla="*/ 14387 w 128"/>
              <a:gd name="T23" fmla="*/ 158800 h 256"/>
              <a:gd name="T24" fmla="*/ 0 w 128"/>
              <a:gd name="T25" fmla="*/ 57745 h 256"/>
              <a:gd name="T26" fmla="*/ 0 w 128"/>
              <a:gd name="T27" fmla="*/ 57745 h 256"/>
              <a:gd name="T28" fmla="*/ 230188 w 128"/>
              <a:gd name="T29" fmla="*/ 0 h 256"/>
              <a:gd name="T30" fmla="*/ 230188 w 128"/>
              <a:gd name="T31" fmla="*/ 0 h 256"/>
              <a:gd name="T32" fmla="*/ 230188 w 128"/>
              <a:gd name="T33" fmla="*/ 14436 h 256"/>
              <a:gd name="T34" fmla="*/ 230188 w 128"/>
              <a:gd name="T35" fmla="*/ 14436 h 256"/>
              <a:gd name="T36" fmla="*/ 230188 w 128"/>
              <a:gd name="T37" fmla="*/ 28873 h 256"/>
              <a:gd name="T38" fmla="*/ 215801 w 128"/>
              <a:gd name="T39" fmla="*/ 43309 h 256"/>
              <a:gd name="T40" fmla="*/ 215801 w 128"/>
              <a:gd name="T41" fmla="*/ 43309 h 256"/>
              <a:gd name="T42" fmla="*/ 230188 w 128"/>
              <a:gd name="T43" fmla="*/ 57745 h 256"/>
              <a:gd name="T44" fmla="*/ 230188 w 128"/>
              <a:gd name="T45" fmla="*/ 101054 h 256"/>
              <a:gd name="T46" fmla="*/ 230188 w 128"/>
              <a:gd name="T47" fmla="*/ 115491 h 256"/>
              <a:gd name="T48" fmla="*/ 201415 w 128"/>
              <a:gd name="T49" fmla="*/ 129927 h 256"/>
              <a:gd name="T50" fmla="*/ 201415 w 128"/>
              <a:gd name="T51" fmla="*/ 129927 h 256"/>
              <a:gd name="T52" fmla="*/ 201415 w 128"/>
              <a:gd name="T53" fmla="*/ 129927 h 256"/>
              <a:gd name="T54" fmla="*/ 201415 w 128"/>
              <a:gd name="T55" fmla="*/ 129927 h 256"/>
              <a:gd name="T56" fmla="*/ 187028 w 128"/>
              <a:gd name="T57" fmla="*/ 144363 h 256"/>
              <a:gd name="T58" fmla="*/ 187028 w 128"/>
              <a:gd name="T59" fmla="*/ 144363 h 256"/>
              <a:gd name="T60" fmla="*/ 201415 w 128"/>
              <a:gd name="T61" fmla="*/ 158800 h 256"/>
              <a:gd name="T62" fmla="*/ 201415 w 128"/>
              <a:gd name="T63" fmla="*/ 187672 h 256"/>
              <a:gd name="T64" fmla="*/ 201415 w 128"/>
              <a:gd name="T65" fmla="*/ 230982 h 256"/>
              <a:gd name="T66" fmla="*/ 187028 w 128"/>
              <a:gd name="T67" fmla="*/ 245418 h 256"/>
              <a:gd name="T68" fmla="*/ 187028 w 128"/>
              <a:gd name="T69" fmla="*/ 259854 h 256"/>
              <a:gd name="T70" fmla="*/ 187028 w 128"/>
              <a:gd name="T71" fmla="*/ 274291 h 256"/>
              <a:gd name="T72" fmla="*/ 172641 w 128"/>
              <a:gd name="T73" fmla="*/ 288727 h 256"/>
              <a:gd name="T74" fmla="*/ 172641 w 128"/>
              <a:gd name="T75" fmla="*/ 317600 h 256"/>
              <a:gd name="T76" fmla="*/ 187028 w 128"/>
              <a:gd name="T77" fmla="*/ 332036 h 256"/>
              <a:gd name="T78" fmla="*/ 187028 w 128"/>
              <a:gd name="T79" fmla="*/ 346472 h 256"/>
              <a:gd name="T80" fmla="*/ 201415 w 128"/>
              <a:gd name="T81" fmla="*/ 375345 h 256"/>
              <a:gd name="T82" fmla="*/ 201415 w 128"/>
              <a:gd name="T83" fmla="*/ 389781 h 256"/>
              <a:gd name="T84" fmla="*/ 187028 w 128"/>
              <a:gd name="T85" fmla="*/ 404218 h 256"/>
              <a:gd name="T86" fmla="*/ 187028 w 128"/>
              <a:gd name="T87" fmla="*/ 433090 h 256"/>
              <a:gd name="T88" fmla="*/ 201415 w 128"/>
              <a:gd name="T89" fmla="*/ 433090 h 256"/>
              <a:gd name="T90" fmla="*/ 201415 w 128"/>
              <a:gd name="T91" fmla="*/ 433090 h 256"/>
              <a:gd name="T92" fmla="*/ 100707 w 128"/>
              <a:gd name="T93" fmla="*/ 461963 h 256"/>
              <a:gd name="T94" fmla="*/ 100707 w 128"/>
              <a:gd name="T95" fmla="*/ 461963 h 256"/>
              <a:gd name="T96" fmla="*/ 86321 w 128"/>
              <a:gd name="T97" fmla="*/ 418654 h 2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8" h="256">
                <a:moveTo>
                  <a:pt x="48" y="232"/>
                </a:moveTo>
                <a:lnTo>
                  <a:pt x="40" y="184"/>
                </a:lnTo>
                <a:lnTo>
                  <a:pt x="40" y="168"/>
                </a:lnTo>
                <a:lnTo>
                  <a:pt x="32" y="168"/>
                </a:lnTo>
                <a:lnTo>
                  <a:pt x="32" y="176"/>
                </a:lnTo>
                <a:lnTo>
                  <a:pt x="24" y="168"/>
                </a:lnTo>
                <a:lnTo>
                  <a:pt x="16" y="128"/>
                </a:lnTo>
                <a:lnTo>
                  <a:pt x="16" y="104"/>
                </a:lnTo>
                <a:lnTo>
                  <a:pt x="8" y="88"/>
                </a:lnTo>
                <a:lnTo>
                  <a:pt x="0" y="32"/>
                </a:lnTo>
                <a:lnTo>
                  <a:pt x="128" y="0"/>
                </a:lnTo>
                <a:lnTo>
                  <a:pt x="128" y="8"/>
                </a:lnTo>
                <a:lnTo>
                  <a:pt x="128" y="16"/>
                </a:lnTo>
                <a:lnTo>
                  <a:pt x="120" y="24"/>
                </a:lnTo>
                <a:lnTo>
                  <a:pt x="128" y="32"/>
                </a:lnTo>
                <a:lnTo>
                  <a:pt x="128" y="56"/>
                </a:lnTo>
                <a:lnTo>
                  <a:pt x="128" y="64"/>
                </a:lnTo>
                <a:lnTo>
                  <a:pt x="112" y="72"/>
                </a:lnTo>
                <a:lnTo>
                  <a:pt x="104" y="80"/>
                </a:lnTo>
                <a:lnTo>
                  <a:pt x="112" y="88"/>
                </a:lnTo>
                <a:lnTo>
                  <a:pt x="112" y="104"/>
                </a:lnTo>
                <a:lnTo>
                  <a:pt x="112" y="128"/>
                </a:lnTo>
                <a:lnTo>
                  <a:pt x="104" y="136"/>
                </a:lnTo>
                <a:lnTo>
                  <a:pt x="104" y="144"/>
                </a:lnTo>
                <a:lnTo>
                  <a:pt x="104" y="152"/>
                </a:lnTo>
                <a:lnTo>
                  <a:pt x="96" y="160"/>
                </a:lnTo>
                <a:lnTo>
                  <a:pt x="96" y="176"/>
                </a:lnTo>
                <a:lnTo>
                  <a:pt x="104" y="184"/>
                </a:lnTo>
                <a:lnTo>
                  <a:pt x="104" y="192"/>
                </a:lnTo>
                <a:lnTo>
                  <a:pt x="112" y="208"/>
                </a:lnTo>
                <a:lnTo>
                  <a:pt x="112" y="216"/>
                </a:lnTo>
                <a:lnTo>
                  <a:pt x="104" y="224"/>
                </a:lnTo>
                <a:lnTo>
                  <a:pt x="104" y="240"/>
                </a:lnTo>
                <a:lnTo>
                  <a:pt x="112" y="240"/>
                </a:lnTo>
                <a:lnTo>
                  <a:pt x="56" y="256"/>
                </a:lnTo>
                <a:lnTo>
                  <a:pt x="48" y="232"/>
                </a:lnTo>
                <a:close/>
              </a:path>
            </a:pathLst>
          </a:custGeom>
          <a:solidFill>
            <a:schemeClr val="bg1">
              <a:lumMod val="85000"/>
            </a:schemeClr>
          </a:solidFill>
          <a:ln w="6350" cmpd="sng">
            <a:solidFill>
              <a:srgbClr val="000000"/>
            </a:solidFill>
            <a:round/>
            <a:headEnd/>
            <a:tailEnd/>
          </a:ln>
        </p:spPr>
        <p:txBody>
          <a:bodyPr/>
          <a:lstStyle/>
          <a:p>
            <a:pPr>
              <a:defRPr/>
            </a:pPr>
            <a:endParaRPr lang="en-US" dirty="0">
              <a:solidFill>
                <a:prstClr val="black"/>
              </a:solidFill>
            </a:endParaRPr>
          </a:p>
        </p:txBody>
      </p:sp>
      <p:sp>
        <p:nvSpPr>
          <p:cNvPr id="8228" name="Freeform 39"/>
          <p:cNvSpPr>
            <a:spLocks/>
          </p:cNvSpPr>
          <p:nvPr/>
        </p:nvSpPr>
        <p:spPr bwMode="auto">
          <a:xfrm>
            <a:off x="6132513" y="3768725"/>
            <a:ext cx="1052512" cy="531813"/>
          </a:xfrm>
          <a:custGeom>
            <a:avLst/>
            <a:gdLst>
              <a:gd name="T0" fmla="*/ 2147483647 w 584"/>
              <a:gd name="T1" fmla="*/ 2147483647 h 296"/>
              <a:gd name="T2" fmla="*/ 2147483647 w 584"/>
              <a:gd name="T3" fmla="*/ 2147483647 h 296"/>
              <a:gd name="T4" fmla="*/ 2147483647 w 584"/>
              <a:gd name="T5" fmla="*/ 2147483647 h 296"/>
              <a:gd name="T6" fmla="*/ 2147483647 w 584"/>
              <a:gd name="T7" fmla="*/ 2147483647 h 296"/>
              <a:gd name="T8" fmla="*/ 2147483647 w 584"/>
              <a:gd name="T9" fmla="*/ 2147483647 h 296"/>
              <a:gd name="T10" fmla="*/ 2147483647 w 584"/>
              <a:gd name="T11" fmla="*/ 2147483647 h 296"/>
              <a:gd name="T12" fmla="*/ 2147483647 w 584"/>
              <a:gd name="T13" fmla="*/ 2147483647 h 296"/>
              <a:gd name="T14" fmla="*/ 2147483647 w 584"/>
              <a:gd name="T15" fmla="*/ 0 h 296"/>
              <a:gd name="T16" fmla="*/ 2147483647 w 584"/>
              <a:gd name="T17" fmla="*/ 0 h 296"/>
              <a:gd name="T18" fmla="*/ 2147483647 w 584"/>
              <a:gd name="T19" fmla="*/ 2147483647 h 296"/>
              <a:gd name="T20" fmla="*/ 2147483647 w 584"/>
              <a:gd name="T21" fmla="*/ 2147483647 h 296"/>
              <a:gd name="T22" fmla="*/ 2147483647 w 584"/>
              <a:gd name="T23" fmla="*/ 2147483647 h 296"/>
              <a:gd name="T24" fmla="*/ 2147483647 w 584"/>
              <a:gd name="T25" fmla="*/ 2147483647 h 296"/>
              <a:gd name="T26" fmla="*/ 2147483647 w 584"/>
              <a:gd name="T27" fmla="*/ 2147483647 h 296"/>
              <a:gd name="T28" fmla="*/ 2147483647 w 584"/>
              <a:gd name="T29" fmla="*/ 2147483647 h 296"/>
              <a:gd name="T30" fmla="*/ 2147483647 w 584"/>
              <a:gd name="T31" fmla="*/ 2147483647 h 296"/>
              <a:gd name="T32" fmla="*/ 2147483647 w 584"/>
              <a:gd name="T33" fmla="*/ 2147483647 h 296"/>
              <a:gd name="T34" fmla="*/ 2147483647 w 584"/>
              <a:gd name="T35" fmla="*/ 2147483647 h 296"/>
              <a:gd name="T36" fmla="*/ 2147483647 w 584"/>
              <a:gd name="T37" fmla="*/ 2147483647 h 296"/>
              <a:gd name="T38" fmla="*/ 2147483647 w 584"/>
              <a:gd name="T39" fmla="*/ 2147483647 h 296"/>
              <a:gd name="T40" fmla="*/ 2147483647 w 584"/>
              <a:gd name="T41" fmla="*/ 2147483647 h 296"/>
              <a:gd name="T42" fmla="*/ 2147483647 w 584"/>
              <a:gd name="T43" fmla="*/ 2147483647 h 296"/>
              <a:gd name="T44" fmla="*/ 2147483647 w 584"/>
              <a:gd name="T45" fmla="*/ 2147483647 h 296"/>
              <a:gd name="T46" fmla="*/ 2147483647 w 584"/>
              <a:gd name="T47" fmla="*/ 2147483647 h 296"/>
              <a:gd name="T48" fmla="*/ 2147483647 w 584"/>
              <a:gd name="T49" fmla="*/ 2147483647 h 296"/>
              <a:gd name="T50" fmla="*/ 2147483647 w 584"/>
              <a:gd name="T51" fmla="*/ 2147483647 h 296"/>
              <a:gd name="T52" fmla="*/ 2147483647 w 584"/>
              <a:gd name="T53" fmla="*/ 2147483647 h 296"/>
              <a:gd name="T54" fmla="*/ 2147483647 w 584"/>
              <a:gd name="T55" fmla="*/ 2147483647 h 296"/>
              <a:gd name="T56" fmla="*/ 2147483647 w 584"/>
              <a:gd name="T57" fmla="*/ 2147483647 h 296"/>
              <a:gd name="T58" fmla="*/ 2147483647 w 584"/>
              <a:gd name="T59" fmla="*/ 2147483647 h 296"/>
              <a:gd name="T60" fmla="*/ 2147483647 w 584"/>
              <a:gd name="T61" fmla="*/ 2147483647 h 296"/>
              <a:gd name="T62" fmla="*/ 2147483647 w 584"/>
              <a:gd name="T63" fmla="*/ 2147483647 h 296"/>
              <a:gd name="T64" fmla="*/ 2147483647 w 584"/>
              <a:gd name="T65" fmla="*/ 2147483647 h 296"/>
              <a:gd name="T66" fmla="*/ 2147483647 w 584"/>
              <a:gd name="T67" fmla="*/ 2147483647 h 296"/>
              <a:gd name="T68" fmla="*/ 2147483647 w 584"/>
              <a:gd name="T69" fmla="*/ 2147483647 h 296"/>
              <a:gd name="T70" fmla="*/ 2147483647 w 584"/>
              <a:gd name="T71" fmla="*/ 2147483647 h 296"/>
              <a:gd name="T72" fmla="*/ 2147483647 w 584"/>
              <a:gd name="T73" fmla="*/ 2147483647 h 296"/>
              <a:gd name="T74" fmla="*/ 2147483647 w 584"/>
              <a:gd name="T75" fmla="*/ 2147483647 h 296"/>
              <a:gd name="T76" fmla="*/ 2147483647 w 584"/>
              <a:gd name="T77" fmla="*/ 2147483647 h 296"/>
              <a:gd name="T78" fmla="*/ 2147483647 w 584"/>
              <a:gd name="T79" fmla="*/ 2147483647 h 296"/>
              <a:gd name="T80" fmla="*/ 2147483647 w 584"/>
              <a:gd name="T81" fmla="*/ 2147483647 h 296"/>
              <a:gd name="T82" fmla="*/ 2147483647 w 584"/>
              <a:gd name="T83" fmla="*/ 2147483647 h 296"/>
              <a:gd name="T84" fmla="*/ 2147483647 w 584"/>
              <a:gd name="T85" fmla="*/ 2147483647 h 296"/>
              <a:gd name="T86" fmla="*/ 2147483647 w 584"/>
              <a:gd name="T87" fmla="*/ 2147483647 h 296"/>
              <a:gd name="T88" fmla="*/ 2147483647 w 584"/>
              <a:gd name="T89" fmla="*/ 2147483647 h 296"/>
              <a:gd name="T90" fmla="*/ 2147483647 w 584"/>
              <a:gd name="T91" fmla="*/ 2147483647 h 296"/>
              <a:gd name="T92" fmla="*/ 2147483647 w 584"/>
              <a:gd name="T93" fmla="*/ 2147483647 h 296"/>
              <a:gd name="T94" fmla="*/ 2147483647 w 584"/>
              <a:gd name="T95" fmla="*/ 2147483647 h 296"/>
              <a:gd name="T96" fmla="*/ 2147483647 w 584"/>
              <a:gd name="T97" fmla="*/ 2147483647 h 2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4" h="296">
                <a:moveTo>
                  <a:pt x="520" y="40"/>
                </a:moveTo>
                <a:lnTo>
                  <a:pt x="512" y="32"/>
                </a:lnTo>
                <a:lnTo>
                  <a:pt x="504" y="32"/>
                </a:lnTo>
                <a:lnTo>
                  <a:pt x="504" y="24"/>
                </a:lnTo>
                <a:lnTo>
                  <a:pt x="496" y="16"/>
                </a:lnTo>
                <a:lnTo>
                  <a:pt x="488" y="16"/>
                </a:lnTo>
                <a:lnTo>
                  <a:pt x="480" y="32"/>
                </a:lnTo>
                <a:lnTo>
                  <a:pt x="472" y="32"/>
                </a:lnTo>
                <a:lnTo>
                  <a:pt x="456" y="32"/>
                </a:lnTo>
                <a:lnTo>
                  <a:pt x="448" y="24"/>
                </a:lnTo>
                <a:lnTo>
                  <a:pt x="440" y="24"/>
                </a:lnTo>
                <a:lnTo>
                  <a:pt x="440" y="32"/>
                </a:lnTo>
                <a:lnTo>
                  <a:pt x="432" y="32"/>
                </a:lnTo>
                <a:lnTo>
                  <a:pt x="416" y="24"/>
                </a:lnTo>
                <a:lnTo>
                  <a:pt x="392" y="24"/>
                </a:lnTo>
                <a:lnTo>
                  <a:pt x="392" y="16"/>
                </a:lnTo>
                <a:lnTo>
                  <a:pt x="384" y="0"/>
                </a:lnTo>
                <a:lnTo>
                  <a:pt x="360" y="0"/>
                </a:lnTo>
                <a:lnTo>
                  <a:pt x="344" y="0"/>
                </a:lnTo>
                <a:lnTo>
                  <a:pt x="336" y="8"/>
                </a:lnTo>
                <a:lnTo>
                  <a:pt x="336" y="16"/>
                </a:lnTo>
                <a:lnTo>
                  <a:pt x="344" y="24"/>
                </a:lnTo>
                <a:lnTo>
                  <a:pt x="344" y="32"/>
                </a:lnTo>
                <a:lnTo>
                  <a:pt x="328" y="32"/>
                </a:lnTo>
                <a:lnTo>
                  <a:pt x="320" y="40"/>
                </a:lnTo>
                <a:lnTo>
                  <a:pt x="312" y="40"/>
                </a:lnTo>
                <a:lnTo>
                  <a:pt x="296" y="40"/>
                </a:lnTo>
                <a:lnTo>
                  <a:pt x="296" y="56"/>
                </a:lnTo>
                <a:lnTo>
                  <a:pt x="304" y="56"/>
                </a:lnTo>
                <a:lnTo>
                  <a:pt x="304" y="64"/>
                </a:lnTo>
                <a:lnTo>
                  <a:pt x="296" y="72"/>
                </a:lnTo>
                <a:lnTo>
                  <a:pt x="288" y="88"/>
                </a:lnTo>
                <a:lnTo>
                  <a:pt x="280" y="88"/>
                </a:lnTo>
                <a:lnTo>
                  <a:pt x="272" y="88"/>
                </a:lnTo>
                <a:lnTo>
                  <a:pt x="272" y="112"/>
                </a:lnTo>
                <a:lnTo>
                  <a:pt x="264" y="120"/>
                </a:lnTo>
                <a:lnTo>
                  <a:pt x="248" y="120"/>
                </a:lnTo>
                <a:lnTo>
                  <a:pt x="240" y="112"/>
                </a:lnTo>
                <a:lnTo>
                  <a:pt x="240" y="104"/>
                </a:lnTo>
                <a:lnTo>
                  <a:pt x="232" y="104"/>
                </a:lnTo>
                <a:lnTo>
                  <a:pt x="224" y="128"/>
                </a:lnTo>
                <a:lnTo>
                  <a:pt x="224" y="144"/>
                </a:lnTo>
                <a:lnTo>
                  <a:pt x="216" y="144"/>
                </a:lnTo>
                <a:lnTo>
                  <a:pt x="208" y="136"/>
                </a:lnTo>
                <a:lnTo>
                  <a:pt x="208" y="128"/>
                </a:lnTo>
                <a:lnTo>
                  <a:pt x="200" y="128"/>
                </a:lnTo>
                <a:lnTo>
                  <a:pt x="184" y="144"/>
                </a:lnTo>
                <a:lnTo>
                  <a:pt x="184" y="152"/>
                </a:lnTo>
                <a:lnTo>
                  <a:pt x="176" y="152"/>
                </a:lnTo>
                <a:lnTo>
                  <a:pt x="160" y="136"/>
                </a:lnTo>
                <a:lnTo>
                  <a:pt x="152" y="136"/>
                </a:lnTo>
                <a:lnTo>
                  <a:pt x="144" y="144"/>
                </a:lnTo>
                <a:lnTo>
                  <a:pt x="144" y="136"/>
                </a:lnTo>
                <a:lnTo>
                  <a:pt x="144" y="144"/>
                </a:lnTo>
                <a:lnTo>
                  <a:pt x="144" y="152"/>
                </a:lnTo>
                <a:lnTo>
                  <a:pt x="136" y="152"/>
                </a:lnTo>
                <a:lnTo>
                  <a:pt x="128" y="144"/>
                </a:lnTo>
                <a:lnTo>
                  <a:pt x="120" y="144"/>
                </a:lnTo>
                <a:lnTo>
                  <a:pt x="112" y="144"/>
                </a:lnTo>
                <a:lnTo>
                  <a:pt x="112" y="152"/>
                </a:lnTo>
                <a:lnTo>
                  <a:pt x="112" y="160"/>
                </a:lnTo>
                <a:lnTo>
                  <a:pt x="104" y="160"/>
                </a:lnTo>
                <a:lnTo>
                  <a:pt x="112" y="160"/>
                </a:lnTo>
                <a:lnTo>
                  <a:pt x="104" y="168"/>
                </a:lnTo>
                <a:lnTo>
                  <a:pt x="96" y="176"/>
                </a:lnTo>
                <a:lnTo>
                  <a:pt x="104" y="184"/>
                </a:lnTo>
                <a:lnTo>
                  <a:pt x="104" y="192"/>
                </a:lnTo>
                <a:lnTo>
                  <a:pt x="88" y="192"/>
                </a:lnTo>
                <a:lnTo>
                  <a:pt x="72" y="200"/>
                </a:lnTo>
                <a:lnTo>
                  <a:pt x="72" y="216"/>
                </a:lnTo>
                <a:lnTo>
                  <a:pt x="80" y="224"/>
                </a:lnTo>
                <a:lnTo>
                  <a:pt x="80" y="232"/>
                </a:lnTo>
                <a:lnTo>
                  <a:pt x="72" y="232"/>
                </a:lnTo>
                <a:lnTo>
                  <a:pt x="48" y="224"/>
                </a:lnTo>
                <a:lnTo>
                  <a:pt x="32" y="224"/>
                </a:lnTo>
                <a:lnTo>
                  <a:pt x="24" y="232"/>
                </a:lnTo>
                <a:lnTo>
                  <a:pt x="16" y="240"/>
                </a:lnTo>
                <a:lnTo>
                  <a:pt x="24" y="248"/>
                </a:lnTo>
                <a:lnTo>
                  <a:pt x="32" y="256"/>
                </a:lnTo>
                <a:lnTo>
                  <a:pt x="24" y="256"/>
                </a:lnTo>
                <a:lnTo>
                  <a:pt x="24" y="288"/>
                </a:lnTo>
                <a:lnTo>
                  <a:pt x="16" y="288"/>
                </a:lnTo>
                <a:lnTo>
                  <a:pt x="0" y="296"/>
                </a:lnTo>
                <a:lnTo>
                  <a:pt x="120" y="288"/>
                </a:lnTo>
                <a:lnTo>
                  <a:pt x="112" y="272"/>
                </a:lnTo>
                <a:lnTo>
                  <a:pt x="120" y="272"/>
                </a:lnTo>
                <a:lnTo>
                  <a:pt x="136" y="272"/>
                </a:lnTo>
                <a:lnTo>
                  <a:pt x="144" y="272"/>
                </a:lnTo>
                <a:lnTo>
                  <a:pt x="448" y="248"/>
                </a:lnTo>
                <a:lnTo>
                  <a:pt x="464" y="240"/>
                </a:lnTo>
                <a:lnTo>
                  <a:pt x="496" y="224"/>
                </a:lnTo>
                <a:lnTo>
                  <a:pt x="504" y="216"/>
                </a:lnTo>
                <a:lnTo>
                  <a:pt x="504" y="208"/>
                </a:lnTo>
                <a:lnTo>
                  <a:pt x="520" y="208"/>
                </a:lnTo>
                <a:lnTo>
                  <a:pt x="524" y="192"/>
                </a:lnTo>
                <a:lnTo>
                  <a:pt x="536" y="184"/>
                </a:lnTo>
                <a:lnTo>
                  <a:pt x="542" y="172"/>
                </a:lnTo>
                <a:lnTo>
                  <a:pt x="560" y="160"/>
                </a:lnTo>
                <a:lnTo>
                  <a:pt x="568" y="152"/>
                </a:lnTo>
                <a:lnTo>
                  <a:pt x="568" y="144"/>
                </a:lnTo>
                <a:lnTo>
                  <a:pt x="568" y="152"/>
                </a:lnTo>
                <a:lnTo>
                  <a:pt x="584" y="128"/>
                </a:lnTo>
                <a:lnTo>
                  <a:pt x="576" y="128"/>
                </a:lnTo>
                <a:lnTo>
                  <a:pt x="568" y="120"/>
                </a:lnTo>
                <a:lnTo>
                  <a:pt x="560" y="120"/>
                </a:lnTo>
                <a:lnTo>
                  <a:pt x="552" y="112"/>
                </a:lnTo>
                <a:lnTo>
                  <a:pt x="536" y="88"/>
                </a:lnTo>
                <a:lnTo>
                  <a:pt x="528" y="72"/>
                </a:lnTo>
                <a:lnTo>
                  <a:pt x="528" y="64"/>
                </a:lnTo>
                <a:lnTo>
                  <a:pt x="528" y="56"/>
                </a:lnTo>
                <a:lnTo>
                  <a:pt x="520" y="48"/>
                </a:lnTo>
                <a:lnTo>
                  <a:pt x="520" y="40"/>
                </a:lnTo>
                <a:lnTo>
                  <a:pt x="528" y="40"/>
                </a:lnTo>
                <a:lnTo>
                  <a:pt x="520" y="40"/>
                </a:lnTo>
                <a:close/>
              </a:path>
            </a:pathLst>
          </a:custGeom>
          <a:solidFill>
            <a:schemeClr val="bg1">
              <a:lumMod val="85000"/>
            </a:schemeClr>
          </a:solidFill>
          <a:ln w="6350" cmpd="sng">
            <a:solidFill>
              <a:srgbClr val="000000"/>
            </a:solidFill>
            <a:round/>
            <a:headEnd/>
            <a:tailEnd/>
          </a:ln>
        </p:spPr>
        <p:txBody>
          <a:bodyPr/>
          <a:lstStyle/>
          <a:p>
            <a:endParaRPr lang="en-US" dirty="0">
              <a:solidFill>
                <a:prstClr val="black"/>
              </a:solidFill>
            </a:endParaRPr>
          </a:p>
        </p:txBody>
      </p:sp>
      <p:sp>
        <p:nvSpPr>
          <p:cNvPr id="19493" name="Freeform 40"/>
          <p:cNvSpPr>
            <a:spLocks/>
          </p:cNvSpPr>
          <p:nvPr/>
        </p:nvSpPr>
        <p:spPr bwMode="auto">
          <a:xfrm>
            <a:off x="7069138" y="3408363"/>
            <a:ext cx="663575" cy="647700"/>
          </a:xfrm>
          <a:custGeom>
            <a:avLst/>
            <a:gdLst>
              <a:gd name="T0" fmla="*/ 86553 w 368"/>
              <a:gd name="T1" fmla="*/ 575733 h 360"/>
              <a:gd name="T2" fmla="*/ 57702 w 368"/>
              <a:gd name="T3" fmla="*/ 561340 h 360"/>
              <a:gd name="T4" fmla="*/ 14426 w 368"/>
              <a:gd name="T5" fmla="*/ 489373 h 360"/>
              <a:gd name="T6" fmla="*/ 0 w 368"/>
              <a:gd name="T7" fmla="*/ 446193 h 360"/>
              <a:gd name="T8" fmla="*/ 0 w 368"/>
              <a:gd name="T9" fmla="*/ 431800 h 360"/>
              <a:gd name="T10" fmla="*/ 28851 w 368"/>
              <a:gd name="T11" fmla="*/ 431800 h 360"/>
              <a:gd name="T12" fmla="*/ 57702 w 368"/>
              <a:gd name="T13" fmla="*/ 403013 h 360"/>
              <a:gd name="T14" fmla="*/ 57702 w 368"/>
              <a:gd name="T15" fmla="*/ 345440 h 360"/>
              <a:gd name="T16" fmla="*/ 86553 w 368"/>
              <a:gd name="T17" fmla="*/ 345440 h 360"/>
              <a:gd name="T18" fmla="*/ 100979 w 368"/>
              <a:gd name="T19" fmla="*/ 316653 h 360"/>
              <a:gd name="T20" fmla="*/ 144255 w 368"/>
              <a:gd name="T21" fmla="*/ 244687 h 360"/>
              <a:gd name="T22" fmla="*/ 144255 w 368"/>
              <a:gd name="T23" fmla="*/ 244687 h 360"/>
              <a:gd name="T24" fmla="*/ 201958 w 368"/>
              <a:gd name="T25" fmla="*/ 201507 h 360"/>
              <a:gd name="T26" fmla="*/ 216383 w 368"/>
              <a:gd name="T27" fmla="*/ 143933 h 360"/>
              <a:gd name="T28" fmla="*/ 230809 w 368"/>
              <a:gd name="T29" fmla="*/ 71967 h 360"/>
              <a:gd name="T30" fmla="*/ 216383 w 368"/>
              <a:gd name="T31" fmla="*/ 0 h 360"/>
              <a:gd name="T32" fmla="*/ 230809 w 368"/>
              <a:gd name="T33" fmla="*/ 0 h 360"/>
              <a:gd name="T34" fmla="*/ 403915 w 368"/>
              <a:gd name="T35" fmla="*/ 129540 h 360"/>
              <a:gd name="T36" fmla="*/ 418341 w 368"/>
              <a:gd name="T37" fmla="*/ 215900 h 360"/>
              <a:gd name="T38" fmla="*/ 461617 w 368"/>
              <a:gd name="T39" fmla="*/ 172720 h 360"/>
              <a:gd name="T40" fmla="*/ 504894 w 368"/>
              <a:gd name="T41" fmla="*/ 143933 h 360"/>
              <a:gd name="T42" fmla="*/ 533745 w 368"/>
              <a:gd name="T43" fmla="*/ 143933 h 360"/>
              <a:gd name="T44" fmla="*/ 562596 w 368"/>
              <a:gd name="T45" fmla="*/ 115147 h 360"/>
              <a:gd name="T46" fmla="*/ 620298 w 368"/>
              <a:gd name="T47" fmla="*/ 115147 h 360"/>
              <a:gd name="T48" fmla="*/ 634724 w 368"/>
              <a:gd name="T49" fmla="*/ 115147 h 360"/>
              <a:gd name="T50" fmla="*/ 663575 w 368"/>
              <a:gd name="T51" fmla="*/ 158327 h 360"/>
              <a:gd name="T52" fmla="*/ 649149 w 368"/>
              <a:gd name="T53" fmla="*/ 187113 h 360"/>
              <a:gd name="T54" fmla="*/ 591447 w 368"/>
              <a:gd name="T55" fmla="*/ 172720 h 360"/>
              <a:gd name="T56" fmla="*/ 562596 w 368"/>
              <a:gd name="T57" fmla="*/ 158327 h 360"/>
              <a:gd name="T58" fmla="*/ 548171 w 368"/>
              <a:gd name="T59" fmla="*/ 215900 h 360"/>
              <a:gd name="T60" fmla="*/ 533745 w 368"/>
              <a:gd name="T61" fmla="*/ 259080 h 360"/>
              <a:gd name="T62" fmla="*/ 519320 w 368"/>
              <a:gd name="T63" fmla="*/ 287867 h 360"/>
              <a:gd name="T64" fmla="*/ 476043 w 368"/>
              <a:gd name="T65" fmla="*/ 287867 h 360"/>
              <a:gd name="T66" fmla="*/ 476043 w 368"/>
              <a:gd name="T67" fmla="*/ 345440 h 360"/>
              <a:gd name="T68" fmla="*/ 418341 w 368"/>
              <a:gd name="T69" fmla="*/ 345440 h 360"/>
              <a:gd name="T70" fmla="*/ 403915 w 368"/>
              <a:gd name="T71" fmla="*/ 374227 h 360"/>
              <a:gd name="T72" fmla="*/ 403915 w 368"/>
              <a:gd name="T73" fmla="*/ 403013 h 360"/>
              <a:gd name="T74" fmla="*/ 389490 w 368"/>
              <a:gd name="T75" fmla="*/ 431800 h 360"/>
              <a:gd name="T76" fmla="*/ 375064 w 368"/>
              <a:gd name="T77" fmla="*/ 474980 h 360"/>
              <a:gd name="T78" fmla="*/ 360639 w 368"/>
              <a:gd name="T79" fmla="*/ 532553 h 360"/>
              <a:gd name="T80" fmla="*/ 346213 w 368"/>
              <a:gd name="T81" fmla="*/ 546947 h 360"/>
              <a:gd name="T82" fmla="*/ 360639 w 368"/>
              <a:gd name="T83" fmla="*/ 561340 h 360"/>
              <a:gd name="T84" fmla="*/ 331788 w 368"/>
              <a:gd name="T85" fmla="*/ 575733 h 360"/>
              <a:gd name="T86" fmla="*/ 302936 w 368"/>
              <a:gd name="T87" fmla="*/ 590127 h 360"/>
              <a:gd name="T88" fmla="*/ 274085 w 368"/>
              <a:gd name="T89" fmla="*/ 604520 h 360"/>
              <a:gd name="T90" fmla="*/ 259660 w 368"/>
              <a:gd name="T91" fmla="*/ 618913 h 360"/>
              <a:gd name="T92" fmla="*/ 216383 w 368"/>
              <a:gd name="T93" fmla="*/ 618913 h 360"/>
              <a:gd name="T94" fmla="*/ 201958 w 368"/>
              <a:gd name="T95" fmla="*/ 618913 h 360"/>
              <a:gd name="T96" fmla="*/ 158681 w 368"/>
              <a:gd name="T97" fmla="*/ 633307 h 360"/>
              <a:gd name="T98" fmla="*/ 115404 w 368"/>
              <a:gd name="T99" fmla="*/ 604520 h 360"/>
              <a:gd name="T100" fmla="*/ 100979 w 368"/>
              <a:gd name="T101" fmla="*/ 590127 h 3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8" h="360">
                <a:moveTo>
                  <a:pt x="56" y="328"/>
                </a:moveTo>
                <a:lnTo>
                  <a:pt x="56" y="328"/>
                </a:lnTo>
                <a:lnTo>
                  <a:pt x="48" y="320"/>
                </a:lnTo>
                <a:lnTo>
                  <a:pt x="40" y="320"/>
                </a:lnTo>
                <a:lnTo>
                  <a:pt x="32" y="312"/>
                </a:lnTo>
                <a:lnTo>
                  <a:pt x="16" y="288"/>
                </a:lnTo>
                <a:lnTo>
                  <a:pt x="8" y="272"/>
                </a:lnTo>
                <a:lnTo>
                  <a:pt x="8" y="264"/>
                </a:lnTo>
                <a:lnTo>
                  <a:pt x="8" y="256"/>
                </a:lnTo>
                <a:lnTo>
                  <a:pt x="0" y="248"/>
                </a:lnTo>
                <a:lnTo>
                  <a:pt x="0" y="240"/>
                </a:lnTo>
                <a:lnTo>
                  <a:pt x="8" y="240"/>
                </a:lnTo>
                <a:lnTo>
                  <a:pt x="16" y="240"/>
                </a:lnTo>
                <a:lnTo>
                  <a:pt x="24" y="224"/>
                </a:lnTo>
                <a:lnTo>
                  <a:pt x="32" y="224"/>
                </a:lnTo>
                <a:lnTo>
                  <a:pt x="32" y="208"/>
                </a:lnTo>
                <a:lnTo>
                  <a:pt x="32" y="200"/>
                </a:lnTo>
                <a:lnTo>
                  <a:pt x="32" y="192"/>
                </a:lnTo>
                <a:lnTo>
                  <a:pt x="32" y="176"/>
                </a:lnTo>
                <a:lnTo>
                  <a:pt x="48" y="176"/>
                </a:lnTo>
                <a:lnTo>
                  <a:pt x="48" y="192"/>
                </a:lnTo>
                <a:lnTo>
                  <a:pt x="56" y="192"/>
                </a:lnTo>
                <a:lnTo>
                  <a:pt x="56" y="176"/>
                </a:lnTo>
                <a:lnTo>
                  <a:pt x="64" y="152"/>
                </a:lnTo>
                <a:lnTo>
                  <a:pt x="80" y="136"/>
                </a:lnTo>
                <a:lnTo>
                  <a:pt x="88" y="136"/>
                </a:lnTo>
                <a:lnTo>
                  <a:pt x="96" y="128"/>
                </a:lnTo>
                <a:lnTo>
                  <a:pt x="112" y="112"/>
                </a:lnTo>
                <a:lnTo>
                  <a:pt x="120" y="104"/>
                </a:lnTo>
                <a:lnTo>
                  <a:pt x="120" y="88"/>
                </a:lnTo>
                <a:lnTo>
                  <a:pt x="120" y="80"/>
                </a:lnTo>
                <a:lnTo>
                  <a:pt x="120" y="40"/>
                </a:lnTo>
                <a:lnTo>
                  <a:pt x="128" y="40"/>
                </a:lnTo>
                <a:lnTo>
                  <a:pt x="128" y="24"/>
                </a:lnTo>
                <a:lnTo>
                  <a:pt x="120" y="8"/>
                </a:lnTo>
                <a:lnTo>
                  <a:pt x="120" y="0"/>
                </a:lnTo>
                <a:lnTo>
                  <a:pt x="128" y="0"/>
                </a:lnTo>
                <a:lnTo>
                  <a:pt x="144" y="88"/>
                </a:lnTo>
                <a:lnTo>
                  <a:pt x="224" y="72"/>
                </a:lnTo>
                <a:lnTo>
                  <a:pt x="232" y="120"/>
                </a:lnTo>
                <a:lnTo>
                  <a:pt x="256" y="96"/>
                </a:lnTo>
                <a:lnTo>
                  <a:pt x="264" y="96"/>
                </a:lnTo>
                <a:lnTo>
                  <a:pt x="272" y="88"/>
                </a:lnTo>
                <a:lnTo>
                  <a:pt x="280" y="80"/>
                </a:lnTo>
                <a:lnTo>
                  <a:pt x="296" y="80"/>
                </a:lnTo>
                <a:lnTo>
                  <a:pt x="304" y="80"/>
                </a:lnTo>
                <a:lnTo>
                  <a:pt x="312" y="64"/>
                </a:lnTo>
                <a:lnTo>
                  <a:pt x="328" y="64"/>
                </a:lnTo>
                <a:lnTo>
                  <a:pt x="336" y="64"/>
                </a:lnTo>
                <a:lnTo>
                  <a:pt x="344" y="64"/>
                </a:lnTo>
                <a:lnTo>
                  <a:pt x="352" y="64"/>
                </a:lnTo>
                <a:lnTo>
                  <a:pt x="352" y="72"/>
                </a:lnTo>
                <a:lnTo>
                  <a:pt x="368" y="88"/>
                </a:lnTo>
                <a:lnTo>
                  <a:pt x="368" y="96"/>
                </a:lnTo>
                <a:lnTo>
                  <a:pt x="360" y="96"/>
                </a:lnTo>
                <a:lnTo>
                  <a:pt x="360" y="104"/>
                </a:lnTo>
                <a:lnTo>
                  <a:pt x="352" y="104"/>
                </a:lnTo>
                <a:lnTo>
                  <a:pt x="328" y="96"/>
                </a:lnTo>
                <a:lnTo>
                  <a:pt x="320" y="96"/>
                </a:lnTo>
                <a:lnTo>
                  <a:pt x="312" y="88"/>
                </a:lnTo>
                <a:lnTo>
                  <a:pt x="312" y="112"/>
                </a:lnTo>
                <a:lnTo>
                  <a:pt x="304" y="120"/>
                </a:lnTo>
                <a:lnTo>
                  <a:pt x="304" y="128"/>
                </a:lnTo>
                <a:lnTo>
                  <a:pt x="296" y="144"/>
                </a:lnTo>
                <a:lnTo>
                  <a:pt x="288" y="144"/>
                </a:lnTo>
                <a:lnTo>
                  <a:pt x="288" y="152"/>
                </a:lnTo>
                <a:lnTo>
                  <a:pt x="288" y="160"/>
                </a:lnTo>
                <a:lnTo>
                  <a:pt x="280" y="160"/>
                </a:lnTo>
                <a:lnTo>
                  <a:pt x="272" y="160"/>
                </a:lnTo>
                <a:lnTo>
                  <a:pt x="264" y="160"/>
                </a:lnTo>
                <a:lnTo>
                  <a:pt x="264" y="176"/>
                </a:lnTo>
                <a:lnTo>
                  <a:pt x="264" y="184"/>
                </a:lnTo>
                <a:lnTo>
                  <a:pt x="264" y="192"/>
                </a:lnTo>
                <a:lnTo>
                  <a:pt x="264" y="200"/>
                </a:lnTo>
                <a:lnTo>
                  <a:pt x="248" y="200"/>
                </a:lnTo>
                <a:lnTo>
                  <a:pt x="232" y="192"/>
                </a:lnTo>
                <a:lnTo>
                  <a:pt x="224" y="192"/>
                </a:lnTo>
                <a:lnTo>
                  <a:pt x="224" y="200"/>
                </a:lnTo>
                <a:lnTo>
                  <a:pt x="224" y="208"/>
                </a:lnTo>
                <a:lnTo>
                  <a:pt x="224" y="216"/>
                </a:lnTo>
                <a:lnTo>
                  <a:pt x="224" y="224"/>
                </a:lnTo>
                <a:lnTo>
                  <a:pt x="216" y="232"/>
                </a:lnTo>
                <a:lnTo>
                  <a:pt x="216" y="240"/>
                </a:lnTo>
                <a:lnTo>
                  <a:pt x="216" y="256"/>
                </a:lnTo>
                <a:lnTo>
                  <a:pt x="208" y="264"/>
                </a:lnTo>
                <a:lnTo>
                  <a:pt x="200" y="280"/>
                </a:lnTo>
                <a:lnTo>
                  <a:pt x="200" y="288"/>
                </a:lnTo>
                <a:lnTo>
                  <a:pt x="200" y="296"/>
                </a:lnTo>
                <a:lnTo>
                  <a:pt x="192" y="304"/>
                </a:lnTo>
                <a:lnTo>
                  <a:pt x="200" y="312"/>
                </a:lnTo>
                <a:lnTo>
                  <a:pt x="184" y="320"/>
                </a:lnTo>
                <a:lnTo>
                  <a:pt x="168" y="320"/>
                </a:lnTo>
                <a:lnTo>
                  <a:pt x="168" y="328"/>
                </a:lnTo>
                <a:lnTo>
                  <a:pt x="160" y="328"/>
                </a:lnTo>
                <a:lnTo>
                  <a:pt x="152" y="328"/>
                </a:lnTo>
                <a:lnTo>
                  <a:pt x="152" y="336"/>
                </a:lnTo>
                <a:lnTo>
                  <a:pt x="144" y="344"/>
                </a:lnTo>
                <a:lnTo>
                  <a:pt x="136" y="344"/>
                </a:lnTo>
                <a:lnTo>
                  <a:pt x="128" y="344"/>
                </a:lnTo>
                <a:lnTo>
                  <a:pt x="120" y="344"/>
                </a:lnTo>
                <a:lnTo>
                  <a:pt x="112" y="344"/>
                </a:lnTo>
                <a:lnTo>
                  <a:pt x="104" y="360"/>
                </a:lnTo>
                <a:lnTo>
                  <a:pt x="96" y="360"/>
                </a:lnTo>
                <a:lnTo>
                  <a:pt x="88" y="352"/>
                </a:lnTo>
                <a:lnTo>
                  <a:pt x="72" y="352"/>
                </a:lnTo>
                <a:lnTo>
                  <a:pt x="64" y="336"/>
                </a:lnTo>
                <a:lnTo>
                  <a:pt x="64" y="328"/>
                </a:lnTo>
                <a:lnTo>
                  <a:pt x="56" y="328"/>
                </a:lnTo>
                <a:close/>
              </a:path>
            </a:pathLst>
          </a:custGeom>
          <a:solidFill>
            <a:schemeClr val="bg1">
              <a:lumMod val="85000"/>
            </a:schemeClr>
          </a:solidFill>
          <a:ln w="6350" cmpd="sng">
            <a:solidFill>
              <a:srgbClr val="000000"/>
            </a:solidFill>
            <a:round/>
            <a:headEnd/>
            <a:tailEnd/>
          </a:ln>
        </p:spPr>
        <p:txBody>
          <a:bodyPr/>
          <a:lstStyle/>
          <a:p>
            <a:pPr>
              <a:defRPr/>
            </a:pPr>
            <a:endParaRPr lang="en-US" dirty="0">
              <a:solidFill>
                <a:prstClr val="black"/>
              </a:solidFill>
            </a:endParaRPr>
          </a:p>
        </p:txBody>
      </p:sp>
      <p:sp>
        <p:nvSpPr>
          <p:cNvPr id="19494" name="Freeform 41"/>
          <p:cNvSpPr>
            <a:spLocks/>
          </p:cNvSpPr>
          <p:nvPr/>
        </p:nvSpPr>
        <p:spPr bwMode="auto">
          <a:xfrm>
            <a:off x="8255000" y="2311400"/>
            <a:ext cx="244475" cy="490538"/>
          </a:xfrm>
          <a:custGeom>
            <a:avLst/>
            <a:gdLst>
              <a:gd name="T0" fmla="*/ 186951 w 136"/>
              <a:gd name="T1" fmla="*/ 432827 h 272"/>
              <a:gd name="T2" fmla="*/ 230094 w 136"/>
              <a:gd name="T3" fmla="*/ 418399 h 272"/>
              <a:gd name="T4" fmla="*/ 230094 w 136"/>
              <a:gd name="T5" fmla="*/ 403972 h 272"/>
              <a:gd name="T6" fmla="*/ 244475 w 136"/>
              <a:gd name="T7" fmla="*/ 389544 h 272"/>
              <a:gd name="T8" fmla="*/ 244475 w 136"/>
              <a:gd name="T9" fmla="*/ 375117 h 272"/>
              <a:gd name="T10" fmla="*/ 230094 w 136"/>
              <a:gd name="T11" fmla="*/ 360689 h 272"/>
              <a:gd name="T12" fmla="*/ 230094 w 136"/>
              <a:gd name="T13" fmla="*/ 346261 h 272"/>
              <a:gd name="T14" fmla="*/ 201332 w 136"/>
              <a:gd name="T15" fmla="*/ 331834 h 272"/>
              <a:gd name="T16" fmla="*/ 100666 w 136"/>
              <a:gd name="T17" fmla="*/ 0 h 272"/>
              <a:gd name="T18" fmla="*/ 86285 w 136"/>
              <a:gd name="T19" fmla="*/ 0 h 272"/>
              <a:gd name="T20" fmla="*/ 57524 w 136"/>
              <a:gd name="T21" fmla="*/ 14428 h 272"/>
              <a:gd name="T22" fmla="*/ 57524 w 136"/>
              <a:gd name="T23" fmla="*/ 14428 h 272"/>
              <a:gd name="T24" fmla="*/ 57524 w 136"/>
              <a:gd name="T25" fmla="*/ 28855 h 272"/>
              <a:gd name="T26" fmla="*/ 57524 w 136"/>
              <a:gd name="T27" fmla="*/ 28855 h 272"/>
              <a:gd name="T28" fmla="*/ 57524 w 136"/>
              <a:gd name="T29" fmla="*/ 43283 h 272"/>
              <a:gd name="T30" fmla="*/ 43143 w 136"/>
              <a:gd name="T31" fmla="*/ 57710 h 272"/>
              <a:gd name="T32" fmla="*/ 57524 w 136"/>
              <a:gd name="T33" fmla="*/ 72138 h 272"/>
              <a:gd name="T34" fmla="*/ 57524 w 136"/>
              <a:gd name="T35" fmla="*/ 86565 h 272"/>
              <a:gd name="T36" fmla="*/ 43143 w 136"/>
              <a:gd name="T37" fmla="*/ 100993 h 272"/>
              <a:gd name="T38" fmla="*/ 57524 w 136"/>
              <a:gd name="T39" fmla="*/ 158703 h 272"/>
              <a:gd name="T40" fmla="*/ 28762 w 136"/>
              <a:gd name="T41" fmla="*/ 187558 h 272"/>
              <a:gd name="T42" fmla="*/ 28762 w 136"/>
              <a:gd name="T43" fmla="*/ 187558 h 272"/>
              <a:gd name="T44" fmla="*/ 14381 w 136"/>
              <a:gd name="T45" fmla="*/ 201986 h 272"/>
              <a:gd name="T46" fmla="*/ 28762 w 136"/>
              <a:gd name="T47" fmla="*/ 216413 h 272"/>
              <a:gd name="T48" fmla="*/ 28762 w 136"/>
              <a:gd name="T49" fmla="*/ 288551 h 272"/>
              <a:gd name="T50" fmla="*/ 14381 w 136"/>
              <a:gd name="T51" fmla="*/ 317406 h 272"/>
              <a:gd name="T52" fmla="*/ 0 w 136"/>
              <a:gd name="T53" fmla="*/ 346261 h 272"/>
              <a:gd name="T54" fmla="*/ 14381 w 136"/>
              <a:gd name="T55" fmla="*/ 389544 h 272"/>
              <a:gd name="T56" fmla="*/ 28762 w 136"/>
              <a:gd name="T57" fmla="*/ 432827 h 272"/>
              <a:gd name="T58" fmla="*/ 14381 w 136"/>
              <a:gd name="T59" fmla="*/ 461682 h 272"/>
              <a:gd name="T60" fmla="*/ 28762 w 136"/>
              <a:gd name="T61" fmla="*/ 490537 h 272"/>
              <a:gd name="T62" fmla="*/ 172571 w 136"/>
              <a:gd name="T63" fmla="*/ 461682 h 272"/>
              <a:gd name="T64" fmla="*/ 186951 w 136"/>
              <a:gd name="T65" fmla="*/ 447254 h 2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6" h="272">
                <a:moveTo>
                  <a:pt x="104" y="248"/>
                </a:moveTo>
                <a:lnTo>
                  <a:pt x="104" y="240"/>
                </a:lnTo>
                <a:lnTo>
                  <a:pt x="112" y="232"/>
                </a:lnTo>
                <a:lnTo>
                  <a:pt x="128" y="232"/>
                </a:lnTo>
                <a:lnTo>
                  <a:pt x="128" y="224"/>
                </a:lnTo>
                <a:lnTo>
                  <a:pt x="136" y="216"/>
                </a:lnTo>
                <a:lnTo>
                  <a:pt x="136" y="208"/>
                </a:lnTo>
                <a:lnTo>
                  <a:pt x="128" y="208"/>
                </a:lnTo>
                <a:lnTo>
                  <a:pt x="128" y="200"/>
                </a:lnTo>
                <a:lnTo>
                  <a:pt x="128" y="192"/>
                </a:lnTo>
                <a:lnTo>
                  <a:pt x="120" y="184"/>
                </a:lnTo>
                <a:lnTo>
                  <a:pt x="112" y="184"/>
                </a:lnTo>
                <a:lnTo>
                  <a:pt x="104" y="176"/>
                </a:lnTo>
                <a:lnTo>
                  <a:pt x="56" y="0"/>
                </a:lnTo>
                <a:lnTo>
                  <a:pt x="48" y="0"/>
                </a:lnTo>
                <a:lnTo>
                  <a:pt x="32" y="0"/>
                </a:lnTo>
                <a:lnTo>
                  <a:pt x="32" y="8"/>
                </a:lnTo>
                <a:lnTo>
                  <a:pt x="32" y="16"/>
                </a:lnTo>
                <a:lnTo>
                  <a:pt x="32" y="24"/>
                </a:lnTo>
                <a:lnTo>
                  <a:pt x="24" y="24"/>
                </a:lnTo>
                <a:lnTo>
                  <a:pt x="24" y="32"/>
                </a:lnTo>
                <a:lnTo>
                  <a:pt x="32" y="32"/>
                </a:lnTo>
                <a:lnTo>
                  <a:pt x="32" y="40"/>
                </a:lnTo>
                <a:lnTo>
                  <a:pt x="32" y="48"/>
                </a:lnTo>
                <a:lnTo>
                  <a:pt x="24" y="56"/>
                </a:lnTo>
                <a:lnTo>
                  <a:pt x="32" y="64"/>
                </a:lnTo>
                <a:lnTo>
                  <a:pt x="32" y="88"/>
                </a:lnTo>
                <a:lnTo>
                  <a:pt x="32" y="96"/>
                </a:lnTo>
                <a:lnTo>
                  <a:pt x="16" y="104"/>
                </a:lnTo>
                <a:lnTo>
                  <a:pt x="8" y="112"/>
                </a:lnTo>
                <a:lnTo>
                  <a:pt x="16" y="120"/>
                </a:lnTo>
                <a:lnTo>
                  <a:pt x="16" y="136"/>
                </a:lnTo>
                <a:lnTo>
                  <a:pt x="16" y="160"/>
                </a:lnTo>
                <a:lnTo>
                  <a:pt x="8" y="168"/>
                </a:lnTo>
                <a:lnTo>
                  <a:pt x="8" y="176"/>
                </a:lnTo>
                <a:lnTo>
                  <a:pt x="8" y="184"/>
                </a:lnTo>
                <a:lnTo>
                  <a:pt x="0" y="192"/>
                </a:lnTo>
                <a:lnTo>
                  <a:pt x="0" y="208"/>
                </a:lnTo>
                <a:lnTo>
                  <a:pt x="8" y="216"/>
                </a:lnTo>
                <a:lnTo>
                  <a:pt x="8" y="224"/>
                </a:lnTo>
                <a:lnTo>
                  <a:pt x="16" y="240"/>
                </a:lnTo>
                <a:lnTo>
                  <a:pt x="16" y="248"/>
                </a:lnTo>
                <a:lnTo>
                  <a:pt x="8" y="256"/>
                </a:lnTo>
                <a:lnTo>
                  <a:pt x="8" y="272"/>
                </a:lnTo>
                <a:lnTo>
                  <a:pt x="16" y="272"/>
                </a:lnTo>
                <a:lnTo>
                  <a:pt x="96" y="256"/>
                </a:lnTo>
                <a:lnTo>
                  <a:pt x="104" y="248"/>
                </a:lnTo>
                <a:close/>
              </a:path>
            </a:pathLst>
          </a:custGeom>
          <a:solidFill>
            <a:schemeClr val="bg1">
              <a:lumMod val="85000"/>
            </a:schemeClr>
          </a:solidFill>
          <a:ln w="6350" cmpd="sng">
            <a:solidFill>
              <a:srgbClr val="000000"/>
            </a:solidFill>
            <a:round/>
            <a:headEnd/>
            <a:tailEnd/>
          </a:ln>
        </p:spPr>
        <p:txBody>
          <a:bodyPr/>
          <a:lstStyle/>
          <a:p>
            <a:pPr>
              <a:defRPr/>
            </a:pPr>
            <a:endParaRPr lang="en-US" dirty="0">
              <a:solidFill>
                <a:prstClr val="black"/>
              </a:solidFill>
            </a:endParaRPr>
          </a:p>
        </p:txBody>
      </p:sp>
      <p:sp>
        <p:nvSpPr>
          <p:cNvPr id="8231" name="Freeform 42"/>
          <p:cNvSpPr>
            <a:spLocks/>
          </p:cNvSpPr>
          <p:nvPr/>
        </p:nvSpPr>
        <p:spPr bwMode="auto">
          <a:xfrm>
            <a:off x="8339138" y="1839913"/>
            <a:ext cx="533400" cy="847725"/>
          </a:xfrm>
          <a:custGeom>
            <a:avLst/>
            <a:gdLst>
              <a:gd name="T0" fmla="*/ 2147483647 w 296"/>
              <a:gd name="T1" fmla="*/ 2147483647 h 472"/>
              <a:gd name="T2" fmla="*/ 2147483647 w 296"/>
              <a:gd name="T3" fmla="*/ 2147483647 h 472"/>
              <a:gd name="T4" fmla="*/ 0 w 296"/>
              <a:gd name="T5" fmla="*/ 2147483647 h 472"/>
              <a:gd name="T6" fmla="*/ 2147483647 w 296"/>
              <a:gd name="T7" fmla="*/ 2147483647 h 472"/>
              <a:gd name="T8" fmla="*/ 2147483647 w 296"/>
              <a:gd name="T9" fmla="*/ 2147483647 h 472"/>
              <a:gd name="T10" fmla="*/ 2147483647 w 296"/>
              <a:gd name="T11" fmla="*/ 2147483647 h 472"/>
              <a:gd name="T12" fmla="*/ 2147483647 w 296"/>
              <a:gd name="T13" fmla="*/ 2147483647 h 472"/>
              <a:gd name="T14" fmla="*/ 2147483647 w 296"/>
              <a:gd name="T15" fmla="*/ 2147483647 h 472"/>
              <a:gd name="T16" fmla="*/ 2147483647 w 296"/>
              <a:gd name="T17" fmla="*/ 2147483647 h 472"/>
              <a:gd name="T18" fmla="*/ 2147483647 w 296"/>
              <a:gd name="T19" fmla="*/ 2147483647 h 472"/>
              <a:gd name="T20" fmla="*/ 2147483647 w 296"/>
              <a:gd name="T21" fmla="*/ 2147483647 h 472"/>
              <a:gd name="T22" fmla="*/ 2147483647 w 296"/>
              <a:gd name="T23" fmla="*/ 2147483647 h 472"/>
              <a:gd name="T24" fmla="*/ 2147483647 w 296"/>
              <a:gd name="T25" fmla="*/ 2147483647 h 472"/>
              <a:gd name="T26" fmla="*/ 2147483647 w 296"/>
              <a:gd name="T27" fmla="*/ 2147483647 h 472"/>
              <a:gd name="T28" fmla="*/ 2147483647 w 296"/>
              <a:gd name="T29" fmla="*/ 2147483647 h 472"/>
              <a:gd name="T30" fmla="*/ 2147483647 w 296"/>
              <a:gd name="T31" fmla="*/ 2147483647 h 472"/>
              <a:gd name="T32" fmla="*/ 2147483647 w 296"/>
              <a:gd name="T33" fmla="*/ 0 h 472"/>
              <a:gd name="T34" fmla="*/ 2147483647 w 296"/>
              <a:gd name="T35" fmla="*/ 2147483647 h 472"/>
              <a:gd name="T36" fmla="*/ 2147483647 w 296"/>
              <a:gd name="T37" fmla="*/ 2147483647 h 472"/>
              <a:gd name="T38" fmla="*/ 2147483647 w 296"/>
              <a:gd name="T39" fmla="*/ 2147483647 h 472"/>
              <a:gd name="T40" fmla="*/ 2147483647 w 296"/>
              <a:gd name="T41" fmla="*/ 2147483647 h 472"/>
              <a:gd name="T42" fmla="*/ 2147483647 w 296"/>
              <a:gd name="T43" fmla="*/ 2147483647 h 472"/>
              <a:gd name="T44" fmla="*/ 2147483647 w 296"/>
              <a:gd name="T45" fmla="*/ 2147483647 h 472"/>
              <a:gd name="T46" fmla="*/ 2147483647 w 296"/>
              <a:gd name="T47" fmla="*/ 2147483647 h 472"/>
              <a:gd name="T48" fmla="*/ 2147483647 w 296"/>
              <a:gd name="T49" fmla="*/ 2147483647 h 472"/>
              <a:gd name="T50" fmla="*/ 2147483647 w 296"/>
              <a:gd name="T51" fmla="*/ 2147483647 h 472"/>
              <a:gd name="T52" fmla="*/ 2147483647 w 296"/>
              <a:gd name="T53" fmla="*/ 2147483647 h 472"/>
              <a:gd name="T54" fmla="*/ 2147483647 w 296"/>
              <a:gd name="T55" fmla="*/ 2147483647 h 472"/>
              <a:gd name="T56" fmla="*/ 2147483647 w 296"/>
              <a:gd name="T57" fmla="*/ 2147483647 h 472"/>
              <a:gd name="T58" fmla="*/ 2147483647 w 296"/>
              <a:gd name="T59" fmla="*/ 2147483647 h 472"/>
              <a:gd name="T60" fmla="*/ 2147483647 w 296"/>
              <a:gd name="T61" fmla="*/ 2147483647 h 472"/>
              <a:gd name="T62" fmla="*/ 2147483647 w 296"/>
              <a:gd name="T63" fmla="*/ 2147483647 h 472"/>
              <a:gd name="T64" fmla="*/ 2147483647 w 296"/>
              <a:gd name="T65" fmla="*/ 2147483647 h 472"/>
              <a:gd name="T66" fmla="*/ 2147483647 w 296"/>
              <a:gd name="T67" fmla="*/ 2147483647 h 472"/>
              <a:gd name="T68" fmla="*/ 2147483647 w 296"/>
              <a:gd name="T69" fmla="*/ 2147483647 h 472"/>
              <a:gd name="T70" fmla="*/ 2147483647 w 296"/>
              <a:gd name="T71" fmla="*/ 2147483647 h 472"/>
              <a:gd name="T72" fmla="*/ 2147483647 w 296"/>
              <a:gd name="T73" fmla="*/ 2147483647 h 472"/>
              <a:gd name="T74" fmla="*/ 2147483647 w 296"/>
              <a:gd name="T75" fmla="*/ 2147483647 h 472"/>
              <a:gd name="T76" fmla="*/ 2147483647 w 296"/>
              <a:gd name="T77" fmla="*/ 2147483647 h 472"/>
              <a:gd name="T78" fmla="*/ 2147483647 w 296"/>
              <a:gd name="T79" fmla="*/ 2147483647 h 472"/>
              <a:gd name="T80" fmla="*/ 2147483647 w 296"/>
              <a:gd name="T81" fmla="*/ 2147483647 h 472"/>
              <a:gd name="T82" fmla="*/ 2147483647 w 296"/>
              <a:gd name="T83" fmla="*/ 2147483647 h 472"/>
              <a:gd name="T84" fmla="*/ 2147483647 w 296"/>
              <a:gd name="T85" fmla="*/ 2147483647 h 472"/>
              <a:gd name="T86" fmla="*/ 2147483647 w 296"/>
              <a:gd name="T87" fmla="*/ 2147483647 h 472"/>
              <a:gd name="T88" fmla="*/ 2147483647 w 296"/>
              <a:gd name="T89" fmla="*/ 2147483647 h 472"/>
              <a:gd name="T90" fmla="*/ 2147483647 w 296"/>
              <a:gd name="T91" fmla="*/ 2147483647 h 472"/>
              <a:gd name="T92" fmla="*/ 2147483647 w 296"/>
              <a:gd name="T93" fmla="*/ 2147483647 h 472"/>
              <a:gd name="T94" fmla="*/ 2147483647 w 296"/>
              <a:gd name="T95" fmla="*/ 2147483647 h 472"/>
              <a:gd name="T96" fmla="*/ 2147483647 w 296"/>
              <a:gd name="T97" fmla="*/ 2147483647 h 472"/>
              <a:gd name="T98" fmla="*/ 2147483647 w 296"/>
              <a:gd name="T99" fmla="*/ 2147483647 h 472"/>
              <a:gd name="T100" fmla="*/ 2147483647 w 296"/>
              <a:gd name="T101" fmla="*/ 2147483647 h 472"/>
              <a:gd name="T102" fmla="*/ 2147483647 w 296"/>
              <a:gd name="T103" fmla="*/ 2147483647 h 472"/>
              <a:gd name="T104" fmla="*/ 2147483647 w 296"/>
              <a:gd name="T105" fmla="*/ 2147483647 h 472"/>
              <a:gd name="T106" fmla="*/ 2147483647 w 296"/>
              <a:gd name="T107" fmla="*/ 2147483647 h 472"/>
              <a:gd name="T108" fmla="*/ 2147483647 w 296"/>
              <a:gd name="T109" fmla="*/ 2147483647 h 472"/>
              <a:gd name="T110" fmla="*/ 2147483647 w 296"/>
              <a:gd name="T111" fmla="*/ 2147483647 h 472"/>
              <a:gd name="T112" fmla="*/ 2147483647 w 296"/>
              <a:gd name="T113" fmla="*/ 2147483647 h 472"/>
              <a:gd name="T114" fmla="*/ 2147483647 w 296"/>
              <a:gd name="T115" fmla="*/ 2147483647 h 472"/>
              <a:gd name="T116" fmla="*/ 2147483647 w 296"/>
              <a:gd name="T117" fmla="*/ 2147483647 h 472"/>
              <a:gd name="T118" fmla="*/ 2147483647 w 296"/>
              <a:gd name="T119" fmla="*/ 2147483647 h 4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6" h="472">
                <a:moveTo>
                  <a:pt x="80" y="464"/>
                </a:moveTo>
                <a:lnTo>
                  <a:pt x="80" y="464"/>
                </a:lnTo>
                <a:lnTo>
                  <a:pt x="80" y="456"/>
                </a:lnTo>
                <a:lnTo>
                  <a:pt x="72" y="448"/>
                </a:lnTo>
                <a:lnTo>
                  <a:pt x="64" y="448"/>
                </a:lnTo>
                <a:lnTo>
                  <a:pt x="56" y="440"/>
                </a:lnTo>
                <a:lnTo>
                  <a:pt x="8" y="264"/>
                </a:lnTo>
                <a:lnTo>
                  <a:pt x="0" y="264"/>
                </a:lnTo>
                <a:lnTo>
                  <a:pt x="0" y="248"/>
                </a:lnTo>
                <a:lnTo>
                  <a:pt x="8" y="248"/>
                </a:lnTo>
                <a:lnTo>
                  <a:pt x="16" y="256"/>
                </a:lnTo>
                <a:lnTo>
                  <a:pt x="16" y="240"/>
                </a:lnTo>
                <a:lnTo>
                  <a:pt x="24" y="240"/>
                </a:lnTo>
                <a:lnTo>
                  <a:pt x="24" y="232"/>
                </a:lnTo>
                <a:lnTo>
                  <a:pt x="24" y="216"/>
                </a:lnTo>
                <a:lnTo>
                  <a:pt x="40" y="200"/>
                </a:lnTo>
                <a:lnTo>
                  <a:pt x="32" y="200"/>
                </a:lnTo>
                <a:lnTo>
                  <a:pt x="32" y="192"/>
                </a:lnTo>
                <a:lnTo>
                  <a:pt x="40" y="184"/>
                </a:lnTo>
                <a:lnTo>
                  <a:pt x="40" y="176"/>
                </a:lnTo>
                <a:lnTo>
                  <a:pt x="32" y="160"/>
                </a:lnTo>
                <a:lnTo>
                  <a:pt x="32" y="136"/>
                </a:lnTo>
                <a:lnTo>
                  <a:pt x="40" y="136"/>
                </a:lnTo>
                <a:lnTo>
                  <a:pt x="40" y="120"/>
                </a:lnTo>
                <a:lnTo>
                  <a:pt x="40" y="88"/>
                </a:lnTo>
                <a:lnTo>
                  <a:pt x="48" y="80"/>
                </a:lnTo>
                <a:lnTo>
                  <a:pt x="64" y="16"/>
                </a:lnTo>
                <a:lnTo>
                  <a:pt x="72" y="8"/>
                </a:lnTo>
                <a:lnTo>
                  <a:pt x="80" y="8"/>
                </a:lnTo>
                <a:lnTo>
                  <a:pt x="88" y="32"/>
                </a:lnTo>
                <a:lnTo>
                  <a:pt x="96" y="32"/>
                </a:lnTo>
                <a:lnTo>
                  <a:pt x="104" y="24"/>
                </a:lnTo>
                <a:lnTo>
                  <a:pt x="120" y="8"/>
                </a:lnTo>
                <a:lnTo>
                  <a:pt x="128" y="8"/>
                </a:lnTo>
                <a:lnTo>
                  <a:pt x="128" y="0"/>
                </a:lnTo>
                <a:lnTo>
                  <a:pt x="136" y="0"/>
                </a:lnTo>
                <a:lnTo>
                  <a:pt x="144" y="8"/>
                </a:lnTo>
                <a:lnTo>
                  <a:pt x="168" y="16"/>
                </a:lnTo>
                <a:lnTo>
                  <a:pt x="176" y="24"/>
                </a:lnTo>
                <a:lnTo>
                  <a:pt x="208" y="136"/>
                </a:lnTo>
                <a:lnTo>
                  <a:pt x="208" y="144"/>
                </a:lnTo>
                <a:lnTo>
                  <a:pt x="224" y="160"/>
                </a:lnTo>
                <a:lnTo>
                  <a:pt x="240" y="160"/>
                </a:lnTo>
                <a:lnTo>
                  <a:pt x="240" y="176"/>
                </a:lnTo>
                <a:lnTo>
                  <a:pt x="248" y="184"/>
                </a:lnTo>
                <a:lnTo>
                  <a:pt x="256" y="200"/>
                </a:lnTo>
                <a:lnTo>
                  <a:pt x="264" y="200"/>
                </a:lnTo>
                <a:lnTo>
                  <a:pt x="264" y="192"/>
                </a:lnTo>
                <a:lnTo>
                  <a:pt x="280" y="208"/>
                </a:lnTo>
                <a:lnTo>
                  <a:pt x="288" y="208"/>
                </a:lnTo>
                <a:lnTo>
                  <a:pt x="280" y="216"/>
                </a:lnTo>
                <a:lnTo>
                  <a:pt x="288" y="224"/>
                </a:lnTo>
                <a:lnTo>
                  <a:pt x="296" y="216"/>
                </a:lnTo>
                <a:lnTo>
                  <a:pt x="296" y="224"/>
                </a:lnTo>
                <a:lnTo>
                  <a:pt x="288" y="240"/>
                </a:lnTo>
                <a:lnTo>
                  <a:pt x="280" y="248"/>
                </a:lnTo>
                <a:lnTo>
                  <a:pt x="272" y="240"/>
                </a:lnTo>
                <a:lnTo>
                  <a:pt x="272" y="248"/>
                </a:lnTo>
                <a:lnTo>
                  <a:pt x="272" y="256"/>
                </a:lnTo>
                <a:lnTo>
                  <a:pt x="264" y="248"/>
                </a:lnTo>
                <a:lnTo>
                  <a:pt x="264" y="256"/>
                </a:lnTo>
                <a:lnTo>
                  <a:pt x="264" y="264"/>
                </a:lnTo>
                <a:lnTo>
                  <a:pt x="248" y="264"/>
                </a:lnTo>
                <a:lnTo>
                  <a:pt x="248" y="272"/>
                </a:lnTo>
                <a:lnTo>
                  <a:pt x="248" y="280"/>
                </a:lnTo>
                <a:lnTo>
                  <a:pt x="240" y="288"/>
                </a:lnTo>
                <a:lnTo>
                  <a:pt x="232" y="296"/>
                </a:lnTo>
                <a:lnTo>
                  <a:pt x="232" y="288"/>
                </a:lnTo>
                <a:lnTo>
                  <a:pt x="232" y="280"/>
                </a:lnTo>
                <a:lnTo>
                  <a:pt x="224" y="272"/>
                </a:lnTo>
                <a:lnTo>
                  <a:pt x="216" y="272"/>
                </a:lnTo>
                <a:lnTo>
                  <a:pt x="216" y="280"/>
                </a:lnTo>
                <a:lnTo>
                  <a:pt x="216" y="288"/>
                </a:lnTo>
                <a:lnTo>
                  <a:pt x="208" y="288"/>
                </a:lnTo>
                <a:lnTo>
                  <a:pt x="200" y="296"/>
                </a:lnTo>
                <a:lnTo>
                  <a:pt x="200" y="304"/>
                </a:lnTo>
                <a:lnTo>
                  <a:pt x="184" y="304"/>
                </a:lnTo>
                <a:lnTo>
                  <a:pt x="192" y="296"/>
                </a:lnTo>
                <a:lnTo>
                  <a:pt x="184" y="296"/>
                </a:lnTo>
                <a:lnTo>
                  <a:pt x="176" y="288"/>
                </a:lnTo>
                <a:lnTo>
                  <a:pt x="176" y="296"/>
                </a:lnTo>
                <a:lnTo>
                  <a:pt x="176" y="312"/>
                </a:lnTo>
                <a:lnTo>
                  <a:pt x="176" y="336"/>
                </a:lnTo>
                <a:lnTo>
                  <a:pt x="168" y="344"/>
                </a:lnTo>
                <a:lnTo>
                  <a:pt x="168" y="360"/>
                </a:lnTo>
                <a:lnTo>
                  <a:pt x="160" y="352"/>
                </a:lnTo>
                <a:lnTo>
                  <a:pt x="152" y="352"/>
                </a:lnTo>
                <a:lnTo>
                  <a:pt x="152" y="368"/>
                </a:lnTo>
                <a:lnTo>
                  <a:pt x="144" y="368"/>
                </a:lnTo>
                <a:lnTo>
                  <a:pt x="136" y="368"/>
                </a:lnTo>
                <a:lnTo>
                  <a:pt x="128" y="360"/>
                </a:lnTo>
                <a:lnTo>
                  <a:pt x="128" y="368"/>
                </a:lnTo>
                <a:lnTo>
                  <a:pt x="128" y="384"/>
                </a:lnTo>
                <a:lnTo>
                  <a:pt x="128" y="392"/>
                </a:lnTo>
                <a:lnTo>
                  <a:pt x="128" y="384"/>
                </a:lnTo>
                <a:lnTo>
                  <a:pt x="128" y="376"/>
                </a:lnTo>
                <a:lnTo>
                  <a:pt x="120" y="376"/>
                </a:lnTo>
                <a:lnTo>
                  <a:pt x="112" y="384"/>
                </a:lnTo>
                <a:lnTo>
                  <a:pt x="104" y="392"/>
                </a:lnTo>
                <a:lnTo>
                  <a:pt x="104" y="408"/>
                </a:lnTo>
                <a:lnTo>
                  <a:pt x="104" y="416"/>
                </a:lnTo>
                <a:lnTo>
                  <a:pt x="96" y="416"/>
                </a:lnTo>
                <a:lnTo>
                  <a:pt x="96" y="424"/>
                </a:lnTo>
                <a:lnTo>
                  <a:pt x="104" y="432"/>
                </a:lnTo>
                <a:lnTo>
                  <a:pt x="88" y="440"/>
                </a:lnTo>
                <a:lnTo>
                  <a:pt x="88" y="464"/>
                </a:lnTo>
                <a:lnTo>
                  <a:pt x="80" y="472"/>
                </a:lnTo>
                <a:lnTo>
                  <a:pt x="80" y="464"/>
                </a:lnTo>
                <a:close/>
              </a:path>
            </a:pathLst>
          </a:custGeom>
          <a:solidFill>
            <a:schemeClr val="bg1">
              <a:lumMod val="85000"/>
            </a:schemeClr>
          </a:solidFill>
          <a:ln w="6350" cmpd="sng">
            <a:solidFill>
              <a:srgbClr val="000000"/>
            </a:solidFill>
            <a:round/>
            <a:headEnd/>
            <a:tailEnd/>
          </a:ln>
        </p:spPr>
        <p:txBody>
          <a:bodyPr/>
          <a:lstStyle/>
          <a:p>
            <a:endParaRPr lang="en-US" dirty="0">
              <a:solidFill>
                <a:prstClr val="black"/>
              </a:solidFill>
            </a:endParaRPr>
          </a:p>
        </p:txBody>
      </p:sp>
      <p:sp>
        <p:nvSpPr>
          <p:cNvPr id="19496" name="Freeform 43"/>
          <p:cNvSpPr>
            <a:spLocks/>
          </p:cNvSpPr>
          <p:nvPr/>
        </p:nvSpPr>
        <p:spPr bwMode="auto">
          <a:xfrm>
            <a:off x="8186738" y="2725738"/>
            <a:ext cx="477837" cy="244475"/>
          </a:xfrm>
          <a:custGeom>
            <a:avLst/>
            <a:gdLst>
              <a:gd name="T0" fmla="*/ 0 w 264"/>
              <a:gd name="T1" fmla="*/ 230094 h 136"/>
              <a:gd name="T2" fmla="*/ 0 w 264"/>
              <a:gd name="T3" fmla="*/ 100666 h 136"/>
              <a:gd name="T4" fmla="*/ 246159 w 264"/>
              <a:gd name="T5" fmla="*/ 43143 h 136"/>
              <a:gd name="T6" fmla="*/ 260639 w 264"/>
              <a:gd name="T7" fmla="*/ 28762 h 136"/>
              <a:gd name="T8" fmla="*/ 275119 w 264"/>
              <a:gd name="T9" fmla="*/ 0 h 136"/>
              <a:gd name="T10" fmla="*/ 304079 w 264"/>
              <a:gd name="T11" fmla="*/ 0 h 136"/>
              <a:gd name="T12" fmla="*/ 304079 w 264"/>
              <a:gd name="T13" fmla="*/ 14381 h 136"/>
              <a:gd name="T14" fmla="*/ 333039 w 264"/>
              <a:gd name="T15" fmla="*/ 28762 h 136"/>
              <a:gd name="T16" fmla="*/ 333039 w 264"/>
              <a:gd name="T17" fmla="*/ 43143 h 136"/>
              <a:gd name="T18" fmla="*/ 318559 w 264"/>
              <a:gd name="T19" fmla="*/ 57524 h 136"/>
              <a:gd name="T20" fmla="*/ 318559 w 264"/>
              <a:gd name="T21" fmla="*/ 57524 h 136"/>
              <a:gd name="T22" fmla="*/ 318559 w 264"/>
              <a:gd name="T23" fmla="*/ 71904 h 136"/>
              <a:gd name="T24" fmla="*/ 304079 w 264"/>
              <a:gd name="T25" fmla="*/ 100666 h 136"/>
              <a:gd name="T26" fmla="*/ 333039 w 264"/>
              <a:gd name="T27" fmla="*/ 100666 h 136"/>
              <a:gd name="T28" fmla="*/ 361998 w 264"/>
              <a:gd name="T29" fmla="*/ 115047 h 136"/>
              <a:gd name="T30" fmla="*/ 376478 w 264"/>
              <a:gd name="T31" fmla="*/ 115047 h 136"/>
              <a:gd name="T32" fmla="*/ 376478 w 264"/>
              <a:gd name="T33" fmla="*/ 129428 h 136"/>
              <a:gd name="T34" fmla="*/ 390958 w 264"/>
              <a:gd name="T35" fmla="*/ 143809 h 136"/>
              <a:gd name="T36" fmla="*/ 390958 w 264"/>
              <a:gd name="T37" fmla="*/ 158190 h 136"/>
              <a:gd name="T38" fmla="*/ 405438 w 264"/>
              <a:gd name="T39" fmla="*/ 172571 h 136"/>
              <a:gd name="T40" fmla="*/ 463358 w 264"/>
              <a:gd name="T41" fmla="*/ 158190 h 136"/>
              <a:gd name="T42" fmla="*/ 448878 w 264"/>
              <a:gd name="T43" fmla="*/ 129428 h 136"/>
              <a:gd name="T44" fmla="*/ 434398 w 264"/>
              <a:gd name="T45" fmla="*/ 115047 h 136"/>
              <a:gd name="T46" fmla="*/ 419918 w 264"/>
              <a:gd name="T47" fmla="*/ 115047 h 136"/>
              <a:gd name="T48" fmla="*/ 434398 w 264"/>
              <a:gd name="T49" fmla="*/ 100666 h 136"/>
              <a:gd name="T50" fmla="*/ 477838 w 264"/>
              <a:gd name="T51" fmla="*/ 129428 h 136"/>
              <a:gd name="T52" fmla="*/ 477838 w 264"/>
              <a:gd name="T53" fmla="*/ 172571 h 136"/>
              <a:gd name="T54" fmla="*/ 463358 w 264"/>
              <a:gd name="T55" fmla="*/ 172571 h 136"/>
              <a:gd name="T56" fmla="*/ 434398 w 264"/>
              <a:gd name="T57" fmla="*/ 186951 h 136"/>
              <a:gd name="T58" fmla="*/ 419918 w 264"/>
              <a:gd name="T59" fmla="*/ 215713 h 136"/>
              <a:gd name="T60" fmla="*/ 405438 w 264"/>
              <a:gd name="T61" fmla="*/ 230094 h 136"/>
              <a:gd name="T62" fmla="*/ 390958 w 264"/>
              <a:gd name="T63" fmla="*/ 215713 h 136"/>
              <a:gd name="T64" fmla="*/ 390958 w 264"/>
              <a:gd name="T65" fmla="*/ 201332 h 136"/>
              <a:gd name="T66" fmla="*/ 376478 w 264"/>
              <a:gd name="T67" fmla="*/ 186951 h 136"/>
              <a:gd name="T68" fmla="*/ 376478 w 264"/>
              <a:gd name="T69" fmla="*/ 215713 h 136"/>
              <a:gd name="T70" fmla="*/ 376478 w 264"/>
              <a:gd name="T71" fmla="*/ 201332 h 136"/>
              <a:gd name="T72" fmla="*/ 361998 w 264"/>
              <a:gd name="T73" fmla="*/ 215713 h 136"/>
              <a:gd name="T74" fmla="*/ 361998 w 264"/>
              <a:gd name="T75" fmla="*/ 244475 h 136"/>
              <a:gd name="T76" fmla="*/ 333039 w 264"/>
              <a:gd name="T77" fmla="*/ 244475 h 136"/>
              <a:gd name="T78" fmla="*/ 318559 w 264"/>
              <a:gd name="T79" fmla="*/ 215713 h 136"/>
              <a:gd name="T80" fmla="*/ 304079 w 264"/>
              <a:gd name="T81" fmla="*/ 201332 h 136"/>
              <a:gd name="T82" fmla="*/ 289599 w 264"/>
              <a:gd name="T83" fmla="*/ 186951 h 136"/>
              <a:gd name="T84" fmla="*/ 289599 w 264"/>
              <a:gd name="T85" fmla="*/ 186951 h 136"/>
              <a:gd name="T86" fmla="*/ 275119 w 264"/>
              <a:gd name="T87" fmla="*/ 158190 h 136"/>
              <a:gd name="T88" fmla="*/ 231679 w 264"/>
              <a:gd name="T89" fmla="*/ 172571 h 136"/>
              <a:gd name="T90" fmla="*/ 231679 w 264"/>
              <a:gd name="T91" fmla="*/ 172571 h 136"/>
              <a:gd name="T92" fmla="*/ 101360 w 264"/>
              <a:gd name="T93" fmla="*/ 201332 h 136"/>
              <a:gd name="T94" fmla="*/ 101360 w 264"/>
              <a:gd name="T95" fmla="*/ 215713 h 136"/>
              <a:gd name="T96" fmla="*/ 101360 w 264"/>
              <a:gd name="T97" fmla="*/ 201332 h 136"/>
              <a:gd name="T98" fmla="*/ 0 w 264"/>
              <a:gd name="T99" fmla="*/ 230094 h 1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4" h="136">
                <a:moveTo>
                  <a:pt x="0" y="128"/>
                </a:moveTo>
                <a:lnTo>
                  <a:pt x="0" y="128"/>
                </a:lnTo>
                <a:lnTo>
                  <a:pt x="0" y="56"/>
                </a:lnTo>
                <a:lnTo>
                  <a:pt x="56" y="40"/>
                </a:lnTo>
                <a:lnTo>
                  <a:pt x="136" y="24"/>
                </a:lnTo>
                <a:lnTo>
                  <a:pt x="144" y="16"/>
                </a:lnTo>
                <a:lnTo>
                  <a:pt x="144" y="8"/>
                </a:lnTo>
                <a:lnTo>
                  <a:pt x="152" y="0"/>
                </a:lnTo>
                <a:lnTo>
                  <a:pt x="168" y="0"/>
                </a:lnTo>
                <a:lnTo>
                  <a:pt x="168" y="8"/>
                </a:lnTo>
                <a:lnTo>
                  <a:pt x="184" y="16"/>
                </a:lnTo>
                <a:lnTo>
                  <a:pt x="192" y="16"/>
                </a:lnTo>
                <a:lnTo>
                  <a:pt x="184" y="24"/>
                </a:lnTo>
                <a:lnTo>
                  <a:pt x="176" y="24"/>
                </a:lnTo>
                <a:lnTo>
                  <a:pt x="176" y="32"/>
                </a:lnTo>
                <a:lnTo>
                  <a:pt x="176" y="40"/>
                </a:lnTo>
                <a:lnTo>
                  <a:pt x="168" y="48"/>
                </a:lnTo>
                <a:lnTo>
                  <a:pt x="168" y="56"/>
                </a:lnTo>
                <a:lnTo>
                  <a:pt x="184" y="56"/>
                </a:lnTo>
                <a:lnTo>
                  <a:pt x="192" y="56"/>
                </a:lnTo>
                <a:lnTo>
                  <a:pt x="200" y="64"/>
                </a:lnTo>
                <a:lnTo>
                  <a:pt x="208" y="64"/>
                </a:lnTo>
                <a:lnTo>
                  <a:pt x="208" y="72"/>
                </a:lnTo>
                <a:lnTo>
                  <a:pt x="208" y="80"/>
                </a:lnTo>
                <a:lnTo>
                  <a:pt x="216" y="80"/>
                </a:lnTo>
                <a:lnTo>
                  <a:pt x="216" y="88"/>
                </a:lnTo>
                <a:lnTo>
                  <a:pt x="224" y="96"/>
                </a:lnTo>
                <a:lnTo>
                  <a:pt x="248" y="96"/>
                </a:lnTo>
                <a:lnTo>
                  <a:pt x="256" y="88"/>
                </a:lnTo>
                <a:lnTo>
                  <a:pt x="256" y="80"/>
                </a:lnTo>
                <a:lnTo>
                  <a:pt x="248" y="72"/>
                </a:lnTo>
                <a:lnTo>
                  <a:pt x="248" y="64"/>
                </a:lnTo>
                <a:lnTo>
                  <a:pt x="240" y="64"/>
                </a:lnTo>
                <a:lnTo>
                  <a:pt x="232" y="64"/>
                </a:lnTo>
                <a:lnTo>
                  <a:pt x="240" y="56"/>
                </a:lnTo>
                <a:lnTo>
                  <a:pt x="248" y="56"/>
                </a:lnTo>
                <a:lnTo>
                  <a:pt x="264" y="72"/>
                </a:lnTo>
                <a:lnTo>
                  <a:pt x="264" y="88"/>
                </a:lnTo>
                <a:lnTo>
                  <a:pt x="264" y="96"/>
                </a:lnTo>
                <a:lnTo>
                  <a:pt x="256" y="96"/>
                </a:lnTo>
                <a:lnTo>
                  <a:pt x="248" y="104"/>
                </a:lnTo>
                <a:lnTo>
                  <a:pt x="240" y="104"/>
                </a:lnTo>
                <a:lnTo>
                  <a:pt x="232" y="112"/>
                </a:lnTo>
                <a:lnTo>
                  <a:pt x="232" y="120"/>
                </a:lnTo>
                <a:lnTo>
                  <a:pt x="224" y="128"/>
                </a:lnTo>
                <a:lnTo>
                  <a:pt x="216" y="120"/>
                </a:lnTo>
                <a:lnTo>
                  <a:pt x="216" y="112"/>
                </a:lnTo>
                <a:lnTo>
                  <a:pt x="216" y="104"/>
                </a:lnTo>
                <a:lnTo>
                  <a:pt x="208" y="104"/>
                </a:lnTo>
                <a:lnTo>
                  <a:pt x="208" y="120"/>
                </a:lnTo>
                <a:lnTo>
                  <a:pt x="208" y="112"/>
                </a:lnTo>
                <a:lnTo>
                  <a:pt x="200" y="120"/>
                </a:lnTo>
                <a:lnTo>
                  <a:pt x="200" y="136"/>
                </a:lnTo>
                <a:lnTo>
                  <a:pt x="184" y="136"/>
                </a:lnTo>
                <a:lnTo>
                  <a:pt x="184" y="120"/>
                </a:lnTo>
                <a:lnTo>
                  <a:pt x="176" y="120"/>
                </a:lnTo>
                <a:lnTo>
                  <a:pt x="168" y="112"/>
                </a:lnTo>
                <a:lnTo>
                  <a:pt x="160" y="104"/>
                </a:lnTo>
                <a:lnTo>
                  <a:pt x="152" y="88"/>
                </a:lnTo>
                <a:lnTo>
                  <a:pt x="128" y="96"/>
                </a:lnTo>
                <a:lnTo>
                  <a:pt x="56" y="112"/>
                </a:lnTo>
                <a:lnTo>
                  <a:pt x="56" y="120"/>
                </a:lnTo>
                <a:lnTo>
                  <a:pt x="56" y="112"/>
                </a:lnTo>
                <a:lnTo>
                  <a:pt x="0" y="128"/>
                </a:lnTo>
                <a:close/>
              </a:path>
            </a:pathLst>
          </a:custGeom>
          <a:solidFill>
            <a:schemeClr val="bg1">
              <a:lumMod val="85000"/>
            </a:schemeClr>
          </a:solidFill>
          <a:ln w="6350" cmpd="sng">
            <a:solidFill>
              <a:srgbClr val="000000"/>
            </a:solidFill>
            <a:round/>
            <a:headEnd/>
            <a:tailEnd/>
          </a:ln>
        </p:spPr>
        <p:txBody>
          <a:bodyPr/>
          <a:lstStyle/>
          <a:p>
            <a:pPr>
              <a:defRPr/>
            </a:pPr>
            <a:endParaRPr lang="en-US" dirty="0">
              <a:solidFill>
                <a:prstClr val="black"/>
              </a:solidFill>
            </a:endParaRPr>
          </a:p>
        </p:txBody>
      </p:sp>
      <p:sp>
        <p:nvSpPr>
          <p:cNvPr id="8233" name="Freeform 44"/>
          <p:cNvSpPr>
            <a:spLocks/>
          </p:cNvSpPr>
          <p:nvPr/>
        </p:nvSpPr>
        <p:spPr bwMode="auto">
          <a:xfrm>
            <a:off x="8185150" y="2901950"/>
            <a:ext cx="258763" cy="244475"/>
          </a:xfrm>
          <a:custGeom>
            <a:avLst/>
            <a:gdLst>
              <a:gd name="T0" fmla="*/ 2147483647 w 144"/>
              <a:gd name="T1" fmla="*/ 2147483647 h 136"/>
              <a:gd name="T2" fmla="*/ 2147483647 w 144"/>
              <a:gd name="T3" fmla="*/ 2147483647 h 136"/>
              <a:gd name="T4" fmla="*/ 2147483647 w 144"/>
              <a:gd name="T5" fmla="*/ 2147483647 h 136"/>
              <a:gd name="T6" fmla="*/ 2147483647 w 144"/>
              <a:gd name="T7" fmla="*/ 2147483647 h 136"/>
              <a:gd name="T8" fmla="*/ 2147483647 w 144"/>
              <a:gd name="T9" fmla="*/ 2147483647 h 136"/>
              <a:gd name="T10" fmla="*/ 2147483647 w 144"/>
              <a:gd name="T11" fmla="*/ 2147483647 h 136"/>
              <a:gd name="T12" fmla="*/ 2147483647 w 144"/>
              <a:gd name="T13" fmla="*/ 2147483647 h 136"/>
              <a:gd name="T14" fmla="*/ 2147483647 w 144"/>
              <a:gd name="T15" fmla="*/ 2147483647 h 136"/>
              <a:gd name="T16" fmla="*/ 2147483647 w 144"/>
              <a:gd name="T17" fmla="*/ 2147483647 h 136"/>
              <a:gd name="T18" fmla="*/ 2147483647 w 144"/>
              <a:gd name="T19" fmla="*/ 2147483647 h 136"/>
              <a:gd name="T20" fmla="*/ 2147483647 w 144"/>
              <a:gd name="T21" fmla="*/ 2147483647 h 136"/>
              <a:gd name="T22" fmla="*/ 2147483647 w 144"/>
              <a:gd name="T23" fmla="*/ 2147483647 h 136"/>
              <a:gd name="T24" fmla="*/ 2147483647 w 144"/>
              <a:gd name="T25" fmla="*/ 2147483647 h 136"/>
              <a:gd name="T26" fmla="*/ 2147483647 w 144"/>
              <a:gd name="T27" fmla="*/ 2147483647 h 136"/>
              <a:gd name="T28" fmla="*/ 2147483647 w 144"/>
              <a:gd name="T29" fmla="*/ 2147483647 h 136"/>
              <a:gd name="T30" fmla="*/ 0 w 144"/>
              <a:gd name="T31" fmla="*/ 2147483647 h 136"/>
              <a:gd name="T32" fmla="*/ 0 w 144"/>
              <a:gd name="T33" fmla="*/ 2147483647 h 136"/>
              <a:gd name="T34" fmla="*/ 2147483647 w 144"/>
              <a:gd name="T35" fmla="*/ 2147483647 h 136"/>
              <a:gd name="T36" fmla="*/ 2147483647 w 144"/>
              <a:gd name="T37" fmla="*/ 2147483647 h 136"/>
              <a:gd name="T38" fmla="*/ 2147483647 w 144"/>
              <a:gd name="T39" fmla="*/ 2147483647 h 136"/>
              <a:gd name="T40" fmla="*/ 2147483647 w 144"/>
              <a:gd name="T41" fmla="*/ 2147483647 h 136"/>
              <a:gd name="T42" fmla="*/ 2147483647 w 144"/>
              <a:gd name="T43" fmla="*/ 2147483647 h 136"/>
              <a:gd name="T44" fmla="*/ 2147483647 w 144"/>
              <a:gd name="T45" fmla="*/ 2147483647 h 136"/>
              <a:gd name="T46" fmla="*/ 2147483647 w 144"/>
              <a:gd name="T47" fmla="*/ 0 h 136"/>
              <a:gd name="T48" fmla="*/ 2147483647 w 144"/>
              <a:gd name="T49" fmla="*/ 0 h 136"/>
              <a:gd name="T50" fmla="*/ 2147483647 w 144"/>
              <a:gd name="T51" fmla="*/ 0 h 136"/>
              <a:gd name="T52" fmla="*/ 2147483647 w 144"/>
              <a:gd name="T53" fmla="*/ 2147483647 h 136"/>
              <a:gd name="T54" fmla="*/ 2147483647 w 144"/>
              <a:gd name="T55" fmla="*/ 2147483647 h 136"/>
              <a:gd name="T56" fmla="*/ 2147483647 w 144"/>
              <a:gd name="T57" fmla="*/ 2147483647 h 136"/>
              <a:gd name="T58" fmla="*/ 2147483647 w 144"/>
              <a:gd name="T59" fmla="*/ 2147483647 h 136"/>
              <a:gd name="T60" fmla="*/ 2147483647 w 144"/>
              <a:gd name="T61" fmla="*/ 2147483647 h 136"/>
              <a:gd name="T62" fmla="*/ 2147483647 w 144"/>
              <a:gd name="T63" fmla="*/ 2147483647 h 136"/>
              <a:gd name="T64" fmla="*/ 2147483647 w 144"/>
              <a:gd name="T65" fmla="*/ 2147483647 h 136"/>
              <a:gd name="T66" fmla="*/ 2147483647 w 144"/>
              <a:gd name="T67" fmla="*/ 2147483647 h 1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4" h="136">
                <a:moveTo>
                  <a:pt x="104" y="88"/>
                </a:moveTo>
                <a:lnTo>
                  <a:pt x="88" y="96"/>
                </a:lnTo>
                <a:lnTo>
                  <a:pt x="64" y="96"/>
                </a:lnTo>
                <a:lnTo>
                  <a:pt x="40" y="112"/>
                </a:lnTo>
                <a:lnTo>
                  <a:pt x="24" y="136"/>
                </a:lnTo>
                <a:lnTo>
                  <a:pt x="16" y="136"/>
                </a:lnTo>
                <a:lnTo>
                  <a:pt x="8" y="128"/>
                </a:lnTo>
                <a:lnTo>
                  <a:pt x="24" y="112"/>
                </a:lnTo>
                <a:lnTo>
                  <a:pt x="16" y="104"/>
                </a:lnTo>
                <a:lnTo>
                  <a:pt x="0" y="32"/>
                </a:lnTo>
                <a:lnTo>
                  <a:pt x="56" y="16"/>
                </a:lnTo>
                <a:lnTo>
                  <a:pt x="56" y="24"/>
                </a:lnTo>
                <a:lnTo>
                  <a:pt x="56" y="16"/>
                </a:lnTo>
                <a:lnTo>
                  <a:pt x="128" y="0"/>
                </a:lnTo>
                <a:lnTo>
                  <a:pt x="144" y="56"/>
                </a:lnTo>
                <a:lnTo>
                  <a:pt x="136" y="64"/>
                </a:lnTo>
                <a:lnTo>
                  <a:pt x="136" y="72"/>
                </a:lnTo>
                <a:lnTo>
                  <a:pt x="104" y="88"/>
                </a:lnTo>
                <a:close/>
              </a:path>
            </a:pathLst>
          </a:custGeom>
          <a:solidFill>
            <a:srgbClr val="FFC000"/>
          </a:solidFill>
          <a:ln w="6350" cmpd="sng">
            <a:solidFill>
              <a:srgbClr val="000000"/>
            </a:solidFill>
            <a:round/>
            <a:headEnd/>
            <a:tailEnd/>
          </a:ln>
        </p:spPr>
        <p:txBody>
          <a:bodyPr/>
          <a:lstStyle/>
          <a:p>
            <a:endParaRPr lang="en-US" dirty="0">
              <a:solidFill>
                <a:prstClr val="black"/>
              </a:solidFill>
            </a:endParaRPr>
          </a:p>
        </p:txBody>
      </p:sp>
      <p:sp>
        <p:nvSpPr>
          <p:cNvPr id="19498" name="Freeform 45"/>
          <p:cNvSpPr>
            <a:spLocks/>
          </p:cNvSpPr>
          <p:nvPr/>
        </p:nvSpPr>
        <p:spPr bwMode="auto">
          <a:xfrm>
            <a:off x="8008938" y="3117850"/>
            <a:ext cx="185737" cy="431800"/>
          </a:xfrm>
          <a:custGeom>
            <a:avLst/>
            <a:gdLst>
              <a:gd name="T0" fmla="*/ 42863 w 104"/>
              <a:gd name="T1" fmla="*/ 273473 h 240"/>
              <a:gd name="T2" fmla="*/ 71438 w 104"/>
              <a:gd name="T3" fmla="*/ 230293 h 240"/>
              <a:gd name="T4" fmla="*/ 85725 w 104"/>
              <a:gd name="T5" fmla="*/ 215900 h 240"/>
              <a:gd name="T6" fmla="*/ 85725 w 104"/>
              <a:gd name="T7" fmla="*/ 201507 h 240"/>
              <a:gd name="T8" fmla="*/ 0 w 104"/>
              <a:gd name="T9" fmla="*/ 143933 h 240"/>
              <a:gd name="T10" fmla="*/ 14288 w 104"/>
              <a:gd name="T11" fmla="*/ 115147 h 240"/>
              <a:gd name="T12" fmla="*/ 14288 w 104"/>
              <a:gd name="T13" fmla="*/ 100753 h 240"/>
              <a:gd name="T14" fmla="*/ 0 w 104"/>
              <a:gd name="T15" fmla="*/ 71967 h 240"/>
              <a:gd name="T16" fmla="*/ 28575 w 104"/>
              <a:gd name="T17" fmla="*/ 43180 h 240"/>
              <a:gd name="T18" fmla="*/ 42863 w 104"/>
              <a:gd name="T19" fmla="*/ 0 h 240"/>
              <a:gd name="T20" fmla="*/ 171450 w 104"/>
              <a:gd name="T21" fmla="*/ 43180 h 240"/>
              <a:gd name="T22" fmla="*/ 171450 w 104"/>
              <a:gd name="T23" fmla="*/ 86360 h 240"/>
              <a:gd name="T24" fmla="*/ 157163 w 104"/>
              <a:gd name="T25" fmla="*/ 100753 h 240"/>
              <a:gd name="T26" fmla="*/ 157163 w 104"/>
              <a:gd name="T27" fmla="*/ 129540 h 240"/>
              <a:gd name="T28" fmla="*/ 142875 w 104"/>
              <a:gd name="T29" fmla="*/ 143933 h 240"/>
              <a:gd name="T30" fmla="*/ 171450 w 104"/>
              <a:gd name="T31" fmla="*/ 143933 h 240"/>
              <a:gd name="T32" fmla="*/ 171450 w 104"/>
              <a:gd name="T33" fmla="*/ 143933 h 240"/>
              <a:gd name="T34" fmla="*/ 171450 w 104"/>
              <a:gd name="T35" fmla="*/ 143933 h 240"/>
              <a:gd name="T36" fmla="*/ 185738 w 104"/>
              <a:gd name="T37" fmla="*/ 143933 h 240"/>
              <a:gd name="T38" fmla="*/ 185738 w 104"/>
              <a:gd name="T39" fmla="*/ 201507 h 240"/>
              <a:gd name="T40" fmla="*/ 185738 w 104"/>
              <a:gd name="T41" fmla="*/ 230293 h 240"/>
              <a:gd name="T42" fmla="*/ 185738 w 104"/>
              <a:gd name="T43" fmla="*/ 259080 h 240"/>
              <a:gd name="T44" fmla="*/ 185738 w 104"/>
              <a:gd name="T45" fmla="*/ 259080 h 240"/>
              <a:gd name="T46" fmla="*/ 185738 w 104"/>
              <a:gd name="T47" fmla="*/ 215900 h 240"/>
              <a:gd name="T48" fmla="*/ 171450 w 104"/>
              <a:gd name="T49" fmla="*/ 215900 h 240"/>
              <a:gd name="T50" fmla="*/ 171450 w 104"/>
              <a:gd name="T51" fmla="*/ 244687 h 240"/>
              <a:gd name="T52" fmla="*/ 171450 w 104"/>
              <a:gd name="T53" fmla="*/ 273473 h 240"/>
              <a:gd name="T54" fmla="*/ 171450 w 104"/>
              <a:gd name="T55" fmla="*/ 302260 h 240"/>
              <a:gd name="T56" fmla="*/ 157163 w 104"/>
              <a:gd name="T57" fmla="*/ 316653 h 240"/>
              <a:gd name="T58" fmla="*/ 157163 w 104"/>
              <a:gd name="T59" fmla="*/ 331047 h 240"/>
              <a:gd name="T60" fmla="*/ 142875 w 104"/>
              <a:gd name="T61" fmla="*/ 359833 h 240"/>
              <a:gd name="T62" fmla="*/ 142875 w 104"/>
              <a:gd name="T63" fmla="*/ 359833 h 240"/>
              <a:gd name="T64" fmla="*/ 128588 w 104"/>
              <a:gd name="T65" fmla="*/ 403013 h 240"/>
              <a:gd name="T66" fmla="*/ 114300 w 104"/>
              <a:gd name="T67" fmla="*/ 431800 h 240"/>
              <a:gd name="T68" fmla="*/ 100013 w 104"/>
              <a:gd name="T69" fmla="*/ 417407 h 240"/>
              <a:gd name="T70" fmla="*/ 100013 w 104"/>
              <a:gd name="T71" fmla="*/ 388620 h 240"/>
              <a:gd name="T72" fmla="*/ 85725 w 104"/>
              <a:gd name="T73" fmla="*/ 403013 h 240"/>
              <a:gd name="T74" fmla="*/ 71438 w 104"/>
              <a:gd name="T75" fmla="*/ 403013 h 240"/>
              <a:gd name="T76" fmla="*/ 57150 w 104"/>
              <a:gd name="T77" fmla="*/ 388620 h 240"/>
              <a:gd name="T78" fmla="*/ 42863 w 104"/>
              <a:gd name="T79" fmla="*/ 388620 h 240"/>
              <a:gd name="T80" fmla="*/ 14288 w 104"/>
              <a:gd name="T81" fmla="*/ 359833 h 240"/>
              <a:gd name="T82" fmla="*/ 14288 w 104"/>
              <a:gd name="T83" fmla="*/ 345440 h 240"/>
              <a:gd name="T84" fmla="*/ 0 w 104"/>
              <a:gd name="T85" fmla="*/ 331047 h 240"/>
              <a:gd name="T86" fmla="*/ 14288 w 104"/>
              <a:gd name="T87" fmla="*/ 316653 h 240"/>
              <a:gd name="T88" fmla="*/ 14288 w 104"/>
              <a:gd name="T89" fmla="*/ 302260 h 240"/>
              <a:gd name="T90" fmla="*/ 14288 w 104"/>
              <a:gd name="T91" fmla="*/ 302260 h 240"/>
              <a:gd name="T92" fmla="*/ 14288 w 104"/>
              <a:gd name="T93" fmla="*/ 302260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4" h="240">
                <a:moveTo>
                  <a:pt x="24" y="152"/>
                </a:moveTo>
                <a:lnTo>
                  <a:pt x="24" y="152"/>
                </a:lnTo>
                <a:lnTo>
                  <a:pt x="24" y="144"/>
                </a:lnTo>
                <a:lnTo>
                  <a:pt x="40" y="128"/>
                </a:lnTo>
                <a:lnTo>
                  <a:pt x="48" y="120"/>
                </a:lnTo>
                <a:lnTo>
                  <a:pt x="48" y="112"/>
                </a:lnTo>
                <a:lnTo>
                  <a:pt x="16" y="88"/>
                </a:lnTo>
                <a:lnTo>
                  <a:pt x="0" y="80"/>
                </a:lnTo>
                <a:lnTo>
                  <a:pt x="0" y="64"/>
                </a:lnTo>
                <a:lnTo>
                  <a:pt x="8" y="64"/>
                </a:lnTo>
                <a:lnTo>
                  <a:pt x="8" y="56"/>
                </a:lnTo>
                <a:lnTo>
                  <a:pt x="0" y="40"/>
                </a:lnTo>
                <a:lnTo>
                  <a:pt x="16" y="24"/>
                </a:lnTo>
                <a:lnTo>
                  <a:pt x="16" y="8"/>
                </a:lnTo>
                <a:lnTo>
                  <a:pt x="24" y="0"/>
                </a:lnTo>
                <a:lnTo>
                  <a:pt x="96" y="24"/>
                </a:lnTo>
                <a:lnTo>
                  <a:pt x="96" y="48"/>
                </a:lnTo>
                <a:lnTo>
                  <a:pt x="88" y="56"/>
                </a:lnTo>
                <a:lnTo>
                  <a:pt x="88" y="64"/>
                </a:lnTo>
                <a:lnTo>
                  <a:pt x="88" y="72"/>
                </a:lnTo>
                <a:lnTo>
                  <a:pt x="80" y="80"/>
                </a:lnTo>
                <a:lnTo>
                  <a:pt x="96" y="80"/>
                </a:lnTo>
                <a:lnTo>
                  <a:pt x="96" y="72"/>
                </a:lnTo>
                <a:lnTo>
                  <a:pt x="104" y="80"/>
                </a:lnTo>
                <a:lnTo>
                  <a:pt x="104" y="104"/>
                </a:lnTo>
                <a:lnTo>
                  <a:pt x="104" y="112"/>
                </a:lnTo>
                <a:lnTo>
                  <a:pt x="104" y="120"/>
                </a:lnTo>
                <a:lnTo>
                  <a:pt x="104" y="128"/>
                </a:lnTo>
                <a:lnTo>
                  <a:pt x="104" y="144"/>
                </a:lnTo>
                <a:lnTo>
                  <a:pt x="104" y="128"/>
                </a:lnTo>
                <a:lnTo>
                  <a:pt x="104" y="120"/>
                </a:lnTo>
                <a:lnTo>
                  <a:pt x="96" y="120"/>
                </a:lnTo>
                <a:lnTo>
                  <a:pt x="96" y="128"/>
                </a:lnTo>
                <a:lnTo>
                  <a:pt x="96" y="136"/>
                </a:lnTo>
                <a:lnTo>
                  <a:pt x="96" y="152"/>
                </a:lnTo>
                <a:lnTo>
                  <a:pt x="104" y="160"/>
                </a:lnTo>
                <a:lnTo>
                  <a:pt x="96" y="168"/>
                </a:lnTo>
                <a:lnTo>
                  <a:pt x="88" y="176"/>
                </a:lnTo>
                <a:lnTo>
                  <a:pt x="88" y="184"/>
                </a:lnTo>
                <a:lnTo>
                  <a:pt x="80" y="200"/>
                </a:lnTo>
                <a:lnTo>
                  <a:pt x="80" y="208"/>
                </a:lnTo>
                <a:lnTo>
                  <a:pt x="72" y="224"/>
                </a:lnTo>
                <a:lnTo>
                  <a:pt x="72" y="232"/>
                </a:lnTo>
                <a:lnTo>
                  <a:pt x="64" y="240"/>
                </a:lnTo>
                <a:lnTo>
                  <a:pt x="56" y="240"/>
                </a:lnTo>
                <a:lnTo>
                  <a:pt x="56" y="232"/>
                </a:lnTo>
                <a:lnTo>
                  <a:pt x="64" y="224"/>
                </a:lnTo>
                <a:lnTo>
                  <a:pt x="56" y="216"/>
                </a:lnTo>
                <a:lnTo>
                  <a:pt x="48" y="224"/>
                </a:lnTo>
                <a:lnTo>
                  <a:pt x="40" y="224"/>
                </a:lnTo>
                <a:lnTo>
                  <a:pt x="32" y="216"/>
                </a:lnTo>
                <a:lnTo>
                  <a:pt x="24" y="216"/>
                </a:lnTo>
                <a:lnTo>
                  <a:pt x="16" y="208"/>
                </a:lnTo>
                <a:lnTo>
                  <a:pt x="8" y="200"/>
                </a:lnTo>
                <a:lnTo>
                  <a:pt x="8" y="192"/>
                </a:lnTo>
                <a:lnTo>
                  <a:pt x="0" y="192"/>
                </a:lnTo>
                <a:lnTo>
                  <a:pt x="0" y="184"/>
                </a:lnTo>
                <a:lnTo>
                  <a:pt x="0" y="176"/>
                </a:lnTo>
                <a:lnTo>
                  <a:pt x="8" y="176"/>
                </a:lnTo>
                <a:lnTo>
                  <a:pt x="8" y="168"/>
                </a:lnTo>
                <a:lnTo>
                  <a:pt x="24" y="152"/>
                </a:lnTo>
                <a:close/>
              </a:path>
            </a:pathLst>
          </a:custGeom>
          <a:solidFill>
            <a:schemeClr val="bg1">
              <a:lumMod val="85000"/>
            </a:schemeClr>
          </a:solidFill>
          <a:ln w="6350" cmpd="sng">
            <a:solidFill>
              <a:srgbClr val="000000"/>
            </a:solidFill>
            <a:round/>
            <a:headEnd/>
            <a:tailEnd/>
          </a:ln>
        </p:spPr>
        <p:txBody>
          <a:bodyPr/>
          <a:lstStyle/>
          <a:p>
            <a:pPr>
              <a:defRPr/>
            </a:pPr>
            <a:endParaRPr lang="en-US" dirty="0">
              <a:solidFill>
                <a:prstClr val="black"/>
              </a:solidFill>
            </a:endParaRPr>
          </a:p>
        </p:txBody>
      </p:sp>
      <p:sp>
        <p:nvSpPr>
          <p:cNvPr id="8235" name="Freeform 46"/>
          <p:cNvSpPr>
            <a:spLocks/>
          </p:cNvSpPr>
          <p:nvPr/>
        </p:nvSpPr>
        <p:spPr bwMode="auto">
          <a:xfrm>
            <a:off x="7980363" y="3406775"/>
            <a:ext cx="144462" cy="258763"/>
          </a:xfrm>
          <a:custGeom>
            <a:avLst/>
            <a:gdLst>
              <a:gd name="T0" fmla="*/ 2147483647 w 80"/>
              <a:gd name="T1" fmla="*/ 2147483647 h 144"/>
              <a:gd name="T2" fmla="*/ 2147483647 w 80"/>
              <a:gd name="T3" fmla="*/ 2147483647 h 144"/>
              <a:gd name="T4" fmla="*/ 2147483647 w 80"/>
              <a:gd name="T5" fmla="*/ 2147483647 h 144"/>
              <a:gd name="T6" fmla="*/ 2147483647 w 80"/>
              <a:gd name="T7" fmla="*/ 2147483647 h 144"/>
              <a:gd name="T8" fmla="*/ 2147483647 w 80"/>
              <a:gd name="T9" fmla="*/ 2147483647 h 144"/>
              <a:gd name="T10" fmla="*/ 2147483647 w 80"/>
              <a:gd name="T11" fmla="*/ 2147483647 h 144"/>
              <a:gd name="T12" fmla="*/ 2147483647 w 80"/>
              <a:gd name="T13" fmla="*/ 2147483647 h 144"/>
              <a:gd name="T14" fmla="*/ 2147483647 w 80"/>
              <a:gd name="T15" fmla="*/ 2147483647 h 144"/>
              <a:gd name="T16" fmla="*/ 2147483647 w 80"/>
              <a:gd name="T17" fmla="*/ 2147483647 h 144"/>
              <a:gd name="T18" fmla="*/ 2147483647 w 80"/>
              <a:gd name="T19" fmla="*/ 2147483647 h 144"/>
              <a:gd name="T20" fmla="*/ 2147483647 w 80"/>
              <a:gd name="T21" fmla="*/ 2147483647 h 144"/>
              <a:gd name="T22" fmla="*/ 2147483647 w 80"/>
              <a:gd name="T23" fmla="*/ 2147483647 h 144"/>
              <a:gd name="T24" fmla="*/ 2147483647 w 80"/>
              <a:gd name="T25" fmla="*/ 2147483647 h 144"/>
              <a:gd name="T26" fmla="*/ 2147483647 w 80"/>
              <a:gd name="T27" fmla="*/ 2147483647 h 144"/>
              <a:gd name="T28" fmla="*/ 2147483647 w 80"/>
              <a:gd name="T29" fmla="*/ 2147483647 h 144"/>
              <a:gd name="T30" fmla="*/ 2147483647 w 80"/>
              <a:gd name="T31" fmla="*/ 2147483647 h 144"/>
              <a:gd name="T32" fmla="*/ 2147483647 w 80"/>
              <a:gd name="T33" fmla="*/ 2147483647 h 144"/>
              <a:gd name="T34" fmla="*/ 2147483647 w 80"/>
              <a:gd name="T35" fmla="*/ 2147483647 h 144"/>
              <a:gd name="T36" fmla="*/ 2147483647 w 80"/>
              <a:gd name="T37" fmla="*/ 2147483647 h 144"/>
              <a:gd name="T38" fmla="*/ 2147483647 w 80"/>
              <a:gd name="T39" fmla="*/ 2147483647 h 144"/>
              <a:gd name="T40" fmla="*/ 2147483647 w 80"/>
              <a:gd name="T41" fmla="*/ 2147483647 h 144"/>
              <a:gd name="T42" fmla="*/ 2147483647 w 80"/>
              <a:gd name="T43" fmla="*/ 2147483647 h 144"/>
              <a:gd name="T44" fmla="*/ 2147483647 w 80"/>
              <a:gd name="T45" fmla="*/ 2147483647 h 144"/>
              <a:gd name="T46" fmla="*/ 2147483647 w 80"/>
              <a:gd name="T47" fmla="*/ 2147483647 h 144"/>
              <a:gd name="T48" fmla="*/ 2147483647 w 80"/>
              <a:gd name="T49" fmla="*/ 2147483647 h 144"/>
              <a:gd name="T50" fmla="*/ 2147483647 w 80"/>
              <a:gd name="T51" fmla="*/ 2147483647 h 144"/>
              <a:gd name="T52" fmla="*/ 2147483647 w 80"/>
              <a:gd name="T53" fmla="*/ 2147483647 h 144"/>
              <a:gd name="T54" fmla="*/ 2147483647 w 80"/>
              <a:gd name="T55" fmla="*/ 2147483647 h 144"/>
              <a:gd name="T56" fmla="*/ 2147483647 w 80"/>
              <a:gd name="T57" fmla="*/ 2147483647 h 144"/>
              <a:gd name="T58" fmla="*/ 2147483647 w 80"/>
              <a:gd name="T59" fmla="*/ 2147483647 h 144"/>
              <a:gd name="T60" fmla="*/ 2147483647 w 80"/>
              <a:gd name="T61" fmla="*/ 2147483647 h 144"/>
              <a:gd name="T62" fmla="*/ 2147483647 w 80"/>
              <a:gd name="T63" fmla="*/ 2147483647 h 144"/>
              <a:gd name="T64" fmla="*/ 2147483647 w 80"/>
              <a:gd name="T65" fmla="*/ 2147483647 h 144"/>
              <a:gd name="T66" fmla="*/ 2147483647 w 80"/>
              <a:gd name="T67" fmla="*/ 2147483647 h 144"/>
              <a:gd name="T68" fmla="*/ 2147483647 w 80"/>
              <a:gd name="T69" fmla="*/ 2147483647 h 144"/>
              <a:gd name="T70" fmla="*/ 2147483647 w 80"/>
              <a:gd name="T71" fmla="*/ 2147483647 h 144"/>
              <a:gd name="T72" fmla="*/ 2147483647 w 80"/>
              <a:gd name="T73" fmla="*/ 2147483647 h 144"/>
              <a:gd name="T74" fmla="*/ 2147483647 w 80"/>
              <a:gd name="T75" fmla="*/ 2147483647 h 144"/>
              <a:gd name="T76" fmla="*/ 2147483647 w 80"/>
              <a:gd name="T77" fmla="*/ 2147483647 h 144"/>
              <a:gd name="T78" fmla="*/ 2147483647 w 80"/>
              <a:gd name="T79" fmla="*/ 2147483647 h 144"/>
              <a:gd name="T80" fmla="*/ 2147483647 w 80"/>
              <a:gd name="T81" fmla="*/ 2147483647 h 144"/>
              <a:gd name="T82" fmla="*/ 0 w 80"/>
              <a:gd name="T83" fmla="*/ 2147483647 h 144"/>
              <a:gd name="T84" fmla="*/ 0 w 80"/>
              <a:gd name="T85" fmla="*/ 2147483647 h 144"/>
              <a:gd name="T86" fmla="*/ 0 w 80"/>
              <a:gd name="T87" fmla="*/ 0 h 144"/>
              <a:gd name="T88" fmla="*/ 2147483647 w 80"/>
              <a:gd name="T89" fmla="*/ 0 h 144"/>
              <a:gd name="T90" fmla="*/ 2147483647 w 80"/>
              <a:gd name="T91" fmla="*/ 2147483647 h 144"/>
              <a:gd name="T92" fmla="*/ 2147483647 w 80"/>
              <a:gd name="T93" fmla="*/ 2147483647 h 144"/>
              <a:gd name="T94" fmla="*/ 2147483647 w 80"/>
              <a:gd name="T95" fmla="*/ 2147483647 h 144"/>
              <a:gd name="T96" fmla="*/ 2147483647 w 80"/>
              <a:gd name="T97" fmla="*/ 2147483647 h 1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0" h="144">
                <a:moveTo>
                  <a:pt x="16" y="16"/>
                </a:moveTo>
                <a:lnTo>
                  <a:pt x="16" y="24"/>
                </a:lnTo>
                <a:lnTo>
                  <a:pt x="16" y="32"/>
                </a:lnTo>
                <a:lnTo>
                  <a:pt x="16" y="40"/>
                </a:lnTo>
                <a:lnTo>
                  <a:pt x="24" y="56"/>
                </a:lnTo>
                <a:lnTo>
                  <a:pt x="40" y="56"/>
                </a:lnTo>
                <a:lnTo>
                  <a:pt x="40" y="72"/>
                </a:lnTo>
                <a:lnTo>
                  <a:pt x="40" y="80"/>
                </a:lnTo>
                <a:lnTo>
                  <a:pt x="48" y="88"/>
                </a:lnTo>
                <a:lnTo>
                  <a:pt x="48" y="96"/>
                </a:lnTo>
                <a:lnTo>
                  <a:pt x="56" y="96"/>
                </a:lnTo>
                <a:lnTo>
                  <a:pt x="64" y="104"/>
                </a:lnTo>
                <a:lnTo>
                  <a:pt x="72" y="104"/>
                </a:lnTo>
                <a:lnTo>
                  <a:pt x="72" y="112"/>
                </a:lnTo>
                <a:lnTo>
                  <a:pt x="64" y="112"/>
                </a:lnTo>
                <a:lnTo>
                  <a:pt x="64" y="120"/>
                </a:lnTo>
                <a:lnTo>
                  <a:pt x="64" y="128"/>
                </a:lnTo>
                <a:lnTo>
                  <a:pt x="72" y="120"/>
                </a:lnTo>
                <a:lnTo>
                  <a:pt x="80" y="120"/>
                </a:lnTo>
                <a:lnTo>
                  <a:pt x="80" y="128"/>
                </a:lnTo>
                <a:lnTo>
                  <a:pt x="80" y="136"/>
                </a:lnTo>
                <a:lnTo>
                  <a:pt x="32" y="144"/>
                </a:lnTo>
                <a:lnTo>
                  <a:pt x="0" y="16"/>
                </a:lnTo>
                <a:lnTo>
                  <a:pt x="0" y="24"/>
                </a:lnTo>
                <a:lnTo>
                  <a:pt x="0" y="0"/>
                </a:lnTo>
                <a:lnTo>
                  <a:pt x="16" y="0"/>
                </a:lnTo>
                <a:lnTo>
                  <a:pt x="24" y="8"/>
                </a:lnTo>
                <a:lnTo>
                  <a:pt x="16" y="8"/>
                </a:lnTo>
                <a:lnTo>
                  <a:pt x="16" y="16"/>
                </a:lnTo>
                <a:close/>
              </a:path>
            </a:pathLst>
          </a:custGeom>
          <a:solidFill>
            <a:schemeClr val="bg1">
              <a:lumMod val="85000"/>
            </a:schemeClr>
          </a:solidFill>
          <a:ln w="6350" cmpd="sng">
            <a:solidFill>
              <a:srgbClr val="000000"/>
            </a:solidFill>
            <a:round/>
            <a:headEnd/>
            <a:tailEnd/>
          </a:ln>
        </p:spPr>
        <p:txBody>
          <a:bodyPr/>
          <a:lstStyle/>
          <a:p>
            <a:endParaRPr lang="en-US" dirty="0">
              <a:solidFill>
                <a:prstClr val="black"/>
              </a:solidFill>
            </a:endParaRPr>
          </a:p>
        </p:txBody>
      </p:sp>
      <p:sp>
        <p:nvSpPr>
          <p:cNvPr id="19500" name="Freeform 47"/>
          <p:cNvSpPr>
            <a:spLocks/>
          </p:cNvSpPr>
          <p:nvPr/>
        </p:nvSpPr>
        <p:spPr bwMode="auto">
          <a:xfrm>
            <a:off x="6032500" y="4151313"/>
            <a:ext cx="1223963" cy="431800"/>
          </a:xfrm>
          <a:custGeom>
            <a:avLst/>
            <a:gdLst>
              <a:gd name="T0" fmla="*/ 1195163 w 680"/>
              <a:gd name="T1" fmla="*/ 0 h 240"/>
              <a:gd name="T2" fmla="*/ 1209562 w 680"/>
              <a:gd name="T3" fmla="*/ 0 h 240"/>
              <a:gd name="T4" fmla="*/ 1209562 w 680"/>
              <a:gd name="T5" fmla="*/ 28787 h 240"/>
              <a:gd name="T6" fmla="*/ 1209562 w 680"/>
              <a:gd name="T7" fmla="*/ 57573 h 240"/>
              <a:gd name="T8" fmla="*/ 1195163 w 680"/>
              <a:gd name="T9" fmla="*/ 57573 h 240"/>
              <a:gd name="T10" fmla="*/ 1180763 w 680"/>
              <a:gd name="T11" fmla="*/ 100753 h 240"/>
              <a:gd name="T12" fmla="*/ 1166364 w 680"/>
              <a:gd name="T13" fmla="*/ 100753 h 240"/>
              <a:gd name="T14" fmla="*/ 1108766 w 680"/>
              <a:gd name="T15" fmla="*/ 143933 h 240"/>
              <a:gd name="T16" fmla="*/ 1094366 w 680"/>
              <a:gd name="T17" fmla="*/ 129540 h 240"/>
              <a:gd name="T18" fmla="*/ 1051167 w 680"/>
              <a:gd name="T19" fmla="*/ 172720 h 240"/>
              <a:gd name="T20" fmla="*/ 1051167 w 680"/>
              <a:gd name="T21" fmla="*/ 187113 h 240"/>
              <a:gd name="T22" fmla="*/ 993569 w 680"/>
              <a:gd name="T23" fmla="*/ 215900 h 240"/>
              <a:gd name="T24" fmla="*/ 979170 w 680"/>
              <a:gd name="T25" fmla="*/ 230293 h 240"/>
              <a:gd name="T26" fmla="*/ 921571 w 680"/>
              <a:gd name="T27" fmla="*/ 259080 h 240"/>
              <a:gd name="T28" fmla="*/ 878373 w 680"/>
              <a:gd name="T29" fmla="*/ 302260 h 240"/>
              <a:gd name="T30" fmla="*/ 878373 w 680"/>
              <a:gd name="T31" fmla="*/ 359833 h 240"/>
              <a:gd name="T32" fmla="*/ 691179 w 680"/>
              <a:gd name="T33" fmla="*/ 374227 h 240"/>
              <a:gd name="T34" fmla="*/ 14400 w 680"/>
              <a:gd name="T35" fmla="*/ 431800 h 240"/>
              <a:gd name="T36" fmla="*/ 0 w 680"/>
              <a:gd name="T37" fmla="*/ 431800 h 240"/>
              <a:gd name="T38" fmla="*/ 0 w 680"/>
              <a:gd name="T39" fmla="*/ 431800 h 240"/>
              <a:gd name="T40" fmla="*/ 28799 w 680"/>
              <a:gd name="T41" fmla="*/ 417407 h 240"/>
              <a:gd name="T42" fmla="*/ 28799 w 680"/>
              <a:gd name="T43" fmla="*/ 388620 h 240"/>
              <a:gd name="T44" fmla="*/ 28799 w 680"/>
              <a:gd name="T45" fmla="*/ 374227 h 240"/>
              <a:gd name="T46" fmla="*/ 43199 w 680"/>
              <a:gd name="T47" fmla="*/ 331047 h 240"/>
              <a:gd name="T48" fmla="*/ 57598 w 680"/>
              <a:gd name="T49" fmla="*/ 302260 h 240"/>
              <a:gd name="T50" fmla="*/ 43199 w 680"/>
              <a:gd name="T51" fmla="*/ 302260 h 240"/>
              <a:gd name="T52" fmla="*/ 57598 w 680"/>
              <a:gd name="T53" fmla="*/ 287867 h 240"/>
              <a:gd name="T54" fmla="*/ 86397 w 680"/>
              <a:gd name="T55" fmla="*/ 259080 h 240"/>
              <a:gd name="T56" fmla="*/ 71998 w 680"/>
              <a:gd name="T57" fmla="*/ 244687 h 240"/>
              <a:gd name="T58" fmla="*/ 100797 w 680"/>
              <a:gd name="T59" fmla="*/ 215900 h 240"/>
              <a:gd name="T60" fmla="*/ 86397 w 680"/>
              <a:gd name="T61" fmla="*/ 215900 h 240"/>
              <a:gd name="T62" fmla="*/ 71998 w 680"/>
              <a:gd name="T63" fmla="*/ 201507 h 240"/>
              <a:gd name="T64" fmla="*/ 86397 w 680"/>
              <a:gd name="T65" fmla="*/ 201507 h 240"/>
              <a:gd name="T66" fmla="*/ 86397 w 680"/>
              <a:gd name="T67" fmla="*/ 187113 h 240"/>
              <a:gd name="T68" fmla="*/ 100797 w 680"/>
              <a:gd name="T69" fmla="*/ 143933 h 240"/>
              <a:gd name="T70" fmla="*/ 316790 w 680"/>
              <a:gd name="T71" fmla="*/ 129540 h 240"/>
              <a:gd name="T72" fmla="*/ 302391 w 680"/>
              <a:gd name="T73" fmla="*/ 100753 h 240"/>
              <a:gd name="T74" fmla="*/ 345589 w 680"/>
              <a:gd name="T75" fmla="*/ 100753 h 240"/>
              <a:gd name="T76" fmla="*/ 907172 w 680"/>
              <a:gd name="T77" fmla="*/ 57573 h 240"/>
              <a:gd name="T78" fmla="*/ 1195163 w 680"/>
              <a:gd name="T79" fmla="*/ 0 h 2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80" h="240">
                <a:moveTo>
                  <a:pt x="664" y="0"/>
                </a:moveTo>
                <a:lnTo>
                  <a:pt x="664" y="0"/>
                </a:lnTo>
                <a:lnTo>
                  <a:pt x="672" y="0"/>
                </a:lnTo>
                <a:lnTo>
                  <a:pt x="672" y="8"/>
                </a:lnTo>
                <a:lnTo>
                  <a:pt x="672" y="16"/>
                </a:lnTo>
                <a:lnTo>
                  <a:pt x="680" y="24"/>
                </a:lnTo>
                <a:lnTo>
                  <a:pt x="672" y="32"/>
                </a:lnTo>
                <a:lnTo>
                  <a:pt x="664" y="32"/>
                </a:lnTo>
                <a:lnTo>
                  <a:pt x="656" y="48"/>
                </a:lnTo>
                <a:lnTo>
                  <a:pt x="656" y="56"/>
                </a:lnTo>
                <a:lnTo>
                  <a:pt x="648" y="56"/>
                </a:lnTo>
                <a:lnTo>
                  <a:pt x="640" y="56"/>
                </a:lnTo>
                <a:lnTo>
                  <a:pt x="616" y="80"/>
                </a:lnTo>
                <a:lnTo>
                  <a:pt x="608" y="72"/>
                </a:lnTo>
                <a:lnTo>
                  <a:pt x="600" y="72"/>
                </a:lnTo>
                <a:lnTo>
                  <a:pt x="584" y="96"/>
                </a:lnTo>
                <a:lnTo>
                  <a:pt x="584" y="104"/>
                </a:lnTo>
                <a:lnTo>
                  <a:pt x="568" y="104"/>
                </a:lnTo>
                <a:lnTo>
                  <a:pt x="552" y="120"/>
                </a:lnTo>
                <a:lnTo>
                  <a:pt x="544" y="128"/>
                </a:lnTo>
                <a:lnTo>
                  <a:pt x="520" y="128"/>
                </a:lnTo>
                <a:lnTo>
                  <a:pt x="512" y="144"/>
                </a:lnTo>
                <a:lnTo>
                  <a:pt x="504" y="168"/>
                </a:lnTo>
                <a:lnTo>
                  <a:pt x="488" y="168"/>
                </a:lnTo>
                <a:lnTo>
                  <a:pt x="488" y="200"/>
                </a:lnTo>
                <a:lnTo>
                  <a:pt x="384" y="208"/>
                </a:lnTo>
                <a:lnTo>
                  <a:pt x="176" y="224"/>
                </a:lnTo>
                <a:lnTo>
                  <a:pt x="8" y="240"/>
                </a:lnTo>
                <a:lnTo>
                  <a:pt x="0" y="240"/>
                </a:lnTo>
                <a:lnTo>
                  <a:pt x="8" y="232"/>
                </a:lnTo>
                <a:lnTo>
                  <a:pt x="16" y="232"/>
                </a:lnTo>
                <a:lnTo>
                  <a:pt x="16" y="224"/>
                </a:lnTo>
                <a:lnTo>
                  <a:pt x="16" y="216"/>
                </a:lnTo>
                <a:lnTo>
                  <a:pt x="16" y="208"/>
                </a:lnTo>
                <a:lnTo>
                  <a:pt x="16" y="200"/>
                </a:lnTo>
                <a:lnTo>
                  <a:pt x="24" y="184"/>
                </a:lnTo>
                <a:lnTo>
                  <a:pt x="32" y="176"/>
                </a:lnTo>
                <a:lnTo>
                  <a:pt x="32" y="168"/>
                </a:lnTo>
                <a:lnTo>
                  <a:pt x="24" y="168"/>
                </a:lnTo>
                <a:lnTo>
                  <a:pt x="32" y="168"/>
                </a:lnTo>
                <a:lnTo>
                  <a:pt x="32" y="160"/>
                </a:lnTo>
                <a:lnTo>
                  <a:pt x="48" y="152"/>
                </a:lnTo>
                <a:lnTo>
                  <a:pt x="48" y="144"/>
                </a:lnTo>
                <a:lnTo>
                  <a:pt x="40" y="136"/>
                </a:lnTo>
                <a:lnTo>
                  <a:pt x="48" y="120"/>
                </a:lnTo>
                <a:lnTo>
                  <a:pt x="56" y="120"/>
                </a:lnTo>
                <a:lnTo>
                  <a:pt x="48" y="120"/>
                </a:lnTo>
                <a:lnTo>
                  <a:pt x="48" y="112"/>
                </a:lnTo>
                <a:lnTo>
                  <a:pt x="40" y="112"/>
                </a:lnTo>
                <a:lnTo>
                  <a:pt x="48" y="112"/>
                </a:lnTo>
                <a:lnTo>
                  <a:pt x="48" y="104"/>
                </a:lnTo>
                <a:lnTo>
                  <a:pt x="56" y="80"/>
                </a:lnTo>
                <a:lnTo>
                  <a:pt x="176" y="72"/>
                </a:lnTo>
                <a:lnTo>
                  <a:pt x="168" y="56"/>
                </a:lnTo>
                <a:lnTo>
                  <a:pt x="176" y="56"/>
                </a:lnTo>
                <a:lnTo>
                  <a:pt x="192" y="56"/>
                </a:lnTo>
                <a:lnTo>
                  <a:pt x="200" y="56"/>
                </a:lnTo>
                <a:lnTo>
                  <a:pt x="504" y="32"/>
                </a:lnTo>
                <a:lnTo>
                  <a:pt x="656" y="8"/>
                </a:lnTo>
                <a:lnTo>
                  <a:pt x="664" y="0"/>
                </a:lnTo>
                <a:close/>
              </a:path>
            </a:pathLst>
          </a:custGeom>
          <a:solidFill>
            <a:srgbClr val="FFC000"/>
          </a:solidFill>
          <a:ln w="6350" cmpd="sng">
            <a:solidFill>
              <a:srgbClr val="000000"/>
            </a:solidFill>
            <a:round/>
            <a:headEnd/>
            <a:tailEnd/>
          </a:ln>
        </p:spPr>
        <p:txBody>
          <a:bodyPr/>
          <a:lstStyle/>
          <a:p>
            <a:pPr>
              <a:defRPr/>
            </a:pPr>
            <a:endParaRPr lang="en-US" dirty="0">
              <a:solidFill>
                <a:prstClr val="black"/>
              </a:solidFill>
            </a:endParaRPr>
          </a:p>
        </p:txBody>
      </p:sp>
      <p:sp>
        <p:nvSpPr>
          <p:cNvPr id="8237" name="Freeform 48"/>
          <p:cNvSpPr>
            <a:spLocks/>
          </p:cNvSpPr>
          <p:nvPr/>
        </p:nvSpPr>
        <p:spPr bwMode="auto">
          <a:xfrm>
            <a:off x="5868988" y="4552950"/>
            <a:ext cx="515937" cy="893763"/>
          </a:xfrm>
          <a:custGeom>
            <a:avLst/>
            <a:gdLst>
              <a:gd name="T0" fmla="*/ 2147483647 w 288"/>
              <a:gd name="T1" fmla="*/ 2147483647 h 496"/>
              <a:gd name="T2" fmla="*/ 2147483647 w 288"/>
              <a:gd name="T3" fmla="*/ 2147483647 h 496"/>
              <a:gd name="T4" fmla="*/ 2147483647 w 288"/>
              <a:gd name="T5" fmla="*/ 2147483647 h 496"/>
              <a:gd name="T6" fmla="*/ 2147483647 w 288"/>
              <a:gd name="T7" fmla="*/ 2147483647 h 496"/>
              <a:gd name="T8" fmla="*/ 2147483647 w 288"/>
              <a:gd name="T9" fmla="*/ 2147483647 h 496"/>
              <a:gd name="T10" fmla="*/ 2147483647 w 288"/>
              <a:gd name="T11" fmla="*/ 2147483647 h 496"/>
              <a:gd name="T12" fmla="*/ 2147483647 w 288"/>
              <a:gd name="T13" fmla="*/ 2147483647 h 496"/>
              <a:gd name="T14" fmla="*/ 2147483647 w 288"/>
              <a:gd name="T15" fmla="*/ 2147483647 h 496"/>
              <a:gd name="T16" fmla="*/ 2147483647 w 288"/>
              <a:gd name="T17" fmla="*/ 0 h 496"/>
              <a:gd name="T18" fmla="*/ 2147483647 w 288"/>
              <a:gd name="T19" fmla="*/ 2147483647 h 496"/>
              <a:gd name="T20" fmla="*/ 2147483647 w 288"/>
              <a:gd name="T21" fmla="*/ 2147483647 h 496"/>
              <a:gd name="T22" fmla="*/ 2147483647 w 288"/>
              <a:gd name="T23" fmla="*/ 2147483647 h 496"/>
              <a:gd name="T24" fmla="*/ 2147483647 w 288"/>
              <a:gd name="T25" fmla="*/ 2147483647 h 496"/>
              <a:gd name="T26" fmla="*/ 2147483647 w 288"/>
              <a:gd name="T27" fmla="*/ 2147483647 h 496"/>
              <a:gd name="T28" fmla="*/ 2147483647 w 288"/>
              <a:gd name="T29" fmla="*/ 2147483647 h 496"/>
              <a:gd name="T30" fmla="*/ 2147483647 w 288"/>
              <a:gd name="T31" fmla="*/ 2147483647 h 496"/>
              <a:gd name="T32" fmla="*/ 2147483647 w 288"/>
              <a:gd name="T33" fmla="*/ 2147483647 h 496"/>
              <a:gd name="T34" fmla="*/ 2147483647 w 288"/>
              <a:gd name="T35" fmla="*/ 2147483647 h 496"/>
              <a:gd name="T36" fmla="*/ 2147483647 w 288"/>
              <a:gd name="T37" fmla="*/ 2147483647 h 496"/>
              <a:gd name="T38" fmla="*/ 2147483647 w 288"/>
              <a:gd name="T39" fmla="*/ 2147483647 h 496"/>
              <a:gd name="T40" fmla="*/ 2147483647 w 288"/>
              <a:gd name="T41" fmla="*/ 2147483647 h 496"/>
              <a:gd name="T42" fmla="*/ 2147483647 w 288"/>
              <a:gd name="T43" fmla="*/ 2147483647 h 496"/>
              <a:gd name="T44" fmla="*/ 2147483647 w 288"/>
              <a:gd name="T45" fmla="*/ 2147483647 h 496"/>
              <a:gd name="T46" fmla="*/ 2147483647 w 288"/>
              <a:gd name="T47" fmla="*/ 2147483647 h 496"/>
              <a:gd name="T48" fmla="*/ 2147483647 w 288"/>
              <a:gd name="T49" fmla="*/ 2147483647 h 496"/>
              <a:gd name="T50" fmla="*/ 2147483647 w 288"/>
              <a:gd name="T51" fmla="*/ 2147483647 h 496"/>
              <a:gd name="T52" fmla="*/ 2147483647 w 288"/>
              <a:gd name="T53" fmla="*/ 2147483647 h 496"/>
              <a:gd name="T54" fmla="*/ 2147483647 w 288"/>
              <a:gd name="T55" fmla="*/ 2147483647 h 496"/>
              <a:gd name="T56" fmla="*/ 2147483647 w 288"/>
              <a:gd name="T57" fmla="*/ 2147483647 h 496"/>
              <a:gd name="T58" fmla="*/ 2147483647 w 288"/>
              <a:gd name="T59" fmla="*/ 2147483647 h 496"/>
              <a:gd name="T60" fmla="*/ 2147483647 w 288"/>
              <a:gd name="T61" fmla="*/ 2147483647 h 496"/>
              <a:gd name="T62" fmla="*/ 2147483647 w 288"/>
              <a:gd name="T63" fmla="*/ 2147483647 h 496"/>
              <a:gd name="T64" fmla="*/ 2147483647 w 288"/>
              <a:gd name="T65" fmla="*/ 2147483647 h 496"/>
              <a:gd name="T66" fmla="*/ 2147483647 w 288"/>
              <a:gd name="T67" fmla="*/ 2147483647 h 496"/>
              <a:gd name="T68" fmla="*/ 2147483647 w 288"/>
              <a:gd name="T69" fmla="*/ 2147483647 h 496"/>
              <a:gd name="T70" fmla="*/ 2147483647 w 288"/>
              <a:gd name="T71" fmla="*/ 2147483647 h 496"/>
              <a:gd name="T72" fmla="*/ 2147483647 w 288"/>
              <a:gd name="T73" fmla="*/ 2147483647 h 496"/>
              <a:gd name="T74" fmla="*/ 2147483647 w 288"/>
              <a:gd name="T75" fmla="*/ 2147483647 h 496"/>
              <a:gd name="T76" fmla="*/ 2147483647 w 288"/>
              <a:gd name="T77" fmla="*/ 2147483647 h 496"/>
              <a:gd name="T78" fmla="*/ 2147483647 w 288"/>
              <a:gd name="T79" fmla="*/ 2147483647 h 496"/>
              <a:gd name="T80" fmla="*/ 2147483647 w 288"/>
              <a:gd name="T81" fmla="*/ 2147483647 h 496"/>
              <a:gd name="T82" fmla="*/ 2147483647 w 288"/>
              <a:gd name="T83" fmla="*/ 2147483647 h 496"/>
              <a:gd name="T84" fmla="*/ 2147483647 w 288"/>
              <a:gd name="T85" fmla="*/ 2147483647 h 496"/>
              <a:gd name="T86" fmla="*/ 2147483647 w 288"/>
              <a:gd name="T87" fmla="*/ 2147483647 h 496"/>
              <a:gd name="T88" fmla="*/ 2147483647 w 288"/>
              <a:gd name="T89" fmla="*/ 2147483647 h 496"/>
              <a:gd name="T90" fmla="*/ 2147483647 w 288"/>
              <a:gd name="T91" fmla="*/ 2147483647 h 496"/>
              <a:gd name="T92" fmla="*/ 2147483647 w 288"/>
              <a:gd name="T93" fmla="*/ 2147483647 h 496"/>
              <a:gd name="T94" fmla="*/ 2147483647 w 288"/>
              <a:gd name="T95" fmla="*/ 2147483647 h 496"/>
              <a:gd name="T96" fmla="*/ 2147483647 w 288"/>
              <a:gd name="T97" fmla="*/ 2147483647 h 496"/>
              <a:gd name="T98" fmla="*/ 2147483647 w 288"/>
              <a:gd name="T99" fmla="*/ 2147483647 h 49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88" h="496">
                <a:moveTo>
                  <a:pt x="208" y="488"/>
                </a:moveTo>
                <a:lnTo>
                  <a:pt x="208" y="488"/>
                </a:lnTo>
                <a:lnTo>
                  <a:pt x="208" y="480"/>
                </a:lnTo>
                <a:lnTo>
                  <a:pt x="216" y="488"/>
                </a:lnTo>
                <a:lnTo>
                  <a:pt x="240" y="480"/>
                </a:lnTo>
                <a:lnTo>
                  <a:pt x="248" y="480"/>
                </a:lnTo>
                <a:lnTo>
                  <a:pt x="248" y="472"/>
                </a:lnTo>
                <a:lnTo>
                  <a:pt x="240" y="472"/>
                </a:lnTo>
                <a:lnTo>
                  <a:pt x="248" y="472"/>
                </a:lnTo>
                <a:lnTo>
                  <a:pt x="256" y="472"/>
                </a:lnTo>
                <a:lnTo>
                  <a:pt x="256" y="480"/>
                </a:lnTo>
                <a:lnTo>
                  <a:pt x="264" y="480"/>
                </a:lnTo>
                <a:lnTo>
                  <a:pt x="272" y="472"/>
                </a:lnTo>
                <a:lnTo>
                  <a:pt x="280" y="480"/>
                </a:lnTo>
                <a:lnTo>
                  <a:pt x="288" y="480"/>
                </a:lnTo>
                <a:lnTo>
                  <a:pt x="288" y="472"/>
                </a:lnTo>
                <a:lnTo>
                  <a:pt x="272" y="320"/>
                </a:lnTo>
                <a:lnTo>
                  <a:pt x="272" y="0"/>
                </a:lnTo>
                <a:lnTo>
                  <a:pt x="104" y="16"/>
                </a:lnTo>
                <a:lnTo>
                  <a:pt x="104" y="24"/>
                </a:lnTo>
                <a:lnTo>
                  <a:pt x="96" y="32"/>
                </a:lnTo>
                <a:lnTo>
                  <a:pt x="88" y="40"/>
                </a:lnTo>
                <a:lnTo>
                  <a:pt x="80" y="48"/>
                </a:lnTo>
                <a:lnTo>
                  <a:pt x="80" y="72"/>
                </a:lnTo>
                <a:lnTo>
                  <a:pt x="72" y="80"/>
                </a:lnTo>
                <a:lnTo>
                  <a:pt x="56" y="96"/>
                </a:lnTo>
                <a:lnTo>
                  <a:pt x="56" y="104"/>
                </a:lnTo>
                <a:lnTo>
                  <a:pt x="48" y="112"/>
                </a:lnTo>
                <a:lnTo>
                  <a:pt x="48" y="120"/>
                </a:lnTo>
                <a:lnTo>
                  <a:pt x="40" y="120"/>
                </a:lnTo>
                <a:lnTo>
                  <a:pt x="40" y="128"/>
                </a:lnTo>
                <a:lnTo>
                  <a:pt x="40" y="136"/>
                </a:lnTo>
                <a:lnTo>
                  <a:pt x="40" y="144"/>
                </a:lnTo>
                <a:lnTo>
                  <a:pt x="32" y="144"/>
                </a:lnTo>
                <a:lnTo>
                  <a:pt x="40" y="152"/>
                </a:lnTo>
                <a:lnTo>
                  <a:pt x="32" y="152"/>
                </a:lnTo>
                <a:lnTo>
                  <a:pt x="32" y="160"/>
                </a:lnTo>
                <a:lnTo>
                  <a:pt x="24" y="168"/>
                </a:lnTo>
                <a:lnTo>
                  <a:pt x="32" y="176"/>
                </a:lnTo>
                <a:lnTo>
                  <a:pt x="32" y="184"/>
                </a:lnTo>
                <a:lnTo>
                  <a:pt x="40" y="200"/>
                </a:lnTo>
                <a:lnTo>
                  <a:pt x="40" y="208"/>
                </a:lnTo>
                <a:lnTo>
                  <a:pt x="32" y="224"/>
                </a:lnTo>
                <a:lnTo>
                  <a:pt x="32" y="232"/>
                </a:lnTo>
                <a:lnTo>
                  <a:pt x="40" y="232"/>
                </a:lnTo>
                <a:lnTo>
                  <a:pt x="40" y="240"/>
                </a:lnTo>
                <a:lnTo>
                  <a:pt x="40" y="248"/>
                </a:lnTo>
                <a:lnTo>
                  <a:pt x="48" y="248"/>
                </a:lnTo>
                <a:lnTo>
                  <a:pt x="40" y="256"/>
                </a:lnTo>
                <a:lnTo>
                  <a:pt x="40" y="264"/>
                </a:lnTo>
                <a:lnTo>
                  <a:pt x="48" y="264"/>
                </a:lnTo>
                <a:lnTo>
                  <a:pt x="48" y="272"/>
                </a:lnTo>
                <a:lnTo>
                  <a:pt x="48" y="280"/>
                </a:lnTo>
                <a:lnTo>
                  <a:pt x="48" y="288"/>
                </a:lnTo>
                <a:lnTo>
                  <a:pt x="56" y="288"/>
                </a:lnTo>
                <a:lnTo>
                  <a:pt x="56" y="296"/>
                </a:lnTo>
                <a:lnTo>
                  <a:pt x="56" y="304"/>
                </a:lnTo>
                <a:lnTo>
                  <a:pt x="48" y="304"/>
                </a:lnTo>
                <a:lnTo>
                  <a:pt x="40" y="304"/>
                </a:lnTo>
                <a:lnTo>
                  <a:pt x="40" y="312"/>
                </a:lnTo>
                <a:lnTo>
                  <a:pt x="48" y="312"/>
                </a:lnTo>
                <a:lnTo>
                  <a:pt x="40" y="320"/>
                </a:lnTo>
                <a:lnTo>
                  <a:pt x="40" y="328"/>
                </a:lnTo>
                <a:lnTo>
                  <a:pt x="40" y="344"/>
                </a:lnTo>
                <a:lnTo>
                  <a:pt x="32" y="336"/>
                </a:lnTo>
                <a:lnTo>
                  <a:pt x="24" y="360"/>
                </a:lnTo>
                <a:lnTo>
                  <a:pt x="16" y="368"/>
                </a:lnTo>
                <a:lnTo>
                  <a:pt x="24" y="368"/>
                </a:lnTo>
                <a:lnTo>
                  <a:pt x="16" y="376"/>
                </a:lnTo>
                <a:lnTo>
                  <a:pt x="16" y="384"/>
                </a:lnTo>
                <a:lnTo>
                  <a:pt x="8" y="392"/>
                </a:lnTo>
                <a:lnTo>
                  <a:pt x="16" y="392"/>
                </a:lnTo>
                <a:lnTo>
                  <a:pt x="16" y="400"/>
                </a:lnTo>
                <a:lnTo>
                  <a:pt x="0" y="408"/>
                </a:lnTo>
                <a:lnTo>
                  <a:pt x="0" y="416"/>
                </a:lnTo>
                <a:lnTo>
                  <a:pt x="8" y="416"/>
                </a:lnTo>
                <a:lnTo>
                  <a:pt x="8" y="424"/>
                </a:lnTo>
                <a:lnTo>
                  <a:pt x="8" y="432"/>
                </a:lnTo>
                <a:lnTo>
                  <a:pt x="168" y="416"/>
                </a:lnTo>
                <a:lnTo>
                  <a:pt x="168" y="440"/>
                </a:lnTo>
                <a:lnTo>
                  <a:pt x="160" y="448"/>
                </a:lnTo>
                <a:lnTo>
                  <a:pt x="160" y="464"/>
                </a:lnTo>
                <a:lnTo>
                  <a:pt x="168" y="464"/>
                </a:lnTo>
                <a:lnTo>
                  <a:pt x="184" y="488"/>
                </a:lnTo>
                <a:lnTo>
                  <a:pt x="184" y="496"/>
                </a:lnTo>
                <a:lnTo>
                  <a:pt x="200" y="496"/>
                </a:lnTo>
                <a:lnTo>
                  <a:pt x="208" y="488"/>
                </a:lnTo>
                <a:close/>
              </a:path>
            </a:pathLst>
          </a:custGeom>
          <a:solidFill>
            <a:schemeClr val="bg1">
              <a:lumMod val="85000"/>
            </a:schemeClr>
          </a:solidFill>
          <a:ln w="6350" cmpd="sng">
            <a:solidFill>
              <a:srgbClr val="000000"/>
            </a:solidFill>
            <a:round/>
            <a:headEnd/>
            <a:tailEnd/>
          </a:ln>
        </p:spPr>
        <p:txBody>
          <a:bodyPr/>
          <a:lstStyle/>
          <a:p>
            <a:endParaRPr lang="en-US" dirty="0">
              <a:solidFill>
                <a:prstClr val="black"/>
              </a:solidFill>
            </a:endParaRPr>
          </a:p>
        </p:txBody>
      </p:sp>
      <p:sp>
        <p:nvSpPr>
          <p:cNvPr id="8238" name="Freeform 49"/>
          <p:cNvSpPr>
            <a:spLocks/>
          </p:cNvSpPr>
          <p:nvPr/>
        </p:nvSpPr>
        <p:spPr bwMode="auto">
          <a:xfrm>
            <a:off x="6350000" y="4524375"/>
            <a:ext cx="546100" cy="906463"/>
          </a:xfrm>
          <a:custGeom>
            <a:avLst/>
            <a:gdLst>
              <a:gd name="T0" fmla="*/ 2147483647 w 304"/>
              <a:gd name="T1" fmla="*/ 2147483647 h 504"/>
              <a:gd name="T2" fmla="*/ 2147483647 w 304"/>
              <a:gd name="T3" fmla="*/ 2147483647 h 504"/>
              <a:gd name="T4" fmla="*/ 2147483647 w 304"/>
              <a:gd name="T5" fmla="*/ 2147483647 h 504"/>
              <a:gd name="T6" fmla="*/ 2147483647 w 304"/>
              <a:gd name="T7" fmla="*/ 2147483647 h 504"/>
              <a:gd name="T8" fmla="*/ 2147483647 w 304"/>
              <a:gd name="T9" fmla="*/ 2147483647 h 504"/>
              <a:gd name="T10" fmla="*/ 2147483647 w 304"/>
              <a:gd name="T11" fmla="*/ 2147483647 h 504"/>
              <a:gd name="T12" fmla="*/ 2147483647 w 304"/>
              <a:gd name="T13" fmla="*/ 2147483647 h 504"/>
              <a:gd name="T14" fmla="*/ 2147483647 w 304"/>
              <a:gd name="T15" fmla="*/ 2147483647 h 504"/>
              <a:gd name="T16" fmla="*/ 2147483647 w 304"/>
              <a:gd name="T17" fmla="*/ 2147483647 h 504"/>
              <a:gd name="T18" fmla="*/ 2147483647 w 304"/>
              <a:gd name="T19" fmla="*/ 2147483647 h 504"/>
              <a:gd name="T20" fmla="*/ 2147483647 w 304"/>
              <a:gd name="T21" fmla="*/ 2147483647 h 504"/>
              <a:gd name="T22" fmla="*/ 2147483647 w 304"/>
              <a:gd name="T23" fmla="*/ 2147483647 h 504"/>
              <a:gd name="T24" fmla="*/ 2147483647 w 304"/>
              <a:gd name="T25" fmla="*/ 2147483647 h 504"/>
              <a:gd name="T26" fmla="*/ 2147483647 w 304"/>
              <a:gd name="T27" fmla="*/ 2147483647 h 504"/>
              <a:gd name="T28" fmla="*/ 2147483647 w 304"/>
              <a:gd name="T29" fmla="*/ 2147483647 h 504"/>
              <a:gd name="T30" fmla="*/ 2147483647 w 304"/>
              <a:gd name="T31" fmla="*/ 2147483647 h 504"/>
              <a:gd name="T32" fmla="*/ 2147483647 w 304"/>
              <a:gd name="T33" fmla="*/ 2147483647 h 504"/>
              <a:gd name="T34" fmla="*/ 2147483647 w 304"/>
              <a:gd name="T35" fmla="*/ 2147483647 h 504"/>
              <a:gd name="T36" fmla="*/ 2147483647 w 304"/>
              <a:gd name="T37" fmla="*/ 2147483647 h 504"/>
              <a:gd name="T38" fmla="*/ 2147483647 w 304"/>
              <a:gd name="T39" fmla="*/ 2147483647 h 504"/>
              <a:gd name="T40" fmla="*/ 2147483647 w 304"/>
              <a:gd name="T41" fmla="*/ 2147483647 h 504"/>
              <a:gd name="T42" fmla="*/ 2147483647 w 304"/>
              <a:gd name="T43" fmla="*/ 2147483647 h 504"/>
              <a:gd name="T44" fmla="*/ 2147483647 w 304"/>
              <a:gd name="T45" fmla="*/ 2147483647 h 504"/>
              <a:gd name="T46" fmla="*/ 2147483647 w 304"/>
              <a:gd name="T47" fmla="*/ 2147483647 h 504"/>
              <a:gd name="T48" fmla="*/ 2147483647 w 304"/>
              <a:gd name="T49" fmla="*/ 2147483647 h 504"/>
              <a:gd name="T50" fmla="*/ 2147483647 w 304"/>
              <a:gd name="T51" fmla="*/ 2147483647 h 504"/>
              <a:gd name="T52" fmla="*/ 2147483647 w 304"/>
              <a:gd name="T53" fmla="*/ 2147483647 h 504"/>
              <a:gd name="T54" fmla="*/ 2147483647 w 304"/>
              <a:gd name="T55" fmla="*/ 2147483647 h 504"/>
              <a:gd name="T56" fmla="*/ 2147483647 w 304"/>
              <a:gd name="T57" fmla="*/ 2147483647 h 504"/>
              <a:gd name="T58" fmla="*/ 2147483647 w 304"/>
              <a:gd name="T59" fmla="*/ 2147483647 h 504"/>
              <a:gd name="T60" fmla="*/ 2147483647 w 304"/>
              <a:gd name="T61" fmla="*/ 2147483647 h 504"/>
              <a:gd name="T62" fmla="*/ 2147483647 w 304"/>
              <a:gd name="T63" fmla="*/ 2147483647 h 504"/>
              <a:gd name="T64" fmla="*/ 2147483647 w 304"/>
              <a:gd name="T65" fmla="*/ 2147483647 h 504"/>
              <a:gd name="T66" fmla="*/ 2147483647 w 304"/>
              <a:gd name="T67" fmla="*/ 2147483647 h 504"/>
              <a:gd name="T68" fmla="*/ 2147483647 w 304"/>
              <a:gd name="T69" fmla="*/ 2147483647 h 504"/>
              <a:gd name="T70" fmla="*/ 2147483647 w 304"/>
              <a:gd name="T71" fmla="*/ 2147483647 h 504"/>
              <a:gd name="T72" fmla="*/ 2147483647 w 304"/>
              <a:gd name="T73" fmla="*/ 2147483647 h 504"/>
              <a:gd name="T74" fmla="*/ 2147483647 w 304"/>
              <a:gd name="T75" fmla="*/ 2147483647 h 504"/>
              <a:gd name="T76" fmla="*/ 2147483647 w 304"/>
              <a:gd name="T77" fmla="*/ 2147483647 h 504"/>
              <a:gd name="T78" fmla="*/ 2147483647 w 304"/>
              <a:gd name="T79" fmla="*/ 2147483647 h 504"/>
              <a:gd name="T80" fmla="*/ 2147483647 w 304"/>
              <a:gd name="T81" fmla="*/ 2147483647 h 504"/>
              <a:gd name="T82" fmla="*/ 2147483647 w 304"/>
              <a:gd name="T83" fmla="*/ 2147483647 h 504"/>
              <a:gd name="T84" fmla="*/ 2147483647 w 304"/>
              <a:gd name="T85" fmla="*/ 2147483647 h 504"/>
              <a:gd name="T86" fmla="*/ 2147483647 w 304"/>
              <a:gd name="T87" fmla="*/ 2147483647 h 504"/>
              <a:gd name="T88" fmla="*/ 2147483647 w 304"/>
              <a:gd name="T89" fmla="*/ 2147483647 h 504"/>
              <a:gd name="T90" fmla="*/ 2147483647 w 304"/>
              <a:gd name="T91" fmla="*/ 2147483647 h 504"/>
              <a:gd name="T92" fmla="*/ 2147483647 w 304"/>
              <a:gd name="T93" fmla="*/ 2147483647 h 504"/>
              <a:gd name="T94" fmla="*/ 2147483647 w 304"/>
              <a:gd name="T95" fmla="*/ 2147483647 h 504"/>
              <a:gd name="T96" fmla="*/ 2147483647 w 304"/>
              <a:gd name="T97" fmla="*/ 2147483647 h 504"/>
              <a:gd name="T98" fmla="*/ 2147483647 w 304"/>
              <a:gd name="T99" fmla="*/ 2147483647 h 504"/>
              <a:gd name="T100" fmla="*/ 2147483647 w 304"/>
              <a:gd name="T101" fmla="*/ 0 h 504"/>
              <a:gd name="T102" fmla="*/ 2147483647 w 304"/>
              <a:gd name="T103" fmla="*/ 0 h 504"/>
              <a:gd name="T104" fmla="*/ 0 w 304"/>
              <a:gd name="T105" fmla="*/ 2147483647 h 504"/>
              <a:gd name="T106" fmla="*/ 0 w 304"/>
              <a:gd name="T107" fmla="*/ 2147483647 h 504"/>
              <a:gd name="T108" fmla="*/ 0 w 304"/>
              <a:gd name="T109" fmla="*/ 2147483647 h 504"/>
              <a:gd name="T110" fmla="*/ 0 w 304"/>
              <a:gd name="T111" fmla="*/ 2147483647 h 504"/>
              <a:gd name="T112" fmla="*/ 2147483647 w 304"/>
              <a:gd name="T113" fmla="*/ 2147483647 h 504"/>
              <a:gd name="T114" fmla="*/ 2147483647 w 304"/>
              <a:gd name="T115" fmla="*/ 2147483647 h 504"/>
              <a:gd name="T116" fmla="*/ 2147483647 w 304"/>
              <a:gd name="T117" fmla="*/ 2147483647 h 504"/>
              <a:gd name="T118" fmla="*/ 2147483647 w 304"/>
              <a:gd name="T119" fmla="*/ 2147483647 h 504"/>
              <a:gd name="T120" fmla="*/ 2147483647 w 304"/>
              <a:gd name="T121" fmla="*/ 2147483647 h 5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04" h="504">
                <a:moveTo>
                  <a:pt x="40" y="496"/>
                </a:moveTo>
                <a:lnTo>
                  <a:pt x="40" y="496"/>
                </a:lnTo>
                <a:lnTo>
                  <a:pt x="48" y="488"/>
                </a:lnTo>
                <a:lnTo>
                  <a:pt x="40" y="480"/>
                </a:lnTo>
                <a:lnTo>
                  <a:pt x="48" y="448"/>
                </a:lnTo>
                <a:lnTo>
                  <a:pt x="56" y="448"/>
                </a:lnTo>
                <a:lnTo>
                  <a:pt x="56" y="480"/>
                </a:lnTo>
                <a:lnTo>
                  <a:pt x="72" y="496"/>
                </a:lnTo>
                <a:lnTo>
                  <a:pt x="56" y="504"/>
                </a:lnTo>
                <a:lnTo>
                  <a:pt x="64" y="504"/>
                </a:lnTo>
                <a:lnTo>
                  <a:pt x="80" y="496"/>
                </a:lnTo>
                <a:lnTo>
                  <a:pt x="88" y="496"/>
                </a:lnTo>
                <a:lnTo>
                  <a:pt x="88" y="488"/>
                </a:lnTo>
                <a:lnTo>
                  <a:pt x="96" y="480"/>
                </a:lnTo>
                <a:lnTo>
                  <a:pt x="104" y="472"/>
                </a:lnTo>
                <a:lnTo>
                  <a:pt x="96" y="464"/>
                </a:lnTo>
                <a:lnTo>
                  <a:pt x="104" y="464"/>
                </a:lnTo>
                <a:lnTo>
                  <a:pt x="104" y="448"/>
                </a:lnTo>
                <a:lnTo>
                  <a:pt x="88" y="440"/>
                </a:lnTo>
                <a:lnTo>
                  <a:pt x="80" y="440"/>
                </a:lnTo>
                <a:lnTo>
                  <a:pt x="80" y="424"/>
                </a:lnTo>
                <a:lnTo>
                  <a:pt x="304" y="400"/>
                </a:lnTo>
                <a:lnTo>
                  <a:pt x="288" y="368"/>
                </a:lnTo>
                <a:lnTo>
                  <a:pt x="288" y="360"/>
                </a:lnTo>
                <a:lnTo>
                  <a:pt x="288" y="344"/>
                </a:lnTo>
                <a:lnTo>
                  <a:pt x="280" y="336"/>
                </a:lnTo>
                <a:lnTo>
                  <a:pt x="280" y="312"/>
                </a:lnTo>
                <a:lnTo>
                  <a:pt x="280" y="304"/>
                </a:lnTo>
                <a:lnTo>
                  <a:pt x="280" y="280"/>
                </a:lnTo>
                <a:lnTo>
                  <a:pt x="296" y="272"/>
                </a:lnTo>
                <a:lnTo>
                  <a:pt x="288" y="264"/>
                </a:lnTo>
                <a:lnTo>
                  <a:pt x="288" y="248"/>
                </a:lnTo>
                <a:lnTo>
                  <a:pt x="280" y="240"/>
                </a:lnTo>
                <a:lnTo>
                  <a:pt x="264" y="208"/>
                </a:lnTo>
                <a:lnTo>
                  <a:pt x="208" y="0"/>
                </a:lnTo>
                <a:lnTo>
                  <a:pt x="0" y="16"/>
                </a:lnTo>
                <a:lnTo>
                  <a:pt x="0" y="336"/>
                </a:lnTo>
                <a:lnTo>
                  <a:pt x="16" y="488"/>
                </a:lnTo>
                <a:lnTo>
                  <a:pt x="32" y="488"/>
                </a:lnTo>
                <a:lnTo>
                  <a:pt x="40" y="496"/>
                </a:lnTo>
                <a:close/>
              </a:path>
            </a:pathLst>
          </a:custGeom>
          <a:solidFill>
            <a:srgbClr val="FFC000"/>
          </a:solidFill>
          <a:ln w="6350" cmpd="sng">
            <a:solidFill>
              <a:srgbClr val="000000"/>
            </a:solidFill>
            <a:round/>
            <a:headEnd/>
            <a:tailEnd/>
          </a:ln>
        </p:spPr>
        <p:txBody>
          <a:bodyPr/>
          <a:lstStyle/>
          <a:p>
            <a:endParaRPr lang="en-US" dirty="0">
              <a:solidFill>
                <a:prstClr val="black"/>
              </a:solidFill>
            </a:endParaRPr>
          </a:p>
        </p:txBody>
      </p:sp>
      <p:sp>
        <p:nvSpPr>
          <p:cNvPr id="8239" name="Freeform 50"/>
          <p:cNvSpPr>
            <a:spLocks/>
          </p:cNvSpPr>
          <p:nvPr/>
        </p:nvSpPr>
        <p:spPr bwMode="auto">
          <a:xfrm>
            <a:off x="7054850" y="4411663"/>
            <a:ext cx="736600" cy="549275"/>
          </a:xfrm>
          <a:custGeom>
            <a:avLst/>
            <a:gdLst>
              <a:gd name="T0" fmla="*/ 2147483647 w 408"/>
              <a:gd name="T1" fmla="*/ 2147483647 h 304"/>
              <a:gd name="T2" fmla="*/ 2147483647 w 408"/>
              <a:gd name="T3" fmla="*/ 2147483647 h 304"/>
              <a:gd name="T4" fmla="*/ 2147483647 w 408"/>
              <a:gd name="T5" fmla="*/ 2147483647 h 304"/>
              <a:gd name="T6" fmla="*/ 2147483647 w 408"/>
              <a:gd name="T7" fmla="*/ 2147483647 h 304"/>
              <a:gd name="T8" fmla="*/ 2147483647 w 408"/>
              <a:gd name="T9" fmla="*/ 2147483647 h 304"/>
              <a:gd name="T10" fmla="*/ 2147483647 w 408"/>
              <a:gd name="T11" fmla="*/ 2147483647 h 304"/>
              <a:gd name="T12" fmla="*/ 2147483647 w 408"/>
              <a:gd name="T13" fmla="*/ 2147483647 h 304"/>
              <a:gd name="T14" fmla="*/ 2147483647 w 408"/>
              <a:gd name="T15" fmla="*/ 2147483647 h 304"/>
              <a:gd name="T16" fmla="*/ 2147483647 w 408"/>
              <a:gd name="T17" fmla="*/ 2147483647 h 304"/>
              <a:gd name="T18" fmla="*/ 2147483647 w 408"/>
              <a:gd name="T19" fmla="*/ 2147483647 h 304"/>
              <a:gd name="T20" fmla="*/ 2147483647 w 408"/>
              <a:gd name="T21" fmla="*/ 2147483647 h 304"/>
              <a:gd name="T22" fmla="*/ 2147483647 w 408"/>
              <a:gd name="T23" fmla="*/ 2147483647 h 304"/>
              <a:gd name="T24" fmla="*/ 2147483647 w 408"/>
              <a:gd name="T25" fmla="*/ 2147483647 h 304"/>
              <a:gd name="T26" fmla="*/ 2147483647 w 408"/>
              <a:gd name="T27" fmla="*/ 2147483647 h 304"/>
              <a:gd name="T28" fmla="*/ 2147483647 w 408"/>
              <a:gd name="T29" fmla="*/ 2147483647 h 304"/>
              <a:gd name="T30" fmla="*/ 0 w 408"/>
              <a:gd name="T31" fmla="*/ 2147483647 h 304"/>
              <a:gd name="T32" fmla="*/ 2147483647 w 408"/>
              <a:gd name="T33" fmla="*/ 2147483647 h 304"/>
              <a:gd name="T34" fmla="*/ 2147483647 w 408"/>
              <a:gd name="T35" fmla="*/ 2147483647 h 304"/>
              <a:gd name="T36" fmla="*/ 2147483647 w 408"/>
              <a:gd name="T37" fmla="*/ 2147483647 h 304"/>
              <a:gd name="T38" fmla="*/ 2147483647 w 408"/>
              <a:gd name="T39" fmla="*/ 0 h 304"/>
              <a:gd name="T40" fmla="*/ 2147483647 w 408"/>
              <a:gd name="T41" fmla="*/ 2147483647 h 304"/>
              <a:gd name="T42" fmla="*/ 2147483647 w 408"/>
              <a:gd name="T43" fmla="*/ 2147483647 h 304"/>
              <a:gd name="T44" fmla="*/ 2147483647 w 408"/>
              <a:gd name="T45" fmla="*/ 2147483647 h 304"/>
              <a:gd name="T46" fmla="*/ 2147483647 w 408"/>
              <a:gd name="T47" fmla="*/ 2147483647 h 304"/>
              <a:gd name="T48" fmla="*/ 2147483647 w 408"/>
              <a:gd name="T49" fmla="*/ 2147483647 h 304"/>
              <a:gd name="T50" fmla="*/ 2147483647 w 408"/>
              <a:gd name="T51" fmla="*/ 2147483647 h 304"/>
              <a:gd name="T52" fmla="*/ 2147483647 w 408"/>
              <a:gd name="T53" fmla="*/ 2147483647 h 304"/>
              <a:gd name="T54" fmla="*/ 2147483647 w 408"/>
              <a:gd name="T55" fmla="*/ 2147483647 h 304"/>
              <a:gd name="T56" fmla="*/ 2147483647 w 408"/>
              <a:gd name="T57" fmla="*/ 2147483647 h 304"/>
              <a:gd name="T58" fmla="*/ 2147483647 w 408"/>
              <a:gd name="T59" fmla="*/ 2147483647 h 304"/>
              <a:gd name="T60" fmla="*/ 2147483647 w 408"/>
              <a:gd name="T61" fmla="*/ 2147483647 h 304"/>
              <a:gd name="T62" fmla="*/ 2147483647 w 408"/>
              <a:gd name="T63" fmla="*/ 2147483647 h 304"/>
              <a:gd name="T64" fmla="*/ 2147483647 w 408"/>
              <a:gd name="T65" fmla="*/ 2147483647 h 304"/>
              <a:gd name="T66" fmla="*/ 2147483647 w 408"/>
              <a:gd name="T67" fmla="*/ 2147483647 h 304"/>
              <a:gd name="T68" fmla="*/ 2147483647 w 408"/>
              <a:gd name="T69" fmla="*/ 2147483647 h 304"/>
              <a:gd name="T70" fmla="*/ 2147483647 w 408"/>
              <a:gd name="T71" fmla="*/ 2147483647 h 304"/>
              <a:gd name="T72" fmla="*/ 2147483647 w 408"/>
              <a:gd name="T73" fmla="*/ 2147483647 h 304"/>
              <a:gd name="T74" fmla="*/ 2147483647 w 408"/>
              <a:gd name="T75" fmla="*/ 2147483647 h 304"/>
              <a:gd name="T76" fmla="*/ 2147483647 w 408"/>
              <a:gd name="T77" fmla="*/ 2147483647 h 304"/>
              <a:gd name="T78" fmla="*/ 2147483647 w 408"/>
              <a:gd name="T79" fmla="*/ 2147483647 h 304"/>
              <a:gd name="T80" fmla="*/ 2147483647 w 408"/>
              <a:gd name="T81" fmla="*/ 2147483647 h 304"/>
              <a:gd name="T82" fmla="*/ 2147483647 w 408"/>
              <a:gd name="T83" fmla="*/ 2147483647 h 304"/>
              <a:gd name="T84" fmla="*/ 2147483647 w 408"/>
              <a:gd name="T85" fmla="*/ 2147483647 h 304"/>
              <a:gd name="T86" fmla="*/ 2147483647 w 408"/>
              <a:gd name="T87" fmla="*/ 2147483647 h 304"/>
              <a:gd name="T88" fmla="*/ 2147483647 w 408"/>
              <a:gd name="T89" fmla="*/ 2147483647 h 304"/>
              <a:gd name="T90" fmla="*/ 2147483647 w 408"/>
              <a:gd name="T91" fmla="*/ 2147483647 h 304"/>
              <a:gd name="T92" fmla="*/ 2147483647 w 408"/>
              <a:gd name="T93" fmla="*/ 2147483647 h 3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08" h="304">
                <a:moveTo>
                  <a:pt x="224" y="296"/>
                </a:moveTo>
                <a:lnTo>
                  <a:pt x="224" y="280"/>
                </a:lnTo>
                <a:lnTo>
                  <a:pt x="200" y="256"/>
                </a:lnTo>
                <a:lnTo>
                  <a:pt x="192" y="248"/>
                </a:lnTo>
                <a:lnTo>
                  <a:pt x="192" y="224"/>
                </a:lnTo>
                <a:lnTo>
                  <a:pt x="168" y="216"/>
                </a:lnTo>
                <a:lnTo>
                  <a:pt x="160" y="208"/>
                </a:lnTo>
                <a:lnTo>
                  <a:pt x="152" y="200"/>
                </a:lnTo>
                <a:lnTo>
                  <a:pt x="136" y="192"/>
                </a:lnTo>
                <a:lnTo>
                  <a:pt x="136" y="176"/>
                </a:lnTo>
                <a:lnTo>
                  <a:pt x="128" y="168"/>
                </a:lnTo>
                <a:lnTo>
                  <a:pt x="120" y="168"/>
                </a:lnTo>
                <a:lnTo>
                  <a:pt x="112" y="160"/>
                </a:lnTo>
                <a:lnTo>
                  <a:pt x="104" y="144"/>
                </a:lnTo>
                <a:lnTo>
                  <a:pt x="96" y="144"/>
                </a:lnTo>
                <a:lnTo>
                  <a:pt x="80" y="144"/>
                </a:lnTo>
                <a:lnTo>
                  <a:pt x="72" y="128"/>
                </a:lnTo>
                <a:lnTo>
                  <a:pt x="64" y="120"/>
                </a:lnTo>
                <a:lnTo>
                  <a:pt x="56" y="96"/>
                </a:lnTo>
                <a:lnTo>
                  <a:pt x="48" y="88"/>
                </a:lnTo>
                <a:lnTo>
                  <a:pt x="40" y="88"/>
                </a:lnTo>
                <a:lnTo>
                  <a:pt x="32" y="88"/>
                </a:lnTo>
                <a:lnTo>
                  <a:pt x="24" y="80"/>
                </a:lnTo>
                <a:lnTo>
                  <a:pt x="16" y="80"/>
                </a:lnTo>
                <a:lnTo>
                  <a:pt x="0" y="80"/>
                </a:lnTo>
                <a:lnTo>
                  <a:pt x="0" y="56"/>
                </a:lnTo>
                <a:lnTo>
                  <a:pt x="16" y="40"/>
                </a:lnTo>
                <a:lnTo>
                  <a:pt x="24" y="40"/>
                </a:lnTo>
                <a:lnTo>
                  <a:pt x="32" y="32"/>
                </a:lnTo>
                <a:lnTo>
                  <a:pt x="72" y="8"/>
                </a:lnTo>
                <a:lnTo>
                  <a:pt x="96" y="8"/>
                </a:lnTo>
                <a:lnTo>
                  <a:pt x="176" y="0"/>
                </a:lnTo>
                <a:lnTo>
                  <a:pt x="192" y="0"/>
                </a:lnTo>
                <a:lnTo>
                  <a:pt x="200" y="8"/>
                </a:lnTo>
                <a:lnTo>
                  <a:pt x="208" y="16"/>
                </a:lnTo>
                <a:lnTo>
                  <a:pt x="208" y="24"/>
                </a:lnTo>
                <a:lnTo>
                  <a:pt x="296" y="16"/>
                </a:lnTo>
                <a:lnTo>
                  <a:pt x="408" y="88"/>
                </a:lnTo>
                <a:lnTo>
                  <a:pt x="400" y="96"/>
                </a:lnTo>
                <a:lnTo>
                  <a:pt x="368" y="120"/>
                </a:lnTo>
                <a:lnTo>
                  <a:pt x="360" y="152"/>
                </a:lnTo>
                <a:lnTo>
                  <a:pt x="352" y="152"/>
                </a:lnTo>
                <a:lnTo>
                  <a:pt x="352" y="160"/>
                </a:lnTo>
                <a:lnTo>
                  <a:pt x="368" y="168"/>
                </a:lnTo>
                <a:lnTo>
                  <a:pt x="368" y="176"/>
                </a:lnTo>
                <a:lnTo>
                  <a:pt x="352" y="184"/>
                </a:lnTo>
                <a:lnTo>
                  <a:pt x="336" y="184"/>
                </a:lnTo>
                <a:lnTo>
                  <a:pt x="328" y="208"/>
                </a:lnTo>
                <a:lnTo>
                  <a:pt x="320" y="216"/>
                </a:lnTo>
                <a:lnTo>
                  <a:pt x="312" y="216"/>
                </a:lnTo>
                <a:lnTo>
                  <a:pt x="312" y="224"/>
                </a:lnTo>
                <a:lnTo>
                  <a:pt x="320" y="224"/>
                </a:lnTo>
                <a:lnTo>
                  <a:pt x="296" y="240"/>
                </a:lnTo>
                <a:lnTo>
                  <a:pt x="296" y="232"/>
                </a:lnTo>
                <a:lnTo>
                  <a:pt x="288" y="240"/>
                </a:lnTo>
                <a:lnTo>
                  <a:pt x="296" y="248"/>
                </a:lnTo>
                <a:lnTo>
                  <a:pt x="288" y="256"/>
                </a:lnTo>
                <a:lnTo>
                  <a:pt x="280" y="256"/>
                </a:lnTo>
                <a:lnTo>
                  <a:pt x="264" y="256"/>
                </a:lnTo>
                <a:lnTo>
                  <a:pt x="256" y="256"/>
                </a:lnTo>
                <a:lnTo>
                  <a:pt x="248" y="256"/>
                </a:lnTo>
                <a:lnTo>
                  <a:pt x="240" y="272"/>
                </a:lnTo>
                <a:lnTo>
                  <a:pt x="248" y="280"/>
                </a:lnTo>
                <a:lnTo>
                  <a:pt x="240" y="304"/>
                </a:lnTo>
                <a:lnTo>
                  <a:pt x="232" y="304"/>
                </a:lnTo>
                <a:lnTo>
                  <a:pt x="224" y="304"/>
                </a:lnTo>
                <a:lnTo>
                  <a:pt x="224" y="296"/>
                </a:lnTo>
                <a:close/>
              </a:path>
            </a:pathLst>
          </a:custGeom>
          <a:solidFill>
            <a:schemeClr val="bg1">
              <a:lumMod val="85000"/>
            </a:schemeClr>
          </a:solidFill>
          <a:ln w="6350" cmpd="sng">
            <a:solidFill>
              <a:srgbClr val="000000"/>
            </a:solidFill>
            <a:round/>
            <a:headEnd/>
            <a:tailEnd/>
          </a:ln>
        </p:spPr>
        <p:txBody>
          <a:bodyPr/>
          <a:lstStyle/>
          <a:p>
            <a:endParaRPr lang="en-US" dirty="0">
              <a:solidFill>
                <a:prstClr val="black"/>
              </a:solidFill>
            </a:endParaRPr>
          </a:p>
        </p:txBody>
      </p:sp>
      <p:sp>
        <p:nvSpPr>
          <p:cNvPr id="8240" name="Freeform 51"/>
          <p:cNvSpPr>
            <a:spLocks/>
          </p:cNvSpPr>
          <p:nvPr/>
        </p:nvSpPr>
        <p:spPr bwMode="auto">
          <a:xfrm>
            <a:off x="6911975" y="4022725"/>
            <a:ext cx="1223963" cy="547688"/>
          </a:xfrm>
          <a:custGeom>
            <a:avLst/>
            <a:gdLst>
              <a:gd name="T0" fmla="*/ 2147483647 w 680"/>
              <a:gd name="T1" fmla="*/ 2147483647 h 304"/>
              <a:gd name="T2" fmla="*/ 2147483647 w 680"/>
              <a:gd name="T3" fmla="*/ 2147483647 h 304"/>
              <a:gd name="T4" fmla="*/ 2147483647 w 680"/>
              <a:gd name="T5" fmla="*/ 2147483647 h 304"/>
              <a:gd name="T6" fmla="*/ 2147483647 w 680"/>
              <a:gd name="T7" fmla="*/ 2147483647 h 304"/>
              <a:gd name="T8" fmla="*/ 2147483647 w 680"/>
              <a:gd name="T9" fmla="*/ 2147483647 h 304"/>
              <a:gd name="T10" fmla="*/ 2147483647 w 680"/>
              <a:gd name="T11" fmla="*/ 2147483647 h 304"/>
              <a:gd name="T12" fmla="*/ 2147483647 w 680"/>
              <a:gd name="T13" fmla="*/ 2147483647 h 304"/>
              <a:gd name="T14" fmla="*/ 2147483647 w 680"/>
              <a:gd name="T15" fmla="*/ 2147483647 h 304"/>
              <a:gd name="T16" fmla="*/ 2147483647 w 680"/>
              <a:gd name="T17" fmla="*/ 2147483647 h 304"/>
              <a:gd name="T18" fmla="*/ 2147483647 w 680"/>
              <a:gd name="T19" fmla="*/ 2147483647 h 304"/>
              <a:gd name="T20" fmla="*/ 2147483647 w 680"/>
              <a:gd name="T21" fmla="*/ 2147483647 h 304"/>
              <a:gd name="T22" fmla="*/ 2147483647 w 680"/>
              <a:gd name="T23" fmla="*/ 2147483647 h 304"/>
              <a:gd name="T24" fmla="*/ 2147483647 w 680"/>
              <a:gd name="T25" fmla="*/ 2147483647 h 304"/>
              <a:gd name="T26" fmla="*/ 2147483647 w 680"/>
              <a:gd name="T27" fmla="*/ 2147483647 h 304"/>
              <a:gd name="T28" fmla="*/ 2147483647 w 680"/>
              <a:gd name="T29" fmla="*/ 2147483647 h 304"/>
              <a:gd name="T30" fmla="*/ 2147483647 w 680"/>
              <a:gd name="T31" fmla="*/ 2147483647 h 304"/>
              <a:gd name="T32" fmla="*/ 2147483647 w 680"/>
              <a:gd name="T33" fmla="*/ 2147483647 h 304"/>
              <a:gd name="T34" fmla="*/ 2147483647 w 680"/>
              <a:gd name="T35" fmla="*/ 2147483647 h 304"/>
              <a:gd name="T36" fmla="*/ 2147483647 w 680"/>
              <a:gd name="T37" fmla="*/ 2147483647 h 304"/>
              <a:gd name="T38" fmla="*/ 2147483647 w 680"/>
              <a:gd name="T39" fmla="*/ 2147483647 h 304"/>
              <a:gd name="T40" fmla="*/ 2147483647 w 680"/>
              <a:gd name="T41" fmla="*/ 2147483647 h 304"/>
              <a:gd name="T42" fmla="*/ 2147483647 w 680"/>
              <a:gd name="T43" fmla="*/ 2147483647 h 304"/>
              <a:gd name="T44" fmla="*/ 2147483647 w 680"/>
              <a:gd name="T45" fmla="*/ 2147483647 h 304"/>
              <a:gd name="T46" fmla="*/ 2147483647 w 680"/>
              <a:gd name="T47" fmla="*/ 2147483647 h 304"/>
              <a:gd name="T48" fmla="*/ 2147483647 w 680"/>
              <a:gd name="T49" fmla="*/ 2147483647 h 304"/>
              <a:gd name="T50" fmla="*/ 2147483647 w 680"/>
              <a:gd name="T51" fmla="*/ 2147483647 h 304"/>
              <a:gd name="T52" fmla="*/ 2147483647 w 680"/>
              <a:gd name="T53" fmla="*/ 2147483647 h 304"/>
              <a:gd name="T54" fmla="*/ 2147483647 w 680"/>
              <a:gd name="T55" fmla="*/ 2147483647 h 304"/>
              <a:gd name="T56" fmla="*/ 2147483647 w 680"/>
              <a:gd name="T57" fmla="*/ 2147483647 h 304"/>
              <a:gd name="T58" fmla="*/ 2147483647 w 680"/>
              <a:gd name="T59" fmla="*/ 2147483647 h 304"/>
              <a:gd name="T60" fmla="*/ 2147483647 w 680"/>
              <a:gd name="T61" fmla="*/ 2147483647 h 304"/>
              <a:gd name="T62" fmla="*/ 2147483647 w 680"/>
              <a:gd name="T63" fmla="*/ 2147483647 h 304"/>
              <a:gd name="T64" fmla="*/ 2147483647 w 680"/>
              <a:gd name="T65" fmla="*/ 2147483647 h 304"/>
              <a:gd name="T66" fmla="*/ 2147483647 w 680"/>
              <a:gd name="T67" fmla="*/ 2147483647 h 304"/>
              <a:gd name="T68" fmla="*/ 2147483647 w 680"/>
              <a:gd name="T69" fmla="*/ 2147483647 h 304"/>
              <a:gd name="T70" fmla="*/ 2147483647 w 680"/>
              <a:gd name="T71" fmla="*/ 2147483647 h 304"/>
              <a:gd name="T72" fmla="*/ 2147483647 w 680"/>
              <a:gd name="T73" fmla="*/ 2147483647 h 304"/>
              <a:gd name="T74" fmla="*/ 2147483647 w 680"/>
              <a:gd name="T75" fmla="*/ 2147483647 h 304"/>
              <a:gd name="T76" fmla="*/ 2147483647 w 680"/>
              <a:gd name="T77" fmla="*/ 2147483647 h 304"/>
              <a:gd name="T78" fmla="*/ 2147483647 w 680"/>
              <a:gd name="T79" fmla="*/ 2147483647 h 304"/>
              <a:gd name="T80" fmla="*/ 2147483647 w 680"/>
              <a:gd name="T81" fmla="*/ 2147483647 h 304"/>
              <a:gd name="T82" fmla="*/ 2147483647 w 680"/>
              <a:gd name="T83" fmla="*/ 2147483647 h 304"/>
              <a:gd name="T84" fmla="*/ 2147483647 w 680"/>
              <a:gd name="T85" fmla="*/ 2147483647 h 304"/>
              <a:gd name="T86" fmla="*/ 2147483647 w 680"/>
              <a:gd name="T87" fmla="*/ 2147483647 h 304"/>
              <a:gd name="T88" fmla="*/ 2147483647 w 680"/>
              <a:gd name="T89" fmla="*/ 2147483647 h 304"/>
              <a:gd name="T90" fmla="*/ 2147483647 w 680"/>
              <a:gd name="T91" fmla="*/ 2147483647 h 304"/>
              <a:gd name="T92" fmla="*/ 2147483647 w 680"/>
              <a:gd name="T93" fmla="*/ 2147483647 h 304"/>
              <a:gd name="T94" fmla="*/ 0 w 680"/>
              <a:gd name="T95" fmla="*/ 2147483647 h 304"/>
              <a:gd name="T96" fmla="*/ 2147483647 w 680"/>
              <a:gd name="T97" fmla="*/ 2147483647 h 304"/>
              <a:gd name="T98" fmla="*/ 2147483647 w 680"/>
              <a:gd name="T99" fmla="*/ 2147483647 h 304"/>
              <a:gd name="T100" fmla="*/ 2147483647 w 680"/>
              <a:gd name="T101" fmla="*/ 2147483647 h 304"/>
              <a:gd name="T102" fmla="*/ 2147483647 w 680"/>
              <a:gd name="T103" fmla="*/ 2147483647 h 3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80" h="304">
                <a:moveTo>
                  <a:pt x="496" y="296"/>
                </a:moveTo>
                <a:lnTo>
                  <a:pt x="512" y="288"/>
                </a:lnTo>
                <a:lnTo>
                  <a:pt x="528" y="288"/>
                </a:lnTo>
                <a:lnTo>
                  <a:pt x="528" y="296"/>
                </a:lnTo>
                <a:lnTo>
                  <a:pt x="528" y="272"/>
                </a:lnTo>
                <a:lnTo>
                  <a:pt x="536" y="272"/>
                </a:lnTo>
                <a:lnTo>
                  <a:pt x="536" y="288"/>
                </a:lnTo>
                <a:lnTo>
                  <a:pt x="536" y="264"/>
                </a:lnTo>
                <a:lnTo>
                  <a:pt x="560" y="232"/>
                </a:lnTo>
                <a:lnTo>
                  <a:pt x="568" y="224"/>
                </a:lnTo>
                <a:lnTo>
                  <a:pt x="568" y="216"/>
                </a:lnTo>
                <a:lnTo>
                  <a:pt x="576" y="216"/>
                </a:lnTo>
                <a:lnTo>
                  <a:pt x="584" y="208"/>
                </a:lnTo>
                <a:lnTo>
                  <a:pt x="600" y="192"/>
                </a:lnTo>
                <a:lnTo>
                  <a:pt x="616" y="192"/>
                </a:lnTo>
                <a:lnTo>
                  <a:pt x="616" y="184"/>
                </a:lnTo>
                <a:lnTo>
                  <a:pt x="624" y="184"/>
                </a:lnTo>
                <a:lnTo>
                  <a:pt x="632" y="184"/>
                </a:lnTo>
                <a:lnTo>
                  <a:pt x="648" y="168"/>
                </a:lnTo>
                <a:lnTo>
                  <a:pt x="648" y="160"/>
                </a:lnTo>
                <a:lnTo>
                  <a:pt x="648" y="152"/>
                </a:lnTo>
                <a:lnTo>
                  <a:pt x="640" y="160"/>
                </a:lnTo>
                <a:lnTo>
                  <a:pt x="640" y="152"/>
                </a:lnTo>
                <a:lnTo>
                  <a:pt x="632" y="152"/>
                </a:lnTo>
                <a:lnTo>
                  <a:pt x="632" y="160"/>
                </a:lnTo>
                <a:lnTo>
                  <a:pt x="624" y="160"/>
                </a:lnTo>
                <a:lnTo>
                  <a:pt x="608" y="176"/>
                </a:lnTo>
                <a:lnTo>
                  <a:pt x="600" y="168"/>
                </a:lnTo>
                <a:lnTo>
                  <a:pt x="592" y="160"/>
                </a:lnTo>
                <a:lnTo>
                  <a:pt x="600" y="160"/>
                </a:lnTo>
                <a:lnTo>
                  <a:pt x="600" y="168"/>
                </a:lnTo>
                <a:lnTo>
                  <a:pt x="616" y="168"/>
                </a:lnTo>
                <a:lnTo>
                  <a:pt x="624" y="152"/>
                </a:lnTo>
                <a:lnTo>
                  <a:pt x="616" y="144"/>
                </a:lnTo>
                <a:lnTo>
                  <a:pt x="624" y="144"/>
                </a:lnTo>
                <a:lnTo>
                  <a:pt x="624" y="136"/>
                </a:lnTo>
                <a:lnTo>
                  <a:pt x="624" y="128"/>
                </a:lnTo>
                <a:lnTo>
                  <a:pt x="584" y="120"/>
                </a:lnTo>
                <a:lnTo>
                  <a:pt x="592" y="120"/>
                </a:lnTo>
                <a:lnTo>
                  <a:pt x="600" y="120"/>
                </a:lnTo>
                <a:lnTo>
                  <a:pt x="608" y="120"/>
                </a:lnTo>
                <a:lnTo>
                  <a:pt x="608" y="112"/>
                </a:lnTo>
                <a:lnTo>
                  <a:pt x="616" y="112"/>
                </a:lnTo>
                <a:lnTo>
                  <a:pt x="624" y="120"/>
                </a:lnTo>
                <a:lnTo>
                  <a:pt x="624" y="112"/>
                </a:lnTo>
                <a:lnTo>
                  <a:pt x="632" y="112"/>
                </a:lnTo>
                <a:lnTo>
                  <a:pt x="640" y="120"/>
                </a:lnTo>
                <a:lnTo>
                  <a:pt x="656" y="120"/>
                </a:lnTo>
                <a:lnTo>
                  <a:pt x="664" y="104"/>
                </a:lnTo>
                <a:lnTo>
                  <a:pt x="672" y="88"/>
                </a:lnTo>
                <a:lnTo>
                  <a:pt x="680" y="80"/>
                </a:lnTo>
                <a:lnTo>
                  <a:pt x="680" y="72"/>
                </a:lnTo>
                <a:lnTo>
                  <a:pt x="672" y="56"/>
                </a:lnTo>
                <a:lnTo>
                  <a:pt x="664" y="56"/>
                </a:lnTo>
                <a:lnTo>
                  <a:pt x="656" y="64"/>
                </a:lnTo>
                <a:lnTo>
                  <a:pt x="656" y="72"/>
                </a:lnTo>
                <a:lnTo>
                  <a:pt x="656" y="80"/>
                </a:lnTo>
                <a:lnTo>
                  <a:pt x="656" y="88"/>
                </a:lnTo>
                <a:lnTo>
                  <a:pt x="656" y="72"/>
                </a:lnTo>
                <a:lnTo>
                  <a:pt x="648" y="64"/>
                </a:lnTo>
                <a:lnTo>
                  <a:pt x="648" y="56"/>
                </a:lnTo>
                <a:lnTo>
                  <a:pt x="640" y="56"/>
                </a:lnTo>
                <a:lnTo>
                  <a:pt x="632" y="56"/>
                </a:lnTo>
                <a:lnTo>
                  <a:pt x="632" y="64"/>
                </a:lnTo>
                <a:lnTo>
                  <a:pt x="616" y="64"/>
                </a:lnTo>
                <a:lnTo>
                  <a:pt x="600" y="72"/>
                </a:lnTo>
                <a:lnTo>
                  <a:pt x="592" y="80"/>
                </a:lnTo>
                <a:lnTo>
                  <a:pt x="584" y="80"/>
                </a:lnTo>
                <a:lnTo>
                  <a:pt x="584" y="72"/>
                </a:lnTo>
                <a:lnTo>
                  <a:pt x="592" y="72"/>
                </a:lnTo>
                <a:lnTo>
                  <a:pt x="592" y="64"/>
                </a:lnTo>
                <a:lnTo>
                  <a:pt x="592" y="48"/>
                </a:lnTo>
                <a:lnTo>
                  <a:pt x="600" y="56"/>
                </a:lnTo>
                <a:lnTo>
                  <a:pt x="608" y="64"/>
                </a:lnTo>
                <a:lnTo>
                  <a:pt x="616" y="56"/>
                </a:lnTo>
                <a:lnTo>
                  <a:pt x="624" y="48"/>
                </a:lnTo>
                <a:lnTo>
                  <a:pt x="616" y="48"/>
                </a:lnTo>
                <a:lnTo>
                  <a:pt x="608" y="40"/>
                </a:lnTo>
                <a:lnTo>
                  <a:pt x="616" y="40"/>
                </a:lnTo>
                <a:lnTo>
                  <a:pt x="624" y="40"/>
                </a:lnTo>
                <a:lnTo>
                  <a:pt x="632" y="48"/>
                </a:lnTo>
                <a:lnTo>
                  <a:pt x="640" y="40"/>
                </a:lnTo>
                <a:lnTo>
                  <a:pt x="640" y="32"/>
                </a:lnTo>
                <a:lnTo>
                  <a:pt x="632" y="32"/>
                </a:lnTo>
                <a:lnTo>
                  <a:pt x="632" y="24"/>
                </a:lnTo>
                <a:lnTo>
                  <a:pt x="640" y="32"/>
                </a:lnTo>
                <a:lnTo>
                  <a:pt x="648" y="32"/>
                </a:lnTo>
                <a:lnTo>
                  <a:pt x="656" y="32"/>
                </a:lnTo>
                <a:lnTo>
                  <a:pt x="664" y="40"/>
                </a:lnTo>
                <a:lnTo>
                  <a:pt x="656" y="32"/>
                </a:lnTo>
                <a:lnTo>
                  <a:pt x="656" y="24"/>
                </a:lnTo>
                <a:lnTo>
                  <a:pt x="648" y="8"/>
                </a:lnTo>
                <a:lnTo>
                  <a:pt x="640" y="8"/>
                </a:lnTo>
                <a:lnTo>
                  <a:pt x="632" y="0"/>
                </a:lnTo>
                <a:lnTo>
                  <a:pt x="520" y="24"/>
                </a:lnTo>
                <a:lnTo>
                  <a:pt x="320" y="64"/>
                </a:lnTo>
                <a:lnTo>
                  <a:pt x="192" y="72"/>
                </a:lnTo>
                <a:lnTo>
                  <a:pt x="184" y="72"/>
                </a:lnTo>
                <a:lnTo>
                  <a:pt x="184" y="80"/>
                </a:lnTo>
                <a:lnTo>
                  <a:pt x="184" y="88"/>
                </a:lnTo>
                <a:lnTo>
                  <a:pt x="192" y="96"/>
                </a:lnTo>
                <a:lnTo>
                  <a:pt x="184" y="104"/>
                </a:lnTo>
                <a:lnTo>
                  <a:pt x="176" y="104"/>
                </a:lnTo>
                <a:lnTo>
                  <a:pt x="168" y="120"/>
                </a:lnTo>
                <a:lnTo>
                  <a:pt x="168" y="128"/>
                </a:lnTo>
                <a:lnTo>
                  <a:pt x="160" y="128"/>
                </a:lnTo>
                <a:lnTo>
                  <a:pt x="152" y="128"/>
                </a:lnTo>
                <a:lnTo>
                  <a:pt x="128" y="152"/>
                </a:lnTo>
                <a:lnTo>
                  <a:pt x="120" y="144"/>
                </a:lnTo>
                <a:lnTo>
                  <a:pt x="112" y="144"/>
                </a:lnTo>
                <a:lnTo>
                  <a:pt x="96" y="168"/>
                </a:lnTo>
                <a:lnTo>
                  <a:pt x="96" y="176"/>
                </a:lnTo>
                <a:lnTo>
                  <a:pt x="80" y="176"/>
                </a:lnTo>
                <a:lnTo>
                  <a:pt x="64" y="192"/>
                </a:lnTo>
                <a:lnTo>
                  <a:pt x="56" y="200"/>
                </a:lnTo>
                <a:lnTo>
                  <a:pt x="32" y="200"/>
                </a:lnTo>
                <a:lnTo>
                  <a:pt x="24" y="216"/>
                </a:lnTo>
                <a:lnTo>
                  <a:pt x="16" y="240"/>
                </a:lnTo>
                <a:lnTo>
                  <a:pt x="0" y="240"/>
                </a:lnTo>
                <a:lnTo>
                  <a:pt x="0" y="272"/>
                </a:lnTo>
                <a:lnTo>
                  <a:pt x="96" y="256"/>
                </a:lnTo>
                <a:lnTo>
                  <a:pt x="104" y="256"/>
                </a:lnTo>
                <a:lnTo>
                  <a:pt x="112" y="248"/>
                </a:lnTo>
                <a:lnTo>
                  <a:pt x="152" y="224"/>
                </a:lnTo>
                <a:lnTo>
                  <a:pt x="176" y="224"/>
                </a:lnTo>
                <a:lnTo>
                  <a:pt x="256" y="216"/>
                </a:lnTo>
                <a:lnTo>
                  <a:pt x="272" y="216"/>
                </a:lnTo>
                <a:lnTo>
                  <a:pt x="280" y="224"/>
                </a:lnTo>
                <a:lnTo>
                  <a:pt x="288" y="232"/>
                </a:lnTo>
                <a:lnTo>
                  <a:pt x="288" y="240"/>
                </a:lnTo>
                <a:lnTo>
                  <a:pt x="376" y="232"/>
                </a:lnTo>
                <a:lnTo>
                  <a:pt x="488" y="304"/>
                </a:lnTo>
                <a:lnTo>
                  <a:pt x="496" y="296"/>
                </a:lnTo>
                <a:close/>
              </a:path>
            </a:pathLst>
          </a:custGeom>
          <a:solidFill>
            <a:schemeClr val="bg1">
              <a:lumMod val="85000"/>
            </a:schemeClr>
          </a:solidFill>
          <a:ln w="6350" cmpd="sng">
            <a:solidFill>
              <a:srgbClr val="000000"/>
            </a:solidFill>
            <a:round/>
            <a:headEnd/>
            <a:tailEnd/>
          </a:ln>
        </p:spPr>
        <p:txBody>
          <a:bodyPr/>
          <a:lstStyle/>
          <a:p>
            <a:endParaRPr lang="en-US" dirty="0">
              <a:solidFill>
                <a:prstClr val="black"/>
              </a:solidFill>
            </a:endParaRPr>
          </a:p>
        </p:txBody>
      </p:sp>
      <p:sp>
        <p:nvSpPr>
          <p:cNvPr id="8241" name="Freeform 52"/>
          <p:cNvSpPr>
            <a:spLocks/>
          </p:cNvSpPr>
          <p:nvPr/>
        </p:nvSpPr>
        <p:spPr bwMode="auto">
          <a:xfrm>
            <a:off x="6940550" y="3563938"/>
            <a:ext cx="1136650" cy="649287"/>
          </a:xfrm>
          <a:custGeom>
            <a:avLst/>
            <a:gdLst>
              <a:gd name="T0" fmla="*/ 2018384656 w 632"/>
              <a:gd name="T1" fmla="*/ 780691867 h 360"/>
              <a:gd name="T2" fmla="*/ 2044261428 w 632"/>
              <a:gd name="T3" fmla="*/ 806715651 h 360"/>
              <a:gd name="T4" fmla="*/ 1966631111 w 632"/>
              <a:gd name="T5" fmla="*/ 702622320 h 360"/>
              <a:gd name="T6" fmla="*/ 1940754338 w 632"/>
              <a:gd name="T7" fmla="*/ 702622320 h 360"/>
              <a:gd name="T8" fmla="*/ 1914877566 w 632"/>
              <a:gd name="T9" fmla="*/ 728646104 h 360"/>
              <a:gd name="T10" fmla="*/ 1863124021 w 632"/>
              <a:gd name="T11" fmla="*/ 728646104 h 360"/>
              <a:gd name="T12" fmla="*/ 1837247248 w 632"/>
              <a:gd name="T13" fmla="*/ 702622320 h 360"/>
              <a:gd name="T14" fmla="*/ 1733740158 w 632"/>
              <a:gd name="T15" fmla="*/ 650576556 h 360"/>
              <a:gd name="T16" fmla="*/ 1811370476 w 632"/>
              <a:gd name="T17" fmla="*/ 650576556 h 360"/>
              <a:gd name="T18" fmla="*/ 1914877566 w 632"/>
              <a:gd name="T19" fmla="*/ 676600340 h 360"/>
              <a:gd name="T20" fmla="*/ 1811370476 w 632"/>
              <a:gd name="T21" fmla="*/ 624552772 h 360"/>
              <a:gd name="T22" fmla="*/ 1811370476 w 632"/>
              <a:gd name="T23" fmla="*/ 598530792 h 360"/>
              <a:gd name="T24" fmla="*/ 1863124021 w 632"/>
              <a:gd name="T25" fmla="*/ 598530792 h 360"/>
              <a:gd name="T26" fmla="*/ 1837247248 w 632"/>
              <a:gd name="T27" fmla="*/ 572507009 h 360"/>
              <a:gd name="T28" fmla="*/ 1889000793 w 632"/>
              <a:gd name="T29" fmla="*/ 546485029 h 360"/>
              <a:gd name="T30" fmla="*/ 1811370476 w 632"/>
              <a:gd name="T31" fmla="*/ 494437461 h 360"/>
              <a:gd name="T32" fmla="*/ 1681986613 w 632"/>
              <a:gd name="T33" fmla="*/ 390345934 h 360"/>
              <a:gd name="T34" fmla="*/ 1811370476 w 632"/>
              <a:gd name="T35" fmla="*/ 494437461 h 360"/>
              <a:gd name="T36" fmla="*/ 1863124021 w 632"/>
              <a:gd name="T37" fmla="*/ 442391697 h 360"/>
              <a:gd name="T38" fmla="*/ 1837247248 w 632"/>
              <a:gd name="T39" fmla="*/ 390345934 h 360"/>
              <a:gd name="T40" fmla="*/ 1681986613 w 632"/>
              <a:gd name="T41" fmla="*/ 338300170 h 360"/>
              <a:gd name="T42" fmla="*/ 1578479524 w 632"/>
              <a:gd name="T43" fmla="*/ 312276386 h 360"/>
              <a:gd name="T44" fmla="*/ 1578479524 w 632"/>
              <a:gd name="T45" fmla="*/ 208184859 h 360"/>
              <a:gd name="T46" fmla="*/ 1474974232 w 632"/>
              <a:gd name="T47" fmla="*/ 78069547 h 360"/>
              <a:gd name="T48" fmla="*/ 1423220687 w 632"/>
              <a:gd name="T49" fmla="*/ 0 h 360"/>
              <a:gd name="T50" fmla="*/ 1397343915 w 632"/>
              <a:gd name="T51" fmla="*/ 52045764 h 360"/>
              <a:gd name="T52" fmla="*/ 1267960052 w 632"/>
              <a:gd name="T53" fmla="*/ 26023784 h 360"/>
              <a:gd name="T54" fmla="*/ 1242083280 w 632"/>
              <a:gd name="T55" fmla="*/ 78069547 h 360"/>
              <a:gd name="T56" fmla="*/ 1190329735 w 632"/>
              <a:gd name="T57" fmla="*/ 182161075 h 360"/>
              <a:gd name="T58" fmla="*/ 1138576190 w 632"/>
              <a:gd name="T59" fmla="*/ 234206839 h 360"/>
              <a:gd name="T60" fmla="*/ 1086822645 w 632"/>
              <a:gd name="T61" fmla="*/ 312276386 h 360"/>
              <a:gd name="T62" fmla="*/ 983315555 w 632"/>
              <a:gd name="T63" fmla="*/ 338300170 h 360"/>
              <a:gd name="T64" fmla="*/ 957438783 w 632"/>
              <a:gd name="T65" fmla="*/ 416369717 h 360"/>
              <a:gd name="T66" fmla="*/ 931562010 w 632"/>
              <a:gd name="T67" fmla="*/ 468415481 h 360"/>
              <a:gd name="T68" fmla="*/ 905685238 w 632"/>
              <a:gd name="T69" fmla="*/ 572507009 h 360"/>
              <a:gd name="T70" fmla="*/ 879808465 w 632"/>
              <a:gd name="T71" fmla="*/ 676600340 h 360"/>
              <a:gd name="T72" fmla="*/ 879808465 w 632"/>
              <a:gd name="T73" fmla="*/ 728646104 h 360"/>
              <a:gd name="T74" fmla="*/ 828054920 w 632"/>
              <a:gd name="T75" fmla="*/ 754668084 h 360"/>
              <a:gd name="T76" fmla="*/ 750424603 w 632"/>
              <a:gd name="T77" fmla="*/ 780691867 h 360"/>
              <a:gd name="T78" fmla="*/ 724547831 w 632"/>
              <a:gd name="T79" fmla="*/ 806715651 h 360"/>
              <a:gd name="T80" fmla="*/ 621040741 w 632"/>
              <a:gd name="T81" fmla="*/ 832737631 h 360"/>
              <a:gd name="T82" fmla="*/ 569287196 w 632"/>
              <a:gd name="T83" fmla="*/ 884783395 h 360"/>
              <a:gd name="T84" fmla="*/ 465781904 w 632"/>
              <a:gd name="T85" fmla="*/ 858761415 h 360"/>
              <a:gd name="T86" fmla="*/ 388151587 w 632"/>
              <a:gd name="T87" fmla="*/ 858761415 h 360"/>
              <a:gd name="T88" fmla="*/ 284644497 w 632"/>
              <a:gd name="T89" fmla="*/ 936830962 h 360"/>
              <a:gd name="T90" fmla="*/ 181137407 w 632"/>
              <a:gd name="T91" fmla="*/ 1040922490 h 360"/>
              <a:gd name="T92" fmla="*/ 0 w 632"/>
              <a:gd name="T93" fmla="*/ 1171037801 h 360"/>
              <a:gd name="T94" fmla="*/ 517533651 w 632"/>
              <a:gd name="T95" fmla="*/ 1066946273 h 360"/>
              <a:gd name="T96" fmla="*/ 1992507883 w 632"/>
              <a:gd name="T97" fmla="*/ 832737631 h 3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32" h="360">
                <a:moveTo>
                  <a:pt x="624" y="256"/>
                </a:moveTo>
                <a:lnTo>
                  <a:pt x="624" y="256"/>
                </a:lnTo>
                <a:lnTo>
                  <a:pt x="624" y="240"/>
                </a:lnTo>
                <a:lnTo>
                  <a:pt x="632" y="256"/>
                </a:lnTo>
                <a:lnTo>
                  <a:pt x="632" y="248"/>
                </a:lnTo>
                <a:lnTo>
                  <a:pt x="616" y="216"/>
                </a:lnTo>
                <a:lnTo>
                  <a:pt x="608" y="216"/>
                </a:lnTo>
                <a:lnTo>
                  <a:pt x="600" y="216"/>
                </a:lnTo>
                <a:lnTo>
                  <a:pt x="592" y="216"/>
                </a:lnTo>
                <a:lnTo>
                  <a:pt x="592" y="224"/>
                </a:lnTo>
                <a:lnTo>
                  <a:pt x="584" y="224"/>
                </a:lnTo>
                <a:lnTo>
                  <a:pt x="576" y="224"/>
                </a:lnTo>
                <a:lnTo>
                  <a:pt x="576" y="216"/>
                </a:lnTo>
                <a:lnTo>
                  <a:pt x="568" y="216"/>
                </a:lnTo>
                <a:lnTo>
                  <a:pt x="560" y="208"/>
                </a:lnTo>
                <a:lnTo>
                  <a:pt x="544" y="200"/>
                </a:lnTo>
                <a:lnTo>
                  <a:pt x="536" y="200"/>
                </a:lnTo>
                <a:lnTo>
                  <a:pt x="520" y="200"/>
                </a:lnTo>
                <a:lnTo>
                  <a:pt x="528" y="192"/>
                </a:lnTo>
                <a:lnTo>
                  <a:pt x="560" y="200"/>
                </a:lnTo>
                <a:lnTo>
                  <a:pt x="584" y="216"/>
                </a:lnTo>
                <a:lnTo>
                  <a:pt x="592" y="208"/>
                </a:lnTo>
                <a:lnTo>
                  <a:pt x="576" y="192"/>
                </a:lnTo>
                <a:lnTo>
                  <a:pt x="560" y="192"/>
                </a:lnTo>
                <a:lnTo>
                  <a:pt x="544" y="176"/>
                </a:lnTo>
                <a:lnTo>
                  <a:pt x="560" y="184"/>
                </a:lnTo>
                <a:lnTo>
                  <a:pt x="568" y="192"/>
                </a:lnTo>
                <a:lnTo>
                  <a:pt x="576" y="184"/>
                </a:lnTo>
                <a:lnTo>
                  <a:pt x="568" y="184"/>
                </a:lnTo>
                <a:lnTo>
                  <a:pt x="568" y="176"/>
                </a:lnTo>
                <a:lnTo>
                  <a:pt x="584" y="176"/>
                </a:lnTo>
                <a:lnTo>
                  <a:pt x="584" y="168"/>
                </a:lnTo>
                <a:lnTo>
                  <a:pt x="576" y="160"/>
                </a:lnTo>
                <a:lnTo>
                  <a:pt x="576" y="152"/>
                </a:lnTo>
                <a:lnTo>
                  <a:pt x="560" y="152"/>
                </a:lnTo>
                <a:lnTo>
                  <a:pt x="536" y="136"/>
                </a:lnTo>
                <a:lnTo>
                  <a:pt x="520" y="120"/>
                </a:lnTo>
                <a:lnTo>
                  <a:pt x="544" y="136"/>
                </a:lnTo>
                <a:lnTo>
                  <a:pt x="560" y="152"/>
                </a:lnTo>
                <a:lnTo>
                  <a:pt x="568" y="152"/>
                </a:lnTo>
                <a:lnTo>
                  <a:pt x="576" y="136"/>
                </a:lnTo>
                <a:lnTo>
                  <a:pt x="576" y="128"/>
                </a:lnTo>
                <a:lnTo>
                  <a:pt x="576" y="120"/>
                </a:lnTo>
                <a:lnTo>
                  <a:pt x="568" y="120"/>
                </a:lnTo>
                <a:lnTo>
                  <a:pt x="552" y="112"/>
                </a:lnTo>
                <a:lnTo>
                  <a:pt x="536" y="104"/>
                </a:lnTo>
                <a:lnTo>
                  <a:pt x="520" y="104"/>
                </a:lnTo>
                <a:lnTo>
                  <a:pt x="504" y="96"/>
                </a:lnTo>
                <a:lnTo>
                  <a:pt x="504" y="88"/>
                </a:lnTo>
                <a:lnTo>
                  <a:pt x="488" y="96"/>
                </a:lnTo>
                <a:lnTo>
                  <a:pt x="480" y="96"/>
                </a:lnTo>
                <a:lnTo>
                  <a:pt x="480" y="80"/>
                </a:lnTo>
                <a:lnTo>
                  <a:pt x="480" y="72"/>
                </a:lnTo>
                <a:lnTo>
                  <a:pt x="488" y="64"/>
                </a:lnTo>
                <a:lnTo>
                  <a:pt x="496" y="56"/>
                </a:lnTo>
                <a:lnTo>
                  <a:pt x="496" y="40"/>
                </a:lnTo>
                <a:lnTo>
                  <a:pt x="480" y="24"/>
                </a:lnTo>
                <a:lnTo>
                  <a:pt x="456" y="24"/>
                </a:lnTo>
                <a:lnTo>
                  <a:pt x="456" y="16"/>
                </a:lnTo>
                <a:lnTo>
                  <a:pt x="456" y="8"/>
                </a:lnTo>
                <a:lnTo>
                  <a:pt x="456" y="0"/>
                </a:lnTo>
                <a:lnTo>
                  <a:pt x="440" y="0"/>
                </a:lnTo>
                <a:lnTo>
                  <a:pt x="432" y="8"/>
                </a:lnTo>
                <a:lnTo>
                  <a:pt x="432" y="16"/>
                </a:lnTo>
                <a:lnTo>
                  <a:pt x="424" y="16"/>
                </a:lnTo>
                <a:lnTo>
                  <a:pt x="400" y="8"/>
                </a:lnTo>
                <a:lnTo>
                  <a:pt x="392" y="8"/>
                </a:lnTo>
                <a:lnTo>
                  <a:pt x="384" y="0"/>
                </a:lnTo>
                <a:lnTo>
                  <a:pt x="384" y="24"/>
                </a:lnTo>
                <a:lnTo>
                  <a:pt x="376" y="32"/>
                </a:lnTo>
                <a:lnTo>
                  <a:pt x="376" y="40"/>
                </a:lnTo>
                <a:lnTo>
                  <a:pt x="368" y="56"/>
                </a:lnTo>
                <a:lnTo>
                  <a:pt x="360" y="56"/>
                </a:lnTo>
                <a:lnTo>
                  <a:pt x="360" y="64"/>
                </a:lnTo>
                <a:lnTo>
                  <a:pt x="360" y="72"/>
                </a:lnTo>
                <a:lnTo>
                  <a:pt x="352" y="72"/>
                </a:lnTo>
                <a:lnTo>
                  <a:pt x="344" y="72"/>
                </a:lnTo>
                <a:lnTo>
                  <a:pt x="336" y="72"/>
                </a:lnTo>
                <a:lnTo>
                  <a:pt x="336" y="88"/>
                </a:lnTo>
                <a:lnTo>
                  <a:pt x="336" y="96"/>
                </a:lnTo>
                <a:lnTo>
                  <a:pt x="336" y="104"/>
                </a:lnTo>
                <a:lnTo>
                  <a:pt x="336" y="112"/>
                </a:lnTo>
                <a:lnTo>
                  <a:pt x="320" y="112"/>
                </a:lnTo>
                <a:lnTo>
                  <a:pt x="304" y="104"/>
                </a:lnTo>
                <a:lnTo>
                  <a:pt x="296" y="104"/>
                </a:lnTo>
                <a:lnTo>
                  <a:pt x="296" y="112"/>
                </a:lnTo>
                <a:lnTo>
                  <a:pt x="296" y="120"/>
                </a:lnTo>
                <a:lnTo>
                  <a:pt x="296" y="128"/>
                </a:lnTo>
                <a:lnTo>
                  <a:pt x="296" y="136"/>
                </a:lnTo>
                <a:lnTo>
                  <a:pt x="288" y="144"/>
                </a:lnTo>
                <a:lnTo>
                  <a:pt x="288" y="152"/>
                </a:lnTo>
                <a:lnTo>
                  <a:pt x="288" y="168"/>
                </a:lnTo>
                <a:lnTo>
                  <a:pt x="280" y="176"/>
                </a:lnTo>
                <a:lnTo>
                  <a:pt x="272" y="192"/>
                </a:lnTo>
                <a:lnTo>
                  <a:pt x="272" y="200"/>
                </a:lnTo>
                <a:lnTo>
                  <a:pt x="272" y="208"/>
                </a:lnTo>
                <a:lnTo>
                  <a:pt x="264" y="216"/>
                </a:lnTo>
                <a:lnTo>
                  <a:pt x="272" y="224"/>
                </a:lnTo>
                <a:lnTo>
                  <a:pt x="256" y="232"/>
                </a:lnTo>
                <a:lnTo>
                  <a:pt x="240" y="232"/>
                </a:lnTo>
                <a:lnTo>
                  <a:pt x="240" y="240"/>
                </a:lnTo>
                <a:lnTo>
                  <a:pt x="232" y="240"/>
                </a:lnTo>
                <a:lnTo>
                  <a:pt x="224" y="240"/>
                </a:lnTo>
                <a:lnTo>
                  <a:pt x="224" y="248"/>
                </a:lnTo>
                <a:lnTo>
                  <a:pt x="216" y="256"/>
                </a:lnTo>
                <a:lnTo>
                  <a:pt x="208" y="256"/>
                </a:lnTo>
                <a:lnTo>
                  <a:pt x="200" y="256"/>
                </a:lnTo>
                <a:lnTo>
                  <a:pt x="192" y="256"/>
                </a:lnTo>
                <a:lnTo>
                  <a:pt x="184" y="256"/>
                </a:lnTo>
                <a:lnTo>
                  <a:pt x="176" y="272"/>
                </a:lnTo>
                <a:lnTo>
                  <a:pt x="168" y="272"/>
                </a:lnTo>
                <a:lnTo>
                  <a:pt x="160" y="264"/>
                </a:lnTo>
                <a:lnTo>
                  <a:pt x="144" y="264"/>
                </a:lnTo>
                <a:lnTo>
                  <a:pt x="136" y="248"/>
                </a:lnTo>
                <a:lnTo>
                  <a:pt x="136" y="240"/>
                </a:lnTo>
                <a:lnTo>
                  <a:pt x="120" y="264"/>
                </a:lnTo>
                <a:lnTo>
                  <a:pt x="120" y="256"/>
                </a:lnTo>
                <a:lnTo>
                  <a:pt x="120" y="264"/>
                </a:lnTo>
                <a:lnTo>
                  <a:pt x="112" y="272"/>
                </a:lnTo>
                <a:lnTo>
                  <a:pt x="88" y="288"/>
                </a:lnTo>
                <a:lnTo>
                  <a:pt x="88" y="296"/>
                </a:lnTo>
                <a:lnTo>
                  <a:pt x="80" y="304"/>
                </a:lnTo>
                <a:lnTo>
                  <a:pt x="72" y="320"/>
                </a:lnTo>
                <a:lnTo>
                  <a:pt x="56" y="320"/>
                </a:lnTo>
                <a:lnTo>
                  <a:pt x="56" y="328"/>
                </a:lnTo>
                <a:lnTo>
                  <a:pt x="40" y="344"/>
                </a:lnTo>
                <a:lnTo>
                  <a:pt x="16" y="352"/>
                </a:lnTo>
                <a:lnTo>
                  <a:pt x="0" y="360"/>
                </a:lnTo>
                <a:lnTo>
                  <a:pt x="152" y="336"/>
                </a:lnTo>
                <a:lnTo>
                  <a:pt x="160" y="328"/>
                </a:lnTo>
                <a:lnTo>
                  <a:pt x="168" y="328"/>
                </a:lnTo>
                <a:lnTo>
                  <a:pt x="240" y="328"/>
                </a:lnTo>
                <a:lnTo>
                  <a:pt x="448" y="296"/>
                </a:lnTo>
                <a:lnTo>
                  <a:pt x="616" y="256"/>
                </a:lnTo>
                <a:lnTo>
                  <a:pt x="624" y="256"/>
                </a:lnTo>
                <a:close/>
              </a:path>
            </a:pathLst>
          </a:custGeom>
          <a:solidFill>
            <a:srgbClr val="0070C0"/>
          </a:solidFill>
          <a:ln w="6350" cmpd="sng">
            <a:solidFill>
              <a:srgbClr val="000000"/>
            </a:solidFill>
            <a:round/>
            <a:headEnd/>
            <a:tailEnd/>
          </a:ln>
        </p:spPr>
        <p:txBody>
          <a:bodyPr/>
          <a:lstStyle/>
          <a:p>
            <a:endParaRPr lang="en-US" dirty="0">
              <a:solidFill>
                <a:prstClr val="black"/>
              </a:solidFill>
            </a:endParaRPr>
          </a:p>
        </p:txBody>
      </p:sp>
      <p:sp>
        <p:nvSpPr>
          <p:cNvPr id="8242" name="Freeform 53"/>
          <p:cNvSpPr>
            <a:spLocks/>
          </p:cNvSpPr>
          <p:nvPr/>
        </p:nvSpPr>
        <p:spPr bwMode="auto">
          <a:xfrm>
            <a:off x="7475538" y="3433763"/>
            <a:ext cx="647700" cy="331787"/>
          </a:xfrm>
          <a:custGeom>
            <a:avLst/>
            <a:gdLst>
              <a:gd name="T0" fmla="*/ 2147483647 w 360"/>
              <a:gd name="T1" fmla="*/ 2147483647 h 184"/>
              <a:gd name="T2" fmla="*/ 2147483647 w 360"/>
              <a:gd name="T3" fmla="*/ 2147483647 h 184"/>
              <a:gd name="T4" fmla="*/ 2147483647 w 360"/>
              <a:gd name="T5" fmla="*/ 2147483647 h 184"/>
              <a:gd name="T6" fmla="*/ 2147483647 w 360"/>
              <a:gd name="T7" fmla="*/ 2147483647 h 184"/>
              <a:gd name="T8" fmla="*/ 2147483647 w 360"/>
              <a:gd name="T9" fmla="*/ 2147483647 h 184"/>
              <a:gd name="T10" fmla="*/ 2147483647 w 360"/>
              <a:gd name="T11" fmla="*/ 2147483647 h 184"/>
              <a:gd name="T12" fmla="*/ 2147483647 w 360"/>
              <a:gd name="T13" fmla="*/ 2147483647 h 184"/>
              <a:gd name="T14" fmla="*/ 2147483647 w 360"/>
              <a:gd name="T15" fmla="*/ 2147483647 h 184"/>
              <a:gd name="T16" fmla="*/ 2147483647 w 360"/>
              <a:gd name="T17" fmla="*/ 2147483647 h 184"/>
              <a:gd name="T18" fmla="*/ 2147483647 w 360"/>
              <a:gd name="T19" fmla="*/ 2147483647 h 184"/>
              <a:gd name="T20" fmla="*/ 2147483647 w 360"/>
              <a:gd name="T21" fmla="*/ 2147483647 h 184"/>
              <a:gd name="T22" fmla="*/ 2147483647 w 360"/>
              <a:gd name="T23" fmla="*/ 2147483647 h 184"/>
              <a:gd name="T24" fmla="*/ 2147483647 w 360"/>
              <a:gd name="T25" fmla="*/ 2147483647 h 184"/>
              <a:gd name="T26" fmla="*/ 2147483647 w 360"/>
              <a:gd name="T27" fmla="*/ 2147483647 h 184"/>
              <a:gd name="T28" fmla="*/ 2147483647 w 360"/>
              <a:gd name="T29" fmla="*/ 2147483647 h 184"/>
              <a:gd name="T30" fmla="*/ 2147483647 w 360"/>
              <a:gd name="T31" fmla="*/ 2147483647 h 184"/>
              <a:gd name="T32" fmla="*/ 2147483647 w 360"/>
              <a:gd name="T33" fmla="*/ 2147483647 h 184"/>
              <a:gd name="T34" fmla="*/ 2147483647 w 360"/>
              <a:gd name="T35" fmla="*/ 2147483647 h 184"/>
              <a:gd name="T36" fmla="*/ 2147483647 w 360"/>
              <a:gd name="T37" fmla="*/ 2147483647 h 184"/>
              <a:gd name="T38" fmla="*/ 2147483647 w 360"/>
              <a:gd name="T39" fmla="*/ 2147483647 h 184"/>
              <a:gd name="T40" fmla="*/ 2147483647 w 360"/>
              <a:gd name="T41" fmla="*/ 2147483647 h 184"/>
              <a:gd name="T42" fmla="*/ 2147483647 w 360"/>
              <a:gd name="T43" fmla="*/ 2147483647 h 184"/>
              <a:gd name="T44" fmla="*/ 2147483647 w 360"/>
              <a:gd name="T45" fmla="*/ 2147483647 h 184"/>
              <a:gd name="T46" fmla="*/ 2147483647 w 360"/>
              <a:gd name="T47" fmla="*/ 2147483647 h 184"/>
              <a:gd name="T48" fmla="*/ 2147483647 w 360"/>
              <a:gd name="T49" fmla="*/ 2147483647 h 184"/>
              <a:gd name="T50" fmla="*/ 2147483647 w 360"/>
              <a:gd name="T51" fmla="*/ 2147483647 h 184"/>
              <a:gd name="T52" fmla="*/ 2147483647 w 360"/>
              <a:gd name="T53" fmla="*/ 2147483647 h 184"/>
              <a:gd name="T54" fmla="*/ 2147483647 w 360"/>
              <a:gd name="T55" fmla="*/ 2147483647 h 184"/>
              <a:gd name="T56" fmla="*/ 2147483647 w 360"/>
              <a:gd name="T57" fmla="*/ 2147483647 h 184"/>
              <a:gd name="T58" fmla="*/ 2147483647 w 360"/>
              <a:gd name="T59" fmla="*/ 2147483647 h 184"/>
              <a:gd name="T60" fmla="*/ 2147483647 w 360"/>
              <a:gd name="T61" fmla="*/ 2147483647 h 184"/>
              <a:gd name="T62" fmla="*/ 2147483647 w 360"/>
              <a:gd name="T63" fmla="*/ 2147483647 h 184"/>
              <a:gd name="T64" fmla="*/ 2147483647 w 360"/>
              <a:gd name="T65" fmla="*/ 2147483647 h 184"/>
              <a:gd name="T66" fmla="*/ 2147483647 w 360"/>
              <a:gd name="T67" fmla="*/ 2147483647 h 184"/>
              <a:gd name="T68" fmla="*/ 2147483647 w 360"/>
              <a:gd name="T69" fmla="*/ 2147483647 h 184"/>
              <a:gd name="T70" fmla="*/ 2147483647 w 360"/>
              <a:gd name="T71" fmla="*/ 2147483647 h 184"/>
              <a:gd name="T72" fmla="*/ 2147483647 w 360"/>
              <a:gd name="T73" fmla="*/ 2147483647 h 184"/>
              <a:gd name="T74" fmla="*/ 2147483647 w 360"/>
              <a:gd name="T75" fmla="*/ 2147483647 h 184"/>
              <a:gd name="T76" fmla="*/ 2147483647 w 360"/>
              <a:gd name="T77" fmla="*/ 2147483647 h 184"/>
              <a:gd name="T78" fmla="*/ 2147483647 w 360"/>
              <a:gd name="T79" fmla="*/ 2147483647 h 184"/>
              <a:gd name="T80" fmla="*/ 2147483647 w 360"/>
              <a:gd name="T81" fmla="*/ 2147483647 h 184"/>
              <a:gd name="T82" fmla="*/ 0 w 360"/>
              <a:gd name="T83" fmla="*/ 2147483647 h 184"/>
              <a:gd name="T84" fmla="*/ 2147483647 w 360"/>
              <a:gd name="T85" fmla="*/ 2147483647 h 184"/>
              <a:gd name="T86" fmla="*/ 2147483647 w 360"/>
              <a:gd name="T87" fmla="*/ 2147483647 h 184"/>
              <a:gd name="T88" fmla="*/ 2147483647 w 360"/>
              <a:gd name="T89" fmla="*/ 2147483647 h 184"/>
              <a:gd name="T90" fmla="*/ 2147483647 w 360"/>
              <a:gd name="T91" fmla="*/ 2147483647 h 184"/>
              <a:gd name="T92" fmla="*/ 2147483647 w 360"/>
              <a:gd name="T93" fmla="*/ 2147483647 h 184"/>
              <a:gd name="T94" fmla="*/ 2147483647 w 360"/>
              <a:gd name="T95" fmla="*/ 2147483647 h 184"/>
              <a:gd name="T96" fmla="*/ 2147483647 w 360"/>
              <a:gd name="T97" fmla="*/ 2147483647 h 184"/>
              <a:gd name="T98" fmla="*/ 2147483647 w 360"/>
              <a:gd name="T99" fmla="*/ 2147483647 h 184"/>
              <a:gd name="T100" fmla="*/ 2147483647 w 360"/>
              <a:gd name="T101" fmla="*/ 2147483647 h 18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0" h="184">
                <a:moveTo>
                  <a:pt x="208" y="104"/>
                </a:moveTo>
                <a:lnTo>
                  <a:pt x="208" y="104"/>
                </a:lnTo>
                <a:lnTo>
                  <a:pt x="200" y="120"/>
                </a:lnTo>
                <a:lnTo>
                  <a:pt x="192" y="152"/>
                </a:lnTo>
                <a:lnTo>
                  <a:pt x="192" y="160"/>
                </a:lnTo>
                <a:lnTo>
                  <a:pt x="200" y="160"/>
                </a:lnTo>
                <a:lnTo>
                  <a:pt x="200" y="152"/>
                </a:lnTo>
                <a:lnTo>
                  <a:pt x="208" y="152"/>
                </a:lnTo>
                <a:lnTo>
                  <a:pt x="208" y="160"/>
                </a:lnTo>
                <a:lnTo>
                  <a:pt x="224" y="168"/>
                </a:lnTo>
                <a:lnTo>
                  <a:pt x="224" y="160"/>
                </a:lnTo>
                <a:lnTo>
                  <a:pt x="232" y="168"/>
                </a:lnTo>
                <a:lnTo>
                  <a:pt x="240" y="168"/>
                </a:lnTo>
                <a:lnTo>
                  <a:pt x="248" y="168"/>
                </a:lnTo>
                <a:lnTo>
                  <a:pt x="264" y="176"/>
                </a:lnTo>
                <a:lnTo>
                  <a:pt x="264" y="184"/>
                </a:lnTo>
                <a:lnTo>
                  <a:pt x="272" y="176"/>
                </a:lnTo>
                <a:lnTo>
                  <a:pt x="264" y="168"/>
                </a:lnTo>
                <a:lnTo>
                  <a:pt x="264" y="160"/>
                </a:lnTo>
                <a:lnTo>
                  <a:pt x="248" y="160"/>
                </a:lnTo>
                <a:lnTo>
                  <a:pt x="240" y="152"/>
                </a:lnTo>
                <a:lnTo>
                  <a:pt x="232" y="144"/>
                </a:lnTo>
                <a:lnTo>
                  <a:pt x="232" y="136"/>
                </a:lnTo>
                <a:lnTo>
                  <a:pt x="240" y="144"/>
                </a:lnTo>
                <a:lnTo>
                  <a:pt x="248" y="152"/>
                </a:lnTo>
                <a:lnTo>
                  <a:pt x="256" y="152"/>
                </a:lnTo>
                <a:lnTo>
                  <a:pt x="256" y="144"/>
                </a:lnTo>
                <a:lnTo>
                  <a:pt x="248" y="136"/>
                </a:lnTo>
                <a:lnTo>
                  <a:pt x="240" y="120"/>
                </a:lnTo>
                <a:lnTo>
                  <a:pt x="240" y="104"/>
                </a:lnTo>
                <a:lnTo>
                  <a:pt x="240" y="96"/>
                </a:lnTo>
                <a:lnTo>
                  <a:pt x="240" y="80"/>
                </a:lnTo>
                <a:lnTo>
                  <a:pt x="232" y="64"/>
                </a:lnTo>
                <a:lnTo>
                  <a:pt x="224" y="64"/>
                </a:lnTo>
                <a:lnTo>
                  <a:pt x="240" y="64"/>
                </a:lnTo>
                <a:lnTo>
                  <a:pt x="240" y="56"/>
                </a:lnTo>
                <a:lnTo>
                  <a:pt x="240" y="48"/>
                </a:lnTo>
                <a:lnTo>
                  <a:pt x="248" y="48"/>
                </a:lnTo>
                <a:lnTo>
                  <a:pt x="248" y="56"/>
                </a:lnTo>
                <a:lnTo>
                  <a:pt x="248" y="48"/>
                </a:lnTo>
                <a:lnTo>
                  <a:pt x="256" y="40"/>
                </a:lnTo>
                <a:lnTo>
                  <a:pt x="256" y="24"/>
                </a:lnTo>
                <a:lnTo>
                  <a:pt x="264" y="24"/>
                </a:lnTo>
                <a:lnTo>
                  <a:pt x="264" y="32"/>
                </a:lnTo>
                <a:lnTo>
                  <a:pt x="272" y="32"/>
                </a:lnTo>
                <a:lnTo>
                  <a:pt x="264" y="40"/>
                </a:lnTo>
                <a:lnTo>
                  <a:pt x="256" y="48"/>
                </a:lnTo>
                <a:lnTo>
                  <a:pt x="256" y="56"/>
                </a:lnTo>
                <a:lnTo>
                  <a:pt x="256" y="72"/>
                </a:lnTo>
                <a:lnTo>
                  <a:pt x="256" y="80"/>
                </a:lnTo>
                <a:lnTo>
                  <a:pt x="264" y="64"/>
                </a:lnTo>
                <a:lnTo>
                  <a:pt x="272" y="72"/>
                </a:lnTo>
                <a:lnTo>
                  <a:pt x="264" y="72"/>
                </a:lnTo>
                <a:lnTo>
                  <a:pt x="264" y="80"/>
                </a:lnTo>
                <a:lnTo>
                  <a:pt x="264" y="96"/>
                </a:lnTo>
                <a:lnTo>
                  <a:pt x="256" y="104"/>
                </a:lnTo>
                <a:lnTo>
                  <a:pt x="272" y="120"/>
                </a:lnTo>
                <a:lnTo>
                  <a:pt x="264" y="120"/>
                </a:lnTo>
                <a:lnTo>
                  <a:pt x="264" y="128"/>
                </a:lnTo>
                <a:lnTo>
                  <a:pt x="272" y="128"/>
                </a:lnTo>
                <a:lnTo>
                  <a:pt x="264" y="136"/>
                </a:lnTo>
                <a:lnTo>
                  <a:pt x="272" y="152"/>
                </a:lnTo>
                <a:lnTo>
                  <a:pt x="272" y="144"/>
                </a:lnTo>
                <a:lnTo>
                  <a:pt x="280" y="152"/>
                </a:lnTo>
                <a:lnTo>
                  <a:pt x="288" y="152"/>
                </a:lnTo>
                <a:lnTo>
                  <a:pt x="288" y="144"/>
                </a:lnTo>
                <a:lnTo>
                  <a:pt x="288" y="152"/>
                </a:lnTo>
                <a:lnTo>
                  <a:pt x="296" y="152"/>
                </a:lnTo>
                <a:lnTo>
                  <a:pt x="304" y="152"/>
                </a:lnTo>
                <a:lnTo>
                  <a:pt x="296" y="160"/>
                </a:lnTo>
                <a:lnTo>
                  <a:pt x="296" y="168"/>
                </a:lnTo>
                <a:lnTo>
                  <a:pt x="304" y="168"/>
                </a:lnTo>
                <a:lnTo>
                  <a:pt x="304" y="160"/>
                </a:lnTo>
                <a:lnTo>
                  <a:pt x="304" y="168"/>
                </a:lnTo>
                <a:lnTo>
                  <a:pt x="304" y="176"/>
                </a:lnTo>
                <a:lnTo>
                  <a:pt x="304" y="184"/>
                </a:lnTo>
                <a:lnTo>
                  <a:pt x="312" y="184"/>
                </a:lnTo>
                <a:lnTo>
                  <a:pt x="320" y="184"/>
                </a:lnTo>
                <a:lnTo>
                  <a:pt x="320" y="176"/>
                </a:lnTo>
                <a:lnTo>
                  <a:pt x="336" y="168"/>
                </a:lnTo>
                <a:lnTo>
                  <a:pt x="344" y="168"/>
                </a:lnTo>
                <a:lnTo>
                  <a:pt x="344" y="144"/>
                </a:lnTo>
                <a:lnTo>
                  <a:pt x="352" y="144"/>
                </a:lnTo>
                <a:lnTo>
                  <a:pt x="352" y="120"/>
                </a:lnTo>
                <a:lnTo>
                  <a:pt x="360" y="120"/>
                </a:lnTo>
                <a:lnTo>
                  <a:pt x="352" y="152"/>
                </a:lnTo>
                <a:lnTo>
                  <a:pt x="352" y="168"/>
                </a:lnTo>
                <a:lnTo>
                  <a:pt x="352" y="176"/>
                </a:lnTo>
                <a:lnTo>
                  <a:pt x="352" y="184"/>
                </a:lnTo>
                <a:lnTo>
                  <a:pt x="352" y="176"/>
                </a:lnTo>
                <a:lnTo>
                  <a:pt x="360" y="168"/>
                </a:lnTo>
                <a:lnTo>
                  <a:pt x="360" y="128"/>
                </a:lnTo>
                <a:lnTo>
                  <a:pt x="360" y="120"/>
                </a:lnTo>
                <a:lnTo>
                  <a:pt x="312" y="128"/>
                </a:lnTo>
                <a:lnTo>
                  <a:pt x="280" y="0"/>
                </a:lnTo>
                <a:lnTo>
                  <a:pt x="0" y="56"/>
                </a:lnTo>
                <a:lnTo>
                  <a:pt x="8" y="104"/>
                </a:lnTo>
                <a:lnTo>
                  <a:pt x="32" y="80"/>
                </a:lnTo>
                <a:lnTo>
                  <a:pt x="40" y="80"/>
                </a:lnTo>
                <a:lnTo>
                  <a:pt x="48" y="72"/>
                </a:lnTo>
                <a:lnTo>
                  <a:pt x="56" y="64"/>
                </a:lnTo>
                <a:lnTo>
                  <a:pt x="72" y="64"/>
                </a:lnTo>
                <a:lnTo>
                  <a:pt x="80" y="64"/>
                </a:lnTo>
                <a:lnTo>
                  <a:pt x="88" y="48"/>
                </a:lnTo>
                <a:lnTo>
                  <a:pt x="104" y="48"/>
                </a:lnTo>
                <a:lnTo>
                  <a:pt x="112" y="48"/>
                </a:lnTo>
                <a:lnTo>
                  <a:pt x="120" y="48"/>
                </a:lnTo>
                <a:lnTo>
                  <a:pt x="128" y="48"/>
                </a:lnTo>
                <a:lnTo>
                  <a:pt x="128" y="56"/>
                </a:lnTo>
                <a:lnTo>
                  <a:pt x="144" y="64"/>
                </a:lnTo>
                <a:lnTo>
                  <a:pt x="144" y="80"/>
                </a:lnTo>
                <a:lnTo>
                  <a:pt x="136" y="80"/>
                </a:lnTo>
                <a:lnTo>
                  <a:pt x="144" y="72"/>
                </a:lnTo>
                <a:lnTo>
                  <a:pt x="160" y="72"/>
                </a:lnTo>
                <a:lnTo>
                  <a:pt x="160" y="80"/>
                </a:lnTo>
                <a:lnTo>
                  <a:pt x="160" y="88"/>
                </a:lnTo>
                <a:lnTo>
                  <a:pt x="160" y="96"/>
                </a:lnTo>
                <a:lnTo>
                  <a:pt x="184" y="96"/>
                </a:lnTo>
                <a:lnTo>
                  <a:pt x="192" y="104"/>
                </a:lnTo>
                <a:lnTo>
                  <a:pt x="200" y="96"/>
                </a:lnTo>
                <a:lnTo>
                  <a:pt x="208" y="104"/>
                </a:lnTo>
                <a:close/>
              </a:path>
            </a:pathLst>
          </a:custGeom>
          <a:solidFill>
            <a:schemeClr val="bg1">
              <a:lumMod val="85000"/>
            </a:schemeClr>
          </a:solidFill>
          <a:ln w="6350" cmpd="sng">
            <a:solidFill>
              <a:srgbClr val="000000"/>
            </a:solidFill>
            <a:round/>
            <a:headEnd/>
            <a:tailEnd/>
          </a:ln>
        </p:spPr>
        <p:txBody>
          <a:bodyPr/>
          <a:lstStyle/>
          <a:p>
            <a:endParaRPr lang="en-US" dirty="0">
              <a:solidFill>
                <a:prstClr val="black"/>
              </a:solidFill>
            </a:endParaRPr>
          </a:p>
        </p:txBody>
      </p:sp>
      <p:sp>
        <p:nvSpPr>
          <p:cNvPr id="8243" name="Freeform 54"/>
          <p:cNvSpPr>
            <a:spLocks/>
          </p:cNvSpPr>
          <p:nvPr/>
        </p:nvSpPr>
        <p:spPr bwMode="auto">
          <a:xfrm>
            <a:off x="6724650" y="4486275"/>
            <a:ext cx="749300" cy="806450"/>
          </a:xfrm>
          <a:custGeom>
            <a:avLst/>
            <a:gdLst>
              <a:gd name="T0" fmla="*/ 2147483647 w 416"/>
              <a:gd name="T1" fmla="*/ 2147483647 h 448"/>
              <a:gd name="T2" fmla="*/ 2147483647 w 416"/>
              <a:gd name="T3" fmla="*/ 2147483647 h 448"/>
              <a:gd name="T4" fmla="*/ 2147483647 w 416"/>
              <a:gd name="T5" fmla="*/ 2147483647 h 448"/>
              <a:gd name="T6" fmla="*/ 2147483647 w 416"/>
              <a:gd name="T7" fmla="*/ 2147483647 h 448"/>
              <a:gd name="T8" fmla="*/ 2147483647 w 416"/>
              <a:gd name="T9" fmla="*/ 2147483647 h 448"/>
              <a:gd name="T10" fmla="*/ 2147483647 w 416"/>
              <a:gd name="T11" fmla="*/ 2147483647 h 448"/>
              <a:gd name="T12" fmla="*/ 2147483647 w 416"/>
              <a:gd name="T13" fmla="*/ 2147483647 h 448"/>
              <a:gd name="T14" fmla="*/ 2147483647 w 416"/>
              <a:gd name="T15" fmla="*/ 2147483647 h 448"/>
              <a:gd name="T16" fmla="*/ 2147483647 w 416"/>
              <a:gd name="T17" fmla="*/ 2147483647 h 448"/>
              <a:gd name="T18" fmla="*/ 2147483647 w 416"/>
              <a:gd name="T19" fmla="*/ 2147483647 h 448"/>
              <a:gd name="T20" fmla="*/ 2147483647 w 416"/>
              <a:gd name="T21" fmla="*/ 2147483647 h 448"/>
              <a:gd name="T22" fmla="*/ 2147483647 w 416"/>
              <a:gd name="T23" fmla="*/ 2147483647 h 448"/>
              <a:gd name="T24" fmla="*/ 2147483647 w 416"/>
              <a:gd name="T25" fmla="*/ 2147483647 h 448"/>
              <a:gd name="T26" fmla="*/ 2147483647 w 416"/>
              <a:gd name="T27" fmla="*/ 2147483647 h 448"/>
              <a:gd name="T28" fmla="*/ 2147483647 w 416"/>
              <a:gd name="T29" fmla="*/ 2147483647 h 448"/>
              <a:gd name="T30" fmla="*/ 2147483647 w 416"/>
              <a:gd name="T31" fmla="*/ 2147483647 h 448"/>
              <a:gd name="T32" fmla="*/ 2147483647 w 416"/>
              <a:gd name="T33" fmla="*/ 2147483647 h 448"/>
              <a:gd name="T34" fmla="*/ 2147483647 w 416"/>
              <a:gd name="T35" fmla="*/ 2147483647 h 448"/>
              <a:gd name="T36" fmla="*/ 2147483647 w 416"/>
              <a:gd name="T37" fmla="*/ 2147483647 h 448"/>
              <a:gd name="T38" fmla="*/ 2147483647 w 416"/>
              <a:gd name="T39" fmla="*/ 2147483647 h 448"/>
              <a:gd name="T40" fmla="*/ 2147483647 w 416"/>
              <a:gd name="T41" fmla="*/ 2147483647 h 448"/>
              <a:gd name="T42" fmla="*/ 2147483647 w 416"/>
              <a:gd name="T43" fmla="*/ 2147483647 h 448"/>
              <a:gd name="T44" fmla="*/ 2147483647 w 416"/>
              <a:gd name="T45" fmla="*/ 2147483647 h 448"/>
              <a:gd name="T46" fmla="*/ 2147483647 w 416"/>
              <a:gd name="T47" fmla="*/ 2147483647 h 448"/>
              <a:gd name="T48" fmla="*/ 2147483647 w 416"/>
              <a:gd name="T49" fmla="*/ 2147483647 h 448"/>
              <a:gd name="T50" fmla="*/ 2147483647 w 416"/>
              <a:gd name="T51" fmla="*/ 2147483647 h 448"/>
              <a:gd name="T52" fmla="*/ 2147483647 w 416"/>
              <a:gd name="T53" fmla="*/ 2147483647 h 448"/>
              <a:gd name="T54" fmla="*/ 2147483647 w 416"/>
              <a:gd name="T55" fmla="*/ 2147483647 h 448"/>
              <a:gd name="T56" fmla="*/ 2147483647 w 416"/>
              <a:gd name="T57" fmla="*/ 2147483647 h 448"/>
              <a:gd name="T58" fmla="*/ 2147483647 w 416"/>
              <a:gd name="T59" fmla="*/ 2147483647 h 448"/>
              <a:gd name="T60" fmla="*/ 2147483647 w 416"/>
              <a:gd name="T61" fmla="*/ 2147483647 h 448"/>
              <a:gd name="T62" fmla="*/ 2147483647 w 416"/>
              <a:gd name="T63" fmla="*/ 2147483647 h 448"/>
              <a:gd name="T64" fmla="*/ 2147483647 w 416"/>
              <a:gd name="T65" fmla="*/ 2147483647 h 448"/>
              <a:gd name="T66" fmla="*/ 2147483647 w 416"/>
              <a:gd name="T67" fmla="*/ 2147483647 h 448"/>
              <a:gd name="T68" fmla="*/ 2147483647 w 416"/>
              <a:gd name="T69" fmla="*/ 2147483647 h 448"/>
              <a:gd name="T70" fmla="*/ 2147483647 w 416"/>
              <a:gd name="T71" fmla="*/ 2147483647 h 448"/>
              <a:gd name="T72" fmla="*/ 2147483647 w 416"/>
              <a:gd name="T73" fmla="*/ 2147483647 h 448"/>
              <a:gd name="T74" fmla="*/ 2147483647 w 416"/>
              <a:gd name="T75" fmla="*/ 2147483647 h 448"/>
              <a:gd name="T76" fmla="*/ 2147483647 w 416"/>
              <a:gd name="T77" fmla="*/ 2147483647 h 448"/>
              <a:gd name="T78" fmla="*/ 2147483647 w 416"/>
              <a:gd name="T79" fmla="*/ 2147483647 h 448"/>
              <a:gd name="T80" fmla="*/ 2147483647 w 416"/>
              <a:gd name="T81" fmla="*/ 2147483647 h 448"/>
              <a:gd name="T82" fmla="*/ 2147483647 w 416"/>
              <a:gd name="T83" fmla="*/ 0 h 448"/>
              <a:gd name="T84" fmla="*/ 2147483647 w 416"/>
              <a:gd name="T85" fmla="*/ 0 h 448"/>
              <a:gd name="T86" fmla="*/ 0 w 416"/>
              <a:gd name="T87" fmla="*/ 2147483647 h 448"/>
              <a:gd name="T88" fmla="*/ 2147483647 w 416"/>
              <a:gd name="T89" fmla="*/ 2147483647 h 448"/>
              <a:gd name="T90" fmla="*/ 2147483647 w 416"/>
              <a:gd name="T91" fmla="*/ 2147483647 h 448"/>
              <a:gd name="T92" fmla="*/ 2147483647 w 416"/>
              <a:gd name="T93" fmla="*/ 2147483647 h 448"/>
              <a:gd name="T94" fmla="*/ 2147483647 w 416"/>
              <a:gd name="T95" fmla="*/ 2147483647 h 448"/>
              <a:gd name="T96" fmla="*/ 2147483647 w 416"/>
              <a:gd name="T97" fmla="*/ 2147483647 h 448"/>
              <a:gd name="T98" fmla="*/ 2147483647 w 416"/>
              <a:gd name="T99" fmla="*/ 2147483647 h 448"/>
              <a:gd name="T100" fmla="*/ 2147483647 w 416"/>
              <a:gd name="T101" fmla="*/ 2147483647 h 448"/>
              <a:gd name="T102" fmla="*/ 2147483647 w 416"/>
              <a:gd name="T103" fmla="*/ 2147483647 h 448"/>
              <a:gd name="T104" fmla="*/ 2147483647 w 416"/>
              <a:gd name="T105" fmla="*/ 2147483647 h 448"/>
              <a:gd name="T106" fmla="*/ 2147483647 w 416"/>
              <a:gd name="T107" fmla="*/ 2147483647 h 448"/>
              <a:gd name="T108" fmla="*/ 2147483647 w 416"/>
              <a:gd name="T109" fmla="*/ 2147483647 h 448"/>
              <a:gd name="T110" fmla="*/ 2147483647 w 416"/>
              <a:gd name="T111" fmla="*/ 2147483647 h 448"/>
              <a:gd name="T112" fmla="*/ 2147483647 w 416"/>
              <a:gd name="T113" fmla="*/ 2147483647 h 448"/>
              <a:gd name="T114" fmla="*/ 2147483647 w 416"/>
              <a:gd name="T115" fmla="*/ 2147483647 h 448"/>
              <a:gd name="T116" fmla="*/ 2147483647 w 416"/>
              <a:gd name="T117" fmla="*/ 2147483647 h 448"/>
              <a:gd name="T118" fmla="*/ 2147483647 w 416"/>
              <a:gd name="T119" fmla="*/ 2147483647 h 448"/>
              <a:gd name="T120" fmla="*/ 2147483647 w 416"/>
              <a:gd name="T121" fmla="*/ 2147483647 h 448"/>
              <a:gd name="T122" fmla="*/ 2147483647 w 416"/>
              <a:gd name="T123" fmla="*/ 2147483647 h 448"/>
              <a:gd name="T124" fmla="*/ 2147483647 w 416"/>
              <a:gd name="T125" fmla="*/ 2147483647 h 4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16" h="448">
                <a:moveTo>
                  <a:pt x="392" y="400"/>
                </a:moveTo>
                <a:lnTo>
                  <a:pt x="392" y="392"/>
                </a:lnTo>
                <a:lnTo>
                  <a:pt x="400" y="392"/>
                </a:lnTo>
                <a:lnTo>
                  <a:pt x="400" y="384"/>
                </a:lnTo>
                <a:lnTo>
                  <a:pt x="392" y="384"/>
                </a:lnTo>
                <a:lnTo>
                  <a:pt x="392" y="376"/>
                </a:lnTo>
                <a:lnTo>
                  <a:pt x="400" y="376"/>
                </a:lnTo>
                <a:lnTo>
                  <a:pt x="392" y="376"/>
                </a:lnTo>
                <a:lnTo>
                  <a:pt x="392" y="368"/>
                </a:lnTo>
                <a:lnTo>
                  <a:pt x="384" y="360"/>
                </a:lnTo>
                <a:lnTo>
                  <a:pt x="392" y="360"/>
                </a:lnTo>
                <a:lnTo>
                  <a:pt x="392" y="368"/>
                </a:lnTo>
                <a:lnTo>
                  <a:pt x="392" y="352"/>
                </a:lnTo>
                <a:lnTo>
                  <a:pt x="392" y="344"/>
                </a:lnTo>
                <a:lnTo>
                  <a:pt x="400" y="344"/>
                </a:lnTo>
                <a:lnTo>
                  <a:pt x="400" y="328"/>
                </a:lnTo>
                <a:lnTo>
                  <a:pt x="400" y="320"/>
                </a:lnTo>
                <a:lnTo>
                  <a:pt x="408" y="320"/>
                </a:lnTo>
                <a:lnTo>
                  <a:pt x="408" y="312"/>
                </a:lnTo>
                <a:lnTo>
                  <a:pt x="400" y="312"/>
                </a:lnTo>
                <a:lnTo>
                  <a:pt x="400" y="304"/>
                </a:lnTo>
                <a:lnTo>
                  <a:pt x="408" y="304"/>
                </a:lnTo>
                <a:lnTo>
                  <a:pt x="408" y="296"/>
                </a:lnTo>
                <a:lnTo>
                  <a:pt x="408" y="288"/>
                </a:lnTo>
                <a:lnTo>
                  <a:pt x="408" y="280"/>
                </a:lnTo>
                <a:lnTo>
                  <a:pt x="416" y="272"/>
                </a:lnTo>
                <a:lnTo>
                  <a:pt x="416" y="264"/>
                </a:lnTo>
                <a:lnTo>
                  <a:pt x="408" y="264"/>
                </a:lnTo>
                <a:lnTo>
                  <a:pt x="408" y="256"/>
                </a:lnTo>
                <a:lnTo>
                  <a:pt x="408" y="240"/>
                </a:lnTo>
                <a:lnTo>
                  <a:pt x="384" y="216"/>
                </a:lnTo>
                <a:lnTo>
                  <a:pt x="376" y="208"/>
                </a:lnTo>
                <a:lnTo>
                  <a:pt x="376" y="184"/>
                </a:lnTo>
                <a:lnTo>
                  <a:pt x="352" y="176"/>
                </a:lnTo>
                <a:lnTo>
                  <a:pt x="344" y="168"/>
                </a:lnTo>
                <a:lnTo>
                  <a:pt x="336" y="160"/>
                </a:lnTo>
                <a:lnTo>
                  <a:pt x="320" y="152"/>
                </a:lnTo>
                <a:lnTo>
                  <a:pt x="320" y="136"/>
                </a:lnTo>
                <a:lnTo>
                  <a:pt x="312" y="128"/>
                </a:lnTo>
                <a:lnTo>
                  <a:pt x="304" y="128"/>
                </a:lnTo>
                <a:lnTo>
                  <a:pt x="296" y="120"/>
                </a:lnTo>
                <a:lnTo>
                  <a:pt x="288" y="104"/>
                </a:lnTo>
                <a:lnTo>
                  <a:pt x="280" y="104"/>
                </a:lnTo>
                <a:lnTo>
                  <a:pt x="264" y="104"/>
                </a:lnTo>
                <a:lnTo>
                  <a:pt x="256" y="88"/>
                </a:lnTo>
                <a:lnTo>
                  <a:pt x="248" y="80"/>
                </a:lnTo>
                <a:lnTo>
                  <a:pt x="240" y="56"/>
                </a:lnTo>
                <a:lnTo>
                  <a:pt x="232" y="48"/>
                </a:lnTo>
                <a:lnTo>
                  <a:pt x="224" y="48"/>
                </a:lnTo>
                <a:lnTo>
                  <a:pt x="216" y="48"/>
                </a:lnTo>
                <a:lnTo>
                  <a:pt x="208" y="40"/>
                </a:lnTo>
                <a:lnTo>
                  <a:pt x="200" y="40"/>
                </a:lnTo>
                <a:lnTo>
                  <a:pt x="184" y="40"/>
                </a:lnTo>
                <a:lnTo>
                  <a:pt x="184" y="16"/>
                </a:lnTo>
                <a:lnTo>
                  <a:pt x="200" y="0"/>
                </a:lnTo>
                <a:lnTo>
                  <a:pt x="104" y="16"/>
                </a:lnTo>
                <a:lnTo>
                  <a:pt x="0" y="24"/>
                </a:lnTo>
                <a:lnTo>
                  <a:pt x="56" y="232"/>
                </a:lnTo>
                <a:lnTo>
                  <a:pt x="72" y="264"/>
                </a:lnTo>
                <a:lnTo>
                  <a:pt x="80" y="272"/>
                </a:lnTo>
                <a:lnTo>
                  <a:pt x="80" y="288"/>
                </a:lnTo>
                <a:lnTo>
                  <a:pt x="88" y="288"/>
                </a:lnTo>
                <a:lnTo>
                  <a:pt x="88" y="296"/>
                </a:lnTo>
                <a:lnTo>
                  <a:pt x="72" y="304"/>
                </a:lnTo>
                <a:lnTo>
                  <a:pt x="72" y="312"/>
                </a:lnTo>
                <a:lnTo>
                  <a:pt x="72" y="336"/>
                </a:lnTo>
                <a:lnTo>
                  <a:pt x="72" y="360"/>
                </a:lnTo>
                <a:lnTo>
                  <a:pt x="80" y="368"/>
                </a:lnTo>
                <a:lnTo>
                  <a:pt x="80" y="384"/>
                </a:lnTo>
                <a:lnTo>
                  <a:pt x="80" y="392"/>
                </a:lnTo>
                <a:lnTo>
                  <a:pt x="96" y="424"/>
                </a:lnTo>
                <a:lnTo>
                  <a:pt x="112" y="448"/>
                </a:lnTo>
                <a:lnTo>
                  <a:pt x="336" y="432"/>
                </a:lnTo>
                <a:lnTo>
                  <a:pt x="344" y="448"/>
                </a:lnTo>
                <a:lnTo>
                  <a:pt x="360" y="448"/>
                </a:lnTo>
                <a:lnTo>
                  <a:pt x="360" y="440"/>
                </a:lnTo>
                <a:lnTo>
                  <a:pt x="352" y="432"/>
                </a:lnTo>
                <a:lnTo>
                  <a:pt x="352" y="424"/>
                </a:lnTo>
                <a:lnTo>
                  <a:pt x="352" y="408"/>
                </a:lnTo>
                <a:lnTo>
                  <a:pt x="360" y="400"/>
                </a:lnTo>
                <a:lnTo>
                  <a:pt x="368" y="408"/>
                </a:lnTo>
                <a:lnTo>
                  <a:pt x="384" y="408"/>
                </a:lnTo>
                <a:lnTo>
                  <a:pt x="392" y="408"/>
                </a:lnTo>
                <a:lnTo>
                  <a:pt x="400" y="408"/>
                </a:lnTo>
                <a:lnTo>
                  <a:pt x="400" y="400"/>
                </a:lnTo>
                <a:lnTo>
                  <a:pt x="392" y="400"/>
                </a:lnTo>
                <a:close/>
              </a:path>
            </a:pathLst>
          </a:custGeom>
          <a:solidFill>
            <a:schemeClr val="bg1">
              <a:lumMod val="85000"/>
            </a:schemeClr>
          </a:solidFill>
          <a:ln w="6350" cmpd="sng">
            <a:solidFill>
              <a:srgbClr val="000000"/>
            </a:solidFill>
            <a:round/>
            <a:headEnd/>
            <a:tailEnd/>
          </a:ln>
        </p:spPr>
        <p:txBody>
          <a:bodyPr/>
          <a:lstStyle/>
          <a:p>
            <a:endParaRPr lang="en-US" dirty="0">
              <a:solidFill>
                <a:prstClr val="black"/>
              </a:solidFill>
            </a:endParaRPr>
          </a:p>
        </p:txBody>
      </p:sp>
      <p:sp>
        <p:nvSpPr>
          <p:cNvPr id="19508" name="Freeform 55"/>
          <p:cNvSpPr>
            <a:spLocks/>
          </p:cNvSpPr>
          <p:nvPr/>
        </p:nvSpPr>
        <p:spPr bwMode="auto">
          <a:xfrm>
            <a:off x="8415338" y="2886075"/>
            <a:ext cx="101600" cy="144463"/>
          </a:xfrm>
          <a:custGeom>
            <a:avLst/>
            <a:gdLst>
              <a:gd name="T0" fmla="*/ 14514 w 56"/>
              <a:gd name="T1" fmla="*/ 130017 h 80"/>
              <a:gd name="T2" fmla="*/ 14514 w 56"/>
              <a:gd name="T3" fmla="*/ 130017 h 80"/>
              <a:gd name="T4" fmla="*/ 14514 w 56"/>
              <a:gd name="T5" fmla="*/ 144463 h 80"/>
              <a:gd name="T6" fmla="*/ 14514 w 56"/>
              <a:gd name="T7" fmla="*/ 144463 h 80"/>
              <a:gd name="T8" fmla="*/ 29029 w 56"/>
              <a:gd name="T9" fmla="*/ 144463 h 80"/>
              <a:gd name="T10" fmla="*/ 29029 w 56"/>
              <a:gd name="T11" fmla="*/ 144463 h 80"/>
              <a:gd name="T12" fmla="*/ 43543 w 56"/>
              <a:gd name="T13" fmla="*/ 130017 h 80"/>
              <a:gd name="T14" fmla="*/ 58057 w 56"/>
              <a:gd name="T15" fmla="*/ 115570 h 80"/>
              <a:gd name="T16" fmla="*/ 58057 w 56"/>
              <a:gd name="T17" fmla="*/ 115570 h 80"/>
              <a:gd name="T18" fmla="*/ 72571 w 56"/>
              <a:gd name="T19" fmla="*/ 115570 h 80"/>
              <a:gd name="T20" fmla="*/ 72571 w 56"/>
              <a:gd name="T21" fmla="*/ 115570 h 80"/>
              <a:gd name="T22" fmla="*/ 72571 w 56"/>
              <a:gd name="T23" fmla="*/ 101124 h 80"/>
              <a:gd name="T24" fmla="*/ 58057 w 56"/>
              <a:gd name="T25" fmla="*/ 43339 h 80"/>
              <a:gd name="T26" fmla="*/ 58057 w 56"/>
              <a:gd name="T27" fmla="*/ 43339 h 80"/>
              <a:gd name="T28" fmla="*/ 58057 w 56"/>
              <a:gd name="T29" fmla="*/ 43339 h 80"/>
              <a:gd name="T30" fmla="*/ 58057 w 56"/>
              <a:gd name="T31" fmla="*/ 43339 h 80"/>
              <a:gd name="T32" fmla="*/ 72571 w 56"/>
              <a:gd name="T33" fmla="*/ 57785 h 80"/>
              <a:gd name="T34" fmla="*/ 72571 w 56"/>
              <a:gd name="T35" fmla="*/ 57785 h 80"/>
              <a:gd name="T36" fmla="*/ 87086 w 56"/>
              <a:gd name="T37" fmla="*/ 57785 h 80"/>
              <a:gd name="T38" fmla="*/ 101600 w 56"/>
              <a:gd name="T39" fmla="*/ 86678 h 80"/>
              <a:gd name="T40" fmla="*/ 101600 w 56"/>
              <a:gd name="T41" fmla="*/ 86678 h 80"/>
              <a:gd name="T42" fmla="*/ 101600 w 56"/>
              <a:gd name="T43" fmla="*/ 86678 h 80"/>
              <a:gd name="T44" fmla="*/ 101600 w 56"/>
              <a:gd name="T45" fmla="*/ 86678 h 80"/>
              <a:gd name="T46" fmla="*/ 101600 w 56"/>
              <a:gd name="T47" fmla="*/ 57785 h 80"/>
              <a:gd name="T48" fmla="*/ 87086 w 56"/>
              <a:gd name="T49" fmla="*/ 57785 h 80"/>
              <a:gd name="T50" fmla="*/ 72571 w 56"/>
              <a:gd name="T51" fmla="*/ 43339 h 80"/>
              <a:gd name="T52" fmla="*/ 72571 w 56"/>
              <a:gd name="T53" fmla="*/ 43339 h 80"/>
              <a:gd name="T54" fmla="*/ 72571 w 56"/>
              <a:gd name="T55" fmla="*/ 43339 h 80"/>
              <a:gd name="T56" fmla="*/ 58057 w 56"/>
              <a:gd name="T57" fmla="*/ 28893 h 80"/>
              <a:gd name="T58" fmla="*/ 58057 w 56"/>
              <a:gd name="T59" fmla="*/ 28893 h 80"/>
              <a:gd name="T60" fmla="*/ 58057 w 56"/>
              <a:gd name="T61" fmla="*/ 28893 h 80"/>
              <a:gd name="T62" fmla="*/ 58057 w 56"/>
              <a:gd name="T63" fmla="*/ 28893 h 80"/>
              <a:gd name="T64" fmla="*/ 43543 w 56"/>
              <a:gd name="T65" fmla="*/ 0 h 80"/>
              <a:gd name="T66" fmla="*/ 43543 w 56"/>
              <a:gd name="T67" fmla="*/ 0 h 80"/>
              <a:gd name="T68" fmla="*/ 0 w 56"/>
              <a:gd name="T69" fmla="*/ 14446 h 80"/>
              <a:gd name="T70" fmla="*/ 0 w 56"/>
              <a:gd name="T71" fmla="*/ 14446 h 80"/>
              <a:gd name="T72" fmla="*/ 29029 w 56"/>
              <a:gd name="T73" fmla="*/ 115570 h 80"/>
              <a:gd name="T74" fmla="*/ 29029 w 56"/>
              <a:gd name="T75" fmla="*/ 115570 h 80"/>
              <a:gd name="T76" fmla="*/ 14514 w 56"/>
              <a:gd name="T77" fmla="*/ 130017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6" h="80">
                <a:moveTo>
                  <a:pt x="8" y="72"/>
                </a:moveTo>
                <a:lnTo>
                  <a:pt x="8" y="72"/>
                </a:lnTo>
                <a:lnTo>
                  <a:pt x="8" y="80"/>
                </a:lnTo>
                <a:lnTo>
                  <a:pt x="16" y="80"/>
                </a:lnTo>
                <a:lnTo>
                  <a:pt x="24" y="72"/>
                </a:lnTo>
                <a:lnTo>
                  <a:pt x="32" y="64"/>
                </a:lnTo>
                <a:lnTo>
                  <a:pt x="40" y="64"/>
                </a:lnTo>
                <a:lnTo>
                  <a:pt x="40" y="56"/>
                </a:lnTo>
                <a:lnTo>
                  <a:pt x="32" y="24"/>
                </a:lnTo>
                <a:lnTo>
                  <a:pt x="40" y="32"/>
                </a:lnTo>
                <a:lnTo>
                  <a:pt x="48" y="32"/>
                </a:lnTo>
                <a:lnTo>
                  <a:pt x="56" y="48"/>
                </a:lnTo>
                <a:lnTo>
                  <a:pt x="56" y="32"/>
                </a:lnTo>
                <a:lnTo>
                  <a:pt x="48" y="32"/>
                </a:lnTo>
                <a:lnTo>
                  <a:pt x="40" y="24"/>
                </a:lnTo>
                <a:lnTo>
                  <a:pt x="32" y="16"/>
                </a:lnTo>
                <a:lnTo>
                  <a:pt x="24" y="0"/>
                </a:lnTo>
                <a:lnTo>
                  <a:pt x="0" y="8"/>
                </a:lnTo>
                <a:lnTo>
                  <a:pt x="16" y="64"/>
                </a:lnTo>
                <a:lnTo>
                  <a:pt x="8" y="72"/>
                </a:lnTo>
                <a:close/>
              </a:path>
            </a:pathLst>
          </a:custGeom>
          <a:solidFill>
            <a:schemeClr val="bg1">
              <a:lumMod val="85000"/>
            </a:schemeClr>
          </a:solidFill>
          <a:ln w="6350" cmpd="sng">
            <a:solidFill>
              <a:srgbClr val="000000"/>
            </a:solidFill>
            <a:round/>
            <a:headEnd/>
            <a:tailEnd/>
          </a:ln>
        </p:spPr>
        <p:txBody>
          <a:bodyPr/>
          <a:lstStyle/>
          <a:p>
            <a:pPr>
              <a:defRPr/>
            </a:pPr>
            <a:endParaRPr lang="en-US" dirty="0">
              <a:solidFill>
                <a:prstClr val="black"/>
              </a:solidFill>
            </a:endParaRPr>
          </a:p>
        </p:txBody>
      </p:sp>
      <p:sp>
        <p:nvSpPr>
          <p:cNvPr id="8245" name="Freeform 56"/>
          <p:cNvSpPr>
            <a:spLocks/>
          </p:cNvSpPr>
          <p:nvPr/>
        </p:nvSpPr>
        <p:spPr bwMode="auto">
          <a:xfrm>
            <a:off x="8194675" y="3068638"/>
            <a:ext cx="258763" cy="157162"/>
          </a:xfrm>
          <a:custGeom>
            <a:avLst/>
            <a:gdLst>
              <a:gd name="T0" fmla="*/ 0 w 144"/>
              <a:gd name="T1" fmla="*/ 2147483647 h 88"/>
              <a:gd name="T2" fmla="*/ 0 w 144"/>
              <a:gd name="T3" fmla="*/ 2147483647 h 88"/>
              <a:gd name="T4" fmla="*/ 2147483647 w 144"/>
              <a:gd name="T5" fmla="*/ 2147483647 h 88"/>
              <a:gd name="T6" fmla="*/ 2147483647 w 144"/>
              <a:gd name="T7" fmla="*/ 2147483647 h 88"/>
              <a:gd name="T8" fmla="*/ 2147483647 w 144"/>
              <a:gd name="T9" fmla="*/ 2147483647 h 88"/>
              <a:gd name="T10" fmla="*/ 2147483647 w 144"/>
              <a:gd name="T11" fmla="*/ 2147483647 h 88"/>
              <a:gd name="T12" fmla="*/ 2147483647 w 144"/>
              <a:gd name="T13" fmla="*/ 2147483647 h 88"/>
              <a:gd name="T14" fmla="*/ 2147483647 w 144"/>
              <a:gd name="T15" fmla="*/ 2147483647 h 88"/>
              <a:gd name="T16" fmla="*/ 2147483647 w 144"/>
              <a:gd name="T17" fmla="*/ 2147483647 h 88"/>
              <a:gd name="T18" fmla="*/ 2147483647 w 144"/>
              <a:gd name="T19" fmla="*/ 2147483647 h 88"/>
              <a:gd name="T20" fmla="*/ 2147483647 w 144"/>
              <a:gd name="T21" fmla="*/ 0 h 88"/>
              <a:gd name="T22" fmla="*/ 2147483647 w 144"/>
              <a:gd name="T23" fmla="*/ 2147483647 h 88"/>
              <a:gd name="T24" fmla="*/ 2147483647 w 144"/>
              <a:gd name="T25" fmla="*/ 2147483647 h 88"/>
              <a:gd name="T26" fmla="*/ 2147483647 w 144"/>
              <a:gd name="T27" fmla="*/ 2147483647 h 88"/>
              <a:gd name="T28" fmla="*/ 2147483647 w 144"/>
              <a:gd name="T29" fmla="*/ 2147483647 h 88"/>
              <a:gd name="T30" fmla="*/ 2147483647 w 144"/>
              <a:gd name="T31" fmla="*/ 2147483647 h 88"/>
              <a:gd name="T32" fmla="*/ 2147483647 w 144"/>
              <a:gd name="T33" fmla="*/ 2147483647 h 88"/>
              <a:gd name="T34" fmla="*/ 2147483647 w 144"/>
              <a:gd name="T35" fmla="*/ 2147483647 h 88"/>
              <a:gd name="T36" fmla="*/ 2147483647 w 144"/>
              <a:gd name="T37" fmla="*/ 2147483647 h 88"/>
              <a:gd name="T38" fmla="*/ 2147483647 w 144"/>
              <a:gd name="T39" fmla="*/ 2147483647 h 88"/>
              <a:gd name="T40" fmla="*/ 2147483647 w 144"/>
              <a:gd name="T41" fmla="*/ 2147483647 h 88"/>
              <a:gd name="T42" fmla="*/ 2147483647 w 144"/>
              <a:gd name="T43" fmla="*/ 2147483647 h 88"/>
              <a:gd name="T44" fmla="*/ 2147483647 w 144"/>
              <a:gd name="T45" fmla="*/ 2147483647 h 88"/>
              <a:gd name="T46" fmla="*/ 2147483647 w 144"/>
              <a:gd name="T47" fmla="*/ 2147483647 h 88"/>
              <a:gd name="T48" fmla="*/ 2147483647 w 144"/>
              <a:gd name="T49" fmla="*/ 0 h 88"/>
              <a:gd name="T50" fmla="*/ 2147483647 w 144"/>
              <a:gd name="T51" fmla="*/ 0 h 88"/>
              <a:gd name="T52" fmla="*/ 2147483647 w 144"/>
              <a:gd name="T53" fmla="*/ 2147483647 h 88"/>
              <a:gd name="T54" fmla="*/ 2147483647 w 144"/>
              <a:gd name="T55" fmla="*/ 2147483647 h 88"/>
              <a:gd name="T56" fmla="*/ 2147483647 w 144"/>
              <a:gd name="T57" fmla="*/ 2147483647 h 88"/>
              <a:gd name="T58" fmla="*/ 2147483647 w 144"/>
              <a:gd name="T59" fmla="*/ 2147483647 h 88"/>
              <a:gd name="T60" fmla="*/ 2147483647 w 144"/>
              <a:gd name="T61" fmla="*/ 2147483647 h 88"/>
              <a:gd name="T62" fmla="*/ 2147483647 w 144"/>
              <a:gd name="T63" fmla="*/ 2147483647 h 88"/>
              <a:gd name="T64" fmla="*/ 2147483647 w 144"/>
              <a:gd name="T65" fmla="*/ 2147483647 h 88"/>
              <a:gd name="T66" fmla="*/ 2147483647 w 144"/>
              <a:gd name="T67" fmla="*/ 2147483647 h 88"/>
              <a:gd name="T68" fmla="*/ 2147483647 w 144"/>
              <a:gd name="T69" fmla="*/ 2147483647 h 88"/>
              <a:gd name="T70" fmla="*/ 2147483647 w 144"/>
              <a:gd name="T71" fmla="*/ 2147483647 h 88"/>
              <a:gd name="T72" fmla="*/ 2147483647 w 144"/>
              <a:gd name="T73" fmla="*/ 2147483647 h 88"/>
              <a:gd name="T74" fmla="*/ 0 w 144"/>
              <a:gd name="T75" fmla="*/ 2147483647 h 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44" h="88">
                <a:moveTo>
                  <a:pt x="0" y="88"/>
                </a:moveTo>
                <a:lnTo>
                  <a:pt x="0" y="88"/>
                </a:lnTo>
                <a:lnTo>
                  <a:pt x="0" y="80"/>
                </a:lnTo>
                <a:lnTo>
                  <a:pt x="0" y="72"/>
                </a:lnTo>
                <a:lnTo>
                  <a:pt x="8" y="64"/>
                </a:lnTo>
                <a:lnTo>
                  <a:pt x="16" y="64"/>
                </a:lnTo>
                <a:lnTo>
                  <a:pt x="16" y="56"/>
                </a:lnTo>
                <a:lnTo>
                  <a:pt x="16" y="48"/>
                </a:lnTo>
                <a:lnTo>
                  <a:pt x="24" y="48"/>
                </a:lnTo>
                <a:lnTo>
                  <a:pt x="32" y="40"/>
                </a:lnTo>
                <a:lnTo>
                  <a:pt x="48" y="40"/>
                </a:lnTo>
                <a:lnTo>
                  <a:pt x="48" y="32"/>
                </a:lnTo>
                <a:lnTo>
                  <a:pt x="64" y="32"/>
                </a:lnTo>
                <a:lnTo>
                  <a:pt x="88" y="24"/>
                </a:lnTo>
                <a:lnTo>
                  <a:pt x="104" y="0"/>
                </a:lnTo>
                <a:lnTo>
                  <a:pt x="112" y="0"/>
                </a:lnTo>
                <a:lnTo>
                  <a:pt x="112" y="8"/>
                </a:lnTo>
                <a:lnTo>
                  <a:pt x="104" y="8"/>
                </a:lnTo>
                <a:lnTo>
                  <a:pt x="104" y="16"/>
                </a:lnTo>
                <a:lnTo>
                  <a:pt x="96" y="24"/>
                </a:lnTo>
                <a:lnTo>
                  <a:pt x="96" y="32"/>
                </a:lnTo>
                <a:lnTo>
                  <a:pt x="96" y="40"/>
                </a:lnTo>
                <a:lnTo>
                  <a:pt x="104" y="32"/>
                </a:lnTo>
                <a:lnTo>
                  <a:pt x="104" y="24"/>
                </a:lnTo>
                <a:lnTo>
                  <a:pt x="112" y="16"/>
                </a:lnTo>
                <a:lnTo>
                  <a:pt x="120" y="8"/>
                </a:lnTo>
                <a:lnTo>
                  <a:pt x="128" y="8"/>
                </a:lnTo>
                <a:lnTo>
                  <a:pt x="136" y="8"/>
                </a:lnTo>
                <a:lnTo>
                  <a:pt x="136" y="0"/>
                </a:lnTo>
                <a:lnTo>
                  <a:pt x="144" y="0"/>
                </a:lnTo>
                <a:lnTo>
                  <a:pt x="144" y="8"/>
                </a:lnTo>
                <a:lnTo>
                  <a:pt x="128" y="16"/>
                </a:lnTo>
                <a:lnTo>
                  <a:pt x="96" y="48"/>
                </a:lnTo>
                <a:lnTo>
                  <a:pt x="80" y="56"/>
                </a:lnTo>
                <a:lnTo>
                  <a:pt x="72" y="64"/>
                </a:lnTo>
                <a:lnTo>
                  <a:pt x="80" y="56"/>
                </a:lnTo>
                <a:lnTo>
                  <a:pt x="80" y="48"/>
                </a:lnTo>
                <a:lnTo>
                  <a:pt x="64" y="56"/>
                </a:lnTo>
                <a:lnTo>
                  <a:pt x="56" y="56"/>
                </a:lnTo>
                <a:lnTo>
                  <a:pt x="48" y="64"/>
                </a:lnTo>
                <a:lnTo>
                  <a:pt x="32" y="72"/>
                </a:lnTo>
                <a:lnTo>
                  <a:pt x="16" y="88"/>
                </a:lnTo>
                <a:lnTo>
                  <a:pt x="8" y="88"/>
                </a:lnTo>
                <a:lnTo>
                  <a:pt x="16" y="88"/>
                </a:lnTo>
                <a:lnTo>
                  <a:pt x="16" y="80"/>
                </a:lnTo>
                <a:lnTo>
                  <a:pt x="8" y="80"/>
                </a:lnTo>
                <a:lnTo>
                  <a:pt x="0" y="88"/>
                </a:lnTo>
                <a:close/>
              </a:path>
            </a:pathLst>
          </a:custGeom>
          <a:solidFill>
            <a:schemeClr val="bg1">
              <a:lumMod val="85000"/>
            </a:schemeClr>
          </a:solidFill>
          <a:ln w="6350" cmpd="sng">
            <a:solidFill>
              <a:srgbClr val="000000"/>
            </a:solidFill>
            <a:round/>
            <a:headEnd/>
            <a:tailEnd/>
          </a:ln>
        </p:spPr>
        <p:txBody>
          <a:bodyPr/>
          <a:lstStyle/>
          <a:p>
            <a:endParaRPr lang="en-US" dirty="0">
              <a:solidFill>
                <a:prstClr val="black"/>
              </a:solidFill>
            </a:endParaRPr>
          </a:p>
        </p:txBody>
      </p:sp>
      <p:sp>
        <p:nvSpPr>
          <p:cNvPr id="8246" name="Rectangle 74"/>
          <p:cNvSpPr>
            <a:spLocks noChangeArrowheads="1"/>
          </p:cNvSpPr>
          <p:nvPr/>
        </p:nvSpPr>
        <p:spPr bwMode="auto">
          <a:xfrm>
            <a:off x="8294688" y="2573338"/>
            <a:ext cx="0" cy="1825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endParaRPr lang="en-US" altLang="en-US" sz="1200" b="1" dirty="0">
              <a:solidFill>
                <a:prstClr val="white"/>
              </a:solidFill>
              <a:latin typeface="Arial" charset="0"/>
            </a:endParaRPr>
          </a:p>
        </p:txBody>
      </p:sp>
      <p:sp>
        <p:nvSpPr>
          <p:cNvPr id="19511" name="Line 123"/>
          <p:cNvSpPr>
            <a:spLocks noChangeShapeType="1"/>
          </p:cNvSpPr>
          <p:nvPr/>
        </p:nvSpPr>
        <p:spPr bwMode="auto">
          <a:xfrm>
            <a:off x="8086725" y="2128838"/>
            <a:ext cx="152400" cy="304800"/>
          </a:xfrm>
          <a:prstGeom prst="line">
            <a:avLst/>
          </a:prstGeom>
          <a:ln>
            <a:headEnd/>
            <a:tailEnd/>
          </a:ln>
          <a:extLst/>
        </p:spPr>
        <p:style>
          <a:lnRef idx="1">
            <a:schemeClr val="dk1"/>
          </a:lnRef>
          <a:fillRef idx="0">
            <a:schemeClr val="dk1"/>
          </a:fillRef>
          <a:effectRef idx="0">
            <a:schemeClr val="dk1"/>
          </a:effectRef>
          <a:fontRef idx="minor">
            <a:schemeClr val="tx1"/>
          </a:fontRef>
        </p:style>
        <p:txBody>
          <a:bodyPr wrap="none"/>
          <a:lstStyle/>
          <a:p>
            <a:pPr>
              <a:defRPr/>
            </a:pPr>
            <a:endParaRPr lang="en-US" dirty="0">
              <a:solidFill>
                <a:prstClr val="black"/>
              </a:solidFill>
            </a:endParaRPr>
          </a:p>
        </p:txBody>
      </p:sp>
      <p:sp>
        <p:nvSpPr>
          <p:cNvPr id="19512" name="Line 124"/>
          <p:cNvSpPr>
            <a:spLocks noChangeShapeType="1"/>
          </p:cNvSpPr>
          <p:nvPr/>
        </p:nvSpPr>
        <p:spPr bwMode="auto">
          <a:xfrm>
            <a:off x="8391525" y="2586038"/>
            <a:ext cx="304800" cy="0"/>
          </a:xfrm>
          <a:prstGeom prst="line">
            <a:avLst/>
          </a:prstGeom>
          <a:ln>
            <a:headEnd/>
            <a:tailEnd/>
          </a:ln>
          <a:extLst/>
        </p:spPr>
        <p:style>
          <a:lnRef idx="1">
            <a:schemeClr val="dk1"/>
          </a:lnRef>
          <a:fillRef idx="0">
            <a:schemeClr val="dk1"/>
          </a:fillRef>
          <a:effectRef idx="0">
            <a:schemeClr val="dk1"/>
          </a:effectRef>
          <a:fontRef idx="minor">
            <a:schemeClr val="tx1"/>
          </a:fontRef>
        </p:style>
        <p:txBody>
          <a:bodyPr wrap="none"/>
          <a:lstStyle/>
          <a:p>
            <a:pPr>
              <a:defRPr/>
            </a:pPr>
            <a:endParaRPr lang="en-US" dirty="0">
              <a:solidFill>
                <a:prstClr val="black"/>
              </a:solidFill>
            </a:endParaRPr>
          </a:p>
        </p:txBody>
      </p:sp>
      <p:sp>
        <p:nvSpPr>
          <p:cNvPr id="19513" name="Line 126"/>
          <p:cNvSpPr>
            <a:spLocks noChangeShapeType="1"/>
          </p:cNvSpPr>
          <p:nvPr/>
        </p:nvSpPr>
        <p:spPr bwMode="auto">
          <a:xfrm>
            <a:off x="7872413" y="3549650"/>
            <a:ext cx="519112" cy="331788"/>
          </a:xfrm>
          <a:prstGeom prst="line">
            <a:avLst/>
          </a:prstGeom>
          <a:ln>
            <a:headEnd/>
            <a:tailEnd/>
          </a:ln>
          <a:extLst/>
        </p:spPr>
        <p:style>
          <a:lnRef idx="1">
            <a:schemeClr val="dk1"/>
          </a:lnRef>
          <a:fillRef idx="0">
            <a:schemeClr val="dk1"/>
          </a:fillRef>
          <a:effectRef idx="0">
            <a:schemeClr val="dk1"/>
          </a:effectRef>
          <a:fontRef idx="minor">
            <a:schemeClr val="tx1"/>
          </a:fontRef>
        </p:style>
        <p:txBody>
          <a:bodyPr wrap="none"/>
          <a:lstStyle/>
          <a:p>
            <a:pPr>
              <a:defRPr/>
            </a:pPr>
            <a:endParaRPr lang="en-US" dirty="0">
              <a:solidFill>
                <a:prstClr val="black"/>
              </a:solidFill>
            </a:endParaRPr>
          </a:p>
        </p:txBody>
      </p:sp>
      <p:sp>
        <p:nvSpPr>
          <p:cNvPr id="19514" name="Line 127"/>
          <p:cNvSpPr>
            <a:spLocks noChangeShapeType="1"/>
          </p:cNvSpPr>
          <p:nvPr/>
        </p:nvSpPr>
        <p:spPr bwMode="auto">
          <a:xfrm>
            <a:off x="8072437" y="3605213"/>
            <a:ext cx="304800" cy="76200"/>
          </a:xfrm>
          <a:prstGeom prst="line">
            <a:avLst/>
          </a:prstGeom>
          <a:ln>
            <a:headEnd/>
            <a:tailEnd/>
          </a:ln>
          <a:extLst/>
        </p:spPr>
        <p:style>
          <a:lnRef idx="1">
            <a:schemeClr val="dk1"/>
          </a:lnRef>
          <a:fillRef idx="0">
            <a:schemeClr val="dk1"/>
          </a:fillRef>
          <a:effectRef idx="0">
            <a:schemeClr val="dk1"/>
          </a:effectRef>
          <a:fontRef idx="minor">
            <a:schemeClr val="tx1"/>
          </a:fontRef>
        </p:style>
        <p:txBody>
          <a:bodyPr wrap="none"/>
          <a:lstStyle/>
          <a:p>
            <a:pPr>
              <a:defRPr/>
            </a:pPr>
            <a:endParaRPr lang="en-US" dirty="0">
              <a:solidFill>
                <a:prstClr val="black"/>
              </a:solidFill>
            </a:endParaRPr>
          </a:p>
        </p:txBody>
      </p:sp>
      <p:sp>
        <p:nvSpPr>
          <p:cNvPr id="19515" name="Line 128"/>
          <p:cNvSpPr>
            <a:spLocks noChangeShapeType="1"/>
          </p:cNvSpPr>
          <p:nvPr/>
        </p:nvSpPr>
        <p:spPr bwMode="auto">
          <a:xfrm>
            <a:off x="8156575" y="3406775"/>
            <a:ext cx="228600" cy="76200"/>
          </a:xfrm>
          <a:prstGeom prst="line">
            <a:avLst/>
          </a:prstGeom>
          <a:ln>
            <a:headEnd/>
            <a:tailEnd/>
          </a:ln>
          <a:extLst/>
        </p:spPr>
        <p:style>
          <a:lnRef idx="1">
            <a:schemeClr val="dk1"/>
          </a:lnRef>
          <a:fillRef idx="0">
            <a:schemeClr val="dk1"/>
          </a:fillRef>
          <a:effectRef idx="0">
            <a:schemeClr val="dk1"/>
          </a:effectRef>
          <a:fontRef idx="minor">
            <a:schemeClr val="tx1"/>
          </a:fontRef>
        </p:style>
        <p:txBody>
          <a:bodyPr wrap="none"/>
          <a:lstStyle/>
          <a:p>
            <a:pPr>
              <a:defRPr/>
            </a:pPr>
            <a:endParaRPr lang="en-US" dirty="0">
              <a:solidFill>
                <a:prstClr val="black"/>
              </a:solidFill>
            </a:endParaRPr>
          </a:p>
        </p:txBody>
      </p:sp>
      <p:sp>
        <p:nvSpPr>
          <p:cNvPr id="19516" name="Line 129"/>
          <p:cNvSpPr>
            <a:spLocks noChangeShapeType="1"/>
          </p:cNvSpPr>
          <p:nvPr/>
        </p:nvSpPr>
        <p:spPr bwMode="auto">
          <a:xfrm>
            <a:off x="8315325" y="3001963"/>
            <a:ext cx="76200" cy="269875"/>
          </a:xfrm>
          <a:prstGeom prst="line">
            <a:avLst/>
          </a:prstGeom>
          <a:ln>
            <a:headEnd/>
            <a:tailEnd/>
          </a:ln>
          <a:extLst/>
        </p:spPr>
        <p:style>
          <a:lnRef idx="1">
            <a:schemeClr val="dk1"/>
          </a:lnRef>
          <a:fillRef idx="0">
            <a:schemeClr val="dk1"/>
          </a:fillRef>
          <a:effectRef idx="0">
            <a:schemeClr val="dk1"/>
          </a:effectRef>
          <a:fontRef idx="minor">
            <a:schemeClr val="tx1"/>
          </a:fontRef>
        </p:style>
        <p:txBody>
          <a:bodyPr wrap="none"/>
          <a:lstStyle/>
          <a:p>
            <a:pPr>
              <a:defRPr/>
            </a:pPr>
            <a:endParaRPr lang="en-US" dirty="0">
              <a:solidFill>
                <a:prstClr val="black"/>
              </a:solidFill>
            </a:endParaRPr>
          </a:p>
        </p:txBody>
      </p:sp>
      <p:sp>
        <p:nvSpPr>
          <p:cNvPr id="19517" name="Line 134"/>
          <p:cNvSpPr>
            <a:spLocks noChangeShapeType="1"/>
          </p:cNvSpPr>
          <p:nvPr/>
        </p:nvSpPr>
        <p:spPr bwMode="auto">
          <a:xfrm>
            <a:off x="8467725" y="2967038"/>
            <a:ext cx="304800" cy="0"/>
          </a:xfrm>
          <a:prstGeom prst="line">
            <a:avLst/>
          </a:prstGeom>
          <a:ln>
            <a:headEnd/>
            <a:tailEnd/>
          </a:ln>
          <a:extLst/>
        </p:spPr>
        <p:style>
          <a:lnRef idx="1">
            <a:schemeClr val="dk1"/>
          </a:lnRef>
          <a:fillRef idx="0">
            <a:schemeClr val="dk1"/>
          </a:fillRef>
          <a:effectRef idx="0">
            <a:schemeClr val="dk1"/>
          </a:effectRef>
          <a:fontRef idx="minor">
            <a:schemeClr val="tx1"/>
          </a:fontRef>
        </p:style>
        <p:txBody>
          <a:bodyPr wrap="none"/>
          <a:lstStyle/>
          <a:p>
            <a:pPr>
              <a:defRPr/>
            </a:pPr>
            <a:endParaRPr lang="en-US" dirty="0">
              <a:solidFill>
                <a:prstClr val="black"/>
              </a:solidFill>
            </a:endParaRPr>
          </a:p>
        </p:txBody>
      </p:sp>
      <p:sp>
        <p:nvSpPr>
          <p:cNvPr id="8254" name="Rectangle 57"/>
          <p:cNvSpPr>
            <a:spLocks noChangeArrowheads="1"/>
          </p:cNvSpPr>
          <p:nvPr/>
        </p:nvSpPr>
        <p:spPr bwMode="auto">
          <a:xfrm>
            <a:off x="1691566" y="3775143"/>
            <a:ext cx="414337" cy="18256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CA</a:t>
            </a:r>
          </a:p>
        </p:txBody>
      </p:sp>
      <p:sp>
        <p:nvSpPr>
          <p:cNvPr id="8255" name="Rectangle 58"/>
          <p:cNvSpPr>
            <a:spLocks noChangeArrowheads="1"/>
          </p:cNvSpPr>
          <p:nvPr/>
        </p:nvSpPr>
        <p:spPr bwMode="auto">
          <a:xfrm>
            <a:off x="2771775" y="4475163"/>
            <a:ext cx="203200" cy="18256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AZ</a:t>
            </a:r>
          </a:p>
        </p:txBody>
      </p:sp>
      <p:sp>
        <p:nvSpPr>
          <p:cNvPr id="8256" name="Rectangle 59"/>
          <p:cNvSpPr>
            <a:spLocks noChangeArrowheads="1"/>
          </p:cNvSpPr>
          <p:nvPr/>
        </p:nvSpPr>
        <p:spPr bwMode="auto">
          <a:xfrm>
            <a:off x="3739646" y="3736182"/>
            <a:ext cx="228600" cy="18256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CO</a:t>
            </a:r>
          </a:p>
        </p:txBody>
      </p:sp>
      <p:sp>
        <p:nvSpPr>
          <p:cNvPr id="8257" name="Rectangle 60"/>
          <p:cNvSpPr>
            <a:spLocks noChangeArrowheads="1"/>
          </p:cNvSpPr>
          <p:nvPr/>
        </p:nvSpPr>
        <p:spPr bwMode="auto">
          <a:xfrm>
            <a:off x="3578225" y="4595813"/>
            <a:ext cx="236538" cy="18256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NM</a:t>
            </a:r>
          </a:p>
        </p:txBody>
      </p:sp>
      <p:sp>
        <p:nvSpPr>
          <p:cNvPr id="8258" name="Rectangle 61"/>
          <p:cNvSpPr>
            <a:spLocks noChangeArrowheads="1"/>
          </p:cNvSpPr>
          <p:nvPr/>
        </p:nvSpPr>
        <p:spPr bwMode="auto">
          <a:xfrm>
            <a:off x="4648200" y="5181600"/>
            <a:ext cx="533400" cy="18256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TX</a:t>
            </a:r>
          </a:p>
        </p:txBody>
      </p:sp>
      <p:sp>
        <p:nvSpPr>
          <p:cNvPr id="8259" name="Rectangle 62"/>
          <p:cNvSpPr>
            <a:spLocks noChangeArrowheads="1"/>
          </p:cNvSpPr>
          <p:nvPr/>
        </p:nvSpPr>
        <p:spPr bwMode="auto">
          <a:xfrm>
            <a:off x="4875120" y="4408507"/>
            <a:ext cx="533400" cy="18466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white"/>
                </a:solidFill>
                <a:latin typeface="Arial" charset="0"/>
              </a:rPr>
              <a:t>OK</a:t>
            </a:r>
          </a:p>
        </p:txBody>
      </p:sp>
      <p:sp>
        <p:nvSpPr>
          <p:cNvPr id="8260" name="Rectangle 63"/>
          <p:cNvSpPr>
            <a:spLocks noChangeArrowheads="1"/>
          </p:cNvSpPr>
          <p:nvPr/>
        </p:nvSpPr>
        <p:spPr bwMode="auto">
          <a:xfrm>
            <a:off x="5605632" y="4558230"/>
            <a:ext cx="219075" cy="18256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AR</a:t>
            </a:r>
          </a:p>
        </p:txBody>
      </p:sp>
      <p:sp>
        <p:nvSpPr>
          <p:cNvPr id="8261" name="Rectangle 64"/>
          <p:cNvSpPr>
            <a:spLocks noChangeArrowheads="1"/>
          </p:cNvSpPr>
          <p:nvPr/>
        </p:nvSpPr>
        <p:spPr bwMode="auto">
          <a:xfrm>
            <a:off x="5615212" y="5173663"/>
            <a:ext cx="457200" cy="1841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LA</a:t>
            </a:r>
          </a:p>
        </p:txBody>
      </p:sp>
      <p:sp>
        <p:nvSpPr>
          <p:cNvPr id="8262" name="Rectangle 65"/>
          <p:cNvSpPr>
            <a:spLocks noChangeArrowheads="1"/>
          </p:cNvSpPr>
          <p:nvPr/>
        </p:nvSpPr>
        <p:spPr bwMode="auto">
          <a:xfrm>
            <a:off x="5551636" y="3929857"/>
            <a:ext cx="246063" cy="18256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MO</a:t>
            </a:r>
          </a:p>
        </p:txBody>
      </p:sp>
      <p:sp>
        <p:nvSpPr>
          <p:cNvPr id="8263" name="Rectangle 66"/>
          <p:cNvSpPr>
            <a:spLocks noChangeArrowheads="1"/>
          </p:cNvSpPr>
          <p:nvPr/>
        </p:nvSpPr>
        <p:spPr bwMode="auto">
          <a:xfrm>
            <a:off x="6627813" y="3962400"/>
            <a:ext cx="211137" cy="18256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KY</a:t>
            </a:r>
          </a:p>
        </p:txBody>
      </p:sp>
      <p:sp>
        <p:nvSpPr>
          <p:cNvPr id="8264" name="Rectangle 67"/>
          <p:cNvSpPr>
            <a:spLocks noChangeArrowheads="1"/>
          </p:cNvSpPr>
          <p:nvPr/>
        </p:nvSpPr>
        <p:spPr bwMode="auto">
          <a:xfrm>
            <a:off x="6475413" y="4876800"/>
            <a:ext cx="203200" cy="18256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AL</a:t>
            </a:r>
          </a:p>
        </p:txBody>
      </p:sp>
      <p:sp>
        <p:nvSpPr>
          <p:cNvPr id="8265" name="Rectangle 68"/>
          <p:cNvSpPr>
            <a:spLocks noChangeArrowheads="1"/>
          </p:cNvSpPr>
          <p:nvPr/>
        </p:nvSpPr>
        <p:spPr bwMode="auto">
          <a:xfrm>
            <a:off x="7004050" y="4832350"/>
            <a:ext cx="190500" cy="1841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GA</a:t>
            </a:r>
          </a:p>
        </p:txBody>
      </p:sp>
      <p:sp>
        <p:nvSpPr>
          <p:cNvPr id="8266" name="Rectangle 69"/>
          <p:cNvSpPr>
            <a:spLocks noChangeArrowheads="1"/>
          </p:cNvSpPr>
          <p:nvPr/>
        </p:nvSpPr>
        <p:spPr bwMode="auto">
          <a:xfrm>
            <a:off x="7379373" y="5500430"/>
            <a:ext cx="189154" cy="18466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white"/>
                </a:solidFill>
                <a:latin typeface="Arial" charset="0"/>
              </a:rPr>
              <a:t>FL</a:t>
            </a:r>
          </a:p>
        </p:txBody>
      </p:sp>
      <p:sp>
        <p:nvSpPr>
          <p:cNvPr id="8267" name="Rectangle 70"/>
          <p:cNvSpPr>
            <a:spLocks noChangeArrowheads="1"/>
          </p:cNvSpPr>
          <p:nvPr/>
        </p:nvSpPr>
        <p:spPr bwMode="auto">
          <a:xfrm>
            <a:off x="7584077" y="3821457"/>
            <a:ext cx="201787" cy="18466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white"/>
                </a:solidFill>
                <a:latin typeface="Arial" charset="0"/>
              </a:rPr>
              <a:t>VA</a:t>
            </a:r>
          </a:p>
        </p:txBody>
      </p:sp>
      <p:sp>
        <p:nvSpPr>
          <p:cNvPr id="8268" name="Rectangle 71"/>
          <p:cNvSpPr>
            <a:spLocks noChangeArrowheads="1"/>
          </p:cNvSpPr>
          <p:nvPr/>
        </p:nvSpPr>
        <p:spPr bwMode="auto">
          <a:xfrm>
            <a:off x="6791325" y="3424238"/>
            <a:ext cx="457200" cy="18256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OH</a:t>
            </a:r>
          </a:p>
        </p:txBody>
      </p:sp>
      <p:sp>
        <p:nvSpPr>
          <p:cNvPr id="8269" name="Rectangle 72"/>
          <p:cNvSpPr>
            <a:spLocks noChangeArrowheads="1"/>
          </p:cNvSpPr>
          <p:nvPr/>
        </p:nvSpPr>
        <p:spPr bwMode="auto">
          <a:xfrm>
            <a:off x="6561717" y="2843484"/>
            <a:ext cx="381000" cy="1841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MI</a:t>
            </a:r>
          </a:p>
        </p:txBody>
      </p:sp>
      <p:sp>
        <p:nvSpPr>
          <p:cNvPr id="19534" name="Rectangle 73"/>
          <p:cNvSpPr>
            <a:spLocks noChangeArrowheads="1"/>
          </p:cNvSpPr>
          <p:nvPr/>
        </p:nvSpPr>
        <p:spPr bwMode="auto">
          <a:xfrm>
            <a:off x="7889555" y="1976438"/>
            <a:ext cx="197170" cy="18466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200" dirty="0">
                <a:ln>
                  <a:solidFill>
                    <a:prstClr val="black"/>
                  </a:solidFill>
                </a:ln>
                <a:solidFill>
                  <a:prstClr val="black"/>
                </a:solidFill>
              </a:rPr>
              <a:t>VT</a:t>
            </a:r>
          </a:p>
        </p:txBody>
      </p:sp>
      <p:sp>
        <p:nvSpPr>
          <p:cNvPr id="8271" name="Rectangle 75"/>
          <p:cNvSpPr>
            <a:spLocks noChangeArrowheads="1"/>
          </p:cNvSpPr>
          <p:nvPr/>
        </p:nvSpPr>
        <p:spPr bwMode="auto">
          <a:xfrm>
            <a:off x="699548" y="1744147"/>
            <a:ext cx="457200" cy="18466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white"/>
                </a:solidFill>
                <a:latin typeface="Arial" charset="0"/>
              </a:rPr>
              <a:t>AK</a:t>
            </a:r>
          </a:p>
        </p:txBody>
      </p:sp>
      <p:sp>
        <p:nvSpPr>
          <p:cNvPr id="8272" name="Rectangle 78"/>
          <p:cNvSpPr>
            <a:spLocks noChangeArrowheads="1"/>
          </p:cNvSpPr>
          <p:nvPr/>
        </p:nvSpPr>
        <p:spPr bwMode="auto">
          <a:xfrm>
            <a:off x="3349625" y="2233613"/>
            <a:ext cx="533400" cy="18256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MT</a:t>
            </a:r>
          </a:p>
        </p:txBody>
      </p:sp>
      <p:sp>
        <p:nvSpPr>
          <p:cNvPr id="8273" name="Rectangle 79"/>
          <p:cNvSpPr>
            <a:spLocks noChangeArrowheads="1"/>
          </p:cNvSpPr>
          <p:nvPr/>
        </p:nvSpPr>
        <p:spPr bwMode="auto">
          <a:xfrm>
            <a:off x="2206625" y="3452813"/>
            <a:ext cx="211138" cy="18256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NV</a:t>
            </a:r>
          </a:p>
        </p:txBody>
      </p:sp>
      <p:sp>
        <p:nvSpPr>
          <p:cNvPr id="8274" name="Rectangle 87"/>
          <p:cNvSpPr>
            <a:spLocks noChangeArrowheads="1"/>
          </p:cNvSpPr>
          <p:nvPr/>
        </p:nvSpPr>
        <p:spPr bwMode="auto">
          <a:xfrm>
            <a:off x="8467725" y="2128838"/>
            <a:ext cx="227013" cy="3651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ME</a:t>
            </a:r>
          </a:p>
          <a:p>
            <a:pPr>
              <a:spcBef>
                <a:spcPct val="0"/>
              </a:spcBef>
              <a:buClrTx/>
              <a:buFontTx/>
              <a:buNone/>
            </a:pPr>
            <a:endParaRPr lang="en-US" altLang="en-US" sz="1200" b="1" dirty="0">
              <a:solidFill>
                <a:prstClr val="black"/>
              </a:solidFill>
              <a:latin typeface="Arial" charset="0"/>
            </a:endParaRPr>
          </a:p>
        </p:txBody>
      </p:sp>
      <p:sp>
        <p:nvSpPr>
          <p:cNvPr id="8275" name="Rectangle 88"/>
          <p:cNvSpPr>
            <a:spLocks noChangeArrowheads="1"/>
          </p:cNvSpPr>
          <p:nvPr/>
        </p:nvSpPr>
        <p:spPr bwMode="auto">
          <a:xfrm>
            <a:off x="2063750" y="1907001"/>
            <a:ext cx="609600" cy="18466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white"/>
                </a:solidFill>
                <a:latin typeface="Arial" charset="0"/>
              </a:rPr>
              <a:t>WA</a:t>
            </a:r>
          </a:p>
        </p:txBody>
      </p:sp>
      <p:sp>
        <p:nvSpPr>
          <p:cNvPr id="8276" name="Rectangle 89"/>
          <p:cNvSpPr>
            <a:spLocks noChangeArrowheads="1"/>
          </p:cNvSpPr>
          <p:nvPr/>
        </p:nvSpPr>
        <p:spPr bwMode="auto">
          <a:xfrm>
            <a:off x="1878013" y="2494757"/>
            <a:ext cx="609600" cy="18256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OR</a:t>
            </a:r>
          </a:p>
        </p:txBody>
      </p:sp>
      <p:sp>
        <p:nvSpPr>
          <p:cNvPr id="8277" name="Rectangle 90"/>
          <p:cNvSpPr>
            <a:spLocks noChangeArrowheads="1"/>
          </p:cNvSpPr>
          <p:nvPr/>
        </p:nvSpPr>
        <p:spPr bwMode="auto">
          <a:xfrm>
            <a:off x="2913063" y="3605078"/>
            <a:ext cx="203200" cy="18256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UT</a:t>
            </a:r>
          </a:p>
        </p:txBody>
      </p:sp>
      <p:sp>
        <p:nvSpPr>
          <p:cNvPr id="8278" name="Rectangle 91"/>
          <p:cNvSpPr>
            <a:spLocks noChangeArrowheads="1"/>
          </p:cNvSpPr>
          <p:nvPr/>
        </p:nvSpPr>
        <p:spPr bwMode="auto">
          <a:xfrm>
            <a:off x="4648200" y="3886200"/>
            <a:ext cx="457200" cy="18256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KS</a:t>
            </a:r>
          </a:p>
        </p:txBody>
      </p:sp>
      <p:sp>
        <p:nvSpPr>
          <p:cNvPr id="8279" name="Rectangle 92"/>
          <p:cNvSpPr>
            <a:spLocks noChangeArrowheads="1"/>
          </p:cNvSpPr>
          <p:nvPr/>
        </p:nvSpPr>
        <p:spPr bwMode="auto">
          <a:xfrm>
            <a:off x="2686050" y="2702942"/>
            <a:ext cx="304800" cy="18256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ID</a:t>
            </a:r>
          </a:p>
        </p:txBody>
      </p:sp>
      <p:sp>
        <p:nvSpPr>
          <p:cNvPr id="8280" name="Rectangle 93"/>
          <p:cNvSpPr>
            <a:spLocks noChangeArrowheads="1"/>
          </p:cNvSpPr>
          <p:nvPr/>
        </p:nvSpPr>
        <p:spPr bwMode="auto">
          <a:xfrm>
            <a:off x="3578225" y="2995613"/>
            <a:ext cx="457200" cy="18256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WY</a:t>
            </a:r>
          </a:p>
        </p:txBody>
      </p:sp>
      <p:sp>
        <p:nvSpPr>
          <p:cNvPr id="8281" name="Rectangle 94"/>
          <p:cNvSpPr>
            <a:spLocks noChangeArrowheads="1"/>
          </p:cNvSpPr>
          <p:nvPr/>
        </p:nvSpPr>
        <p:spPr bwMode="auto">
          <a:xfrm>
            <a:off x="4495800" y="2286000"/>
            <a:ext cx="457200" cy="18256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ND</a:t>
            </a:r>
          </a:p>
        </p:txBody>
      </p:sp>
      <p:sp>
        <p:nvSpPr>
          <p:cNvPr id="8282" name="Rectangle 95"/>
          <p:cNvSpPr>
            <a:spLocks noChangeArrowheads="1"/>
          </p:cNvSpPr>
          <p:nvPr/>
        </p:nvSpPr>
        <p:spPr bwMode="auto">
          <a:xfrm>
            <a:off x="4541838" y="2787650"/>
            <a:ext cx="457200" cy="18256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SD</a:t>
            </a:r>
          </a:p>
        </p:txBody>
      </p:sp>
      <p:sp>
        <p:nvSpPr>
          <p:cNvPr id="8283" name="Rectangle 96"/>
          <p:cNvSpPr>
            <a:spLocks noChangeArrowheads="1"/>
          </p:cNvSpPr>
          <p:nvPr/>
        </p:nvSpPr>
        <p:spPr bwMode="auto">
          <a:xfrm>
            <a:off x="5257800" y="2484438"/>
            <a:ext cx="457200" cy="18466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white"/>
                </a:solidFill>
                <a:latin typeface="Arial" charset="0"/>
              </a:rPr>
              <a:t>MN</a:t>
            </a:r>
          </a:p>
        </p:txBody>
      </p:sp>
      <p:sp>
        <p:nvSpPr>
          <p:cNvPr id="8284" name="Rectangle 97"/>
          <p:cNvSpPr>
            <a:spLocks noChangeArrowheads="1"/>
          </p:cNvSpPr>
          <p:nvPr/>
        </p:nvSpPr>
        <p:spPr bwMode="auto">
          <a:xfrm>
            <a:off x="4572000" y="3276600"/>
            <a:ext cx="457200" cy="18256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NE</a:t>
            </a:r>
          </a:p>
        </p:txBody>
      </p:sp>
      <p:sp>
        <p:nvSpPr>
          <p:cNvPr id="8285" name="Rectangle 98"/>
          <p:cNvSpPr>
            <a:spLocks noChangeArrowheads="1"/>
          </p:cNvSpPr>
          <p:nvPr/>
        </p:nvSpPr>
        <p:spPr bwMode="auto">
          <a:xfrm>
            <a:off x="5887085" y="2731644"/>
            <a:ext cx="457200" cy="18466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white"/>
                </a:solidFill>
                <a:latin typeface="Arial" charset="0"/>
              </a:rPr>
              <a:t>WI</a:t>
            </a:r>
          </a:p>
        </p:txBody>
      </p:sp>
      <p:sp>
        <p:nvSpPr>
          <p:cNvPr id="8286" name="Rectangle 99"/>
          <p:cNvSpPr>
            <a:spLocks noChangeArrowheads="1"/>
          </p:cNvSpPr>
          <p:nvPr/>
        </p:nvSpPr>
        <p:spPr bwMode="auto">
          <a:xfrm>
            <a:off x="5410200" y="3276600"/>
            <a:ext cx="228600" cy="18256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IA</a:t>
            </a:r>
          </a:p>
        </p:txBody>
      </p:sp>
      <p:sp>
        <p:nvSpPr>
          <p:cNvPr id="8287" name="Rectangle 100"/>
          <p:cNvSpPr>
            <a:spLocks noChangeArrowheads="1"/>
          </p:cNvSpPr>
          <p:nvPr/>
        </p:nvSpPr>
        <p:spPr bwMode="auto">
          <a:xfrm>
            <a:off x="6062251" y="3558297"/>
            <a:ext cx="228600" cy="18256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IL</a:t>
            </a:r>
          </a:p>
        </p:txBody>
      </p:sp>
      <p:sp>
        <p:nvSpPr>
          <p:cNvPr id="8288" name="Rectangle 101"/>
          <p:cNvSpPr>
            <a:spLocks noChangeArrowheads="1"/>
          </p:cNvSpPr>
          <p:nvPr/>
        </p:nvSpPr>
        <p:spPr bwMode="auto">
          <a:xfrm>
            <a:off x="6477000" y="3505200"/>
            <a:ext cx="228600" cy="18466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white"/>
                </a:solidFill>
                <a:latin typeface="Arial" charset="0"/>
              </a:rPr>
              <a:t>IN</a:t>
            </a:r>
          </a:p>
        </p:txBody>
      </p:sp>
      <p:sp>
        <p:nvSpPr>
          <p:cNvPr id="8289" name="Rectangle 102"/>
          <p:cNvSpPr>
            <a:spLocks noChangeArrowheads="1"/>
          </p:cNvSpPr>
          <p:nvPr/>
        </p:nvSpPr>
        <p:spPr bwMode="auto">
          <a:xfrm>
            <a:off x="6018213" y="4876800"/>
            <a:ext cx="304800" cy="1841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MS</a:t>
            </a:r>
          </a:p>
        </p:txBody>
      </p:sp>
      <p:sp>
        <p:nvSpPr>
          <p:cNvPr id="19554" name="Rectangle 103"/>
          <p:cNvSpPr>
            <a:spLocks noChangeArrowheads="1"/>
          </p:cNvSpPr>
          <p:nvPr/>
        </p:nvSpPr>
        <p:spPr bwMode="auto">
          <a:xfrm>
            <a:off x="6475413" y="4313238"/>
            <a:ext cx="457200" cy="182562"/>
          </a:xfrm>
          <a:prstGeom prst="rect">
            <a:avLst/>
          </a:prstGeom>
          <a:noFill/>
          <a:ln>
            <a:noFill/>
          </a:ln>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200" b="1" dirty="0">
                <a:solidFill>
                  <a:prstClr val="black"/>
                </a:solidFill>
              </a:rPr>
              <a:t>TN</a:t>
            </a:r>
          </a:p>
        </p:txBody>
      </p:sp>
      <p:sp>
        <p:nvSpPr>
          <p:cNvPr id="8291" name="Rectangle 104"/>
          <p:cNvSpPr>
            <a:spLocks noChangeArrowheads="1"/>
          </p:cNvSpPr>
          <p:nvPr/>
        </p:nvSpPr>
        <p:spPr bwMode="auto">
          <a:xfrm>
            <a:off x="7389813" y="4541838"/>
            <a:ext cx="304800" cy="182562"/>
          </a:xfrm>
          <a:prstGeom prst="rect">
            <a:avLst/>
          </a:prstGeom>
          <a:noFill/>
          <a:ln>
            <a:noFill/>
          </a:ln>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SC</a:t>
            </a:r>
          </a:p>
        </p:txBody>
      </p:sp>
      <p:sp>
        <p:nvSpPr>
          <p:cNvPr id="8292" name="Rectangle 105"/>
          <p:cNvSpPr>
            <a:spLocks noChangeArrowheads="1"/>
          </p:cNvSpPr>
          <p:nvPr/>
        </p:nvSpPr>
        <p:spPr bwMode="auto">
          <a:xfrm>
            <a:off x="7542213" y="4223352"/>
            <a:ext cx="457200" cy="18256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NC</a:t>
            </a:r>
          </a:p>
        </p:txBody>
      </p:sp>
      <p:sp>
        <p:nvSpPr>
          <p:cNvPr id="8293" name="Rectangle 106"/>
          <p:cNvSpPr>
            <a:spLocks noChangeArrowheads="1"/>
          </p:cNvSpPr>
          <p:nvPr/>
        </p:nvSpPr>
        <p:spPr bwMode="auto">
          <a:xfrm>
            <a:off x="7237413" y="3657600"/>
            <a:ext cx="304800" cy="18256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WV</a:t>
            </a:r>
          </a:p>
        </p:txBody>
      </p:sp>
      <p:sp>
        <p:nvSpPr>
          <p:cNvPr id="8294" name="Rectangle 107"/>
          <p:cNvSpPr>
            <a:spLocks noChangeArrowheads="1"/>
          </p:cNvSpPr>
          <p:nvPr/>
        </p:nvSpPr>
        <p:spPr bwMode="auto">
          <a:xfrm>
            <a:off x="7562374" y="3206315"/>
            <a:ext cx="304800" cy="184666"/>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white"/>
                </a:solidFill>
                <a:latin typeface="Arial" charset="0"/>
              </a:rPr>
              <a:t>PA</a:t>
            </a:r>
          </a:p>
        </p:txBody>
      </p:sp>
      <p:sp>
        <p:nvSpPr>
          <p:cNvPr id="8295" name="Rectangle 108"/>
          <p:cNvSpPr>
            <a:spLocks noChangeArrowheads="1"/>
          </p:cNvSpPr>
          <p:nvPr/>
        </p:nvSpPr>
        <p:spPr bwMode="auto">
          <a:xfrm>
            <a:off x="7835106" y="2758641"/>
            <a:ext cx="533400" cy="182562"/>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NY</a:t>
            </a:r>
          </a:p>
        </p:txBody>
      </p:sp>
      <p:sp>
        <p:nvSpPr>
          <p:cNvPr id="8296" name="Rectangle 109"/>
          <p:cNvSpPr>
            <a:spLocks noChangeArrowheads="1"/>
          </p:cNvSpPr>
          <p:nvPr/>
        </p:nvSpPr>
        <p:spPr bwMode="auto">
          <a:xfrm>
            <a:off x="8402638" y="3228975"/>
            <a:ext cx="533400" cy="121879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CT</a:t>
            </a:r>
          </a:p>
          <a:p>
            <a:pPr>
              <a:spcBef>
                <a:spcPct val="10000"/>
              </a:spcBef>
              <a:buClrTx/>
              <a:buFontTx/>
              <a:buNone/>
            </a:pPr>
            <a:r>
              <a:rPr lang="en-US" altLang="en-US" sz="1200" b="1" dirty="0">
                <a:solidFill>
                  <a:prstClr val="black"/>
                </a:solidFill>
                <a:latin typeface="Arial" charset="0"/>
              </a:rPr>
              <a:t>NJ</a:t>
            </a:r>
          </a:p>
          <a:p>
            <a:pPr>
              <a:spcBef>
                <a:spcPct val="0"/>
              </a:spcBef>
              <a:buClrTx/>
              <a:buFontTx/>
              <a:buNone/>
            </a:pPr>
            <a:r>
              <a:rPr lang="en-US" altLang="en-US" sz="1200" b="1" dirty="0">
                <a:solidFill>
                  <a:prstClr val="black"/>
                </a:solidFill>
                <a:latin typeface="Arial" charset="0"/>
              </a:rPr>
              <a:t>DE</a:t>
            </a:r>
          </a:p>
          <a:p>
            <a:pPr>
              <a:spcBef>
                <a:spcPct val="0"/>
              </a:spcBef>
              <a:buClrTx/>
              <a:buFontTx/>
              <a:buNone/>
            </a:pPr>
            <a:r>
              <a:rPr lang="en-US" altLang="en-US" sz="1200" b="1" dirty="0">
                <a:solidFill>
                  <a:prstClr val="black"/>
                </a:solidFill>
                <a:latin typeface="Arial" charset="0"/>
              </a:rPr>
              <a:t>MD</a:t>
            </a:r>
          </a:p>
          <a:p>
            <a:pPr>
              <a:spcBef>
                <a:spcPct val="0"/>
              </a:spcBef>
              <a:buClrTx/>
              <a:buFontTx/>
              <a:buNone/>
            </a:pPr>
            <a:endParaRPr lang="en-US" altLang="en-US" sz="1200" b="1" dirty="0">
              <a:solidFill>
                <a:prstClr val="black"/>
              </a:solidFill>
              <a:latin typeface="Arial" charset="0"/>
            </a:endParaRPr>
          </a:p>
          <a:p>
            <a:pPr>
              <a:spcBef>
                <a:spcPct val="0"/>
              </a:spcBef>
              <a:buClrTx/>
              <a:buFontTx/>
              <a:buNone/>
            </a:pPr>
            <a:r>
              <a:rPr lang="en-US" altLang="en-US" sz="1800" b="1" dirty="0">
                <a:solidFill>
                  <a:srgbClr val="0070C0"/>
                </a:solidFill>
                <a:latin typeface="Arial" charset="0"/>
              </a:rPr>
              <a:t>DC</a:t>
            </a:r>
          </a:p>
        </p:txBody>
      </p:sp>
      <p:sp>
        <p:nvSpPr>
          <p:cNvPr id="19561" name="Rectangle 110"/>
          <p:cNvSpPr>
            <a:spLocks noChangeArrowheads="1"/>
          </p:cNvSpPr>
          <p:nvPr/>
        </p:nvSpPr>
        <p:spPr bwMode="auto">
          <a:xfrm>
            <a:off x="8547100" y="2662238"/>
            <a:ext cx="533400" cy="1841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200" dirty="0">
                <a:ln>
                  <a:solidFill>
                    <a:prstClr val="black"/>
                  </a:solidFill>
                </a:ln>
                <a:solidFill>
                  <a:prstClr val="black"/>
                </a:solidFill>
              </a:rPr>
              <a:t>MA</a:t>
            </a:r>
          </a:p>
        </p:txBody>
      </p:sp>
      <p:sp>
        <p:nvSpPr>
          <p:cNvPr id="19562" name="Rectangle 111"/>
          <p:cNvSpPr>
            <a:spLocks noChangeArrowheads="1"/>
          </p:cNvSpPr>
          <p:nvPr/>
        </p:nvSpPr>
        <p:spPr bwMode="auto">
          <a:xfrm>
            <a:off x="8696325" y="2479675"/>
            <a:ext cx="457200" cy="1841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200" dirty="0">
                <a:ln>
                  <a:solidFill>
                    <a:prstClr val="black"/>
                  </a:solidFill>
                </a:ln>
                <a:solidFill>
                  <a:prstClr val="black"/>
                </a:solidFill>
              </a:rPr>
              <a:t>NH</a:t>
            </a:r>
          </a:p>
        </p:txBody>
      </p:sp>
      <p:sp>
        <p:nvSpPr>
          <p:cNvPr id="19563" name="Rectangle 133"/>
          <p:cNvSpPr>
            <a:spLocks noChangeArrowheads="1"/>
          </p:cNvSpPr>
          <p:nvPr/>
        </p:nvSpPr>
        <p:spPr bwMode="auto">
          <a:xfrm>
            <a:off x="8775700" y="2874963"/>
            <a:ext cx="457200" cy="1841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altLang="en-US" sz="1200" dirty="0">
                <a:ln>
                  <a:solidFill>
                    <a:prstClr val="black"/>
                  </a:solidFill>
                </a:ln>
                <a:solidFill>
                  <a:prstClr val="black"/>
                </a:solidFill>
              </a:rPr>
              <a:t>RI</a:t>
            </a:r>
          </a:p>
        </p:txBody>
      </p:sp>
      <p:sp>
        <p:nvSpPr>
          <p:cNvPr id="8301" name="Rectangle 114"/>
          <p:cNvSpPr>
            <a:spLocks noChangeArrowheads="1"/>
          </p:cNvSpPr>
          <p:nvPr/>
        </p:nvSpPr>
        <p:spPr bwMode="auto">
          <a:xfrm>
            <a:off x="1330325" y="4305300"/>
            <a:ext cx="385763" cy="1841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HI</a:t>
            </a:r>
          </a:p>
        </p:txBody>
      </p:sp>
      <p:grpSp>
        <p:nvGrpSpPr>
          <p:cNvPr id="272" name="Group 271"/>
          <p:cNvGrpSpPr>
            <a:grpSpLocks noChangeAspect="1"/>
          </p:cNvGrpSpPr>
          <p:nvPr/>
        </p:nvGrpSpPr>
        <p:grpSpPr>
          <a:xfrm>
            <a:off x="898275" y="4448948"/>
            <a:ext cx="636629" cy="411480"/>
            <a:chOff x="1844040" y="2865120"/>
            <a:chExt cx="3749040" cy="2423160"/>
          </a:xfrm>
          <a:solidFill>
            <a:schemeClr val="bg1">
              <a:lumMod val="85000"/>
            </a:schemeClr>
          </a:solidFill>
        </p:grpSpPr>
        <p:sp>
          <p:nvSpPr>
            <p:cNvPr id="273" name="Freeform 272"/>
            <p:cNvSpPr/>
            <p:nvPr/>
          </p:nvSpPr>
          <p:spPr>
            <a:xfrm>
              <a:off x="4724400" y="4282440"/>
              <a:ext cx="868680" cy="1005840"/>
            </a:xfrm>
            <a:custGeom>
              <a:avLst/>
              <a:gdLst>
                <a:gd name="connsiteX0" fmla="*/ 106680 w 868680"/>
                <a:gd name="connsiteY0" fmla="*/ 876300 h 1005840"/>
                <a:gd name="connsiteX1" fmla="*/ 137160 w 868680"/>
                <a:gd name="connsiteY1" fmla="*/ 701040 h 1005840"/>
                <a:gd name="connsiteX2" fmla="*/ 0 w 868680"/>
                <a:gd name="connsiteY2" fmla="*/ 411480 h 1005840"/>
                <a:gd name="connsiteX3" fmla="*/ 160020 w 868680"/>
                <a:gd name="connsiteY3" fmla="*/ 182880 h 1005840"/>
                <a:gd name="connsiteX4" fmla="*/ 121920 w 868680"/>
                <a:gd name="connsiteY4" fmla="*/ 7620 h 1005840"/>
                <a:gd name="connsiteX5" fmla="*/ 190500 w 868680"/>
                <a:gd name="connsiteY5" fmla="*/ 0 h 1005840"/>
                <a:gd name="connsiteX6" fmla="*/ 678180 w 868680"/>
                <a:gd name="connsiteY6" fmla="*/ 251460 h 1005840"/>
                <a:gd name="connsiteX7" fmla="*/ 739140 w 868680"/>
                <a:gd name="connsiteY7" fmla="*/ 426720 h 1005840"/>
                <a:gd name="connsiteX8" fmla="*/ 868680 w 868680"/>
                <a:gd name="connsiteY8" fmla="*/ 579120 h 1005840"/>
                <a:gd name="connsiteX9" fmla="*/ 571500 w 868680"/>
                <a:gd name="connsiteY9" fmla="*/ 754380 h 1005840"/>
                <a:gd name="connsiteX10" fmla="*/ 335280 w 868680"/>
                <a:gd name="connsiteY10" fmla="*/ 868680 h 1005840"/>
                <a:gd name="connsiteX11" fmla="*/ 304800 w 868680"/>
                <a:gd name="connsiteY11" fmla="*/ 929640 h 1005840"/>
                <a:gd name="connsiteX12" fmla="*/ 289560 w 868680"/>
                <a:gd name="connsiteY12" fmla="*/ 967740 h 1005840"/>
                <a:gd name="connsiteX13" fmla="*/ 243840 w 868680"/>
                <a:gd name="connsiteY13" fmla="*/ 1005840 h 1005840"/>
                <a:gd name="connsiteX14" fmla="*/ 106680 w 868680"/>
                <a:gd name="connsiteY14" fmla="*/ 876300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68680" h="1005840">
                  <a:moveTo>
                    <a:pt x="106680" y="876300"/>
                  </a:moveTo>
                  <a:lnTo>
                    <a:pt x="137160" y="701040"/>
                  </a:lnTo>
                  <a:lnTo>
                    <a:pt x="0" y="411480"/>
                  </a:lnTo>
                  <a:lnTo>
                    <a:pt x="160020" y="182880"/>
                  </a:lnTo>
                  <a:lnTo>
                    <a:pt x="121920" y="7620"/>
                  </a:lnTo>
                  <a:lnTo>
                    <a:pt x="190500" y="0"/>
                  </a:lnTo>
                  <a:lnTo>
                    <a:pt x="678180" y="251460"/>
                  </a:lnTo>
                  <a:lnTo>
                    <a:pt x="739140" y="426720"/>
                  </a:lnTo>
                  <a:lnTo>
                    <a:pt x="868680" y="579120"/>
                  </a:lnTo>
                  <a:lnTo>
                    <a:pt x="571500" y="754380"/>
                  </a:lnTo>
                  <a:lnTo>
                    <a:pt x="335280" y="868680"/>
                  </a:lnTo>
                  <a:cubicBezTo>
                    <a:pt x="325120" y="889000"/>
                    <a:pt x="315679" y="909696"/>
                    <a:pt x="304800" y="929640"/>
                  </a:cubicBezTo>
                  <a:cubicBezTo>
                    <a:pt x="286742" y="962746"/>
                    <a:pt x="289560" y="940003"/>
                    <a:pt x="289560" y="967740"/>
                  </a:cubicBezTo>
                  <a:lnTo>
                    <a:pt x="243840" y="1005840"/>
                  </a:lnTo>
                  <a:lnTo>
                    <a:pt x="106680" y="87630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74" name="Freeform 273"/>
            <p:cNvSpPr/>
            <p:nvPr/>
          </p:nvSpPr>
          <p:spPr>
            <a:xfrm>
              <a:off x="4274820" y="3741420"/>
              <a:ext cx="518160" cy="335280"/>
            </a:xfrm>
            <a:custGeom>
              <a:avLst/>
              <a:gdLst>
                <a:gd name="connsiteX0" fmla="*/ 518160 w 518160"/>
                <a:gd name="connsiteY0" fmla="*/ 236220 h 335280"/>
                <a:gd name="connsiteX1" fmla="*/ 228600 w 518160"/>
                <a:gd name="connsiteY1" fmla="*/ 335280 h 335280"/>
                <a:gd name="connsiteX2" fmla="*/ 167640 w 518160"/>
                <a:gd name="connsiteY2" fmla="*/ 190500 h 335280"/>
                <a:gd name="connsiteX3" fmla="*/ 91440 w 518160"/>
                <a:gd name="connsiteY3" fmla="*/ 175260 h 335280"/>
                <a:gd name="connsiteX4" fmla="*/ 0 w 518160"/>
                <a:gd name="connsiteY4" fmla="*/ 91440 h 335280"/>
                <a:gd name="connsiteX5" fmla="*/ 38100 w 518160"/>
                <a:gd name="connsiteY5" fmla="*/ 0 h 335280"/>
                <a:gd name="connsiteX6" fmla="*/ 182880 w 518160"/>
                <a:gd name="connsiteY6" fmla="*/ 22860 h 335280"/>
                <a:gd name="connsiteX7" fmla="*/ 213360 w 518160"/>
                <a:gd name="connsiteY7" fmla="*/ 91440 h 335280"/>
                <a:gd name="connsiteX8" fmla="*/ 297180 w 518160"/>
                <a:gd name="connsiteY8" fmla="*/ 68580 h 335280"/>
                <a:gd name="connsiteX9" fmla="*/ 518160 w 518160"/>
                <a:gd name="connsiteY9" fmla="*/ 23622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8160" h="335280">
                  <a:moveTo>
                    <a:pt x="518160" y="236220"/>
                  </a:moveTo>
                  <a:lnTo>
                    <a:pt x="228600" y="335280"/>
                  </a:lnTo>
                  <a:lnTo>
                    <a:pt x="167640" y="190500"/>
                  </a:lnTo>
                  <a:lnTo>
                    <a:pt x="91440" y="175260"/>
                  </a:lnTo>
                  <a:lnTo>
                    <a:pt x="0" y="91440"/>
                  </a:lnTo>
                  <a:lnTo>
                    <a:pt x="38100" y="0"/>
                  </a:lnTo>
                  <a:lnTo>
                    <a:pt x="182880" y="22860"/>
                  </a:lnTo>
                  <a:lnTo>
                    <a:pt x="213360" y="91440"/>
                  </a:lnTo>
                  <a:lnTo>
                    <a:pt x="297180" y="68580"/>
                  </a:lnTo>
                  <a:lnTo>
                    <a:pt x="518160" y="23622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75" name="Freeform 274"/>
            <p:cNvSpPr/>
            <p:nvPr/>
          </p:nvSpPr>
          <p:spPr>
            <a:xfrm>
              <a:off x="3230880" y="3223260"/>
              <a:ext cx="403860" cy="373380"/>
            </a:xfrm>
            <a:custGeom>
              <a:avLst/>
              <a:gdLst>
                <a:gd name="connsiteX0" fmla="*/ 403860 w 403860"/>
                <a:gd name="connsiteY0" fmla="*/ 342900 h 373380"/>
                <a:gd name="connsiteX1" fmla="*/ 167640 w 403860"/>
                <a:gd name="connsiteY1" fmla="*/ 304800 h 373380"/>
                <a:gd name="connsiteX2" fmla="*/ 99060 w 403860"/>
                <a:gd name="connsiteY2" fmla="*/ 373380 h 373380"/>
                <a:gd name="connsiteX3" fmla="*/ 15240 w 403860"/>
                <a:gd name="connsiteY3" fmla="*/ 304800 h 373380"/>
                <a:gd name="connsiteX4" fmla="*/ 30480 w 403860"/>
                <a:gd name="connsiteY4" fmla="*/ 220980 h 373380"/>
                <a:gd name="connsiteX5" fmla="*/ 0 w 403860"/>
                <a:gd name="connsiteY5" fmla="*/ 137160 h 373380"/>
                <a:gd name="connsiteX6" fmla="*/ 121920 w 403860"/>
                <a:gd name="connsiteY6" fmla="*/ 121920 h 373380"/>
                <a:gd name="connsiteX7" fmla="*/ 205740 w 403860"/>
                <a:gd name="connsiteY7" fmla="*/ 0 h 373380"/>
                <a:gd name="connsiteX8" fmla="*/ 236220 w 403860"/>
                <a:gd name="connsiteY8" fmla="*/ 114300 h 373380"/>
                <a:gd name="connsiteX9" fmla="*/ 289560 w 403860"/>
                <a:gd name="connsiteY9" fmla="*/ 228600 h 373380"/>
                <a:gd name="connsiteX10" fmla="*/ 289560 w 403860"/>
                <a:gd name="connsiteY10" fmla="*/ 228600 h 373380"/>
                <a:gd name="connsiteX11" fmla="*/ 403860 w 403860"/>
                <a:gd name="connsiteY11" fmla="*/ 342900 h 37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0" h="373380">
                  <a:moveTo>
                    <a:pt x="403860" y="342900"/>
                  </a:moveTo>
                  <a:lnTo>
                    <a:pt x="167640" y="304800"/>
                  </a:lnTo>
                  <a:lnTo>
                    <a:pt x="99060" y="373380"/>
                  </a:lnTo>
                  <a:lnTo>
                    <a:pt x="15240" y="304800"/>
                  </a:lnTo>
                  <a:lnTo>
                    <a:pt x="30480" y="220980"/>
                  </a:lnTo>
                  <a:lnTo>
                    <a:pt x="0" y="137160"/>
                  </a:lnTo>
                  <a:lnTo>
                    <a:pt x="121920" y="121920"/>
                  </a:lnTo>
                  <a:lnTo>
                    <a:pt x="205740" y="0"/>
                  </a:lnTo>
                  <a:lnTo>
                    <a:pt x="236220" y="114300"/>
                  </a:lnTo>
                  <a:lnTo>
                    <a:pt x="289560" y="228600"/>
                  </a:lnTo>
                  <a:lnTo>
                    <a:pt x="289560" y="228600"/>
                  </a:lnTo>
                  <a:lnTo>
                    <a:pt x="403860" y="34290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76" name="Freeform 275"/>
            <p:cNvSpPr/>
            <p:nvPr/>
          </p:nvSpPr>
          <p:spPr>
            <a:xfrm>
              <a:off x="3855720" y="3604260"/>
              <a:ext cx="457200" cy="160020"/>
            </a:xfrm>
            <a:custGeom>
              <a:avLst/>
              <a:gdLst>
                <a:gd name="connsiteX0" fmla="*/ 457200 w 457200"/>
                <a:gd name="connsiteY0" fmla="*/ 53340 h 160020"/>
                <a:gd name="connsiteX1" fmla="*/ 350520 w 457200"/>
                <a:gd name="connsiteY1" fmla="*/ 160020 h 160020"/>
                <a:gd name="connsiteX2" fmla="*/ 167640 w 457200"/>
                <a:gd name="connsiteY2" fmla="*/ 91440 h 160020"/>
                <a:gd name="connsiteX3" fmla="*/ 0 w 457200"/>
                <a:gd name="connsiteY3" fmla="*/ 91440 h 160020"/>
                <a:gd name="connsiteX4" fmla="*/ 68580 w 457200"/>
                <a:gd name="connsiteY4" fmla="*/ 7620 h 160020"/>
                <a:gd name="connsiteX5" fmla="*/ 83820 w 457200"/>
                <a:gd name="connsiteY5" fmla="*/ 0 h 160020"/>
                <a:gd name="connsiteX6" fmla="*/ 304800 w 457200"/>
                <a:gd name="connsiteY6" fmla="*/ 53340 h 160020"/>
                <a:gd name="connsiteX7" fmla="*/ 457200 w 457200"/>
                <a:gd name="connsiteY7" fmla="*/ 53340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160020">
                  <a:moveTo>
                    <a:pt x="457200" y="53340"/>
                  </a:moveTo>
                  <a:lnTo>
                    <a:pt x="350520" y="160020"/>
                  </a:lnTo>
                  <a:lnTo>
                    <a:pt x="167640" y="91440"/>
                  </a:lnTo>
                  <a:lnTo>
                    <a:pt x="0" y="91440"/>
                  </a:lnTo>
                  <a:lnTo>
                    <a:pt x="68580" y="7620"/>
                  </a:lnTo>
                  <a:lnTo>
                    <a:pt x="83820" y="0"/>
                  </a:lnTo>
                  <a:lnTo>
                    <a:pt x="304800" y="53340"/>
                  </a:lnTo>
                  <a:lnTo>
                    <a:pt x="457200" y="5334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77" name="Freeform 276"/>
            <p:cNvSpPr/>
            <p:nvPr/>
          </p:nvSpPr>
          <p:spPr>
            <a:xfrm>
              <a:off x="4297680" y="4046220"/>
              <a:ext cx="106680" cy="76200"/>
            </a:xfrm>
            <a:custGeom>
              <a:avLst/>
              <a:gdLst>
                <a:gd name="connsiteX0" fmla="*/ 106680 w 106680"/>
                <a:gd name="connsiteY0" fmla="*/ 76200 h 76200"/>
                <a:gd name="connsiteX1" fmla="*/ 106680 w 106680"/>
                <a:gd name="connsiteY1" fmla="*/ 0 h 76200"/>
                <a:gd name="connsiteX2" fmla="*/ 0 w 106680"/>
                <a:gd name="connsiteY2" fmla="*/ 68580 h 76200"/>
                <a:gd name="connsiteX3" fmla="*/ 106680 w 10668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106680" h="76200">
                  <a:moveTo>
                    <a:pt x="106680" y="76200"/>
                  </a:moveTo>
                  <a:lnTo>
                    <a:pt x="106680" y="0"/>
                  </a:lnTo>
                  <a:lnTo>
                    <a:pt x="0" y="68580"/>
                  </a:lnTo>
                  <a:lnTo>
                    <a:pt x="106680" y="7620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78" name="Freeform 277"/>
            <p:cNvSpPr/>
            <p:nvPr/>
          </p:nvSpPr>
          <p:spPr>
            <a:xfrm>
              <a:off x="4053840" y="3802380"/>
              <a:ext cx="144780" cy="167640"/>
            </a:xfrm>
            <a:custGeom>
              <a:avLst/>
              <a:gdLst>
                <a:gd name="connsiteX0" fmla="*/ 144780 w 144780"/>
                <a:gd name="connsiteY0" fmla="*/ 114300 h 167640"/>
                <a:gd name="connsiteX1" fmla="*/ 53340 w 144780"/>
                <a:gd name="connsiteY1" fmla="*/ 167640 h 167640"/>
                <a:gd name="connsiteX2" fmla="*/ 38100 w 144780"/>
                <a:gd name="connsiteY2" fmla="*/ 60960 h 167640"/>
                <a:gd name="connsiteX3" fmla="*/ 0 w 144780"/>
                <a:gd name="connsiteY3" fmla="*/ 53340 h 167640"/>
                <a:gd name="connsiteX4" fmla="*/ 22860 w 144780"/>
                <a:gd name="connsiteY4" fmla="*/ 0 h 167640"/>
                <a:gd name="connsiteX5" fmla="*/ 106680 w 144780"/>
                <a:gd name="connsiteY5" fmla="*/ 22860 h 167640"/>
                <a:gd name="connsiteX6" fmla="*/ 144780 w 144780"/>
                <a:gd name="connsiteY6" fmla="*/ 114300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80" h="167640">
                  <a:moveTo>
                    <a:pt x="144780" y="114300"/>
                  </a:moveTo>
                  <a:lnTo>
                    <a:pt x="53340" y="167640"/>
                  </a:lnTo>
                  <a:lnTo>
                    <a:pt x="38100" y="60960"/>
                  </a:lnTo>
                  <a:lnTo>
                    <a:pt x="0" y="53340"/>
                  </a:lnTo>
                  <a:lnTo>
                    <a:pt x="22860" y="0"/>
                  </a:lnTo>
                  <a:lnTo>
                    <a:pt x="106680" y="22860"/>
                  </a:lnTo>
                  <a:lnTo>
                    <a:pt x="144780" y="11430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79" name="Freeform 278"/>
            <p:cNvSpPr/>
            <p:nvPr/>
          </p:nvSpPr>
          <p:spPr>
            <a:xfrm>
              <a:off x="2186940" y="2865120"/>
              <a:ext cx="312420" cy="266700"/>
            </a:xfrm>
            <a:custGeom>
              <a:avLst/>
              <a:gdLst>
                <a:gd name="connsiteX0" fmla="*/ 236220 w 312420"/>
                <a:gd name="connsiteY0" fmla="*/ 266700 h 266700"/>
                <a:gd name="connsiteX1" fmla="*/ 60960 w 312420"/>
                <a:gd name="connsiteY1" fmla="*/ 213360 h 266700"/>
                <a:gd name="connsiteX2" fmla="*/ 0 w 312420"/>
                <a:gd name="connsiteY2" fmla="*/ 167640 h 266700"/>
                <a:gd name="connsiteX3" fmla="*/ 7620 w 312420"/>
                <a:gd name="connsiteY3" fmla="*/ 76200 h 266700"/>
                <a:gd name="connsiteX4" fmla="*/ 144780 w 312420"/>
                <a:gd name="connsiteY4" fmla="*/ 0 h 266700"/>
                <a:gd name="connsiteX5" fmla="*/ 297180 w 312420"/>
                <a:gd name="connsiteY5" fmla="*/ 15240 h 266700"/>
                <a:gd name="connsiteX6" fmla="*/ 289560 w 312420"/>
                <a:gd name="connsiteY6" fmla="*/ 144780 h 266700"/>
                <a:gd name="connsiteX7" fmla="*/ 312420 w 312420"/>
                <a:gd name="connsiteY7" fmla="*/ 205740 h 266700"/>
                <a:gd name="connsiteX8" fmla="*/ 236220 w 312420"/>
                <a:gd name="connsiteY8"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20" h="266700">
                  <a:moveTo>
                    <a:pt x="236220" y="266700"/>
                  </a:moveTo>
                  <a:lnTo>
                    <a:pt x="60960" y="213360"/>
                  </a:lnTo>
                  <a:lnTo>
                    <a:pt x="0" y="167640"/>
                  </a:lnTo>
                  <a:lnTo>
                    <a:pt x="7620" y="76200"/>
                  </a:lnTo>
                  <a:lnTo>
                    <a:pt x="144780" y="0"/>
                  </a:lnTo>
                  <a:lnTo>
                    <a:pt x="297180" y="15240"/>
                  </a:lnTo>
                  <a:lnTo>
                    <a:pt x="289560" y="144780"/>
                  </a:lnTo>
                  <a:lnTo>
                    <a:pt x="312420" y="205740"/>
                  </a:lnTo>
                  <a:lnTo>
                    <a:pt x="236220" y="26670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80" name="Freeform 279"/>
            <p:cNvSpPr/>
            <p:nvPr/>
          </p:nvSpPr>
          <p:spPr>
            <a:xfrm>
              <a:off x="1844040" y="3025140"/>
              <a:ext cx="129540" cy="160020"/>
            </a:xfrm>
            <a:custGeom>
              <a:avLst/>
              <a:gdLst>
                <a:gd name="connsiteX0" fmla="*/ 129540 w 129540"/>
                <a:gd name="connsiteY0" fmla="*/ 0 h 160020"/>
                <a:gd name="connsiteX1" fmla="*/ 114300 w 129540"/>
                <a:gd name="connsiteY1" fmla="*/ 76200 h 160020"/>
                <a:gd name="connsiteX2" fmla="*/ 22860 w 129540"/>
                <a:gd name="connsiteY2" fmla="*/ 160020 h 160020"/>
                <a:gd name="connsiteX3" fmla="*/ 0 w 129540"/>
                <a:gd name="connsiteY3" fmla="*/ 114300 h 160020"/>
                <a:gd name="connsiteX4" fmla="*/ 129540 w 129540"/>
                <a:gd name="connsiteY4" fmla="*/ 0 h 160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 h="160020">
                  <a:moveTo>
                    <a:pt x="129540" y="0"/>
                  </a:moveTo>
                  <a:lnTo>
                    <a:pt x="114300" y="76200"/>
                  </a:lnTo>
                  <a:lnTo>
                    <a:pt x="22860" y="160020"/>
                  </a:lnTo>
                  <a:lnTo>
                    <a:pt x="0" y="114300"/>
                  </a:lnTo>
                  <a:lnTo>
                    <a:pt x="129540" y="0"/>
                  </a:ln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284" name="Rounded Rectangle 283"/>
          <p:cNvSpPr/>
          <p:nvPr/>
        </p:nvSpPr>
        <p:spPr>
          <a:xfrm>
            <a:off x="304800" y="6270625"/>
            <a:ext cx="677863" cy="311150"/>
          </a:xfrm>
          <a:prstGeom prst="roundRect">
            <a:avLst/>
          </a:prstGeom>
          <a:solidFill>
            <a:srgbClr val="007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prstClr val="black"/>
              </a:solidFill>
            </a:endParaRPr>
          </a:p>
        </p:txBody>
      </p:sp>
      <p:sp>
        <p:nvSpPr>
          <p:cNvPr id="8305" name="TextBox 284"/>
          <p:cNvSpPr txBox="1">
            <a:spLocks noChangeArrowheads="1"/>
          </p:cNvSpPr>
          <p:nvPr/>
        </p:nvSpPr>
        <p:spPr bwMode="auto">
          <a:xfrm>
            <a:off x="276225" y="5562600"/>
            <a:ext cx="4395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000" dirty="0">
                <a:solidFill>
                  <a:prstClr val="black"/>
                </a:solidFill>
                <a:latin typeface="Arial" charset="0"/>
              </a:rPr>
              <a:t>Key:</a:t>
            </a:r>
            <a:endParaRPr lang="en-US" altLang="en-US" sz="1000" b="1" dirty="0">
              <a:solidFill>
                <a:prstClr val="black"/>
              </a:solidFill>
              <a:latin typeface="Arial" charset="0"/>
            </a:endParaRPr>
          </a:p>
        </p:txBody>
      </p:sp>
      <p:sp>
        <p:nvSpPr>
          <p:cNvPr id="19570" name="Line 125"/>
          <p:cNvSpPr>
            <a:spLocks noChangeShapeType="1"/>
          </p:cNvSpPr>
          <p:nvPr/>
        </p:nvSpPr>
        <p:spPr bwMode="auto">
          <a:xfrm>
            <a:off x="7858125" y="3659188"/>
            <a:ext cx="533400" cy="527050"/>
          </a:xfrm>
          <a:prstGeom prst="line">
            <a:avLst/>
          </a:prstGeom>
          <a:ln>
            <a:headEnd/>
            <a:tailEnd/>
          </a:ln>
          <a:extLst/>
        </p:spPr>
        <p:style>
          <a:lnRef idx="1">
            <a:schemeClr val="dk1"/>
          </a:lnRef>
          <a:fillRef idx="0">
            <a:schemeClr val="dk1"/>
          </a:fillRef>
          <a:effectRef idx="0">
            <a:schemeClr val="dk1"/>
          </a:effectRef>
          <a:fontRef idx="minor">
            <a:schemeClr val="tx1"/>
          </a:fontRef>
        </p:style>
        <p:txBody>
          <a:bodyPr wrap="none"/>
          <a:lstStyle/>
          <a:p>
            <a:pPr>
              <a:defRPr/>
            </a:pPr>
            <a:endParaRPr lang="en-US" dirty="0">
              <a:solidFill>
                <a:prstClr val="black"/>
              </a:solidFill>
            </a:endParaRPr>
          </a:p>
        </p:txBody>
      </p:sp>
      <p:sp>
        <p:nvSpPr>
          <p:cNvPr id="287" name="Freeform 286"/>
          <p:cNvSpPr>
            <a:spLocks noChangeAspect="1"/>
          </p:cNvSpPr>
          <p:nvPr/>
        </p:nvSpPr>
        <p:spPr>
          <a:xfrm>
            <a:off x="7810500" y="3594100"/>
            <a:ext cx="61913" cy="76200"/>
          </a:xfrm>
          <a:custGeom>
            <a:avLst/>
            <a:gdLst>
              <a:gd name="connsiteX0" fmla="*/ 0 w 2266121"/>
              <a:gd name="connsiteY0" fmla="*/ 834887 h 2812774"/>
              <a:gd name="connsiteX1" fmla="*/ 834887 w 2266121"/>
              <a:gd name="connsiteY1" fmla="*/ 0 h 2812774"/>
              <a:gd name="connsiteX2" fmla="*/ 2266121 w 2266121"/>
              <a:gd name="connsiteY2" fmla="*/ 1451113 h 2812774"/>
              <a:gd name="connsiteX3" fmla="*/ 874643 w 2266121"/>
              <a:gd name="connsiteY3" fmla="*/ 2812774 h 2812774"/>
              <a:gd name="connsiteX4" fmla="*/ 874643 w 2266121"/>
              <a:gd name="connsiteY4" fmla="*/ 2673626 h 2812774"/>
              <a:gd name="connsiteX5" fmla="*/ 914400 w 2266121"/>
              <a:gd name="connsiteY5" fmla="*/ 2504661 h 2812774"/>
              <a:gd name="connsiteX6" fmla="*/ 844826 w 2266121"/>
              <a:gd name="connsiteY6" fmla="*/ 2425148 h 2812774"/>
              <a:gd name="connsiteX7" fmla="*/ 864704 w 2266121"/>
              <a:gd name="connsiteY7" fmla="*/ 2295939 h 2812774"/>
              <a:gd name="connsiteX8" fmla="*/ 815008 w 2266121"/>
              <a:gd name="connsiteY8" fmla="*/ 2236305 h 2812774"/>
              <a:gd name="connsiteX9" fmla="*/ 775252 w 2266121"/>
              <a:gd name="connsiteY9" fmla="*/ 2136913 h 2812774"/>
              <a:gd name="connsiteX10" fmla="*/ 904461 w 2266121"/>
              <a:gd name="connsiteY10" fmla="*/ 2146852 h 2812774"/>
              <a:gd name="connsiteX11" fmla="*/ 954156 w 2266121"/>
              <a:gd name="connsiteY11" fmla="*/ 1967948 h 2812774"/>
              <a:gd name="connsiteX12" fmla="*/ 844826 w 2266121"/>
              <a:gd name="connsiteY12" fmla="*/ 1818861 h 2812774"/>
              <a:gd name="connsiteX13" fmla="*/ 874643 w 2266121"/>
              <a:gd name="connsiteY13" fmla="*/ 1769165 h 2812774"/>
              <a:gd name="connsiteX14" fmla="*/ 815008 w 2266121"/>
              <a:gd name="connsiteY14" fmla="*/ 1679713 h 2812774"/>
              <a:gd name="connsiteX15" fmla="*/ 765313 w 2266121"/>
              <a:gd name="connsiteY15" fmla="*/ 1729409 h 2812774"/>
              <a:gd name="connsiteX16" fmla="*/ 695739 w 2266121"/>
              <a:gd name="connsiteY16" fmla="*/ 1659835 h 2812774"/>
              <a:gd name="connsiteX17" fmla="*/ 705678 w 2266121"/>
              <a:gd name="connsiteY17" fmla="*/ 1600200 h 2812774"/>
              <a:gd name="connsiteX18" fmla="*/ 636104 w 2266121"/>
              <a:gd name="connsiteY18" fmla="*/ 1600200 h 2812774"/>
              <a:gd name="connsiteX19" fmla="*/ 536713 w 2266121"/>
              <a:gd name="connsiteY19" fmla="*/ 1331844 h 2812774"/>
              <a:gd name="connsiteX20" fmla="*/ 457200 w 2266121"/>
              <a:gd name="connsiteY20" fmla="*/ 1302026 h 2812774"/>
              <a:gd name="connsiteX21" fmla="*/ 288235 w 2266121"/>
              <a:gd name="connsiteY21" fmla="*/ 1292087 h 2812774"/>
              <a:gd name="connsiteX22" fmla="*/ 159026 w 2266121"/>
              <a:gd name="connsiteY22" fmla="*/ 1143000 h 2812774"/>
              <a:gd name="connsiteX23" fmla="*/ 109330 w 2266121"/>
              <a:gd name="connsiteY23" fmla="*/ 1003852 h 2812774"/>
              <a:gd name="connsiteX24" fmla="*/ 39756 w 2266121"/>
              <a:gd name="connsiteY24" fmla="*/ 964096 h 2812774"/>
              <a:gd name="connsiteX25" fmla="*/ 0 w 2266121"/>
              <a:gd name="connsiteY25" fmla="*/ 834887 h 281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66121" h="2812774">
                <a:moveTo>
                  <a:pt x="0" y="834887"/>
                </a:moveTo>
                <a:lnTo>
                  <a:pt x="834887" y="0"/>
                </a:lnTo>
                <a:lnTo>
                  <a:pt x="2266121" y="1451113"/>
                </a:lnTo>
                <a:lnTo>
                  <a:pt x="874643" y="2812774"/>
                </a:lnTo>
                <a:lnTo>
                  <a:pt x="874643" y="2673626"/>
                </a:lnTo>
                <a:lnTo>
                  <a:pt x="914400" y="2504661"/>
                </a:lnTo>
                <a:lnTo>
                  <a:pt x="844826" y="2425148"/>
                </a:lnTo>
                <a:lnTo>
                  <a:pt x="864704" y="2295939"/>
                </a:lnTo>
                <a:lnTo>
                  <a:pt x="815008" y="2236305"/>
                </a:lnTo>
                <a:lnTo>
                  <a:pt x="775252" y="2136913"/>
                </a:lnTo>
                <a:lnTo>
                  <a:pt x="904461" y="2146852"/>
                </a:lnTo>
                <a:lnTo>
                  <a:pt x="954156" y="1967948"/>
                </a:lnTo>
                <a:lnTo>
                  <a:pt x="844826" y="1818861"/>
                </a:lnTo>
                <a:lnTo>
                  <a:pt x="874643" y="1769165"/>
                </a:lnTo>
                <a:lnTo>
                  <a:pt x="815008" y="1679713"/>
                </a:lnTo>
                <a:lnTo>
                  <a:pt x="765313" y="1729409"/>
                </a:lnTo>
                <a:lnTo>
                  <a:pt x="695739" y="1659835"/>
                </a:lnTo>
                <a:lnTo>
                  <a:pt x="705678" y="1600200"/>
                </a:lnTo>
                <a:lnTo>
                  <a:pt x="636104" y="1600200"/>
                </a:lnTo>
                <a:lnTo>
                  <a:pt x="536713" y="1331844"/>
                </a:lnTo>
                <a:lnTo>
                  <a:pt x="457200" y="1302026"/>
                </a:lnTo>
                <a:lnTo>
                  <a:pt x="288235" y="1292087"/>
                </a:lnTo>
                <a:lnTo>
                  <a:pt x="159026" y="1143000"/>
                </a:lnTo>
                <a:lnTo>
                  <a:pt x="109330" y="1003852"/>
                </a:lnTo>
                <a:lnTo>
                  <a:pt x="39756" y="964096"/>
                </a:lnTo>
                <a:lnTo>
                  <a:pt x="0" y="834887"/>
                </a:lnTo>
                <a:close/>
              </a:path>
            </a:pathLst>
          </a:cu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9572" name="Freeform 113"/>
          <p:cNvSpPr>
            <a:spLocks/>
          </p:cNvSpPr>
          <p:nvPr/>
        </p:nvSpPr>
        <p:spPr bwMode="auto">
          <a:xfrm>
            <a:off x="8377238" y="6294438"/>
            <a:ext cx="244475" cy="136525"/>
          </a:xfrm>
          <a:custGeom>
            <a:avLst/>
            <a:gdLst>
              <a:gd name="T0" fmla="*/ 54925 w 224"/>
              <a:gd name="T1" fmla="*/ 11049 h 87"/>
              <a:gd name="T2" fmla="*/ 90076 w 224"/>
              <a:gd name="T3" fmla="*/ 7892 h 87"/>
              <a:gd name="T4" fmla="*/ 135114 w 224"/>
              <a:gd name="T5" fmla="*/ 15784 h 87"/>
              <a:gd name="T6" fmla="*/ 159281 w 224"/>
              <a:gd name="T7" fmla="*/ 17362 h 87"/>
              <a:gd name="T8" fmla="*/ 171365 w 224"/>
              <a:gd name="T9" fmla="*/ 28411 h 87"/>
              <a:gd name="T10" fmla="*/ 174660 w 224"/>
              <a:gd name="T11" fmla="*/ 36303 h 87"/>
              <a:gd name="T12" fmla="*/ 177956 w 224"/>
              <a:gd name="T13" fmla="*/ 34724 h 87"/>
              <a:gd name="T14" fmla="*/ 175759 w 224"/>
              <a:gd name="T15" fmla="*/ 29989 h 87"/>
              <a:gd name="T16" fmla="*/ 172463 w 224"/>
              <a:gd name="T17" fmla="*/ 26832 h 87"/>
              <a:gd name="T18" fmla="*/ 170266 w 224"/>
              <a:gd name="T19" fmla="*/ 22097 h 87"/>
              <a:gd name="T20" fmla="*/ 174660 w 224"/>
              <a:gd name="T21" fmla="*/ 20519 h 87"/>
              <a:gd name="T22" fmla="*/ 179054 w 224"/>
              <a:gd name="T23" fmla="*/ 23676 h 87"/>
              <a:gd name="T24" fmla="*/ 182350 w 224"/>
              <a:gd name="T25" fmla="*/ 23676 h 87"/>
              <a:gd name="T26" fmla="*/ 186743 w 224"/>
              <a:gd name="T27" fmla="*/ 22097 h 87"/>
              <a:gd name="T28" fmla="*/ 191137 w 224"/>
              <a:gd name="T29" fmla="*/ 20519 h 87"/>
              <a:gd name="T30" fmla="*/ 193334 w 224"/>
              <a:gd name="T31" fmla="*/ 25254 h 87"/>
              <a:gd name="T32" fmla="*/ 196630 w 224"/>
              <a:gd name="T33" fmla="*/ 26832 h 87"/>
              <a:gd name="T34" fmla="*/ 199925 w 224"/>
              <a:gd name="T35" fmla="*/ 26832 h 87"/>
              <a:gd name="T36" fmla="*/ 204319 w 224"/>
              <a:gd name="T37" fmla="*/ 29989 h 87"/>
              <a:gd name="T38" fmla="*/ 208713 w 224"/>
              <a:gd name="T39" fmla="*/ 29989 h 87"/>
              <a:gd name="T40" fmla="*/ 212009 w 224"/>
              <a:gd name="T41" fmla="*/ 31568 h 87"/>
              <a:gd name="T42" fmla="*/ 216403 w 224"/>
              <a:gd name="T43" fmla="*/ 33146 h 87"/>
              <a:gd name="T44" fmla="*/ 220797 w 224"/>
              <a:gd name="T45" fmla="*/ 34724 h 87"/>
              <a:gd name="T46" fmla="*/ 224092 w 224"/>
              <a:gd name="T47" fmla="*/ 36303 h 87"/>
              <a:gd name="T48" fmla="*/ 228486 w 224"/>
              <a:gd name="T49" fmla="*/ 37881 h 87"/>
              <a:gd name="T50" fmla="*/ 231782 w 224"/>
              <a:gd name="T51" fmla="*/ 39459 h 87"/>
              <a:gd name="T52" fmla="*/ 236176 w 224"/>
              <a:gd name="T53" fmla="*/ 39459 h 87"/>
              <a:gd name="T54" fmla="*/ 240570 w 224"/>
              <a:gd name="T55" fmla="*/ 39459 h 87"/>
              <a:gd name="T56" fmla="*/ 243865 w 224"/>
              <a:gd name="T57" fmla="*/ 41038 h 87"/>
              <a:gd name="T58" fmla="*/ 246062 w 224"/>
              <a:gd name="T59" fmla="*/ 45773 h 87"/>
              <a:gd name="T60" fmla="*/ 243865 w 224"/>
              <a:gd name="T61" fmla="*/ 50508 h 87"/>
              <a:gd name="T62" fmla="*/ 242767 w 224"/>
              <a:gd name="T63" fmla="*/ 56822 h 87"/>
              <a:gd name="T64" fmla="*/ 242767 w 224"/>
              <a:gd name="T65" fmla="*/ 61557 h 87"/>
              <a:gd name="T66" fmla="*/ 244964 w 224"/>
              <a:gd name="T67" fmla="*/ 67870 h 87"/>
              <a:gd name="T68" fmla="*/ 240570 w 224"/>
              <a:gd name="T69" fmla="*/ 72605 h 87"/>
              <a:gd name="T70" fmla="*/ 238373 w 224"/>
              <a:gd name="T71" fmla="*/ 83654 h 87"/>
              <a:gd name="T72" fmla="*/ 220797 w 224"/>
              <a:gd name="T73" fmla="*/ 97860 h 87"/>
              <a:gd name="T74" fmla="*/ 215304 w 224"/>
              <a:gd name="T75" fmla="*/ 112065 h 87"/>
              <a:gd name="T76" fmla="*/ 205418 w 224"/>
              <a:gd name="T77" fmla="*/ 119957 h 87"/>
              <a:gd name="T78" fmla="*/ 193334 w 224"/>
              <a:gd name="T79" fmla="*/ 127849 h 87"/>
              <a:gd name="T80" fmla="*/ 171365 w 224"/>
              <a:gd name="T81" fmla="*/ 131005 h 87"/>
              <a:gd name="T82" fmla="*/ 155986 w 224"/>
              <a:gd name="T83" fmla="*/ 137319 h 87"/>
              <a:gd name="T84" fmla="*/ 141705 w 224"/>
              <a:gd name="T85" fmla="*/ 135741 h 87"/>
              <a:gd name="T86" fmla="*/ 126326 w 224"/>
              <a:gd name="T87" fmla="*/ 131005 h 87"/>
              <a:gd name="T88" fmla="*/ 117539 w 224"/>
              <a:gd name="T89" fmla="*/ 131005 h 87"/>
              <a:gd name="T90" fmla="*/ 109849 w 224"/>
              <a:gd name="T91" fmla="*/ 123114 h 87"/>
              <a:gd name="T92" fmla="*/ 99963 w 224"/>
              <a:gd name="T93" fmla="*/ 127849 h 87"/>
              <a:gd name="T94" fmla="*/ 75796 w 224"/>
              <a:gd name="T95" fmla="*/ 126270 h 87"/>
              <a:gd name="T96" fmla="*/ 64811 w 224"/>
              <a:gd name="T97" fmla="*/ 121535 h 87"/>
              <a:gd name="T98" fmla="*/ 49432 w 224"/>
              <a:gd name="T99" fmla="*/ 131005 h 87"/>
              <a:gd name="T100" fmla="*/ 37349 w 224"/>
              <a:gd name="T101" fmla="*/ 129427 h 87"/>
              <a:gd name="T102" fmla="*/ 21970 w 224"/>
              <a:gd name="T103" fmla="*/ 126270 h 87"/>
              <a:gd name="T104" fmla="*/ 3295 w 224"/>
              <a:gd name="T105" fmla="*/ 126270 h 87"/>
              <a:gd name="T106" fmla="*/ 8788 w 224"/>
              <a:gd name="T107" fmla="*/ 115222 h 87"/>
              <a:gd name="T108" fmla="*/ 7689 w 224"/>
              <a:gd name="T109" fmla="*/ 99438 h 87"/>
              <a:gd name="T110" fmla="*/ 12083 w 224"/>
              <a:gd name="T111" fmla="*/ 72605 h 87"/>
              <a:gd name="T112" fmla="*/ 8788 w 224"/>
              <a:gd name="T113" fmla="*/ 50508 h 87"/>
              <a:gd name="T114" fmla="*/ 1098 w 224"/>
              <a:gd name="T115" fmla="*/ 42616 h 87"/>
              <a:gd name="T116" fmla="*/ 4394 w 224"/>
              <a:gd name="T117" fmla="*/ 28411 h 87"/>
              <a:gd name="T118" fmla="*/ 13182 w 224"/>
              <a:gd name="T119" fmla="*/ 25254 h 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24" h="87">
                <a:moveTo>
                  <a:pt x="15" y="0"/>
                </a:moveTo>
                <a:lnTo>
                  <a:pt x="34" y="1"/>
                </a:lnTo>
                <a:lnTo>
                  <a:pt x="43" y="5"/>
                </a:lnTo>
                <a:lnTo>
                  <a:pt x="50" y="7"/>
                </a:lnTo>
                <a:lnTo>
                  <a:pt x="60" y="3"/>
                </a:lnTo>
                <a:lnTo>
                  <a:pt x="69" y="6"/>
                </a:lnTo>
                <a:lnTo>
                  <a:pt x="75" y="6"/>
                </a:lnTo>
                <a:lnTo>
                  <a:pt x="82" y="5"/>
                </a:lnTo>
                <a:lnTo>
                  <a:pt x="89" y="7"/>
                </a:lnTo>
                <a:lnTo>
                  <a:pt x="107" y="8"/>
                </a:lnTo>
                <a:lnTo>
                  <a:pt x="114" y="7"/>
                </a:lnTo>
                <a:lnTo>
                  <a:pt x="123" y="10"/>
                </a:lnTo>
                <a:lnTo>
                  <a:pt x="132" y="14"/>
                </a:lnTo>
                <a:lnTo>
                  <a:pt x="135" y="14"/>
                </a:lnTo>
                <a:lnTo>
                  <a:pt x="143" y="13"/>
                </a:lnTo>
                <a:lnTo>
                  <a:pt x="145" y="11"/>
                </a:lnTo>
                <a:lnTo>
                  <a:pt x="148" y="17"/>
                </a:lnTo>
                <a:lnTo>
                  <a:pt x="152" y="16"/>
                </a:lnTo>
                <a:lnTo>
                  <a:pt x="154" y="18"/>
                </a:lnTo>
                <a:lnTo>
                  <a:pt x="156" y="18"/>
                </a:lnTo>
                <a:lnTo>
                  <a:pt x="158" y="20"/>
                </a:lnTo>
                <a:lnTo>
                  <a:pt x="158" y="22"/>
                </a:lnTo>
                <a:lnTo>
                  <a:pt x="159" y="23"/>
                </a:lnTo>
                <a:lnTo>
                  <a:pt x="160" y="23"/>
                </a:lnTo>
                <a:lnTo>
                  <a:pt x="161" y="23"/>
                </a:lnTo>
                <a:lnTo>
                  <a:pt x="162" y="23"/>
                </a:lnTo>
                <a:lnTo>
                  <a:pt x="162" y="22"/>
                </a:lnTo>
                <a:lnTo>
                  <a:pt x="162" y="21"/>
                </a:lnTo>
                <a:lnTo>
                  <a:pt x="162" y="20"/>
                </a:lnTo>
                <a:lnTo>
                  <a:pt x="161" y="20"/>
                </a:lnTo>
                <a:lnTo>
                  <a:pt x="160" y="19"/>
                </a:lnTo>
                <a:lnTo>
                  <a:pt x="159" y="19"/>
                </a:lnTo>
                <a:lnTo>
                  <a:pt x="158" y="18"/>
                </a:lnTo>
                <a:lnTo>
                  <a:pt x="157" y="17"/>
                </a:lnTo>
                <a:lnTo>
                  <a:pt x="157" y="16"/>
                </a:lnTo>
                <a:lnTo>
                  <a:pt x="156" y="15"/>
                </a:lnTo>
                <a:lnTo>
                  <a:pt x="155" y="15"/>
                </a:lnTo>
                <a:lnTo>
                  <a:pt x="155" y="14"/>
                </a:lnTo>
                <a:lnTo>
                  <a:pt x="156" y="13"/>
                </a:lnTo>
                <a:lnTo>
                  <a:pt x="157" y="13"/>
                </a:lnTo>
                <a:lnTo>
                  <a:pt x="158" y="13"/>
                </a:lnTo>
                <a:lnTo>
                  <a:pt x="159" y="13"/>
                </a:lnTo>
                <a:lnTo>
                  <a:pt x="160" y="14"/>
                </a:lnTo>
                <a:lnTo>
                  <a:pt x="161" y="14"/>
                </a:lnTo>
                <a:lnTo>
                  <a:pt x="162" y="15"/>
                </a:lnTo>
                <a:lnTo>
                  <a:pt x="163" y="15"/>
                </a:lnTo>
                <a:lnTo>
                  <a:pt x="164" y="15"/>
                </a:lnTo>
                <a:lnTo>
                  <a:pt x="165" y="15"/>
                </a:lnTo>
                <a:lnTo>
                  <a:pt x="166" y="15"/>
                </a:lnTo>
                <a:lnTo>
                  <a:pt x="167" y="15"/>
                </a:lnTo>
                <a:lnTo>
                  <a:pt x="168" y="15"/>
                </a:lnTo>
                <a:lnTo>
                  <a:pt x="169" y="15"/>
                </a:lnTo>
                <a:lnTo>
                  <a:pt x="170" y="14"/>
                </a:lnTo>
                <a:lnTo>
                  <a:pt x="171" y="14"/>
                </a:lnTo>
                <a:lnTo>
                  <a:pt x="172" y="13"/>
                </a:lnTo>
                <a:lnTo>
                  <a:pt x="173" y="13"/>
                </a:lnTo>
                <a:lnTo>
                  <a:pt x="174" y="13"/>
                </a:lnTo>
                <a:lnTo>
                  <a:pt x="175" y="14"/>
                </a:lnTo>
                <a:lnTo>
                  <a:pt x="175" y="15"/>
                </a:lnTo>
                <a:lnTo>
                  <a:pt x="176" y="16"/>
                </a:lnTo>
                <a:lnTo>
                  <a:pt x="176" y="17"/>
                </a:lnTo>
                <a:lnTo>
                  <a:pt x="177" y="17"/>
                </a:lnTo>
                <a:lnTo>
                  <a:pt x="178" y="17"/>
                </a:lnTo>
                <a:lnTo>
                  <a:pt x="179" y="17"/>
                </a:lnTo>
                <a:lnTo>
                  <a:pt x="180" y="17"/>
                </a:lnTo>
                <a:lnTo>
                  <a:pt x="181" y="17"/>
                </a:lnTo>
                <a:lnTo>
                  <a:pt x="182" y="17"/>
                </a:lnTo>
                <a:lnTo>
                  <a:pt x="183" y="18"/>
                </a:lnTo>
                <a:lnTo>
                  <a:pt x="184" y="18"/>
                </a:lnTo>
                <a:lnTo>
                  <a:pt x="185" y="19"/>
                </a:lnTo>
                <a:lnTo>
                  <a:pt x="186" y="19"/>
                </a:lnTo>
                <a:lnTo>
                  <a:pt x="187" y="19"/>
                </a:lnTo>
                <a:lnTo>
                  <a:pt x="188" y="19"/>
                </a:lnTo>
                <a:lnTo>
                  <a:pt x="189" y="19"/>
                </a:lnTo>
                <a:lnTo>
                  <a:pt x="190" y="19"/>
                </a:lnTo>
                <a:lnTo>
                  <a:pt x="191" y="20"/>
                </a:lnTo>
                <a:lnTo>
                  <a:pt x="192" y="20"/>
                </a:lnTo>
                <a:lnTo>
                  <a:pt x="193" y="20"/>
                </a:lnTo>
                <a:lnTo>
                  <a:pt x="194" y="20"/>
                </a:lnTo>
                <a:lnTo>
                  <a:pt x="195" y="21"/>
                </a:lnTo>
                <a:lnTo>
                  <a:pt x="196" y="21"/>
                </a:lnTo>
                <a:lnTo>
                  <a:pt x="197" y="21"/>
                </a:lnTo>
                <a:lnTo>
                  <a:pt x="198" y="21"/>
                </a:lnTo>
                <a:lnTo>
                  <a:pt x="199" y="22"/>
                </a:lnTo>
                <a:lnTo>
                  <a:pt x="200" y="22"/>
                </a:lnTo>
                <a:lnTo>
                  <a:pt x="201" y="22"/>
                </a:lnTo>
                <a:lnTo>
                  <a:pt x="202" y="23"/>
                </a:lnTo>
                <a:lnTo>
                  <a:pt x="203" y="23"/>
                </a:lnTo>
                <a:lnTo>
                  <a:pt x="204" y="23"/>
                </a:lnTo>
                <a:lnTo>
                  <a:pt x="205" y="23"/>
                </a:lnTo>
                <a:lnTo>
                  <a:pt x="206" y="24"/>
                </a:lnTo>
                <a:lnTo>
                  <a:pt x="207" y="24"/>
                </a:lnTo>
                <a:lnTo>
                  <a:pt x="208" y="24"/>
                </a:lnTo>
                <a:lnTo>
                  <a:pt x="209" y="24"/>
                </a:lnTo>
                <a:lnTo>
                  <a:pt x="210" y="24"/>
                </a:lnTo>
                <a:lnTo>
                  <a:pt x="211" y="25"/>
                </a:lnTo>
                <a:lnTo>
                  <a:pt x="212" y="25"/>
                </a:lnTo>
                <a:lnTo>
                  <a:pt x="213" y="25"/>
                </a:lnTo>
                <a:lnTo>
                  <a:pt x="214" y="25"/>
                </a:lnTo>
                <a:lnTo>
                  <a:pt x="215" y="25"/>
                </a:lnTo>
                <a:lnTo>
                  <a:pt x="216" y="25"/>
                </a:lnTo>
                <a:lnTo>
                  <a:pt x="217" y="25"/>
                </a:lnTo>
                <a:lnTo>
                  <a:pt x="218" y="25"/>
                </a:lnTo>
                <a:lnTo>
                  <a:pt x="219" y="25"/>
                </a:lnTo>
                <a:lnTo>
                  <a:pt x="220" y="25"/>
                </a:lnTo>
                <a:lnTo>
                  <a:pt x="221" y="25"/>
                </a:lnTo>
                <a:lnTo>
                  <a:pt x="222" y="26"/>
                </a:lnTo>
                <a:lnTo>
                  <a:pt x="223" y="26"/>
                </a:lnTo>
                <a:lnTo>
                  <a:pt x="224" y="27"/>
                </a:lnTo>
                <a:lnTo>
                  <a:pt x="224" y="28"/>
                </a:lnTo>
                <a:lnTo>
                  <a:pt x="224" y="29"/>
                </a:lnTo>
                <a:lnTo>
                  <a:pt x="224" y="30"/>
                </a:lnTo>
                <a:lnTo>
                  <a:pt x="223" y="31"/>
                </a:lnTo>
                <a:lnTo>
                  <a:pt x="222" y="32"/>
                </a:lnTo>
                <a:lnTo>
                  <a:pt x="222" y="33"/>
                </a:lnTo>
                <a:lnTo>
                  <a:pt x="221" y="34"/>
                </a:lnTo>
                <a:lnTo>
                  <a:pt x="221" y="35"/>
                </a:lnTo>
                <a:lnTo>
                  <a:pt x="221" y="36"/>
                </a:lnTo>
                <a:lnTo>
                  <a:pt x="221" y="37"/>
                </a:lnTo>
                <a:lnTo>
                  <a:pt x="221" y="38"/>
                </a:lnTo>
                <a:lnTo>
                  <a:pt x="221" y="39"/>
                </a:lnTo>
                <a:lnTo>
                  <a:pt x="221" y="40"/>
                </a:lnTo>
                <a:lnTo>
                  <a:pt x="222" y="41"/>
                </a:lnTo>
                <a:lnTo>
                  <a:pt x="222" y="42"/>
                </a:lnTo>
                <a:lnTo>
                  <a:pt x="223" y="43"/>
                </a:lnTo>
                <a:lnTo>
                  <a:pt x="223" y="44"/>
                </a:lnTo>
                <a:lnTo>
                  <a:pt x="223" y="46"/>
                </a:lnTo>
                <a:lnTo>
                  <a:pt x="222" y="48"/>
                </a:lnTo>
                <a:lnTo>
                  <a:pt x="219" y="46"/>
                </a:lnTo>
                <a:lnTo>
                  <a:pt x="218" y="48"/>
                </a:lnTo>
                <a:lnTo>
                  <a:pt x="219" y="49"/>
                </a:lnTo>
                <a:lnTo>
                  <a:pt x="220" y="51"/>
                </a:lnTo>
                <a:lnTo>
                  <a:pt x="217" y="53"/>
                </a:lnTo>
                <a:lnTo>
                  <a:pt x="213" y="55"/>
                </a:lnTo>
                <a:lnTo>
                  <a:pt x="211" y="55"/>
                </a:lnTo>
                <a:lnTo>
                  <a:pt x="207" y="57"/>
                </a:lnTo>
                <a:lnTo>
                  <a:pt x="201" y="62"/>
                </a:lnTo>
                <a:lnTo>
                  <a:pt x="201" y="64"/>
                </a:lnTo>
                <a:lnTo>
                  <a:pt x="199" y="66"/>
                </a:lnTo>
                <a:lnTo>
                  <a:pt x="199" y="68"/>
                </a:lnTo>
                <a:lnTo>
                  <a:pt x="196" y="71"/>
                </a:lnTo>
                <a:lnTo>
                  <a:pt x="192" y="73"/>
                </a:lnTo>
                <a:lnTo>
                  <a:pt x="189" y="72"/>
                </a:lnTo>
                <a:lnTo>
                  <a:pt x="186" y="74"/>
                </a:lnTo>
                <a:lnTo>
                  <a:pt x="187" y="76"/>
                </a:lnTo>
                <a:lnTo>
                  <a:pt x="185" y="79"/>
                </a:lnTo>
                <a:lnTo>
                  <a:pt x="183" y="79"/>
                </a:lnTo>
                <a:lnTo>
                  <a:pt x="180" y="81"/>
                </a:lnTo>
                <a:lnTo>
                  <a:pt x="176" y="81"/>
                </a:lnTo>
                <a:lnTo>
                  <a:pt x="175" y="82"/>
                </a:lnTo>
                <a:lnTo>
                  <a:pt x="164" y="82"/>
                </a:lnTo>
                <a:lnTo>
                  <a:pt x="160" y="83"/>
                </a:lnTo>
                <a:lnTo>
                  <a:pt x="156" y="83"/>
                </a:lnTo>
                <a:lnTo>
                  <a:pt x="154" y="84"/>
                </a:lnTo>
                <a:lnTo>
                  <a:pt x="153" y="84"/>
                </a:lnTo>
                <a:lnTo>
                  <a:pt x="147" y="87"/>
                </a:lnTo>
                <a:lnTo>
                  <a:pt x="142" y="87"/>
                </a:lnTo>
                <a:lnTo>
                  <a:pt x="140" y="85"/>
                </a:lnTo>
                <a:lnTo>
                  <a:pt x="136" y="85"/>
                </a:lnTo>
                <a:lnTo>
                  <a:pt x="135" y="86"/>
                </a:lnTo>
                <a:lnTo>
                  <a:pt x="129" y="86"/>
                </a:lnTo>
                <a:lnTo>
                  <a:pt x="123" y="83"/>
                </a:lnTo>
                <a:lnTo>
                  <a:pt x="122" y="82"/>
                </a:lnTo>
                <a:lnTo>
                  <a:pt x="118" y="82"/>
                </a:lnTo>
                <a:lnTo>
                  <a:pt x="115" y="83"/>
                </a:lnTo>
                <a:lnTo>
                  <a:pt x="113" y="83"/>
                </a:lnTo>
                <a:lnTo>
                  <a:pt x="111" y="85"/>
                </a:lnTo>
                <a:lnTo>
                  <a:pt x="107" y="85"/>
                </a:lnTo>
                <a:lnTo>
                  <a:pt x="107" y="83"/>
                </a:lnTo>
                <a:lnTo>
                  <a:pt x="105" y="81"/>
                </a:lnTo>
                <a:lnTo>
                  <a:pt x="104" y="79"/>
                </a:lnTo>
                <a:lnTo>
                  <a:pt x="102" y="78"/>
                </a:lnTo>
                <a:lnTo>
                  <a:pt x="100" y="78"/>
                </a:lnTo>
                <a:lnTo>
                  <a:pt x="97" y="80"/>
                </a:lnTo>
                <a:lnTo>
                  <a:pt x="95" y="80"/>
                </a:lnTo>
                <a:lnTo>
                  <a:pt x="93" y="81"/>
                </a:lnTo>
                <a:lnTo>
                  <a:pt x="91" y="81"/>
                </a:lnTo>
                <a:lnTo>
                  <a:pt x="90" y="81"/>
                </a:lnTo>
                <a:lnTo>
                  <a:pt x="82" y="82"/>
                </a:lnTo>
                <a:lnTo>
                  <a:pt x="78" y="80"/>
                </a:lnTo>
                <a:lnTo>
                  <a:pt x="69" y="80"/>
                </a:lnTo>
                <a:lnTo>
                  <a:pt x="68" y="78"/>
                </a:lnTo>
                <a:lnTo>
                  <a:pt x="62" y="78"/>
                </a:lnTo>
                <a:lnTo>
                  <a:pt x="61" y="77"/>
                </a:lnTo>
                <a:lnTo>
                  <a:pt x="59" y="77"/>
                </a:lnTo>
                <a:lnTo>
                  <a:pt x="57" y="78"/>
                </a:lnTo>
                <a:lnTo>
                  <a:pt x="56" y="80"/>
                </a:lnTo>
                <a:lnTo>
                  <a:pt x="51" y="83"/>
                </a:lnTo>
                <a:lnTo>
                  <a:pt x="45" y="83"/>
                </a:lnTo>
                <a:lnTo>
                  <a:pt x="44" y="84"/>
                </a:lnTo>
                <a:lnTo>
                  <a:pt x="40" y="84"/>
                </a:lnTo>
                <a:lnTo>
                  <a:pt x="36" y="82"/>
                </a:lnTo>
                <a:lnTo>
                  <a:pt x="34" y="82"/>
                </a:lnTo>
                <a:lnTo>
                  <a:pt x="32" y="81"/>
                </a:lnTo>
                <a:lnTo>
                  <a:pt x="27" y="81"/>
                </a:lnTo>
                <a:lnTo>
                  <a:pt x="25" y="80"/>
                </a:lnTo>
                <a:lnTo>
                  <a:pt x="20" y="80"/>
                </a:lnTo>
                <a:lnTo>
                  <a:pt x="16" y="82"/>
                </a:lnTo>
                <a:lnTo>
                  <a:pt x="6" y="82"/>
                </a:lnTo>
                <a:lnTo>
                  <a:pt x="5" y="80"/>
                </a:lnTo>
                <a:lnTo>
                  <a:pt x="3" y="80"/>
                </a:lnTo>
                <a:lnTo>
                  <a:pt x="3" y="77"/>
                </a:lnTo>
                <a:lnTo>
                  <a:pt x="4" y="75"/>
                </a:lnTo>
                <a:lnTo>
                  <a:pt x="6" y="73"/>
                </a:lnTo>
                <a:lnTo>
                  <a:pt x="8" y="73"/>
                </a:lnTo>
                <a:lnTo>
                  <a:pt x="7" y="71"/>
                </a:lnTo>
                <a:lnTo>
                  <a:pt x="5" y="70"/>
                </a:lnTo>
                <a:lnTo>
                  <a:pt x="5" y="65"/>
                </a:lnTo>
                <a:lnTo>
                  <a:pt x="7" y="63"/>
                </a:lnTo>
                <a:lnTo>
                  <a:pt x="7" y="58"/>
                </a:lnTo>
                <a:lnTo>
                  <a:pt x="9" y="54"/>
                </a:lnTo>
                <a:lnTo>
                  <a:pt x="9" y="47"/>
                </a:lnTo>
                <a:lnTo>
                  <a:pt x="11" y="46"/>
                </a:lnTo>
                <a:lnTo>
                  <a:pt x="11" y="41"/>
                </a:lnTo>
                <a:lnTo>
                  <a:pt x="9" y="39"/>
                </a:lnTo>
                <a:lnTo>
                  <a:pt x="9" y="34"/>
                </a:lnTo>
                <a:lnTo>
                  <a:pt x="8" y="32"/>
                </a:lnTo>
                <a:lnTo>
                  <a:pt x="8" y="30"/>
                </a:lnTo>
                <a:lnTo>
                  <a:pt x="7" y="28"/>
                </a:lnTo>
                <a:lnTo>
                  <a:pt x="2" y="28"/>
                </a:lnTo>
                <a:lnTo>
                  <a:pt x="1" y="27"/>
                </a:lnTo>
                <a:lnTo>
                  <a:pt x="1" y="25"/>
                </a:lnTo>
                <a:lnTo>
                  <a:pt x="0" y="22"/>
                </a:lnTo>
                <a:lnTo>
                  <a:pt x="0" y="20"/>
                </a:lnTo>
                <a:lnTo>
                  <a:pt x="4" y="18"/>
                </a:lnTo>
                <a:lnTo>
                  <a:pt x="5" y="18"/>
                </a:lnTo>
                <a:lnTo>
                  <a:pt x="7" y="17"/>
                </a:lnTo>
                <a:lnTo>
                  <a:pt x="9" y="17"/>
                </a:lnTo>
                <a:lnTo>
                  <a:pt x="12" y="16"/>
                </a:lnTo>
                <a:lnTo>
                  <a:pt x="12" y="5"/>
                </a:lnTo>
                <a:lnTo>
                  <a:pt x="15" y="0"/>
                </a:lnTo>
                <a:close/>
              </a:path>
            </a:pathLst>
          </a:custGeom>
          <a:solidFill>
            <a:schemeClr val="bg1">
              <a:lumMod val="85000"/>
            </a:schemeClr>
          </a:solidFill>
          <a:ln w="1651">
            <a:solidFill>
              <a:schemeClr val="tx1"/>
            </a:solidFill>
            <a:prstDash val="solid"/>
            <a:round/>
            <a:headEnd/>
            <a:tailEnd/>
          </a:ln>
        </p:spPr>
        <p:txBody>
          <a:bodyPr/>
          <a:lstStyle/>
          <a:p>
            <a:pPr>
              <a:defRPr/>
            </a:pPr>
            <a:endParaRPr lang="en-US" dirty="0">
              <a:solidFill>
                <a:prstClr val="black"/>
              </a:solidFill>
            </a:endParaRPr>
          </a:p>
        </p:txBody>
      </p:sp>
      <p:sp>
        <p:nvSpPr>
          <p:cNvPr id="8309" name="Rectangle 112"/>
          <p:cNvSpPr>
            <a:spLocks noChangeArrowheads="1"/>
          </p:cNvSpPr>
          <p:nvPr/>
        </p:nvSpPr>
        <p:spPr bwMode="auto">
          <a:xfrm>
            <a:off x="8077200" y="6248400"/>
            <a:ext cx="212725" cy="1841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200" b="1" dirty="0">
                <a:solidFill>
                  <a:prstClr val="black"/>
                </a:solidFill>
                <a:latin typeface="Arial" charset="0"/>
              </a:rPr>
              <a:t>PR</a:t>
            </a:r>
          </a:p>
        </p:txBody>
      </p:sp>
      <p:sp>
        <p:nvSpPr>
          <p:cNvPr id="8311" name="TextBox 131"/>
          <p:cNvSpPr txBox="1">
            <a:spLocks noChangeArrowheads="1"/>
          </p:cNvSpPr>
          <p:nvPr/>
        </p:nvSpPr>
        <p:spPr bwMode="auto">
          <a:xfrm>
            <a:off x="1009650" y="6259513"/>
            <a:ext cx="3641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800" b="1" dirty="0" smtClean="0">
                <a:solidFill>
                  <a:prstClr val="black"/>
                </a:solidFill>
                <a:latin typeface="Arial" charset="0"/>
              </a:rPr>
              <a:t>Demonstration projects (10)</a:t>
            </a:r>
            <a:endParaRPr lang="en-US" altLang="en-US" sz="1800" b="1" dirty="0">
              <a:solidFill>
                <a:prstClr val="black"/>
              </a:solidFill>
              <a:latin typeface="Arial" charset="0"/>
            </a:endParaRPr>
          </a:p>
        </p:txBody>
      </p:sp>
      <p:sp>
        <p:nvSpPr>
          <p:cNvPr id="4" name="Title 3"/>
          <p:cNvSpPr>
            <a:spLocks noGrp="1"/>
          </p:cNvSpPr>
          <p:nvPr>
            <p:ph type="title"/>
          </p:nvPr>
        </p:nvSpPr>
        <p:spPr/>
        <p:txBody>
          <a:bodyPr>
            <a:noAutofit/>
          </a:bodyPr>
          <a:lstStyle/>
          <a:p>
            <a:r>
              <a:rPr lang="en-US" sz="3200" dirty="0"/>
              <a:t>Enhanced Durability of Asphalt Pavements through Increased In-Place Pavement Density </a:t>
            </a:r>
          </a:p>
        </p:txBody>
      </p:sp>
      <p:sp>
        <p:nvSpPr>
          <p:cNvPr id="3" name="Right Arrow 2"/>
          <p:cNvSpPr/>
          <p:nvPr/>
        </p:nvSpPr>
        <p:spPr>
          <a:xfrm flipH="1">
            <a:off x="8785338" y="4167641"/>
            <a:ext cx="279173" cy="2657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1" name="Rounded Rectangle 130"/>
          <p:cNvSpPr/>
          <p:nvPr/>
        </p:nvSpPr>
        <p:spPr>
          <a:xfrm>
            <a:off x="278640" y="5874566"/>
            <a:ext cx="677863" cy="311150"/>
          </a:xfrm>
          <a:prstGeom prst="round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prstClr val="black"/>
              </a:solidFill>
            </a:endParaRPr>
          </a:p>
        </p:txBody>
      </p:sp>
      <p:sp>
        <p:nvSpPr>
          <p:cNvPr id="132" name="TextBox 131"/>
          <p:cNvSpPr txBox="1">
            <a:spLocks noChangeArrowheads="1"/>
          </p:cNvSpPr>
          <p:nvPr/>
        </p:nvSpPr>
        <p:spPr bwMode="auto">
          <a:xfrm>
            <a:off x="1012031" y="5858221"/>
            <a:ext cx="3641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Arial" charset="0"/>
              <a:buChar char="•"/>
              <a:defRPr sz="2400">
                <a:solidFill>
                  <a:schemeClr val="tx2"/>
                </a:solidFill>
                <a:latin typeface="Times New Roman" pitchFamily="18" charset="0"/>
              </a:defRPr>
            </a:lvl1pPr>
            <a:lvl2pPr marL="742950" indent="-285750">
              <a:spcBef>
                <a:spcPct val="20000"/>
              </a:spcBef>
              <a:buClr>
                <a:schemeClr val="accent1"/>
              </a:buClr>
              <a:buFont typeface="Arial" charset="0"/>
              <a:buChar char="•"/>
              <a:defRPr sz="2200">
                <a:solidFill>
                  <a:schemeClr val="tx2"/>
                </a:solidFill>
                <a:latin typeface="Times New Roman" pitchFamily="18" charset="0"/>
              </a:defRPr>
            </a:lvl2pPr>
            <a:lvl3pPr marL="1143000" indent="-228600">
              <a:spcBef>
                <a:spcPct val="20000"/>
              </a:spcBef>
              <a:buClr>
                <a:schemeClr val="accent1"/>
              </a:buClr>
              <a:buFont typeface="Arial" charset="0"/>
              <a:buChar char="•"/>
              <a:defRPr sz="2000">
                <a:solidFill>
                  <a:schemeClr val="tx2"/>
                </a:solidFill>
                <a:latin typeface="Times New Roman" pitchFamily="18" charset="0"/>
              </a:defRPr>
            </a:lvl3pPr>
            <a:lvl4pPr marL="1600200" indent="-228600">
              <a:spcBef>
                <a:spcPct val="20000"/>
              </a:spcBef>
              <a:buClr>
                <a:schemeClr val="accent1"/>
              </a:buClr>
              <a:buFont typeface="Arial" charset="0"/>
              <a:buChar char="•"/>
              <a:defRPr>
                <a:solidFill>
                  <a:schemeClr val="tx2"/>
                </a:solidFill>
                <a:latin typeface="Times New Roman" pitchFamily="18" charset="0"/>
              </a:defRPr>
            </a:lvl4pPr>
            <a:lvl5pPr marL="2057400" indent="-228600">
              <a:spcBef>
                <a:spcPct val="20000"/>
              </a:spcBef>
              <a:buClr>
                <a:schemeClr val="accent1"/>
              </a:buClr>
              <a:buFont typeface="Arial" charset="0"/>
              <a:buChar char="•"/>
              <a:defRPr>
                <a:solidFill>
                  <a:schemeClr val="tx2"/>
                </a:solidFill>
                <a:latin typeface="Times New Roman" pitchFamily="18" charset="0"/>
              </a:defRPr>
            </a:lvl5pPr>
            <a:lvl6pPr marL="25146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6pPr>
            <a:lvl7pPr marL="29718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7pPr>
            <a:lvl8pPr marL="34290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8pPr>
            <a:lvl9pPr marL="3886200" indent="-228600" eaLnBrk="0" fontAlgn="base" hangingPunct="0">
              <a:spcBef>
                <a:spcPct val="20000"/>
              </a:spcBef>
              <a:spcAft>
                <a:spcPct val="0"/>
              </a:spcAft>
              <a:buClr>
                <a:schemeClr val="accent1"/>
              </a:buClr>
              <a:buFont typeface="Arial" charset="0"/>
              <a:buChar char="•"/>
              <a:defRPr>
                <a:solidFill>
                  <a:schemeClr val="tx2"/>
                </a:solidFill>
                <a:latin typeface="Times New Roman" pitchFamily="18" charset="0"/>
              </a:defRPr>
            </a:lvl9pPr>
          </a:lstStyle>
          <a:p>
            <a:pPr>
              <a:spcBef>
                <a:spcPct val="0"/>
              </a:spcBef>
              <a:buClrTx/>
              <a:buFontTx/>
              <a:buNone/>
            </a:pPr>
            <a:r>
              <a:rPr lang="en-US" altLang="en-US" sz="1800" b="1" dirty="0" smtClean="0">
                <a:solidFill>
                  <a:prstClr val="black"/>
                </a:solidFill>
                <a:latin typeface="Arial" charset="0"/>
              </a:rPr>
              <a:t>Workshop Only (15)</a:t>
            </a:r>
            <a:endParaRPr lang="en-US" altLang="en-US" sz="1800" b="1" dirty="0">
              <a:solidFill>
                <a:prstClr val="black"/>
              </a:solidFill>
              <a:latin typeface="Arial" charset="0"/>
            </a:endParaRPr>
          </a:p>
        </p:txBody>
      </p:sp>
    </p:spTree>
    <p:extLst>
      <p:ext uri="{BB962C8B-B14F-4D97-AF65-F5344CB8AC3E}">
        <p14:creationId xmlns:p14="http://schemas.microsoft.com/office/powerpoint/2010/main" val="10989195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5" name="Object 4">
            <a:hlinkClick r:id="" action="ppaction://ole?verb=0"/>
          </p:cNvPr>
          <p:cNvGraphicFramePr>
            <a:graphicFrameLocks/>
          </p:cNvGraphicFramePr>
          <p:nvPr>
            <p:extLst>
              <p:ext uri="{D42A27DB-BD31-4B8C-83A1-F6EECF244321}">
                <p14:modId xmlns:p14="http://schemas.microsoft.com/office/powerpoint/2010/main" val="1684762866"/>
              </p:ext>
            </p:extLst>
          </p:nvPr>
        </p:nvGraphicFramePr>
        <p:xfrm>
          <a:off x="5918200" y="960438"/>
          <a:ext cx="3225800" cy="2281237"/>
        </p:xfrm>
        <a:graphic>
          <a:graphicData uri="http://schemas.openxmlformats.org/presentationml/2006/ole">
            <mc:AlternateContent xmlns:mc="http://schemas.openxmlformats.org/markup-compatibility/2006">
              <mc:Choice xmlns:v="urn:schemas-microsoft-com:vml" Requires="v">
                <p:oleObj spid="_x0000_s1074" name="Clip" r:id="rId3" imgW="6113417" imgH="3843746" progId="MS_ClipArt_Gallery.2">
                  <p:embed/>
                </p:oleObj>
              </mc:Choice>
              <mc:Fallback>
                <p:oleObj name="Clip" r:id="rId3" imgW="6113417" imgH="3843746" progId="MS_ClipArt_Gallery.2">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200" y="960438"/>
                        <a:ext cx="3225800" cy="2281237"/>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466" name="Rectangle 2"/>
          <p:cNvSpPr>
            <a:spLocks noGrp="1" noChangeArrowheads="1"/>
          </p:cNvSpPr>
          <p:nvPr>
            <p:ph type="title"/>
          </p:nvPr>
        </p:nvSpPr>
        <p:spPr>
          <a:xfrm>
            <a:off x="-3035" y="57773"/>
            <a:ext cx="7145338" cy="811212"/>
          </a:xfrm>
        </p:spPr>
        <p:txBody>
          <a:bodyPr lIns="91281" tIns="45640" rIns="91281" bIns="45640">
            <a:normAutofit/>
          </a:bodyPr>
          <a:lstStyle/>
          <a:p>
            <a:r>
              <a:rPr lang="en-US" sz="4000" dirty="0">
                <a:solidFill>
                  <a:srgbClr val="FFC000"/>
                </a:solidFill>
                <a:latin typeface="+mj-lt"/>
                <a:cs typeface="Arial"/>
              </a:rPr>
              <a:t>Evolution of Traffic</a:t>
            </a:r>
          </a:p>
        </p:txBody>
      </p:sp>
      <p:sp>
        <p:nvSpPr>
          <p:cNvPr id="62467" name="Rectangle 3"/>
          <p:cNvSpPr>
            <a:spLocks noGrp="1" noChangeArrowheads="1"/>
          </p:cNvSpPr>
          <p:nvPr>
            <p:ph idx="1"/>
          </p:nvPr>
        </p:nvSpPr>
        <p:spPr>
          <a:xfrm>
            <a:off x="184149" y="2062338"/>
            <a:ext cx="7126689" cy="4551362"/>
          </a:xfrm>
        </p:spPr>
        <p:txBody>
          <a:bodyPr lIns="91281" tIns="45640" rIns="91281" bIns="45640">
            <a:normAutofit lnSpcReduction="10000"/>
          </a:bodyPr>
          <a:lstStyle/>
          <a:p>
            <a:r>
              <a:rPr lang="en-US" dirty="0"/>
              <a:t>Interstate highways - 1956</a:t>
            </a:r>
          </a:p>
          <a:p>
            <a:r>
              <a:rPr lang="en-US" dirty="0"/>
              <a:t>AASHO Road Test - 1958-62</a:t>
            </a:r>
          </a:p>
          <a:p>
            <a:pPr lvl="1"/>
            <a:r>
              <a:rPr lang="en-US" dirty="0"/>
              <a:t>still widely used for pavement design</a:t>
            </a:r>
          </a:p>
          <a:p>
            <a:pPr lvl="1"/>
            <a:r>
              <a:rPr lang="en-US" dirty="0"/>
              <a:t>legal truck load - 73,280 </a:t>
            </a:r>
            <a:r>
              <a:rPr lang="en-US" dirty="0" smtClean="0"/>
              <a:t>lbs.</a:t>
            </a:r>
            <a:endParaRPr lang="en-US" dirty="0"/>
          </a:p>
          <a:p>
            <a:r>
              <a:rPr lang="en-US" dirty="0"/>
              <a:t>Legal load limit to 80,000 </a:t>
            </a:r>
            <a:r>
              <a:rPr lang="en-US" dirty="0" smtClean="0"/>
              <a:t>lbs. </a:t>
            </a:r>
            <a:r>
              <a:rPr lang="en-US" dirty="0"/>
              <a:t>- 1982</a:t>
            </a:r>
          </a:p>
          <a:p>
            <a:pPr lvl="1"/>
            <a:r>
              <a:rPr lang="en-US" dirty="0"/>
              <a:t>10% load increase</a:t>
            </a:r>
          </a:p>
          <a:p>
            <a:pPr lvl="1"/>
            <a:r>
              <a:rPr lang="en-US" dirty="0"/>
              <a:t>40-50% greater stress to pavement</a:t>
            </a:r>
          </a:p>
          <a:p>
            <a:r>
              <a:rPr lang="en-US" dirty="0"/>
              <a:t>Radial tires, higher contact </a:t>
            </a:r>
            <a:r>
              <a:rPr lang="en-US" dirty="0" smtClean="0"/>
              <a:t>pressure</a:t>
            </a:r>
          </a:p>
          <a:p>
            <a:r>
              <a:rPr lang="en-US" dirty="0" smtClean="0"/>
              <a:t>FAST Act raising load limit to 120,000 lbs. (in select locations)</a:t>
            </a:r>
            <a:endParaRPr lang="en-US" dirty="0"/>
          </a:p>
        </p:txBody>
      </p:sp>
      <p:sp>
        <p:nvSpPr>
          <p:cNvPr id="369669" name="Rectangle 5"/>
          <p:cNvSpPr>
            <a:spLocks noChangeArrowheads="1"/>
          </p:cNvSpPr>
          <p:nvPr/>
        </p:nvSpPr>
        <p:spPr bwMode="auto">
          <a:xfrm>
            <a:off x="7085552" y="1341508"/>
            <a:ext cx="1176317" cy="573876"/>
          </a:xfrm>
          <a:prstGeom prst="rect">
            <a:avLst/>
          </a:prstGeom>
          <a:noFill/>
          <a:ln w="12700">
            <a:noFill/>
            <a:miter lim="800000"/>
            <a:headEnd/>
            <a:tailEnd/>
          </a:ln>
          <a:effectLst/>
        </p:spPr>
        <p:txBody>
          <a:bodyPr wrap="none" lIns="113110" tIns="55563" rIns="113110" bIns="55563">
            <a:spAutoFit/>
          </a:bodyPr>
          <a:lstStyle/>
          <a:p>
            <a:pPr defTabSz="1143000" eaLnBrk="0" hangingPunct="0">
              <a:spcBef>
                <a:spcPct val="0"/>
              </a:spcBef>
              <a:defRPr/>
            </a:pPr>
            <a:r>
              <a:rPr lang="en-US" sz="3000" b="1" dirty="0" smtClean="0">
                <a:solidFill>
                  <a:srgbClr val="000000"/>
                </a:solidFill>
                <a:effectLst>
                  <a:outerShdw blurRad="38100" dist="38100" dir="2700000" algn="tl">
                    <a:srgbClr val="FFFFFF"/>
                  </a:outerShdw>
                </a:effectLst>
              </a:rPr>
              <a:t>Stress</a:t>
            </a:r>
            <a:endParaRPr lang="en-US" sz="2500" b="1" dirty="0">
              <a:solidFill>
                <a:srgbClr val="000000"/>
              </a:solidFill>
              <a:effectLst>
                <a:outerShdw blurRad="38100" dist="38100" dir="2700000" algn="tl">
                  <a:srgbClr val="FFFFFF"/>
                </a:outerShdw>
              </a:effectLst>
            </a:endParaRPr>
          </a:p>
        </p:txBody>
      </p:sp>
      <p:grpSp>
        <p:nvGrpSpPr>
          <p:cNvPr id="62469" name="Group 6"/>
          <p:cNvGrpSpPr>
            <a:grpSpLocks/>
          </p:cNvGrpSpPr>
          <p:nvPr/>
        </p:nvGrpSpPr>
        <p:grpSpPr bwMode="auto">
          <a:xfrm>
            <a:off x="7197518" y="1733726"/>
            <a:ext cx="1420813" cy="657225"/>
            <a:chOff x="3762" y="651"/>
            <a:chExt cx="805" cy="331"/>
          </a:xfrm>
        </p:grpSpPr>
        <p:sp>
          <p:nvSpPr>
            <p:cNvPr id="369671" name="Freeform 7"/>
            <p:cNvSpPr>
              <a:spLocks/>
            </p:cNvSpPr>
            <p:nvPr/>
          </p:nvSpPr>
          <p:spPr bwMode="auto">
            <a:xfrm>
              <a:off x="4193" y="769"/>
              <a:ext cx="217" cy="50"/>
            </a:xfrm>
            <a:custGeom>
              <a:avLst/>
              <a:gdLst/>
              <a:ahLst/>
              <a:cxnLst>
                <a:cxn ang="0">
                  <a:pos x="216" y="50"/>
                </a:cxn>
                <a:cxn ang="0">
                  <a:pos x="109" y="50"/>
                </a:cxn>
                <a:cxn ang="0">
                  <a:pos x="0" y="1"/>
                </a:cxn>
                <a:cxn ang="0">
                  <a:pos x="102" y="0"/>
                </a:cxn>
                <a:cxn ang="0">
                  <a:pos x="216" y="50"/>
                </a:cxn>
              </a:cxnLst>
              <a:rect l="0" t="0" r="r" b="b"/>
              <a:pathLst>
                <a:path w="217" h="51">
                  <a:moveTo>
                    <a:pt x="216" y="50"/>
                  </a:moveTo>
                  <a:lnTo>
                    <a:pt x="109" y="50"/>
                  </a:lnTo>
                  <a:lnTo>
                    <a:pt x="0" y="1"/>
                  </a:lnTo>
                  <a:lnTo>
                    <a:pt x="102" y="0"/>
                  </a:lnTo>
                  <a:lnTo>
                    <a:pt x="216" y="50"/>
                  </a:lnTo>
                </a:path>
              </a:pathLst>
            </a:custGeom>
            <a:solidFill>
              <a:srgbClr val="800000"/>
            </a:solidFill>
            <a:ln w="12700" cap="rnd" cmpd="sng">
              <a:solidFill>
                <a:srgbClr val="000000"/>
              </a:solidFill>
              <a:prstDash val="solid"/>
              <a:round/>
              <a:headEnd type="none" w="med" len="med"/>
              <a:tailEnd type="none" w="med" len="med"/>
            </a:ln>
            <a:effectLst/>
          </p:spPr>
          <p:txBody>
            <a:bodyPr/>
            <a:lstStyle/>
            <a:p>
              <a:pPr>
                <a:buFont typeface="Wingdings" pitchFamily="2" charset="2"/>
                <a:buChar char="n"/>
                <a:defRPr/>
              </a:pPr>
              <a:endParaRPr lang="en-US">
                <a:solidFill>
                  <a:prstClr val="black"/>
                </a:solidFill>
                <a:latin typeface="Times New Roman" pitchFamily="18" charset="0"/>
              </a:endParaRPr>
            </a:p>
          </p:txBody>
        </p:sp>
        <p:sp>
          <p:nvSpPr>
            <p:cNvPr id="369672" name="Freeform 8"/>
            <p:cNvSpPr>
              <a:spLocks/>
            </p:cNvSpPr>
            <p:nvPr/>
          </p:nvSpPr>
          <p:spPr bwMode="auto">
            <a:xfrm>
              <a:off x="3951" y="836"/>
              <a:ext cx="201" cy="51"/>
            </a:xfrm>
            <a:custGeom>
              <a:avLst/>
              <a:gdLst/>
              <a:ahLst/>
              <a:cxnLst>
                <a:cxn ang="0">
                  <a:pos x="200" y="50"/>
                </a:cxn>
                <a:cxn ang="0">
                  <a:pos x="97" y="50"/>
                </a:cxn>
                <a:cxn ang="0">
                  <a:pos x="0" y="2"/>
                </a:cxn>
                <a:cxn ang="0">
                  <a:pos x="102" y="0"/>
                </a:cxn>
                <a:cxn ang="0">
                  <a:pos x="200" y="50"/>
                </a:cxn>
              </a:cxnLst>
              <a:rect l="0" t="0" r="r" b="b"/>
              <a:pathLst>
                <a:path w="201" h="51">
                  <a:moveTo>
                    <a:pt x="200" y="50"/>
                  </a:moveTo>
                  <a:lnTo>
                    <a:pt x="97" y="50"/>
                  </a:lnTo>
                  <a:lnTo>
                    <a:pt x="0" y="2"/>
                  </a:lnTo>
                  <a:lnTo>
                    <a:pt x="102" y="0"/>
                  </a:lnTo>
                  <a:lnTo>
                    <a:pt x="200" y="50"/>
                  </a:lnTo>
                </a:path>
              </a:pathLst>
            </a:custGeom>
            <a:solidFill>
              <a:srgbClr val="800000"/>
            </a:solidFill>
            <a:ln w="12700" cap="rnd" cmpd="sng">
              <a:solidFill>
                <a:srgbClr val="000000"/>
              </a:solidFill>
              <a:prstDash val="solid"/>
              <a:round/>
              <a:headEnd type="none" w="med" len="med"/>
              <a:tailEnd type="none" w="med" len="med"/>
            </a:ln>
            <a:effectLst/>
          </p:spPr>
          <p:txBody>
            <a:bodyPr/>
            <a:lstStyle/>
            <a:p>
              <a:pPr>
                <a:buFont typeface="Wingdings" pitchFamily="2" charset="2"/>
                <a:buChar char="n"/>
                <a:defRPr/>
              </a:pPr>
              <a:endParaRPr lang="en-US">
                <a:solidFill>
                  <a:prstClr val="black"/>
                </a:solidFill>
                <a:latin typeface="Times New Roman" pitchFamily="18" charset="0"/>
              </a:endParaRPr>
            </a:p>
          </p:txBody>
        </p:sp>
        <p:grpSp>
          <p:nvGrpSpPr>
            <p:cNvPr id="62473" name="Group 9"/>
            <p:cNvGrpSpPr>
              <a:grpSpLocks/>
            </p:cNvGrpSpPr>
            <p:nvPr/>
          </p:nvGrpSpPr>
          <p:grpSpPr bwMode="auto">
            <a:xfrm>
              <a:off x="3762" y="651"/>
              <a:ext cx="805" cy="331"/>
              <a:chOff x="3762" y="651"/>
              <a:chExt cx="805" cy="331"/>
            </a:xfrm>
          </p:grpSpPr>
          <p:sp>
            <p:nvSpPr>
              <p:cNvPr id="369674" name="Freeform 10"/>
              <p:cNvSpPr>
                <a:spLocks/>
              </p:cNvSpPr>
              <p:nvPr/>
            </p:nvSpPr>
            <p:spPr bwMode="auto">
              <a:xfrm>
                <a:off x="4326" y="652"/>
                <a:ext cx="220" cy="146"/>
              </a:xfrm>
              <a:custGeom>
                <a:avLst/>
                <a:gdLst/>
                <a:ahLst/>
                <a:cxnLst>
                  <a:cxn ang="0">
                    <a:pos x="219" y="0"/>
                  </a:cxn>
                  <a:cxn ang="0">
                    <a:pos x="114" y="0"/>
                  </a:cxn>
                  <a:cxn ang="0">
                    <a:pos x="0" y="113"/>
                  </a:cxn>
                  <a:cxn ang="0">
                    <a:pos x="73" y="145"/>
                  </a:cxn>
                  <a:cxn ang="0">
                    <a:pos x="219" y="0"/>
                  </a:cxn>
                </a:cxnLst>
                <a:rect l="0" t="0" r="r" b="b"/>
                <a:pathLst>
                  <a:path w="220" h="146">
                    <a:moveTo>
                      <a:pt x="219" y="0"/>
                    </a:moveTo>
                    <a:lnTo>
                      <a:pt x="114" y="0"/>
                    </a:lnTo>
                    <a:lnTo>
                      <a:pt x="0" y="113"/>
                    </a:lnTo>
                    <a:lnTo>
                      <a:pt x="73" y="145"/>
                    </a:lnTo>
                    <a:lnTo>
                      <a:pt x="219" y="0"/>
                    </a:lnTo>
                  </a:path>
                </a:pathLst>
              </a:custGeom>
              <a:solidFill>
                <a:srgbClr val="800000"/>
              </a:solidFill>
              <a:ln w="12700" cap="rnd" cmpd="sng">
                <a:solidFill>
                  <a:srgbClr val="000000"/>
                </a:solidFill>
                <a:prstDash val="solid"/>
                <a:round/>
                <a:headEnd type="none" w="med" len="med"/>
                <a:tailEnd type="none" w="med" len="med"/>
              </a:ln>
              <a:effectLst/>
            </p:spPr>
            <p:txBody>
              <a:bodyPr/>
              <a:lstStyle/>
              <a:p>
                <a:pPr>
                  <a:buFont typeface="Wingdings" pitchFamily="2" charset="2"/>
                  <a:buChar char="n"/>
                  <a:defRPr/>
                </a:pPr>
                <a:endParaRPr lang="en-US">
                  <a:solidFill>
                    <a:prstClr val="black"/>
                  </a:solidFill>
                  <a:latin typeface="Times New Roman" pitchFamily="18" charset="0"/>
                </a:endParaRPr>
              </a:p>
            </p:txBody>
          </p:sp>
          <p:sp>
            <p:nvSpPr>
              <p:cNvPr id="369675" name="Freeform 11"/>
              <p:cNvSpPr>
                <a:spLocks/>
              </p:cNvSpPr>
              <p:nvPr/>
            </p:nvSpPr>
            <p:spPr bwMode="auto">
              <a:xfrm>
                <a:off x="3762" y="808"/>
                <a:ext cx="287" cy="160"/>
              </a:xfrm>
              <a:custGeom>
                <a:avLst/>
                <a:gdLst/>
                <a:ahLst/>
                <a:cxnLst>
                  <a:cxn ang="0">
                    <a:pos x="286" y="0"/>
                  </a:cxn>
                  <a:cxn ang="0">
                    <a:pos x="180" y="0"/>
                  </a:cxn>
                  <a:cxn ang="0">
                    <a:pos x="0" y="159"/>
                  </a:cxn>
                  <a:cxn ang="0">
                    <a:pos x="106" y="159"/>
                  </a:cxn>
                  <a:cxn ang="0">
                    <a:pos x="286" y="0"/>
                  </a:cxn>
                </a:cxnLst>
                <a:rect l="0" t="0" r="r" b="b"/>
                <a:pathLst>
                  <a:path w="287" h="160">
                    <a:moveTo>
                      <a:pt x="286" y="0"/>
                    </a:moveTo>
                    <a:lnTo>
                      <a:pt x="180" y="0"/>
                    </a:lnTo>
                    <a:lnTo>
                      <a:pt x="0" y="159"/>
                    </a:lnTo>
                    <a:lnTo>
                      <a:pt x="106" y="159"/>
                    </a:lnTo>
                    <a:lnTo>
                      <a:pt x="286" y="0"/>
                    </a:lnTo>
                  </a:path>
                </a:pathLst>
              </a:custGeom>
              <a:solidFill>
                <a:srgbClr val="800000"/>
              </a:solidFill>
              <a:ln w="12700" cap="rnd" cmpd="sng">
                <a:solidFill>
                  <a:srgbClr val="000000"/>
                </a:solidFill>
                <a:prstDash val="solid"/>
                <a:round/>
                <a:headEnd type="none" w="med" len="med"/>
                <a:tailEnd type="none" w="med" len="med"/>
              </a:ln>
              <a:effectLst/>
            </p:spPr>
            <p:txBody>
              <a:bodyPr/>
              <a:lstStyle/>
              <a:p>
                <a:pPr>
                  <a:buFont typeface="Wingdings" pitchFamily="2" charset="2"/>
                  <a:buChar char="n"/>
                  <a:defRPr/>
                </a:pPr>
                <a:endParaRPr lang="en-US">
                  <a:solidFill>
                    <a:prstClr val="black"/>
                  </a:solidFill>
                  <a:latin typeface="Times New Roman" pitchFamily="18" charset="0"/>
                </a:endParaRPr>
              </a:p>
            </p:txBody>
          </p:sp>
          <p:sp>
            <p:nvSpPr>
              <p:cNvPr id="369676" name="Freeform 12"/>
              <p:cNvSpPr>
                <a:spLocks/>
              </p:cNvSpPr>
              <p:nvPr/>
            </p:nvSpPr>
            <p:spPr bwMode="auto">
              <a:xfrm>
                <a:off x="4079" y="746"/>
                <a:ext cx="212" cy="116"/>
              </a:xfrm>
              <a:custGeom>
                <a:avLst/>
                <a:gdLst/>
                <a:ahLst/>
                <a:cxnLst>
                  <a:cxn ang="0">
                    <a:pos x="211" y="0"/>
                  </a:cxn>
                  <a:cxn ang="0">
                    <a:pos x="106" y="0"/>
                  </a:cxn>
                  <a:cxn ang="0">
                    <a:pos x="0" y="86"/>
                  </a:cxn>
                  <a:cxn ang="0">
                    <a:pos x="70" y="115"/>
                  </a:cxn>
                  <a:cxn ang="0">
                    <a:pos x="211" y="0"/>
                  </a:cxn>
                </a:cxnLst>
                <a:rect l="0" t="0" r="r" b="b"/>
                <a:pathLst>
                  <a:path w="212" h="116">
                    <a:moveTo>
                      <a:pt x="211" y="0"/>
                    </a:moveTo>
                    <a:lnTo>
                      <a:pt x="106" y="0"/>
                    </a:lnTo>
                    <a:lnTo>
                      <a:pt x="0" y="86"/>
                    </a:lnTo>
                    <a:lnTo>
                      <a:pt x="70" y="115"/>
                    </a:lnTo>
                    <a:lnTo>
                      <a:pt x="211" y="0"/>
                    </a:lnTo>
                  </a:path>
                </a:pathLst>
              </a:custGeom>
              <a:solidFill>
                <a:srgbClr val="800000"/>
              </a:solidFill>
              <a:ln w="12700" cap="rnd" cmpd="sng">
                <a:solidFill>
                  <a:srgbClr val="000000"/>
                </a:solidFill>
                <a:prstDash val="solid"/>
                <a:round/>
                <a:headEnd type="none" w="med" len="med"/>
                <a:tailEnd type="none" w="med" len="med"/>
              </a:ln>
              <a:effectLst/>
            </p:spPr>
            <p:txBody>
              <a:bodyPr/>
              <a:lstStyle/>
              <a:p>
                <a:pPr>
                  <a:buFont typeface="Wingdings" pitchFamily="2" charset="2"/>
                  <a:buChar char="n"/>
                  <a:defRPr/>
                </a:pPr>
                <a:endParaRPr lang="en-US">
                  <a:solidFill>
                    <a:prstClr val="black"/>
                  </a:solidFill>
                  <a:latin typeface="Times New Roman" pitchFamily="18" charset="0"/>
                </a:endParaRPr>
              </a:p>
            </p:txBody>
          </p:sp>
          <p:sp>
            <p:nvSpPr>
              <p:cNvPr id="369677" name="Freeform 13"/>
              <p:cNvSpPr>
                <a:spLocks/>
              </p:cNvSpPr>
              <p:nvPr/>
            </p:nvSpPr>
            <p:spPr bwMode="auto">
              <a:xfrm>
                <a:off x="3867" y="651"/>
                <a:ext cx="700" cy="331"/>
              </a:xfrm>
              <a:custGeom>
                <a:avLst/>
                <a:gdLst/>
                <a:ahLst/>
                <a:cxnLst>
                  <a:cxn ang="0">
                    <a:pos x="699" y="14"/>
                  </a:cxn>
                  <a:cxn ang="0">
                    <a:pos x="542" y="168"/>
                  </a:cxn>
                  <a:cxn ang="0">
                    <a:pos x="427" y="120"/>
                  </a:cxn>
                  <a:cxn ang="0">
                    <a:pos x="285" y="236"/>
                  </a:cxn>
                  <a:cxn ang="0">
                    <a:pos x="186" y="185"/>
                  </a:cxn>
                  <a:cxn ang="0">
                    <a:pos x="18" y="330"/>
                  </a:cxn>
                  <a:cxn ang="0">
                    <a:pos x="0" y="316"/>
                  </a:cxn>
                  <a:cxn ang="0">
                    <a:pos x="179" y="157"/>
                  </a:cxn>
                  <a:cxn ang="0">
                    <a:pos x="283" y="209"/>
                  </a:cxn>
                  <a:cxn ang="0">
                    <a:pos x="423" y="94"/>
                  </a:cxn>
                  <a:cxn ang="0">
                    <a:pos x="537" y="142"/>
                  </a:cxn>
                  <a:cxn ang="0">
                    <a:pos x="679" y="0"/>
                  </a:cxn>
                  <a:cxn ang="0">
                    <a:pos x="699" y="14"/>
                  </a:cxn>
                </a:cxnLst>
                <a:rect l="0" t="0" r="r" b="b"/>
                <a:pathLst>
                  <a:path w="700" h="331">
                    <a:moveTo>
                      <a:pt x="699" y="14"/>
                    </a:moveTo>
                    <a:lnTo>
                      <a:pt x="542" y="168"/>
                    </a:lnTo>
                    <a:lnTo>
                      <a:pt x="427" y="120"/>
                    </a:lnTo>
                    <a:lnTo>
                      <a:pt x="285" y="236"/>
                    </a:lnTo>
                    <a:lnTo>
                      <a:pt x="186" y="185"/>
                    </a:lnTo>
                    <a:lnTo>
                      <a:pt x="18" y="330"/>
                    </a:lnTo>
                    <a:lnTo>
                      <a:pt x="0" y="316"/>
                    </a:lnTo>
                    <a:lnTo>
                      <a:pt x="179" y="157"/>
                    </a:lnTo>
                    <a:lnTo>
                      <a:pt x="283" y="209"/>
                    </a:lnTo>
                    <a:lnTo>
                      <a:pt x="423" y="94"/>
                    </a:lnTo>
                    <a:lnTo>
                      <a:pt x="537" y="142"/>
                    </a:lnTo>
                    <a:lnTo>
                      <a:pt x="679" y="0"/>
                    </a:lnTo>
                    <a:lnTo>
                      <a:pt x="699" y="14"/>
                    </a:lnTo>
                  </a:path>
                </a:pathLst>
              </a:custGeom>
              <a:solidFill>
                <a:srgbClr val="FF0000"/>
              </a:solidFill>
              <a:ln w="12700" cap="rnd" cmpd="sng">
                <a:solidFill>
                  <a:srgbClr val="000000"/>
                </a:solidFill>
                <a:prstDash val="solid"/>
                <a:round/>
                <a:headEnd type="none" w="med" len="med"/>
                <a:tailEnd type="none" w="med" len="med"/>
              </a:ln>
              <a:effectLst/>
            </p:spPr>
            <p:txBody>
              <a:bodyPr/>
              <a:lstStyle/>
              <a:p>
                <a:pPr>
                  <a:buFont typeface="Wingdings" pitchFamily="2" charset="2"/>
                  <a:buChar char="n"/>
                  <a:defRPr/>
                </a:pPr>
                <a:endParaRPr lang="en-US">
                  <a:solidFill>
                    <a:prstClr val="black"/>
                  </a:solidFill>
                  <a:latin typeface="Times New Roman" pitchFamily="18" charset="0"/>
                </a:endParaRPr>
              </a:p>
            </p:txBody>
          </p:sp>
          <p:sp>
            <p:nvSpPr>
              <p:cNvPr id="369678" name="Freeform 14"/>
              <p:cNvSpPr>
                <a:spLocks/>
              </p:cNvSpPr>
              <p:nvPr/>
            </p:nvSpPr>
            <p:spPr bwMode="auto">
              <a:xfrm>
                <a:off x="3762" y="966"/>
                <a:ext cx="124" cy="16"/>
              </a:xfrm>
              <a:custGeom>
                <a:avLst/>
                <a:gdLst/>
                <a:ahLst/>
                <a:cxnLst>
                  <a:cxn ang="0">
                    <a:pos x="106" y="0"/>
                  </a:cxn>
                  <a:cxn ang="0">
                    <a:pos x="0" y="0"/>
                  </a:cxn>
                  <a:cxn ang="0">
                    <a:pos x="18" y="15"/>
                  </a:cxn>
                  <a:cxn ang="0">
                    <a:pos x="123" y="15"/>
                  </a:cxn>
                  <a:cxn ang="0">
                    <a:pos x="106" y="0"/>
                  </a:cxn>
                </a:cxnLst>
                <a:rect l="0" t="0" r="r" b="b"/>
                <a:pathLst>
                  <a:path w="124" h="16">
                    <a:moveTo>
                      <a:pt x="106" y="0"/>
                    </a:moveTo>
                    <a:lnTo>
                      <a:pt x="0" y="0"/>
                    </a:lnTo>
                    <a:lnTo>
                      <a:pt x="18" y="15"/>
                    </a:lnTo>
                    <a:lnTo>
                      <a:pt x="123" y="15"/>
                    </a:lnTo>
                    <a:lnTo>
                      <a:pt x="106" y="0"/>
                    </a:lnTo>
                  </a:path>
                </a:pathLst>
              </a:custGeom>
              <a:solidFill>
                <a:srgbClr val="FF0000"/>
              </a:solidFill>
              <a:ln w="12700" cap="rnd" cmpd="sng">
                <a:solidFill>
                  <a:srgbClr val="000000"/>
                </a:solidFill>
                <a:prstDash val="solid"/>
                <a:round/>
                <a:headEnd type="none" w="med" len="med"/>
                <a:tailEnd type="none" w="med" len="med"/>
              </a:ln>
              <a:effectLst/>
            </p:spPr>
            <p:txBody>
              <a:bodyPr/>
              <a:lstStyle/>
              <a:p>
                <a:pPr>
                  <a:buFont typeface="Wingdings" pitchFamily="2" charset="2"/>
                  <a:buChar char="n"/>
                  <a:defRPr/>
                </a:pPr>
                <a:endParaRPr lang="en-US">
                  <a:solidFill>
                    <a:prstClr val="black"/>
                  </a:solidFill>
                  <a:latin typeface="Times New Roman" pitchFamily="18" charset="0"/>
                </a:endParaRPr>
              </a:p>
            </p:txBody>
          </p:sp>
        </p:grpSp>
      </p:grpSp>
    </p:spTree>
    <p:extLst>
      <p:ext uri="{BB962C8B-B14F-4D97-AF65-F5344CB8AC3E}">
        <p14:creationId xmlns:p14="http://schemas.microsoft.com/office/powerpoint/2010/main" val="358541191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Led to Rutting in 1980s</a:t>
            </a:r>
            <a:endParaRPr lang="en-US" dirty="0"/>
          </a:p>
        </p:txBody>
      </p:sp>
      <p:pic>
        <p:nvPicPr>
          <p:cNvPr id="5" name="Content Placeholder 2"/>
          <p:cNvPicPr>
            <a:picLocks noChangeAspect="1"/>
          </p:cNvPicPr>
          <p:nvPr/>
        </p:nvPicPr>
        <p:blipFill>
          <a:blip r:embed="rId2">
            <a:extLst>
              <a:ext uri="{BEBA8EAE-BF5A-486C-A8C5-ECC9F3942E4B}">
                <a14:imgProps xmlns:a14="http://schemas.microsoft.com/office/drawing/2010/main">
                  <a14:imgLayer r:embed="rId3">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914400" y="964858"/>
            <a:ext cx="7438158" cy="5578618"/>
          </a:xfrm>
          <a:prstGeom prst="rect">
            <a:avLst/>
          </a:prstGeom>
        </p:spPr>
      </p:pic>
      <p:sp>
        <p:nvSpPr>
          <p:cNvPr id="6" name="TextBox 5"/>
          <p:cNvSpPr txBox="1"/>
          <p:nvPr/>
        </p:nvSpPr>
        <p:spPr>
          <a:xfrm>
            <a:off x="4849047" y="6203092"/>
            <a:ext cx="3602974" cy="369332"/>
          </a:xfrm>
          <a:prstGeom prst="rect">
            <a:avLst/>
          </a:prstGeom>
          <a:noFill/>
        </p:spPr>
        <p:txBody>
          <a:bodyPr wrap="none" rtlCol="0">
            <a:spAutoFit/>
          </a:bodyPr>
          <a:lstStyle/>
          <a:p>
            <a:r>
              <a:rPr lang="en-US" dirty="0">
                <a:solidFill>
                  <a:prstClr val="white"/>
                </a:solidFill>
                <a:effectLst>
                  <a:outerShdw blurRad="38100" dist="38100" dir="2700000" algn="tl">
                    <a:srgbClr val="000000">
                      <a:alpha val="43137"/>
                    </a:srgbClr>
                  </a:outerShdw>
                </a:effectLst>
              </a:rPr>
              <a:t>Courtesy of pavementinteractive.org</a:t>
            </a:r>
          </a:p>
        </p:txBody>
      </p:sp>
    </p:spTree>
    <p:extLst>
      <p:ext uri="{BB962C8B-B14F-4D97-AF65-F5344CB8AC3E}">
        <p14:creationId xmlns:p14="http://schemas.microsoft.com/office/powerpoint/2010/main" val="354658477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350" y="1260475"/>
            <a:ext cx="854075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led to…Superpave</a:t>
            </a:r>
            <a:endParaRPr lang="en-US" dirty="0"/>
          </a:p>
        </p:txBody>
      </p:sp>
      <p:sp>
        <p:nvSpPr>
          <p:cNvPr id="4" name="Content Placeholder 3"/>
          <p:cNvSpPr>
            <a:spLocks noGrp="1"/>
          </p:cNvSpPr>
          <p:nvPr>
            <p:ph idx="4294967295"/>
          </p:nvPr>
        </p:nvSpPr>
        <p:spPr>
          <a:xfrm>
            <a:off x="453231" y="1095292"/>
            <a:ext cx="8237537" cy="5397500"/>
          </a:xfrm>
        </p:spPr>
        <p:txBody>
          <a:bodyPr>
            <a:normAutofit/>
          </a:bodyPr>
          <a:lstStyle/>
          <a:p>
            <a:r>
              <a:rPr lang="en-US" sz="3200" dirty="0" smtClean="0"/>
              <a:t>Fixed the rutting problem</a:t>
            </a:r>
          </a:p>
          <a:p>
            <a:r>
              <a:rPr lang="en-US" sz="3200" dirty="0" smtClean="0"/>
              <a:t>Gyratory compaction lowered binder contents</a:t>
            </a:r>
          </a:p>
          <a:p>
            <a:r>
              <a:rPr lang="en-US" sz="3200" dirty="0" smtClean="0"/>
              <a:t>Add in higher and higher </a:t>
            </a:r>
            <a:r>
              <a:rPr lang="en-US" sz="3200" dirty="0" smtClean="0">
                <a:solidFill>
                  <a:srgbClr val="FF0000"/>
                </a:solidFill>
              </a:rPr>
              <a:t>recycled</a:t>
            </a:r>
            <a:r>
              <a:rPr lang="en-US" sz="3200" dirty="0" smtClean="0"/>
              <a:t> materials?</a:t>
            </a:r>
            <a:endParaRPr lang="en-US" sz="3200" dirty="0"/>
          </a:p>
        </p:txBody>
      </p:sp>
      <p:pic>
        <p:nvPicPr>
          <p:cNvPr id="5" name="Content Placeholder 2"/>
          <p:cNvPicPr>
            <a:picLocks noChangeAspect="1"/>
          </p:cNvPicPr>
          <p:nvPr/>
        </p:nvPicPr>
        <p:blipFill>
          <a:blip r:embed="rId2"/>
          <a:srcRect l="-3941" r="-3941"/>
          <a:stretch>
            <a:fillRect/>
          </a:stretch>
        </p:blipFill>
        <p:spPr>
          <a:xfrm>
            <a:off x="1596809" y="2684172"/>
            <a:ext cx="5950379" cy="3974371"/>
          </a:xfrm>
          <a:prstGeom prst="rect">
            <a:avLst/>
          </a:prstGeom>
          <a:ln>
            <a:noFill/>
          </a:ln>
          <a:effectLst>
            <a:softEdge rad="112500"/>
          </a:effectLst>
        </p:spPr>
      </p:pic>
    </p:spTree>
    <p:extLst>
      <p:ext uri="{BB962C8B-B14F-4D97-AF65-F5344CB8AC3E}">
        <p14:creationId xmlns:p14="http://schemas.microsoft.com/office/powerpoint/2010/main" val="4280627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PG Asphalt Binder Specification: First Draft</a:t>
            </a:r>
            <a:endParaRPr lang="en-US" dirty="0"/>
          </a:p>
        </p:txBody>
      </p:sp>
      <p:pic>
        <p:nvPicPr>
          <p:cNvPr id="3" name="Picture 2"/>
          <p:cNvPicPr>
            <a:picLocks noChangeAspect="1"/>
          </p:cNvPicPr>
          <p:nvPr/>
        </p:nvPicPr>
        <p:blipFill>
          <a:blip r:embed="rId2"/>
          <a:stretch>
            <a:fillRect/>
          </a:stretch>
        </p:blipFill>
        <p:spPr>
          <a:xfrm>
            <a:off x="0" y="1737360"/>
            <a:ext cx="9115529" cy="3687180"/>
          </a:xfrm>
          <a:prstGeom prst="rect">
            <a:avLst/>
          </a:prstGeom>
        </p:spPr>
      </p:pic>
    </p:spTree>
    <p:extLst>
      <p:ext uri="{BB962C8B-B14F-4D97-AF65-F5344CB8AC3E}">
        <p14:creationId xmlns:p14="http://schemas.microsoft.com/office/powerpoint/2010/main" val="23435791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2"/>
            <a:ext cx="9144000" cy="792889"/>
          </a:xfrm>
        </p:spPr>
        <p:txBody>
          <a:bodyPr>
            <a:normAutofit fontScale="90000"/>
          </a:bodyPr>
          <a:lstStyle/>
          <a:p>
            <a:r>
              <a:rPr lang="en-US" sz="4000" dirty="0" smtClean="0">
                <a:latin typeface="Calibri" pitchFamily="34" charset="0"/>
                <a:cs typeface="Calibri" pitchFamily="34" charset="0"/>
              </a:rPr>
              <a:t>Effect of In-Place Voids on Life</a:t>
            </a:r>
            <a:br>
              <a:rPr lang="en-US" sz="4000" dirty="0" smtClean="0">
                <a:latin typeface="Calibri" pitchFamily="34" charset="0"/>
                <a:cs typeface="Calibri" pitchFamily="34" charset="0"/>
              </a:rPr>
            </a:br>
            <a:r>
              <a:rPr lang="en-US" sz="2800" dirty="0" smtClean="0">
                <a:latin typeface="Calibri" pitchFamily="34" charset="0"/>
                <a:cs typeface="Calibri" pitchFamily="34" charset="0"/>
              </a:rPr>
              <a:t>Washington State DOT Study</a:t>
            </a:r>
            <a:endParaRPr lang="en-US" sz="2800" dirty="0">
              <a:latin typeface="Calibri" pitchFamily="34" charset="0"/>
              <a:cs typeface="Calibri" pitchFamily="34" charset="0"/>
            </a:endParaRPr>
          </a:p>
        </p:txBody>
      </p:sp>
      <p:graphicFrame>
        <p:nvGraphicFramePr>
          <p:cNvPr id="4" name="Content Placeholder 3"/>
          <p:cNvGraphicFramePr>
            <a:graphicFrameLocks noGrp="1"/>
          </p:cNvGraphicFramePr>
          <p:nvPr>
            <p:ph idx="1"/>
            <p:extLst/>
          </p:nvPr>
        </p:nvGraphicFramePr>
        <p:xfrm>
          <a:off x="457200" y="1295403"/>
          <a:ext cx="8458200" cy="483076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295400" y="6150114"/>
            <a:ext cx="7620000" cy="707886"/>
          </a:xfrm>
          <a:prstGeom prst="rect">
            <a:avLst/>
          </a:prstGeom>
          <a:solidFill>
            <a:schemeClr val="bg1"/>
          </a:solidFill>
        </p:spPr>
        <p:txBody>
          <a:bodyPr wrap="square" rtlCol="0">
            <a:spAutoFit/>
          </a:bodyPr>
          <a:lstStyle/>
          <a:p>
            <a:r>
              <a:rPr lang="en-US" sz="2000" b="1" dirty="0">
                <a:solidFill>
                  <a:prstClr val="black"/>
                </a:solidFill>
                <a:cs typeface="Calibri" pitchFamily="34" charset="0"/>
              </a:rPr>
              <a:t>93%               	92%                       91%                      90%                     89%</a:t>
            </a:r>
          </a:p>
          <a:p>
            <a:pPr algn="ctr"/>
            <a:r>
              <a:rPr lang="en-US" sz="2000" b="1" dirty="0">
                <a:solidFill>
                  <a:prstClr val="black"/>
                </a:solidFill>
                <a:cs typeface="Calibri" pitchFamily="34" charset="0"/>
              </a:rPr>
              <a:t>Compaction Level                </a:t>
            </a:r>
          </a:p>
        </p:txBody>
      </p:sp>
    </p:spTree>
    <p:extLst>
      <p:ext uri="{BB962C8B-B14F-4D97-AF65-F5344CB8AC3E}">
        <p14:creationId xmlns:p14="http://schemas.microsoft.com/office/powerpoint/2010/main" val="3794940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2" y="1447800"/>
            <a:ext cx="6188075" cy="432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Box 4"/>
          <p:cNvSpPr txBox="1">
            <a:spLocks noChangeArrowheads="1"/>
          </p:cNvSpPr>
          <p:nvPr/>
        </p:nvSpPr>
        <p:spPr bwMode="auto">
          <a:xfrm>
            <a:off x="6731001" y="1511300"/>
            <a:ext cx="213677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u="sng" dirty="0" smtClean="0">
                <a:solidFill>
                  <a:prstClr val="black"/>
                </a:solidFill>
              </a:rPr>
              <a:t>UK-AI </a:t>
            </a:r>
            <a:r>
              <a:rPr lang="en-US" b="1" u="sng" dirty="0">
                <a:solidFill>
                  <a:prstClr val="black"/>
                </a:solidFill>
              </a:rPr>
              <a:t>Study</a:t>
            </a:r>
            <a:endParaRPr lang="en-US" dirty="0">
              <a:solidFill>
                <a:prstClr val="black"/>
              </a:solidFill>
            </a:endParaRPr>
          </a:p>
          <a:p>
            <a:pPr eaLnBrk="1" hangingPunct="1"/>
            <a:r>
              <a:rPr lang="en-US" dirty="0">
                <a:solidFill>
                  <a:prstClr val="black"/>
                </a:solidFill>
              </a:rPr>
              <a:t>1.5% increase in density leads to 10% increase in fatigue life.</a:t>
            </a:r>
          </a:p>
          <a:p>
            <a:pPr eaLnBrk="1" hangingPunct="1"/>
            <a:endParaRPr lang="en-US" sz="1800" dirty="0">
              <a:solidFill>
                <a:prstClr val="black"/>
              </a:solidFill>
            </a:endParaRPr>
          </a:p>
        </p:txBody>
      </p:sp>
      <p:sp>
        <p:nvSpPr>
          <p:cNvPr id="6" name="Title 1"/>
          <p:cNvSpPr>
            <a:spLocks noGrp="1"/>
          </p:cNvSpPr>
          <p:nvPr>
            <p:ph type="title"/>
          </p:nvPr>
        </p:nvSpPr>
        <p:spPr>
          <a:xfrm>
            <a:off x="0" y="0"/>
            <a:ext cx="9144000" cy="792889"/>
          </a:xfrm>
        </p:spPr>
        <p:txBody>
          <a:bodyPr>
            <a:normAutofit/>
          </a:bodyPr>
          <a:lstStyle/>
          <a:p>
            <a:r>
              <a:rPr lang="en-US" sz="4000" dirty="0" smtClean="0">
                <a:latin typeface="Calibri" pitchFamily="34" charset="0"/>
                <a:cs typeface="Calibri" pitchFamily="34" charset="0"/>
              </a:rPr>
              <a:t>In-Place Voids vs Fatigue Life</a:t>
            </a:r>
            <a:endParaRPr lang="en-US" sz="2800" dirty="0">
              <a:latin typeface="Calibri" pitchFamily="34" charset="0"/>
              <a:cs typeface="Calibri" pitchFamily="34" charset="0"/>
            </a:endParaRPr>
          </a:p>
        </p:txBody>
      </p:sp>
      <p:sp>
        <p:nvSpPr>
          <p:cNvPr id="2" name="Slide Number Placeholder 1"/>
          <p:cNvSpPr>
            <a:spLocks noGrp="1"/>
          </p:cNvSpPr>
          <p:nvPr>
            <p:ph type="sldNum" sz="quarter" idx="10"/>
          </p:nvPr>
        </p:nvSpPr>
        <p:spPr/>
        <p:txBody>
          <a:bodyPr/>
          <a:lstStyle/>
          <a:p>
            <a:pPr>
              <a:defRPr/>
            </a:pPr>
            <a:fld id="{D1903793-A697-564B-9F31-CB1234DD7B9B}" type="slidenum">
              <a:rPr lang="en-US" smtClean="0">
                <a:solidFill>
                  <a:prstClr val="black"/>
                </a:solidFill>
              </a:rPr>
              <a:pPr>
                <a:defRPr/>
              </a:pPr>
              <a:t>61</a:t>
            </a:fld>
            <a:endParaRPr lang="en-US" dirty="0">
              <a:solidFill>
                <a:prstClr val="black"/>
              </a:solidFill>
            </a:endParaRPr>
          </a:p>
        </p:txBody>
      </p:sp>
    </p:spTree>
    <p:extLst>
      <p:ext uri="{BB962C8B-B14F-4D97-AF65-F5344CB8AC3E}">
        <p14:creationId xmlns:p14="http://schemas.microsoft.com/office/powerpoint/2010/main" val="18092054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FHWA </a:t>
            </a:r>
            <a:r>
              <a:rPr lang="en-US" dirty="0" smtClean="0"/>
              <a:t>Performance </a:t>
            </a:r>
            <a:r>
              <a:rPr lang="en-US" dirty="0"/>
              <a:t>Based Mix Design</a:t>
            </a:r>
          </a:p>
        </p:txBody>
      </p:sp>
      <p:graphicFrame>
        <p:nvGraphicFramePr>
          <p:cNvPr id="4" name="Table 3"/>
          <p:cNvGraphicFramePr>
            <a:graphicFrameLocks noGrp="1"/>
          </p:cNvGraphicFramePr>
          <p:nvPr>
            <p:extLst>
              <p:ext uri="{D42A27DB-BD31-4B8C-83A1-F6EECF244321}">
                <p14:modId xmlns:p14="http://schemas.microsoft.com/office/powerpoint/2010/main" val="2935664634"/>
              </p:ext>
            </p:extLst>
          </p:nvPr>
        </p:nvGraphicFramePr>
        <p:xfrm>
          <a:off x="685800" y="1066800"/>
          <a:ext cx="7715250" cy="4876800"/>
        </p:xfrm>
        <a:graphic>
          <a:graphicData uri="http://schemas.openxmlformats.org/drawingml/2006/table">
            <a:tbl>
              <a:tblPr firstRow="1" bandRow="1"/>
              <a:tblGrid>
                <a:gridCol w="2926129"/>
                <a:gridCol w="2628900"/>
                <a:gridCol w="2160221"/>
              </a:tblGrid>
              <a:tr h="669672">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sz="2000" dirty="0">
                        <a:solidFill>
                          <a:schemeClr val="tx1"/>
                        </a:solidFill>
                      </a:endParaRPr>
                    </a:p>
                  </a:txBody>
                  <a:tcPr marT="45733" marB="45733">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2000" dirty="0" smtClean="0">
                          <a:solidFill>
                            <a:schemeClr val="tx1"/>
                          </a:solidFill>
                        </a:rPr>
                        <a:t>Fatigue Cracking</a:t>
                      </a:r>
                      <a:endParaRPr lang="en-US" sz="2000" dirty="0">
                        <a:solidFill>
                          <a:schemeClr val="tx1"/>
                        </a:solidFill>
                      </a:endParaRPr>
                    </a:p>
                  </a:txBody>
                  <a:tcPr marT="45733" marB="4573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2000" dirty="0" smtClean="0">
                          <a:solidFill>
                            <a:schemeClr val="tx1"/>
                          </a:solidFill>
                        </a:rPr>
                        <a:t>Rutting</a:t>
                      </a:r>
                      <a:endParaRPr lang="en-US" sz="2000" dirty="0">
                        <a:solidFill>
                          <a:schemeClr val="tx1"/>
                        </a:solidFill>
                      </a:endParaRPr>
                    </a:p>
                  </a:txBody>
                  <a:tcPr marT="45733" marB="4573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31078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2000" b="1" u="none" dirty="0" smtClean="0">
                          <a:solidFill>
                            <a:schemeClr val="tx1"/>
                          </a:solidFill>
                        </a:rPr>
                        <a:t>Design Air Voids</a:t>
                      </a:r>
                    </a:p>
                    <a:p>
                      <a:endParaRPr lang="en-US" sz="2000" dirty="0" smtClean="0">
                        <a:solidFill>
                          <a:schemeClr val="tx1"/>
                        </a:solidFill>
                      </a:endParaRPr>
                    </a:p>
                    <a:p>
                      <a:r>
                        <a:rPr lang="en-US" sz="2000" dirty="0" smtClean="0">
                          <a:solidFill>
                            <a:schemeClr val="tx1"/>
                          </a:solidFill>
                        </a:rPr>
                        <a:t>For every 1% increase</a:t>
                      </a:r>
                      <a:endParaRPr lang="en-US" sz="2000" dirty="0">
                        <a:solidFill>
                          <a:schemeClr val="tx1"/>
                        </a:solidFill>
                      </a:endParaRPr>
                    </a:p>
                  </a:txBody>
                  <a:tcPr marT="45733" marB="457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dirty="0" smtClean="0">
                          <a:solidFill>
                            <a:srgbClr val="FF0000"/>
                          </a:solidFill>
                        </a:rPr>
                        <a:t>40% increase</a:t>
                      </a:r>
                    </a:p>
                  </a:txBody>
                  <a:tcPr marT="45733" marB="4573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dirty="0" smtClean="0">
                          <a:solidFill>
                            <a:srgbClr val="00B050"/>
                          </a:solidFill>
                        </a:rPr>
                        <a:t>22%</a:t>
                      </a:r>
                      <a:r>
                        <a:rPr lang="en-US" sz="2400" baseline="0" dirty="0" smtClean="0">
                          <a:solidFill>
                            <a:srgbClr val="00B050"/>
                          </a:solidFill>
                        </a:rPr>
                        <a:t> decrease</a:t>
                      </a:r>
                      <a:endParaRPr lang="en-US" sz="2400" dirty="0">
                        <a:solidFill>
                          <a:srgbClr val="00B050"/>
                        </a:solidFill>
                      </a:endParaRPr>
                    </a:p>
                  </a:txBody>
                  <a:tcPr marT="45733" marB="4573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36801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2000" b="1" dirty="0" smtClean="0">
                          <a:solidFill>
                            <a:schemeClr val="tx1"/>
                          </a:solidFill>
                        </a:rPr>
                        <a:t>Design VMA</a:t>
                      </a:r>
                    </a:p>
                    <a:p>
                      <a:endParaRPr lang="en-US" sz="2000" dirty="0" smtClean="0">
                        <a:solidFill>
                          <a:schemeClr val="tx1"/>
                        </a:solidFill>
                      </a:endParaRPr>
                    </a:p>
                    <a:p>
                      <a:r>
                        <a:rPr lang="en-US" sz="2000" dirty="0" smtClean="0">
                          <a:solidFill>
                            <a:schemeClr val="tx1"/>
                          </a:solidFill>
                        </a:rPr>
                        <a:t>For every 1% increase</a:t>
                      </a:r>
                      <a:endParaRPr lang="en-US" sz="2000" dirty="0">
                        <a:solidFill>
                          <a:schemeClr val="tx1"/>
                        </a:solidFill>
                      </a:endParaRPr>
                    </a:p>
                  </a:txBody>
                  <a:tcPr marT="45733" marB="457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dirty="0" smtClean="0">
                          <a:solidFill>
                            <a:srgbClr val="00B050"/>
                          </a:solidFill>
                        </a:rPr>
                        <a:t>73% decrease </a:t>
                      </a:r>
                    </a:p>
                  </a:txBody>
                  <a:tcPr marT="45733" marB="4573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2400" dirty="0" smtClean="0">
                          <a:solidFill>
                            <a:srgbClr val="FF0000"/>
                          </a:solidFill>
                        </a:rPr>
                        <a:t>32% </a:t>
                      </a:r>
                      <a:r>
                        <a:rPr lang="en-US" sz="2400" baseline="0" dirty="0" smtClean="0">
                          <a:solidFill>
                            <a:srgbClr val="FF0000"/>
                          </a:solidFill>
                        </a:rPr>
                        <a:t>increase</a:t>
                      </a:r>
                    </a:p>
                  </a:txBody>
                  <a:tcPr marT="45733" marB="4573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152832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2000" b="1" dirty="0" smtClean="0">
                          <a:solidFill>
                            <a:schemeClr val="tx1"/>
                          </a:solidFill>
                        </a:rPr>
                        <a:t>Compaction Density</a:t>
                      </a:r>
                    </a:p>
                    <a:p>
                      <a:endParaRPr lang="en-US" sz="2000" dirty="0" smtClean="0">
                        <a:solidFill>
                          <a:schemeClr val="tx1"/>
                        </a:solidFill>
                      </a:endParaRPr>
                    </a:p>
                    <a:p>
                      <a:r>
                        <a:rPr lang="en-US" sz="2000" dirty="0" smtClean="0">
                          <a:solidFill>
                            <a:schemeClr val="tx1"/>
                          </a:solidFill>
                        </a:rPr>
                        <a:t>For every 1% lower </a:t>
                      </a:r>
                    </a:p>
                    <a:p>
                      <a:r>
                        <a:rPr lang="en-US" sz="2000" dirty="0" smtClean="0">
                          <a:solidFill>
                            <a:schemeClr val="tx1"/>
                          </a:solidFill>
                        </a:rPr>
                        <a:t>in-place Ai</a:t>
                      </a:r>
                      <a:r>
                        <a:rPr lang="en-US" sz="2000" baseline="0" dirty="0" smtClean="0">
                          <a:solidFill>
                            <a:schemeClr val="tx1"/>
                          </a:solidFill>
                        </a:rPr>
                        <a:t>r Voids</a:t>
                      </a:r>
                      <a:endParaRPr lang="en-US" sz="2000" b="1" dirty="0">
                        <a:solidFill>
                          <a:srgbClr val="FF0000"/>
                        </a:solidFill>
                      </a:endParaRPr>
                    </a:p>
                  </a:txBody>
                  <a:tcPr marT="45733" marB="457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US" sz="2400" dirty="0" smtClean="0">
                        <a:solidFill>
                          <a:srgbClr val="00B050"/>
                        </a:solidFill>
                      </a:endParaRPr>
                    </a:p>
                    <a:p>
                      <a:pPr algn="ctr"/>
                      <a:endParaRPr lang="en-US" sz="2400" dirty="0" smtClean="0">
                        <a:solidFill>
                          <a:srgbClr val="00B050"/>
                        </a:solidFill>
                      </a:endParaRPr>
                    </a:p>
                    <a:p>
                      <a:pPr algn="ctr"/>
                      <a:r>
                        <a:rPr lang="en-US" sz="2400" dirty="0" smtClean="0">
                          <a:solidFill>
                            <a:srgbClr val="00B050"/>
                          </a:solidFill>
                        </a:rPr>
                        <a:t>19% decrease</a:t>
                      </a:r>
                    </a:p>
                  </a:txBody>
                  <a:tcPr marT="45733" marB="457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US" sz="2400" dirty="0" smtClean="0">
                        <a:solidFill>
                          <a:srgbClr val="00B050"/>
                        </a:solidFill>
                      </a:endParaRPr>
                    </a:p>
                    <a:p>
                      <a:pPr algn="ctr"/>
                      <a:endParaRPr lang="en-US" sz="2400" dirty="0" smtClean="0">
                        <a:solidFill>
                          <a:srgbClr val="00B050"/>
                        </a:solidFill>
                      </a:endParaRPr>
                    </a:p>
                    <a:p>
                      <a:pPr algn="ctr"/>
                      <a:r>
                        <a:rPr lang="en-US" sz="2400" dirty="0" smtClean="0">
                          <a:solidFill>
                            <a:srgbClr val="00B050"/>
                          </a:solidFill>
                        </a:rPr>
                        <a:t>10% decrease</a:t>
                      </a:r>
                    </a:p>
                  </a:txBody>
                  <a:tcPr marT="45733" marB="4573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6716303" y="5981370"/>
            <a:ext cx="2146367" cy="280215"/>
          </a:xfrm>
          <a:prstGeom prst="rect">
            <a:avLst/>
          </a:prstGeom>
          <a:noFill/>
        </p:spPr>
        <p:txBody>
          <a:bodyPr wrap="square" rtlCol="0">
            <a:spAutoFit/>
          </a:bodyPr>
          <a:lstStyle/>
          <a:p>
            <a:r>
              <a:rPr lang="en-US" sz="1200" dirty="0">
                <a:solidFill>
                  <a:srgbClr val="000000"/>
                </a:solidFill>
              </a:rPr>
              <a:t>Courtesy of Nelson Gibson</a:t>
            </a:r>
          </a:p>
        </p:txBody>
      </p:sp>
      <p:sp>
        <p:nvSpPr>
          <p:cNvPr id="3" name="Rectangle 2"/>
          <p:cNvSpPr/>
          <p:nvPr/>
        </p:nvSpPr>
        <p:spPr>
          <a:xfrm>
            <a:off x="1904410" y="6121478"/>
            <a:ext cx="5335178" cy="523220"/>
          </a:xfrm>
          <a:prstGeom prst="rect">
            <a:avLst/>
          </a:prstGeom>
        </p:spPr>
        <p:txBody>
          <a:bodyPr wrap="none">
            <a:spAutoFit/>
          </a:bodyPr>
          <a:lstStyle/>
          <a:p>
            <a:r>
              <a:rPr lang="en-US" sz="2800" b="1" baseline="0" dirty="0" smtClean="0"/>
              <a:t>Increasing Density Improved Both!</a:t>
            </a:r>
            <a:endParaRPr lang="en-US" sz="2800" b="1" dirty="0"/>
          </a:p>
        </p:txBody>
      </p:sp>
    </p:spTree>
    <p:extLst>
      <p:ext uri="{BB962C8B-B14F-4D97-AF65-F5344CB8AC3E}">
        <p14:creationId xmlns:p14="http://schemas.microsoft.com/office/powerpoint/2010/main" val="3650187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4270" y="1124465"/>
            <a:ext cx="8303741" cy="4832092"/>
          </a:xfrm>
          <a:prstGeom prst="rect">
            <a:avLst/>
          </a:prstGeom>
        </p:spPr>
        <p:txBody>
          <a:bodyPr wrap="square">
            <a:spAutoFit/>
          </a:bodyPr>
          <a:lstStyle/>
          <a:p>
            <a:r>
              <a:rPr lang="en-US" sz="4400" dirty="0">
                <a:solidFill>
                  <a:prstClr val="black"/>
                </a:solidFill>
              </a:rPr>
              <a:t>“A </a:t>
            </a:r>
            <a:r>
              <a:rPr lang="en-US" sz="4400" b="1" dirty="0">
                <a:solidFill>
                  <a:srgbClr val="FF0000"/>
                </a:solidFill>
              </a:rPr>
              <a:t>1% decrease in air voids </a:t>
            </a:r>
            <a:r>
              <a:rPr lang="en-US" sz="4400" dirty="0">
                <a:solidFill>
                  <a:prstClr val="black"/>
                </a:solidFill>
              </a:rPr>
              <a:t>was estimated to improve the fatigue performance of asphalt pavements between 8.2 and 43.8%, to improve the rutting resistance by 7.3 to 66.3%, and to </a:t>
            </a:r>
            <a:r>
              <a:rPr lang="en-US" sz="4400" b="1" dirty="0">
                <a:solidFill>
                  <a:srgbClr val="FF0000"/>
                </a:solidFill>
              </a:rPr>
              <a:t>extend the service life by conservatively 10%</a:t>
            </a:r>
            <a:r>
              <a:rPr lang="en-US" sz="4400" dirty="0">
                <a:solidFill>
                  <a:prstClr val="black"/>
                </a:solidFill>
              </a:rPr>
              <a:t>.”</a:t>
            </a:r>
            <a:endParaRPr lang="en-US" sz="4400" dirty="0">
              <a:solidFill>
                <a:srgbClr val="FF0000"/>
              </a:solidFill>
            </a:endParaRPr>
          </a:p>
        </p:txBody>
      </p:sp>
      <p:sp>
        <p:nvSpPr>
          <p:cNvPr id="5" name="Title 4"/>
          <p:cNvSpPr>
            <a:spLocks noGrp="1"/>
          </p:cNvSpPr>
          <p:nvPr>
            <p:ph type="title"/>
          </p:nvPr>
        </p:nvSpPr>
        <p:spPr/>
        <p:txBody>
          <a:bodyPr/>
          <a:lstStyle/>
          <a:p>
            <a:r>
              <a:rPr lang="en-US" dirty="0" smtClean="0"/>
              <a:t>NCAT Report 16-02 (2016)</a:t>
            </a:r>
            <a:endParaRPr lang="en-US" dirty="0"/>
          </a:p>
        </p:txBody>
      </p:sp>
    </p:spTree>
    <p:extLst>
      <p:ext uri="{BB962C8B-B14F-4D97-AF65-F5344CB8AC3E}">
        <p14:creationId xmlns:p14="http://schemas.microsoft.com/office/powerpoint/2010/main" val="394674152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NCAT Permeability Study</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392567"/>
            <a:ext cx="7596274" cy="424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1986507" y="6010005"/>
            <a:ext cx="5273675" cy="266700"/>
          </a:xfrm>
          <a:prstGeom prst="rect">
            <a:avLst/>
          </a:prstGeom>
          <a:noFill/>
          <a:ln w="9525">
            <a:noFill/>
            <a:miter lim="800000"/>
            <a:headEnd/>
            <a:tailEnd/>
          </a:ln>
        </p:spPr>
        <p:txBody>
          <a:bodyPr vert="horz" wrap="square" lIns="0" tIns="45720" rIns="0" bIns="0" numCol="1" anchor="ctr" anchorCtr="0" compatLnSpc="1">
            <a:prstTxWarp prst="textNoShape">
              <a:avLst/>
            </a:prstTxWarp>
          </a:bodyPr>
          <a:lstStyle>
            <a:lvl1pPr algn="ctr" rtl="0" eaLnBrk="0" fontAlgn="base" hangingPunct="0">
              <a:spcBef>
                <a:spcPct val="0"/>
              </a:spcBef>
              <a:spcAft>
                <a:spcPct val="0"/>
              </a:spcAft>
              <a:defRPr sz="3750" kern="1200">
                <a:solidFill>
                  <a:schemeClr val="tx1"/>
                </a:solidFill>
                <a:latin typeface="+mj-lt"/>
                <a:ea typeface="+mj-ea"/>
                <a:cs typeface="+mj-cs"/>
              </a:defRPr>
            </a:lvl1pPr>
            <a:lvl2pPr algn="ctr" rtl="0" eaLnBrk="0" fontAlgn="base" hangingPunct="0">
              <a:spcBef>
                <a:spcPct val="0"/>
              </a:spcBef>
              <a:spcAft>
                <a:spcPct val="0"/>
              </a:spcAft>
              <a:defRPr sz="3750">
                <a:solidFill>
                  <a:schemeClr val="tx1"/>
                </a:solidFill>
                <a:latin typeface="Calibri" pitchFamily="34" charset="0"/>
              </a:defRPr>
            </a:lvl2pPr>
            <a:lvl3pPr algn="ctr" rtl="0" eaLnBrk="0" fontAlgn="base" hangingPunct="0">
              <a:spcBef>
                <a:spcPct val="0"/>
              </a:spcBef>
              <a:spcAft>
                <a:spcPct val="0"/>
              </a:spcAft>
              <a:defRPr sz="3750">
                <a:solidFill>
                  <a:schemeClr val="tx1"/>
                </a:solidFill>
                <a:latin typeface="Calibri" pitchFamily="34" charset="0"/>
              </a:defRPr>
            </a:lvl3pPr>
            <a:lvl4pPr algn="ctr" rtl="0" eaLnBrk="0" fontAlgn="base" hangingPunct="0">
              <a:spcBef>
                <a:spcPct val="0"/>
              </a:spcBef>
              <a:spcAft>
                <a:spcPct val="0"/>
              </a:spcAft>
              <a:defRPr sz="3750">
                <a:solidFill>
                  <a:schemeClr val="tx1"/>
                </a:solidFill>
                <a:latin typeface="Calibri" pitchFamily="34" charset="0"/>
              </a:defRPr>
            </a:lvl4pPr>
            <a:lvl5pPr algn="ctr" rtl="0" eaLnBrk="0" fontAlgn="base" hangingPunct="0">
              <a:spcBef>
                <a:spcPct val="0"/>
              </a:spcBef>
              <a:spcAft>
                <a:spcPct val="0"/>
              </a:spcAft>
              <a:defRPr sz="3750">
                <a:solidFill>
                  <a:schemeClr val="tx1"/>
                </a:solidFill>
                <a:latin typeface="Calibri" pitchFamily="34" charset="0"/>
              </a:defRPr>
            </a:lvl5pPr>
            <a:lvl6pPr marL="342900" algn="l" rtl="0" fontAlgn="base">
              <a:spcBef>
                <a:spcPct val="0"/>
              </a:spcBef>
              <a:spcAft>
                <a:spcPct val="0"/>
              </a:spcAft>
              <a:defRPr sz="3750">
                <a:solidFill>
                  <a:schemeClr val="tx2"/>
                </a:solidFill>
                <a:latin typeface="Calibri" pitchFamily="34" charset="0"/>
              </a:defRPr>
            </a:lvl6pPr>
            <a:lvl7pPr marL="685800" algn="l" rtl="0" fontAlgn="base">
              <a:spcBef>
                <a:spcPct val="0"/>
              </a:spcBef>
              <a:spcAft>
                <a:spcPct val="0"/>
              </a:spcAft>
              <a:defRPr sz="3750">
                <a:solidFill>
                  <a:schemeClr val="tx2"/>
                </a:solidFill>
                <a:latin typeface="Calibri" pitchFamily="34" charset="0"/>
              </a:defRPr>
            </a:lvl7pPr>
            <a:lvl8pPr marL="1028700" algn="l" rtl="0" fontAlgn="base">
              <a:spcBef>
                <a:spcPct val="0"/>
              </a:spcBef>
              <a:spcAft>
                <a:spcPct val="0"/>
              </a:spcAft>
              <a:defRPr sz="3750">
                <a:solidFill>
                  <a:schemeClr val="tx2"/>
                </a:solidFill>
                <a:latin typeface="Calibri" pitchFamily="34" charset="0"/>
              </a:defRPr>
            </a:lvl8pPr>
            <a:lvl9pPr marL="1371600" algn="l" rtl="0" fontAlgn="base">
              <a:spcBef>
                <a:spcPct val="0"/>
              </a:spcBef>
              <a:spcAft>
                <a:spcPct val="0"/>
              </a:spcAft>
              <a:defRPr sz="3750">
                <a:solidFill>
                  <a:schemeClr val="tx2"/>
                </a:solidFill>
                <a:latin typeface="Calibri" pitchFamily="34" charset="0"/>
              </a:defRPr>
            </a:lvl9pPr>
          </a:lstStyle>
          <a:p>
            <a:pPr eaLnBrk="1" hangingPunct="1">
              <a:defRPr/>
            </a:pPr>
            <a:r>
              <a:rPr lang="en-US" altLang="en-US" sz="1400" dirty="0" smtClean="0">
                <a:solidFill>
                  <a:sysClr val="windowText" lastClr="000000"/>
                </a:solidFill>
                <a:latin typeface="Calibri"/>
              </a:rPr>
              <a:t>From NCAT Report 03-02</a:t>
            </a:r>
            <a:endParaRPr lang="en-US" altLang="en-US" sz="1400" dirty="0">
              <a:solidFill>
                <a:sysClr val="windowText" lastClr="000000"/>
              </a:solidFill>
              <a:latin typeface="Calibri"/>
            </a:endParaRPr>
          </a:p>
        </p:txBody>
      </p:sp>
      <p:sp>
        <p:nvSpPr>
          <p:cNvPr id="6" name="TextBox 5"/>
          <p:cNvSpPr txBox="1"/>
          <p:nvPr/>
        </p:nvSpPr>
        <p:spPr>
          <a:xfrm>
            <a:off x="1017938" y="5441792"/>
            <a:ext cx="7706020" cy="400110"/>
          </a:xfrm>
          <a:prstGeom prst="rect">
            <a:avLst/>
          </a:prstGeom>
          <a:noFill/>
        </p:spPr>
        <p:txBody>
          <a:bodyPr wrap="none" rtlCol="0">
            <a:spAutoFit/>
          </a:bodyPr>
          <a:lstStyle/>
          <a:p>
            <a:pPr>
              <a:defRPr/>
            </a:pPr>
            <a:r>
              <a:rPr lang="en-US" sz="2000" kern="0" dirty="0">
                <a:solidFill>
                  <a:srgbClr val="FF0000"/>
                </a:solidFill>
              </a:rPr>
              <a:t>Finer NMAS mixes generally less permeable at equivalent air void levels!</a:t>
            </a:r>
          </a:p>
        </p:txBody>
      </p:sp>
      <p:cxnSp>
        <p:nvCxnSpPr>
          <p:cNvPr id="7" name="Straight Connector 6"/>
          <p:cNvCxnSpPr/>
          <p:nvPr/>
        </p:nvCxnSpPr>
        <p:spPr>
          <a:xfrm flipV="1">
            <a:off x="1504592" y="4213654"/>
            <a:ext cx="6732711" cy="61784"/>
          </a:xfrm>
          <a:prstGeom prst="line">
            <a:avLst/>
          </a:prstGeom>
          <a:noFill/>
          <a:ln w="22225" cap="flat" cmpd="sng" algn="ctr">
            <a:solidFill>
              <a:srgbClr val="727CA3">
                <a:shade val="50000"/>
                <a:satMod val="103000"/>
              </a:srgbClr>
            </a:solidFill>
            <a:prstDash val="solid"/>
          </a:ln>
          <a:effectLst/>
        </p:spPr>
      </p:cxnSp>
      <p:sp>
        <p:nvSpPr>
          <p:cNvPr id="8" name="Title 1"/>
          <p:cNvSpPr txBox="1">
            <a:spLocks/>
          </p:cNvSpPr>
          <p:nvPr/>
        </p:nvSpPr>
        <p:spPr bwMode="auto">
          <a:xfrm>
            <a:off x="5695469" y="3975416"/>
            <a:ext cx="2636837" cy="266700"/>
          </a:xfrm>
          <a:prstGeom prst="rect">
            <a:avLst/>
          </a:prstGeom>
          <a:noFill/>
          <a:ln w="9525">
            <a:noFill/>
            <a:miter lim="800000"/>
            <a:headEnd/>
            <a:tailEnd/>
          </a:ln>
        </p:spPr>
        <p:txBody>
          <a:bodyPr vert="horz" wrap="square" lIns="0" tIns="45720" rIns="0" bIns="0" numCol="1" anchor="ctr" anchorCtr="0" compatLnSpc="1">
            <a:prstTxWarp prst="textNoShape">
              <a:avLst/>
            </a:prstTxWarp>
          </a:bodyPr>
          <a:lstStyle>
            <a:lvl1pPr algn="ctr" rtl="0" eaLnBrk="0" fontAlgn="base" hangingPunct="0">
              <a:spcBef>
                <a:spcPct val="0"/>
              </a:spcBef>
              <a:spcAft>
                <a:spcPct val="0"/>
              </a:spcAft>
              <a:defRPr sz="3750" kern="1200">
                <a:solidFill>
                  <a:schemeClr val="tx1"/>
                </a:solidFill>
                <a:latin typeface="+mj-lt"/>
                <a:ea typeface="+mj-ea"/>
                <a:cs typeface="+mj-cs"/>
              </a:defRPr>
            </a:lvl1pPr>
            <a:lvl2pPr algn="ctr" rtl="0" eaLnBrk="0" fontAlgn="base" hangingPunct="0">
              <a:spcBef>
                <a:spcPct val="0"/>
              </a:spcBef>
              <a:spcAft>
                <a:spcPct val="0"/>
              </a:spcAft>
              <a:defRPr sz="3750">
                <a:solidFill>
                  <a:schemeClr val="tx1"/>
                </a:solidFill>
                <a:latin typeface="Calibri" pitchFamily="34" charset="0"/>
              </a:defRPr>
            </a:lvl2pPr>
            <a:lvl3pPr algn="ctr" rtl="0" eaLnBrk="0" fontAlgn="base" hangingPunct="0">
              <a:spcBef>
                <a:spcPct val="0"/>
              </a:spcBef>
              <a:spcAft>
                <a:spcPct val="0"/>
              </a:spcAft>
              <a:defRPr sz="3750">
                <a:solidFill>
                  <a:schemeClr val="tx1"/>
                </a:solidFill>
                <a:latin typeface="Calibri" pitchFamily="34" charset="0"/>
              </a:defRPr>
            </a:lvl3pPr>
            <a:lvl4pPr algn="ctr" rtl="0" eaLnBrk="0" fontAlgn="base" hangingPunct="0">
              <a:spcBef>
                <a:spcPct val="0"/>
              </a:spcBef>
              <a:spcAft>
                <a:spcPct val="0"/>
              </a:spcAft>
              <a:defRPr sz="3750">
                <a:solidFill>
                  <a:schemeClr val="tx1"/>
                </a:solidFill>
                <a:latin typeface="Calibri" pitchFamily="34" charset="0"/>
              </a:defRPr>
            </a:lvl4pPr>
            <a:lvl5pPr algn="ctr" rtl="0" eaLnBrk="0" fontAlgn="base" hangingPunct="0">
              <a:spcBef>
                <a:spcPct val="0"/>
              </a:spcBef>
              <a:spcAft>
                <a:spcPct val="0"/>
              </a:spcAft>
              <a:defRPr sz="3750">
                <a:solidFill>
                  <a:schemeClr val="tx1"/>
                </a:solidFill>
                <a:latin typeface="Calibri" pitchFamily="34" charset="0"/>
              </a:defRPr>
            </a:lvl5pPr>
            <a:lvl6pPr marL="342900" algn="l" rtl="0" fontAlgn="base">
              <a:spcBef>
                <a:spcPct val="0"/>
              </a:spcBef>
              <a:spcAft>
                <a:spcPct val="0"/>
              </a:spcAft>
              <a:defRPr sz="3750">
                <a:solidFill>
                  <a:schemeClr val="tx2"/>
                </a:solidFill>
                <a:latin typeface="Calibri" pitchFamily="34" charset="0"/>
              </a:defRPr>
            </a:lvl6pPr>
            <a:lvl7pPr marL="685800" algn="l" rtl="0" fontAlgn="base">
              <a:spcBef>
                <a:spcPct val="0"/>
              </a:spcBef>
              <a:spcAft>
                <a:spcPct val="0"/>
              </a:spcAft>
              <a:defRPr sz="3750">
                <a:solidFill>
                  <a:schemeClr val="tx2"/>
                </a:solidFill>
                <a:latin typeface="Calibri" pitchFamily="34" charset="0"/>
              </a:defRPr>
            </a:lvl7pPr>
            <a:lvl8pPr marL="1028700" algn="l" rtl="0" fontAlgn="base">
              <a:spcBef>
                <a:spcPct val="0"/>
              </a:spcBef>
              <a:spcAft>
                <a:spcPct val="0"/>
              </a:spcAft>
              <a:defRPr sz="3750">
                <a:solidFill>
                  <a:schemeClr val="tx2"/>
                </a:solidFill>
                <a:latin typeface="Calibri" pitchFamily="34" charset="0"/>
              </a:defRPr>
            </a:lvl8pPr>
            <a:lvl9pPr marL="1371600" algn="l" rtl="0" fontAlgn="base">
              <a:spcBef>
                <a:spcPct val="0"/>
              </a:spcBef>
              <a:spcAft>
                <a:spcPct val="0"/>
              </a:spcAft>
              <a:defRPr sz="3750">
                <a:solidFill>
                  <a:schemeClr val="tx2"/>
                </a:solidFill>
                <a:latin typeface="Calibri" pitchFamily="34" charset="0"/>
              </a:defRPr>
            </a:lvl9pPr>
          </a:lstStyle>
          <a:p>
            <a:pPr eaLnBrk="1" hangingPunct="1">
              <a:defRPr/>
            </a:pPr>
            <a:r>
              <a:rPr lang="en-US" altLang="en-US" sz="1400" dirty="0" smtClean="0">
                <a:solidFill>
                  <a:sysClr val="windowText" lastClr="000000"/>
                </a:solidFill>
                <a:latin typeface="Calibri"/>
              </a:rPr>
              <a:t>125x10</a:t>
            </a:r>
            <a:r>
              <a:rPr lang="en-US" altLang="en-US" sz="1400" baseline="30000" dirty="0" smtClean="0">
                <a:solidFill>
                  <a:sysClr val="windowText" lastClr="000000"/>
                </a:solidFill>
                <a:latin typeface="Calibri"/>
              </a:rPr>
              <a:t>-5</a:t>
            </a:r>
            <a:r>
              <a:rPr lang="en-US" altLang="en-US" sz="1400" dirty="0" smtClean="0">
                <a:solidFill>
                  <a:sysClr val="windowText" lastClr="000000"/>
                </a:solidFill>
                <a:latin typeface="Calibri"/>
              </a:rPr>
              <a:t> cm/sec </a:t>
            </a:r>
            <a:endParaRPr lang="en-US" altLang="en-US" sz="1400" dirty="0">
              <a:solidFill>
                <a:sysClr val="windowText" lastClr="000000"/>
              </a:solidFill>
              <a:latin typeface="Calibri"/>
            </a:endParaRPr>
          </a:p>
        </p:txBody>
      </p:sp>
    </p:spTree>
    <p:extLst>
      <p:ext uri="{BB962C8B-B14F-4D97-AF65-F5344CB8AC3E}">
        <p14:creationId xmlns:p14="http://schemas.microsoft.com/office/powerpoint/2010/main" val="9826596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Permeability</a:t>
            </a:r>
            <a:endParaRPr lang="en-US" dirty="0"/>
          </a:p>
        </p:txBody>
      </p:sp>
      <p:sp>
        <p:nvSpPr>
          <p:cNvPr id="3" name="Content Placeholder 2"/>
          <p:cNvSpPr>
            <a:spLocks noGrp="1"/>
          </p:cNvSpPr>
          <p:nvPr>
            <p:ph idx="1"/>
          </p:nvPr>
        </p:nvSpPr>
        <p:spPr>
          <a:xfrm>
            <a:off x="0" y="1066800"/>
            <a:ext cx="6316579" cy="2362200"/>
          </a:xfrm>
        </p:spPr>
        <p:txBody>
          <a:bodyPr>
            <a:normAutofit/>
          </a:bodyPr>
          <a:lstStyle/>
          <a:p>
            <a:pPr marL="0" indent="0">
              <a:buNone/>
            </a:pPr>
            <a:r>
              <a:rPr lang="en-US" sz="3200" dirty="0" smtClean="0"/>
              <a:t>Design to a </a:t>
            </a:r>
            <a:r>
              <a:rPr lang="en-US" sz="3200" b="1" dirty="0" smtClean="0">
                <a:solidFill>
                  <a:srgbClr val="FF0000"/>
                </a:solidFill>
              </a:rPr>
              <a:t>minimum</a:t>
            </a:r>
            <a:r>
              <a:rPr lang="en-US" sz="3200" dirty="0" smtClean="0"/>
              <a:t> lift thickness</a:t>
            </a:r>
          </a:p>
          <a:p>
            <a:pPr lvl="1"/>
            <a:r>
              <a:rPr lang="en-US" sz="2800" dirty="0"/>
              <a:t>≥ </a:t>
            </a:r>
            <a:r>
              <a:rPr lang="en-US" sz="2800" dirty="0" smtClean="0"/>
              <a:t>3X  NMAS on fine graded mixtures</a:t>
            </a:r>
          </a:p>
          <a:p>
            <a:pPr lvl="1"/>
            <a:r>
              <a:rPr lang="en-US" sz="2800" dirty="0" smtClean="0"/>
              <a:t>≥ 4X NMAS on coarse graded mixtures</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527" r="22903" b="23186"/>
          <a:stretch/>
        </p:blipFill>
        <p:spPr>
          <a:xfrm>
            <a:off x="171449" y="2971800"/>
            <a:ext cx="4736943" cy="3331071"/>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6717" r="13265"/>
          <a:stretch/>
        </p:blipFill>
        <p:spPr>
          <a:xfrm>
            <a:off x="5334000" y="2381250"/>
            <a:ext cx="3612396" cy="2902093"/>
          </a:xfrm>
          <a:prstGeom prst="rect">
            <a:avLst/>
          </a:prstGeom>
        </p:spPr>
      </p:pic>
      <p:sp>
        <p:nvSpPr>
          <p:cNvPr id="6" name="Rectangle 5"/>
          <p:cNvSpPr/>
          <p:nvPr/>
        </p:nvSpPr>
        <p:spPr>
          <a:xfrm>
            <a:off x="5066470" y="5196364"/>
            <a:ext cx="3803726" cy="954107"/>
          </a:xfrm>
          <a:prstGeom prst="rect">
            <a:avLst/>
          </a:prstGeom>
        </p:spPr>
        <p:txBody>
          <a:bodyPr wrap="square">
            <a:spAutoFit/>
          </a:bodyPr>
          <a:lstStyle/>
          <a:p>
            <a:r>
              <a:rPr lang="en-US" sz="2800" dirty="0" smtClean="0"/>
              <a:t>Do not neglect future pavement preservation </a:t>
            </a:r>
          </a:p>
        </p:txBody>
      </p:sp>
    </p:spTree>
    <p:extLst>
      <p:ext uri="{BB962C8B-B14F-4D97-AF65-F5344CB8AC3E}">
        <p14:creationId xmlns:p14="http://schemas.microsoft.com/office/powerpoint/2010/main" val="1423010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r>
              <a:rPr lang="en-US" altLang="en-US" dirty="0" smtClean="0"/>
              <a:t>Balance the Mix Design</a:t>
            </a:r>
          </a:p>
        </p:txBody>
      </p:sp>
      <p:pic>
        <p:nvPicPr>
          <p:cNvPr id="2051" name="Picture 2" descr="tightrop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828800"/>
            <a:ext cx="56642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4"/>
          <p:cNvSpPr txBox="1">
            <a:spLocks noChangeArrowheads="1"/>
          </p:cNvSpPr>
          <p:nvPr/>
        </p:nvSpPr>
        <p:spPr bwMode="auto">
          <a:xfrm>
            <a:off x="152400" y="2057400"/>
            <a:ext cx="16002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dirty="0">
                <a:solidFill>
                  <a:prstClr val="black"/>
                </a:solidFill>
              </a:rPr>
              <a:t>Strength/</a:t>
            </a:r>
          </a:p>
          <a:p>
            <a:r>
              <a:rPr lang="en-US" altLang="en-US" dirty="0">
                <a:solidFill>
                  <a:prstClr val="black"/>
                </a:solidFill>
              </a:rPr>
              <a:t>Stability</a:t>
            </a:r>
          </a:p>
          <a:p>
            <a:endParaRPr lang="en-US" altLang="en-US" dirty="0">
              <a:solidFill>
                <a:prstClr val="black"/>
              </a:solidFill>
            </a:endParaRPr>
          </a:p>
          <a:p>
            <a:r>
              <a:rPr lang="en-US" altLang="en-US" dirty="0">
                <a:solidFill>
                  <a:prstClr val="black"/>
                </a:solidFill>
              </a:rPr>
              <a:t>Rut Resistance</a:t>
            </a:r>
          </a:p>
          <a:p>
            <a:endParaRPr lang="en-US" altLang="en-US" dirty="0">
              <a:solidFill>
                <a:prstClr val="black"/>
              </a:solidFill>
            </a:endParaRPr>
          </a:p>
          <a:p>
            <a:r>
              <a:rPr lang="en-US" altLang="en-US" dirty="0">
                <a:solidFill>
                  <a:prstClr val="black"/>
                </a:solidFill>
              </a:rPr>
              <a:t>Shoving</a:t>
            </a:r>
          </a:p>
          <a:p>
            <a:endParaRPr lang="en-US" altLang="en-US" dirty="0">
              <a:solidFill>
                <a:prstClr val="black"/>
              </a:solidFill>
            </a:endParaRPr>
          </a:p>
          <a:p>
            <a:r>
              <a:rPr lang="en-US" altLang="en-US" dirty="0" smtClean="0">
                <a:solidFill>
                  <a:prstClr val="black"/>
                </a:solidFill>
              </a:rPr>
              <a:t>Flushing Resistant </a:t>
            </a:r>
          </a:p>
        </p:txBody>
      </p:sp>
      <p:sp>
        <p:nvSpPr>
          <p:cNvPr id="2053" name="TextBox 5"/>
          <p:cNvSpPr txBox="1">
            <a:spLocks noChangeArrowheads="1"/>
          </p:cNvSpPr>
          <p:nvPr/>
        </p:nvSpPr>
        <p:spPr bwMode="auto">
          <a:xfrm>
            <a:off x="7620000" y="1981200"/>
            <a:ext cx="13716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dirty="0">
                <a:solidFill>
                  <a:prstClr val="black"/>
                </a:solidFill>
              </a:rPr>
              <a:t>Durability</a:t>
            </a:r>
          </a:p>
          <a:p>
            <a:endParaRPr lang="en-US" altLang="en-US" dirty="0">
              <a:solidFill>
                <a:prstClr val="black"/>
              </a:solidFill>
            </a:endParaRPr>
          </a:p>
          <a:p>
            <a:r>
              <a:rPr lang="en-US" altLang="en-US" dirty="0">
                <a:solidFill>
                  <a:prstClr val="black"/>
                </a:solidFill>
              </a:rPr>
              <a:t>Crack Resistance</a:t>
            </a:r>
          </a:p>
          <a:p>
            <a:endParaRPr lang="en-US" altLang="en-US" dirty="0">
              <a:solidFill>
                <a:prstClr val="black"/>
              </a:solidFill>
            </a:endParaRPr>
          </a:p>
          <a:p>
            <a:r>
              <a:rPr lang="en-US" altLang="en-US" dirty="0">
                <a:solidFill>
                  <a:prstClr val="black"/>
                </a:solidFill>
              </a:rPr>
              <a:t>Raveling</a:t>
            </a:r>
          </a:p>
          <a:p>
            <a:endParaRPr lang="en-US" altLang="en-US" dirty="0">
              <a:solidFill>
                <a:prstClr val="black"/>
              </a:solidFill>
            </a:endParaRPr>
          </a:p>
          <a:p>
            <a:r>
              <a:rPr lang="en-US" altLang="en-US" dirty="0" smtClean="0">
                <a:solidFill>
                  <a:prstClr val="black"/>
                </a:solidFill>
              </a:rPr>
              <a:t>Permeability</a:t>
            </a:r>
          </a:p>
          <a:p>
            <a:endParaRPr lang="en-US" altLang="en-US" dirty="0">
              <a:solidFill>
                <a:prstClr val="black"/>
              </a:solidFill>
            </a:endParaRPr>
          </a:p>
        </p:txBody>
      </p:sp>
      <p:sp>
        <p:nvSpPr>
          <p:cNvPr id="2054" name="TextBox 5"/>
          <p:cNvSpPr txBox="1">
            <a:spLocks noChangeArrowheads="1"/>
          </p:cNvSpPr>
          <p:nvPr/>
        </p:nvSpPr>
        <p:spPr bwMode="auto">
          <a:xfrm>
            <a:off x="3592212" y="1092551"/>
            <a:ext cx="1959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dirty="0">
                <a:solidFill>
                  <a:prstClr val="black"/>
                </a:solidFill>
              </a:rPr>
              <a:t>Smooth </a:t>
            </a:r>
            <a:r>
              <a:rPr lang="en-US" altLang="en-US" dirty="0" smtClean="0">
                <a:solidFill>
                  <a:prstClr val="black"/>
                </a:solidFill>
              </a:rPr>
              <a:t>Quiet Ride</a:t>
            </a:r>
          </a:p>
          <a:p>
            <a:pPr algn="ctr"/>
            <a:r>
              <a:rPr lang="en-US" altLang="en-US" dirty="0" smtClean="0">
                <a:solidFill>
                  <a:prstClr val="black"/>
                </a:solidFill>
              </a:rPr>
              <a:t>Skid Resistance</a:t>
            </a:r>
            <a:endParaRPr lang="en-US" altLang="en-US" dirty="0">
              <a:solidFill>
                <a:prstClr val="black"/>
              </a:solidFill>
            </a:endParaRPr>
          </a:p>
        </p:txBody>
      </p:sp>
      <p:sp>
        <p:nvSpPr>
          <p:cNvPr id="2" name="TextBox 1"/>
          <p:cNvSpPr txBox="1"/>
          <p:nvPr/>
        </p:nvSpPr>
        <p:spPr>
          <a:xfrm>
            <a:off x="459910" y="6143001"/>
            <a:ext cx="8401980" cy="461665"/>
          </a:xfrm>
          <a:prstGeom prst="rect">
            <a:avLst/>
          </a:prstGeom>
          <a:noFill/>
        </p:spPr>
        <p:txBody>
          <a:bodyPr wrap="none" rtlCol="0">
            <a:spAutoFit/>
          </a:bodyPr>
          <a:lstStyle/>
          <a:p>
            <a:r>
              <a:rPr lang="en-US" sz="2400" b="1" dirty="0">
                <a:solidFill>
                  <a:srgbClr val="FF0000"/>
                </a:solidFill>
              </a:rPr>
              <a:t>DON’T ATTACK ONE HALF AT THE EXPENSE OF THE OTHER HALF!!</a:t>
            </a:r>
          </a:p>
        </p:txBody>
      </p:sp>
      <p:cxnSp>
        <p:nvCxnSpPr>
          <p:cNvPr id="4" name="Straight Arrow Connector 3"/>
          <p:cNvCxnSpPr/>
          <p:nvPr/>
        </p:nvCxnSpPr>
        <p:spPr>
          <a:xfrm flipH="1" flipV="1">
            <a:off x="630195" y="4642723"/>
            <a:ext cx="222421" cy="150027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2053" idx="2"/>
          </p:cNvCxnSpPr>
          <p:nvPr/>
        </p:nvCxnSpPr>
        <p:spPr>
          <a:xfrm flipV="1">
            <a:off x="8147223" y="4566523"/>
            <a:ext cx="158577" cy="153837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13747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81C0E6BB-C2B6-4290-AACF-904CDF2C1AB5}"/>
              </a:ext>
            </a:extLst>
          </p:cNvPr>
          <p:cNvSpPr>
            <a:spLocks noGrp="1"/>
          </p:cNvSpPr>
          <p:nvPr>
            <p:ph type="sldNum" sz="quarter" idx="12"/>
          </p:nvPr>
        </p:nvSpPr>
        <p:spPr/>
        <p:txBody>
          <a:bodyPr/>
          <a:lstStyle/>
          <a:p>
            <a:pPr defTabSz="685800">
              <a:defRPr/>
            </a:pPr>
            <a:fld id="{3622FC1C-5701-4850-9BC5-A601E26A4A2E}" type="slidenum">
              <a:rPr lang="en-US" sz="1350" kern="0">
                <a:solidFill>
                  <a:srgbClr val="1B587C">
                    <a:shade val="75000"/>
                  </a:srgbClr>
                </a:solidFill>
              </a:rPr>
              <a:pPr defTabSz="685800">
                <a:defRPr/>
              </a:pPr>
              <a:t>67</a:t>
            </a:fld>
            <a:endParaRPr lang="en-US" sz="1350" kern="0" dirty="0">
              <a:solidFill>
                <a:srgbClr val="1B587C">
                  <a:shade val="75000"/>
                </a:srgbClr>
              </a:solidFill>
            </a:endParaRPr>
          </a:p>
        </p:txBody>
      </p:sp>
      <p:sp>
        <p:nvSpPr>
          <p:cNvPr id="6" name="Title 1"/>
          <p:cNvSpPr>
            <a:spLocks noGrp="1"/>
          </p:cNvSpPr>
          <p:nvPr>
            <p:ph type="title"/>
          </p:nvPr>
        </p:nvSpPr>
        <p:spPr/>
        <p:txBody>
          <a:bodyPr>
            <a:normAutofit/>
          </a:bodyPr>
          <a:lstStyle/>
          <a:p>
            <a:r>
              <a:rPr lang="en-US" dirty="0" smtClean="0"/>
              <a:t>State </a:t>
            </a:r>
            <a:r>
              <a:rPr lang="en-US" dirty="0" smtClean="0"/>
              <a:t>X: Statewide Results 2013-17</a:t>
            </a:r>
            <a:endParaRPr lang="en-US" dirty="0"/>
          </a:p>
        </p:txBody>
      </p:sp>
      <p:graphicFrame>
        <p:nvGraphicFramePr>
          <p:cNvPr id="5" name="Content Placeholder 4">
            <a:extLst>
              <a:ext uri="{FF2B5EF4-FFF2-40B4-BE49-F238E27FC236}">
                <a16:creationId xmlns="" xmlns:a16="http://schemas.microsoft.com/office/drawing/2014/main" id="{33107BF2-83DF-49DF-AACF-8CD9D22917B8}"/>
              </a:ext>
            </a:extLst>
          </p:cNvPr>
          <p:cNvGraphicFramePr>
            <a:graphicFrameLocks noGrp="1"/>
          </p:cNvGraphicFramePr>
          <p:nvPr>
            <p:ph sz="quarter" idx="4294967295"/>
            <p:extLst>
              <p:ext uri="{D42A27DB-BD31-4B8C-83A1-F6EECF244321}">
                <p14:modId xmlns:p14="http://schemas.microsoft.com/office/powerpoint/2010/main" val="3471822159"/>
              </p:ext>
            </p:extLst>
          </p:nvPr>
        </p:nvGraphicFramePr>
        <p:xfrm>
          <a:off x="296863" y="2038350"/>
          <a:ext cx="8847137" cy="361473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6381750" y="6200775"/>
            <a:ext cx="2409825" cy="307777"/>
          </a:xfrm>
          <a:prstGeom prst="rect">
            <a:avLst/>
          </a:prstGeom>
          <a:noFill/>
        </p:spPr>
        <p:txBody>
          <a:bodyPr wrap="square" rtlCol="0">
            <a:spAutoFit/>
          </a:bodyPr>
          <a:lstStyle/>
          <a:p>
            <a:r>
              <a:rPr lang="en-US" sz="1400" i="1" dirty="0" smtClean="0"/>
              <a:t>Courtesy of Tim </a:t>
            </a:r>
            <a:r>
              <a:rPr lang="en-US" sz="1400" i="1" dirty="0" err="1" smtClean="0"/>
              <a:t>Aschenbrener</a:t>
            </a:r>
            <a:endParaRPr lang="en-US" sz="1400" i="1" dirty="0"/>
          </a:p>
        </p:txBody>
      </p:sp>
    </p:spTree>
    <p:extLst>
      <p:ext uri="{BB962C8B-B14F-4D97-AF65-F5344CB8AC3E}">
        <p14:creationId xmlns:p14="http://schemas.microsoft.com/office/powerpoint/2010/main" val="14765435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smtClean="0"/>
              <a:t>State D: Statewide Results from 2016</a:t>
            </a:r>
            <a:endParaRPr lang="en-US" dirty="0"/>
          </a:p>
        </p:txBody>
      </p:sp>
      <p:graphicFrame>
        <p:nvGraphicFramePr>
          <p:cNvPr id="6" name="Content Placeholder 5">
            <a:extLst>
              <a:ext uri="{FF2B5EF4-FFF2-40B4-BE49-F238E27FC236}">
                <a16:creationId xmlns="" xmlns:a16="http://schemas.microsoft.com/office/drawing/2014/main" id="{AD5127FA-D304-404D-862B-E0DD9F3983D4}"/>
              </a:ext>
            </a:extLst>
          </p:cNvPr>
          <p:cNvGraphicFramePr>
            <a:graphicFrameLocks noGrp="1"/>
          </p:cNvGraphicFramePr>
          <p:nvPr>
            <p:ph sz="quarter" idx="1"/>
            <p:extLst>
              <p:ext uri="{D42A27DB-BD31-4B8C-83A1-F6EECF244321}">
                <p14:modId xmlns:p14="http://schemas.microsoft.com/office/powerpoint/2010/main" val="505553543"/>
              </p:ext>
            </p:extLst>
          </p:nvPr>
        </p:nvGraphicFramePr>
        <p:xfrm>
          <a:off x="145542" y="2065797"/>
          <a:ext cx="8846820" cy="3614166"/>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 xmlns:a16="http://schemas.microsoft.com/office/drawing/2014/main" id="{5A736C50-37F5-442A-8330-BA2AB40C56B9}"/>
              </a:ext>
            </a:extLst>
          </p:cNvPr>
          <p:cNvSpPr>
            <a:spLocks noGrp="1"/>
          </p:cNvSpPr>
          <p:nvPr>
            <p:ph type="sldNum" sz="quarter" idx="12"/>
          </p:nvPr>
        </p:nvSpPr>
        <p:spPr/>
        <p:txBody>
          <a:bodyPr/>
          <a:lstStyle/>
          <a:p>
            <a:fld id="{3622FC1C-5701-4850-9BC5-A601E26A4A2E}" type="slidenum">
              <a:rPr lang="en-US" smtClean="0">
                <a:solidFill>
                  <a:srgbClr val="1B587C">
                    <a:shade val="75000"/>
                  </a:srgbClr>
                </a:solidFill>
              </a:rPr>
              <a:pPr/>
              <a:t>68</a:t>
            </a:fld>
            <a:endParaRPr lang="en-US" dirty="0">
              <a:solidFill>
                <a:srgbClr val="1B587C">
                  <a:shade val="75000"/>
                </a:srgbClr>
              </a:solidFill>
            </a:endParaRPr>
          </a:p>
        </p:txBody>
      </p:sp>
      <p:sp>
        <p:nvSpPr>
          <p:cNvPr id="4" name="TextBox 3"/>
          <p:cNvSpPr txBox="1"/>
          <p:nvPr/>
        </p:nvSpPr>
        <p:spPr>
          <a:xfrm>
            <a:off x="6381750" y="6200775"/>
            <a:ext cx="2409825" cy="307777"/>
          </a:xfrm>
          <a:prstGeom prst="rect">
            <a:avLst/>
          </a:prstGeom>
          <a:noFill/>
        </p:spPr>
        <p:txBody>
          <a:bodyPr wrap="square" rtlCol="0">
            <a:spAutoFit/>
          </a:bodyPr>
          <a:lstStyle/>
          <a:p>
            <a:r>
              <a:rPr lang="en-US" sz="1400" i="1" dirty="0" smtClean="0"/>
              <a:t>Courtesy of Tim </a:t>
            </a:r>
            <a:r>
              <a:rPr lang="en-US" sz="1400" i="1" dirty="0" err="1" smtClean="0"/>
              <a:t>Aschenbrener</a:t>
            </a:r>
            <a:endParaRPr lang="en-US" sz="1400" i="1" dirty="0"/>
          </a:p>
        </p:txBody>
      </p:sp>
    </p:spTree>
    <p:extLst>
      <p:ext uri="{BB962C8B-B14F-4D97-AF65-F5344CB8AC3E}">
        <p14:creationId xmlns:p14="http://schemas.microsoft.com/office/powerpoint/2010/main" val="54584784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7644" y="-145143"/>
            <a:ext cx="7772400" cy="1143000"/>
          </a:xfrm>
        </p:spPr>
        <p:txBody>
          <a:bodyPr/>
          <a:lstStyle/>
          <a:p>
            <a:pPr>
              <a:defRPr/>
            </a:pPr>
            <a:r>
              <a:rPr lang="en-US" dirty="0"/>
              <a:t>Successful Tack Coat</a:t>
            </a:r>
          </a:p>
        </p:txBody>
      </p:sp>
      <p:sp>
        <p:nvSpPr>
          <p:cNvPr id="60419" name="Rectangle 3"/>
          <p:cNvSpPr>
            <a:spLocks noGrp="1" noChangeArrowheads="1"/>
          </p:cNvSpPr>
          <p:nvPr>
            <p:ph type="body" idx="1"/>
          </p:nvPr>
        </p:nvSpPr>
        <p:spPr>
          <a:xfrm>
            <a:off x="533400" y="1295400"/>
            <a:ext cx="8001000" cy="1219200"/>
          </a:xfrm>
        </p:spPr>
        <p:txBody>
          <a:bodyPr/>
          <a:lstStyle/>
          <a:p>
            <a:pPr algn="ctr">
              <a:buFontTx/>
              <a:buNone/>
              <a:defRPr/>
            </a:pPr>
            <a:r>
              <a:rPr lang="en-US"/>
              <a:t>The Ultimate Goal:</a:t>
            </a:r>
          </a:p>
          <a:p>
            <a:pPr algn="ctr">
              <a:buFontTx/>
              <a:buNone/>
              <a:defRPr/>
            </a:pPr>
            <a:r>
              <a:rPr lang="en-US"/>
              <a:t>Uniform, complete, and adequate coverage</a:t>
            </a:r>
          </a:p>
        </p:txBody>
      </p:sp>
      <p:pic>
        <p:nvPicPr>
          <p:cNvPr id="2" name="Picture 1"/>
          <p:cNvPicPr>
            <a:picLocks noChangeAspect="1"/>
          </p:cNvPicPr>
          <p:nvPr/>
        </p:nvPicPr>
        <p:blipFill rotWithShape="1">
          <a:blip r:embed="rId2"/>
          <a:srcRect t="2049" b="28910"/>
          <a:stretch/>
        </p:blipFill>
        <p:spPr>
          <a:xfrm>
            <a:off x="983257" y="2371724"/>
            <a:ext cx="7277970" cy="3848101"/>
          </a:xfrm>
          <a:prstGeom prst="rect">
            <a:avLst/>
          </a:prstGeom>
        </p:spPr>
      </p:pic>
    </p:spTree>
    <p:extLst>
      <p:ext uri="{BB962C8B-B14F-4D97-AF65-F5344CB8AC3E}">
        <p14:creationId xmlns:p14="http://schemas.microsoft.com/office/powerpoint/2010/main" val="369514838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4"/>
          <p:cNvSpPr>
            <a:spLocks noGrp="1" noChangeArrowheads="1"/>
          </p:cNvSpPr>
          <p:nvPr>
            <p:ph type="title"/>
          </p:nvPr>
        </p:nvSpPr>
        <p:spPr/>
        <p:txBody>
          <a:bodyPr/>
          <a:lstStyle/>
          <a:p>
            <a:r>
              <a:rPr lang="en-US" altLang="en-US" dirty="0" smtClean="0"/>
              <a:t>Performance Grades</a:t>
            </a:r>
          </a:p>
        </p:txBody>
      </p:sp>
      <p:pic>
        <p:nvPicPr>
          <p:cNvPr id="14029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 y="1005840"/>
            <a:ext cx="8590501" cy="543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Proper Tack Coat Application</a:t>
            </a:r>
            <a:endParaRPr lang="en-US" sz="4000" dirty="0"/>
          </a:p>
        </p:txBody>
      </p:sp>
      <p:sp>
        <p:nvSpPr>
          <p:cNvPr id="3" name="Content Placeholder 2"/>
          <p:cNvSpPr>
            <a:spLocks noGrp="1"/>
          </p:cNvSpPr>
          <p:nvPr>
            <p:ph idx="1"/>
          </p:nvPr>
        </p:nvSpPr>
        <p:spPr>
          <a:xfrm>
            <a:off x="304801" y="1081415"/>
            <a:ext cx="8398042" cy="5398168"/>
          </a:xfrm>
        </p:spPr>
        <p:txBody>
          <a:bodyPr>
            <a:normAutofit/>
          </a:bodyPr>
          <a:lstStyle/>
          <a:p>
            <a:r>
              <a:rPr lang="en-US" sz="3200" dirty="0" smtClean="0"/>
              <a:t>Specify and monitor adequate tack coat application</a:t>
            </a:r>
          </a:p>
          <a:p>
            <a:pPr lvl="1"/>
            <a:r>
              <a:rPr lang="en-US" sz="2800" dirty="0" smtClean="0"/>
              <a:t>Allow the use of alternate materials</a:t>
            </a:r>
          </a:p>
          <a:p>
            <a:pPr lvl="2"/>
            <a:r>
              <a:rPr lang="en-US" sz="2400" dirty="0" smtClean="0"/>
              <a:t>Low Tracking tack</a:t>
            </a:r>
          </a:p>
          <a:p>
            <a:pPr lvl="2"/>
            <a:r>
              <a:rPr lang="en-US" sz="2400" dirty="0" smtClean="0"/>
              <a:t>Modified materials </a:t>
            </a:r>
          </a:p>
          <a:p>
            <a:pPr lvl="2"/>
            <a:r>
              <a:rPr lang="en-US" sz="2400" dirty="0" smtClean="0"/>
              <a:t>Paving grade binders</a:t>
            </a:r>
          </a:p>
          <a:p>
            <a:pPr lvl="2"/>
            <a:endParaRPr lang="en-US" sz="2800" dirty="0"/>
          </a:p>
          <a:p>
            <a:pPr marL="457200" lvl="1" indent="0" algn="ctr">
              <a:buNone/>
            </a:pPr>
            <a:r>
              <a:rPr lang="en-US" sz="3200" b="1" dirty="0" smtClean="0">
                <a:solidFill>
                  <a:srgbClr val="FF0000"/>
                </a:solidFill>
              </a:rPr>
              <a:t>A well compacted pavement section will not perform if it is not properly bonded!!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4996" y="5063099"/>
            <a:ext cx="3191444" cy="1794901"/>
          </a:xfrm>
          <a:prstGeom prst="rect">
            <a:avLst/>
          </a:prstGeom>
          <a:ln>
            <a:noFill/>
          </a:ln>
          <a:effectLst>
            <a:softEdge rad="112500"/>
          </a:effectLst>
        </p:spPr>
      </p:pic>
    </p:spTree>
    <p:extLst>
      <p:ext uri="{BB962C8B-B14F-4D97-AF65-F5344CB8AC3E}">
        <p14:creationId xmlns:p14="http://schemas.microsoft.com/office/powerpoint/2010/main" val="287588252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MG_0248"/>
          <p:cNvPicPr>
            <a:picLocks noChangeAspect="1" noChangeArrowheads="1"/>
          </p:cNvPicPr>
          <p:nvPr/>
        </p:nvPicPr>
        <p:blipFill>
          <a:blip r:embed="rId3" cstate="screen"/>
          <a:srcRect/>
          <a:stretch>
            <a:fillRect/>
          </a:stretch>
        </p:blipFill>
        <p:spPr bwMode="auto">
          <a:xfrm>
            <a:off x="4800600" y="762000"/>
            <a:ext cx="4343400" cy="6096000"/>
          </a:xfrm>
          <a:prstGeom prst="rect">
            <a:avLst/>
          </a:prstGeom>
          <a:noFill/>
          <a:ln w="9525">
            <a:noFill/>
            <a:miter lim="800000"/>
            <a:headEnd/>
            <a:tailEnd/>
          </a:ln>
        </p:spPr>
      </p:pic>
      <p:pic>
        <p:nvPicPr>
          <p:cNvPr id="41988" name="Picture 4"/>
          <p:cNvPicPr>
            <a:picLocks noChangeAspect="1" noChangeArrowheads="1"/>
          </p:cNvPicPr>
          <p:nvPr/>
        </p:nvPicPr>
        <p:blipFill>
          <a:blip r:embed="rId4" cstate="screen"/>
          <a:srcRect/>
          <a:stretch>
            <a:fillRect/>
          </a:stretch>
        </p:blipFill>
        <p:spPr bwMode="auto">
          <a:xfrm>
            <a:off x="152400" y="762000"/>
            <a:ext cx="4572000" cy="6096000"/>
          </a:xfrm>
          <a:prstGeom prst="rect">
            <a:avLst/>
          </a:prstGeom>
          <a:noFill/>
          <a:ln w="9525">
            <a:noFill/>
            <a:miter lim="800000"/>
            <a:headEnd/>
            <a:tailEnd/>
          </a:ln>
        </p:spPr>
      </p:pic>
      <p:sp>
        <p:nvSpPr>
          <p:cNvPr id="70661" name="Text Box 5"/>
          <p:cNvSpPr txBox="1">
            <a:spLocks noChangeArrowheads="1"/>
          </p:cNvSpPr>
          <p:nvPr/>
        </p:nvSpPr>
        <p:spPr bwMode="auto">
          <a:xfrm>
            <a:off x="0" y="62925"/>
            <a:ext cx="9144000" cy="584775"/>
          </a:xfrm>
          <a:prstGeom prst="rect">
            <a:avLst/>
          </a:prstGeom>
          <a:noFill/>
          <a:ln w="9525">
            <a:noFill/>
            <a:miter lim="800000"/>
            <a:headEnd/>
            <a:tailEnd/>
          </a:ln>
        </p:spPr>
        <p:txBody>
          <a:bodyPr wrap="square">
            <a:spAutoFit/>
          </a:bodyPr>
          <a:lstStyle/>
          <a:p>
            <a:r>
              <a:rPr lang="en-US" sz="3200" dirty="0" smtClean="0">
                <a:solidFill>
                  <a:prstClr val="white"/>
                </a:solidFill>
                <a:cs typeface="Calibri" pitchFamily="34" charset="0"/>
              </a:rPr>
              <a:t>Successful Longitudinal Joints</a:t>
            </a:r>
            <a:endParaRPr lang="en-US" sz="3200" dirty="0">
              <a:solidFill>
                <a:prstClr val="white"/>
              </a:solidFill>
              <a:cs typeface="Calibri" pitchFamily="34" charset="0"/>
            </a:endParaRPr>
          </a:p>
        </p:txBody>
      </p:sp>
      <p:sp>
        <p:nvSpPr>
          <p:cNvPr id="6" name="TextBox 5"/>
          <p:cNvSpPr txBox="1"/>
          <p:nvPr/>
        </p:nvSpPr>
        <p:spPr>
          <a:xfrm>
            <a:off x="304800" y="990600"/>
            <a:ext cx="2904578" cy="584775"/>
          </a:xfrm>
          <a:prstGeom prst="rect">
            <a:avLst/>
          </a:prstGeom>
          <a:noFill/>
        </p:spPr>
        <p:txBody>
          <a:bodyPr wrap="none" rtlCol="0">
            <a:spAutoFit/>
          </a:bodyPr>
          <a:lstStyle/>
          <a:p>
            <a:pPr algn="ctr"/>
            <a:r>
              <a:rPr lang="en-US" sz="3200" dirty="0" smtClean="0">
                <a:solidFill>
                  <a:prstClr val="black"/>
                </a:solidFill>
                <a:cs typeface="Calibri" pitchFamily="34" charset="0"/>
              </a:rPr>
              <a:t>Notched Wedge</a:t>
            </a:r>
            <a:endParaRPr lang="en-US" sz="3200" dirty="0">
              <a:solidFill>
                <a:prstClr val="black"/>
              </a:solidFill>
              <a:cs typeface="Calibri" pitchFamily="34" charset="0"/>
            </a:endParaRPr>
          </a:p>
        </p:txBody>
      </p:sp>
      <p:sp>
        <p:nvSpPr>
          <p:cNvPr id="7" name="TextBox 6"/>
          <p:cNvSpPr txBox="1"/>
          <p:nvPr/>
        </p:nvSpPr>
        <p:spPr>
          <a:xfrm>
            <a:off x="7269803" y="5257800"/>
            <a:ext cx="1006430" cy="646331"/>
          </a:xfrm>
          <a:prstGeom prst="rect">
            <a:avLst/>
          </a:prstGeom>
          <a:noFill/>
        </p:spPr>
        <p:txBody>
          <a:bodyPr wrap="none" rtlCol="0">
            <a:spAutoFit/>
          </a:bodyPr>
          <a:lstStyle/>
          <a:p>
            <a:pPr algn="ctr"/>
            <a:r>
              <a:rPr lang="en-US" sz="3600" dirty="0" smtClean="0">
                <a:solidFill>
                  <a:prstClr val="black"/>
                </a:solidFill>
                <a:cs typeface="Calibri" pitchFamily="34" charset="0"/>
              </a:rPr>
              <a:t>Butt</a:t>
            </a:r>
            <a:endParaRPr lang="en-US" sz="3600" dirty="0">
              <a:solidFill>
                <a:prstClr val="black"/>
              </a:solidFill>
              <a:cs typeface="Calibri" pitchFamily="34" charset="0"/>
            </a:endParaRPr>
          </a:p>
        </p:txBody>
      </p:sp>
    </p:spTree>
    <p:extLst>
      <p:ext uri="{BB962C8B-B14F-4D97-AF65-F5344CB8AC3E}">
        <p14:creationId xmlns:p14="http://schemas.microsoft.com/office/powerpoint/2010/main" val="7610417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Kentucky Density Study – 2012</a:t>
            </a:r>
            <a:endParaRPr lang="en-US" dirty="0"/>
          </a:p>
        </p:txBody>
      </p:sp>
      <p:pic>
        <p:nvPicPr>
          <p:cNvPr id="3" name="Picture 2"/>
          <p:cNvPicPr>
            <a:picLocks noChangeAspect="1"/>
          </p:cNvPicPr>
          <p:nvPr/>
        </p:nvPicPr>
        <p:blipFill>
          <a:blip r:embed="rId2"/>
          <a:stretch>
            <a:fillRect/>
          </a:stretch>
        </p:blipFill>
        <p:spPr>
          <a:xfrm>
            <a:off x="182877" y="1371600"/>
            <a:ext cx="8720474" cy="4272446"/>
          </a:xfrm>
          <a:prstGeom prst="rect">
            <a:avLst/>
          </a:prstGeom>
        </p:spPr>
      </p:pic>
    </p:spTree>
    <p:extLst>
      <p:ext uri="{BB962C8B-B14F-4D97-AF65-F5344CB8AC3E}">
        <p14:creationId xmlns:p14="http://schemas.microsoft.com/office/powerpoint/2010/main" val="6077364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Improve Longitudinal Joints</a:t>
            </a:r>
            <a:endParaRPr lang="en-US" sz="4000" dirty="0"/>
          </a:p>
        </p:txBody>
      </p:sp>
      <p:sp>
        <p:nvSpPr>
          <p:cNvPr id="3" name="Content Placeholder 2"/>
          <p:cNvSpPr>
            <a:spLocks noGrp="1"/>
          </p:cNvSpPr>
          <p:nvPr>
            <p:ph idx="1"/>
          </p:nvPr>
        </p:nvSpPr>
        <p:spPr>
          <a:xfrm>
            <a:off x="1295400" y="914400"/>
            <a:ext cx="8610600" cy="2819400"/>
          </a:xfrm>
        </p:spPr>
        <p:txBody>
          <a:bodyPr>
            <a:normAutofit/>
          </a:bodyPr>
          <a:lstStyle/>
          <a:p>
            <a:pPr marL="0" indent="0">
              <a:buNone/>
            </a:pPr>
            <a:r>
              <a:rPr lang="en-US" sz="2400" b="1" dirty="0" smtClean="0"/>
              <a:t>Permeable Longitudinal Joints will:</a:t>
            </a:r>
          </a:p>
          <a:p>
            <a:pPr marL="0">
              <a:spcBef>
                <a:spcPts val="600"/>
              </a:spcBef>
            </a:pPr>
            <a:r>
              <a:rPr lang="en-US" sz="2000" dirty="0" smtClean="0"/>
              <a:t>Cause safety concerns</a:t>
            </a:r>
          </a:p>
          <a:p>
            <a:pPr marL="0">
              <a:spcBef>
                <a:spcPts val="600"/>
              </a:spcBef>
            </a:pPr>
            <a:r>
              <a:rPr lang="en-US" sz="2000" dirty="0" smtClean="0"/>
              <a:t>Necessitate premature maintenance</a:t>
            </a:r>
          </a:p>
          <a:p>
            <a:pPr marL="0">
              <a:spcBef>
                <a:spcPts val="600"/>
              </a:spcBef>
            </a:pPr>
            <a:r>
              <a:rPr lang="en-US" sz="2000" dirty="0" smtClean="0"/>
              <a:t>Contribute to delamination</a:t>
            </a:r>
          </a:p>
          <a:p>
            <a:pPr marL="0">
              <a:spcBef>
                <a:spcPts val="600"/>
              </a:spcBef>
            </a:pPr>
            <a:r>
              <a:rPr lang="en-US" sz="2000" dirty="0" smtClean="0"/>
              <a:t>Severely impact the life cycle performance </a:t>
            </a:r>
          </a:p>
          <a:p>
            <a:pPr marL="0">
              <a:spcBef>
                <a:spcPts val="600"/>
              </a:spcBef>
            </a:pPr>
            <a:r>
              <a:rPr lang="en-US" sz="2000" dirty="0" smtClean="0"/>
              <a:t>Joint density no less than 2% mat density requirement</a:t>
            </a:r>
            <a:endParaRPr lang="en-US" sz="2000" dirty="0"/>
          </a:p>
        </p:txBody>
      </p:sp>
      <p:pic>
        <p:nvPicPr>
          <p:cNvPr id="6" name="Picture 3" descr="II90b"/>
          <p:cNvPicPr>
            <a:picLocks noChangeAspect="1" noChangeArrowheads="1"/>
          </p:cNvPicPr>
          <p:nvPr/>
        </p:nvPicPr>
        <p:blipFill rotWithShape="1">
          <a:blip r:embed="rId2" cstate="screen"/>
          <a:srcRect t="18922" b="17363"/>
          <a:stretch/>
        </p:blipFill>
        <p:spPr bwMode="auto">
          <a:xfrm>
            <a:off x="1219200" y="3348556"/>
            <a:ext cx="6858000" cy="32771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79958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035" y="2717656"/>
            <a:ext cx="8913524"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4"/>
          <p:cNvSpPr txBox="1">
            <a:spLocks/>
          </p:cNvSpPr>
          <p:nvPr/>
        </p:nvSpPr>
        <p:spPr>
          <a:xfrm>
            <a:off x="6858000" y="6425909"/>
            <a:ext cx="2133600" cy="365125"/>
          </a:xfrm>
          <a:prstGeom prst="rect">
            <a:avLst/>
          </a:prstGeom>
        </p:spPr>
        <p:txBody>
          <a:bodyPr/>
          <a:lstStyle>
            <a:defPPr>
              <a:defRPr lang="en-US"/>
            </a:defPPr>
            <a:lvl1pPr algn="l" rtl="0" eaLnBrk="0" fontAlgn="base" hangingPunct="0">
              <a:spcBef>
                <a:spcPct val="0"/>
              </a:spcBef>
              <a:spcAft>
                <a:spcPct val="0"/>
              </a:spcAft>
              <a:defRPr sz="2800" b="1" kern="1200">
                <a:solidFill>
                  <a:schemeClr val="tx1"/>
                </a:solidFill>
                <a:latin typeface="Arial Rounded MT Bold" pitchFamily="34" charset="0"/>
                <a:ea typeface="+mn-ea"/>
                <a:cs typeface="+mn-cs"/>
              </a:defRPr>
            </a:lvl1pPr>
            <a:lvl2pPr marL="457200" algn="l" rtl="0" eaLnBrk="0" fontAlgn="base" hangingPunct="0">
              <a:spcBef>
                <a:spcPct val="0"/>
              </a:spcBef>
              <a:spcAft>
                <a:spcPct val="0"/>
              </a:spcAft>
              <a:defRPr sz="2800" b="1" kern="1200">
                <a:solidFill>
                  <a:schemeClr val="tx1"/>
                </a:solidFill>
                <a:latin typeface="Arial Rounded MT Bold" pitchFamily="34" charset="0"/>
                <a:ea typeface="+mn-ea"/>
                <a:cs typeface="+mn-cs"/>
              </a:defRPr>
            </a:lvl2pPr>
            <a:lvl3pPr marL="914400" algn="l" rtl="0" eaLnBrk="0" fontAlgn="base" hangingPunct="0">
              <a:spcBef>
                <a:spcPct val="0"/>
              </a:spcBef>
              <a:spcAft>
                <a:spcPct val="0"/>
              </a:spcAft>
              <a:defRPr sz="2800" b="1" kern="1200">
                <a:solidFill>
                  <a:schemeClr val="tx1"/>
                </a:solidFill>
                <a:latin typeface="Arial Rounded MT Bold" pitchFamily="34" charset="0"/>
                <a:ea typeface="+mn-ea"/>
                <a:cs typeface="+mn-cs"/>
              </a:defRPr>
            </a:lvl3pPr>
            <a:lvl4pPr marL="1371600" algn="l" rtl="0" eaLnBrk="0" fontAlgn="base" hangingPunct="0">
              <a:spcBef>
                <a:spcPct val="0"/>
              </a:spcBef>
              <a:spcAft>
                <a:spcPct val="0"/>
              </a:spcAft>
              <a:defRPr sz="2800" b="1" kern="1200">
                <a:solidFill>
                  <a:schemeClr val="tx1"/>
                </a:solidFill>
                <a:latin typeface="Arial Rounded MT Bold" pitchFamily="34" charset="0"/>
                <a:ea typeface="+mn-ea"/>
                <a:cs typeface="+mn-cs"/>
              </a:defRPr>
            </a:lvl4pPr>
            <a:lvl5pPr marL="1828800" algn="l" rtl="0" eaLnBrk="0" fontAlgn="base" hangingPunct="0">
              <a:spcBef>
                <a:spcPct val="0"/>
              </a:spcBef>
              <a:spcAft>
                <a:spcPct val="0"/>
              </a:spcAft>
              <a:defRPr sz="2800" b="1" kern="1200">
                <a:solidFill>
                  <a:schemeClr val="tx1"/>
                </a:solidFill>
                <a:latin typeface="Arial Rounded MT Bold" pitchFamily="34" charset="0"/>
                <a:ea typeface="+mn-ea"/>
                <a:cs typeface="+mn-cs"/>
              </a:defRPr>
            </a:lvl5pPr>
            <a:lvl6pPr marL="2286000" algn="l" defTabSz="914400" rtl="0" eaLnBrk="1" latinLnBrk="0" hangingPunct="1">
              <a:defRPr sz="2800" b="1" kern="1200">
                <a:solidFill>
                  <a:schemeClr val="tx1"/>
                </a:solidFill>
                <a:latin typeface="Arial Rounded MT Bold" pitchFamily="34" charset="0"/>
                <a:ea typeface="+mn-ea"/>
                <a:cs typeface="+mn-cs"/>
              </a:defRPr>
            </a:lvl6pPr>
            <a:lvl7pPr marL="2743200" algn="l" defTabSz="914400" rtl="0" eaLnBrk="1" latinLnBrk="0" hangingPunct="1">
              <a:defRPr sz="2800" b="1" kern="1200">
                <a:solidFill>
                  <a:schemeClr val="tx1"/>
                </a:solidFill>
                <a:latin typeface="Arial Rounded MT Bold" pitchFamily="34" charset="0"/>
                <a:ea typeface="+mn-ea"/>
                <a:cs typeface="+mn-cs"/>
              </a:defRPr>
            </a:lvl7pPr>
            <a:lvl8pPr marL="3200400" algn="l" defTabSz="914400" rtl="0" eaLnBrk="1" latinLnBrk="0" hangingPunct="1">
              <a:defRPr sz="2800" b="1" kern="1200">
                <a:solidFill>
                  <a:schemeClr val="tx1"/>
                </a:solidFill>
                <a:latin typeface="Arial Rounded MT Bold" pitchFamily="34" charset="0"/>
                <a:ea typeface="+mn-ea"/>
                <a:cs typeface="+mn-cs"/>
              </a:defRPr>
            </a:lvl8pPr>
            <a:lvl9pPr marL="3657600" algn="l" defTabSz="914400" rtl="0" eaLnBrk="1" latinLnBrk="0" hangingPunct="1">
              <a:defRPr sz="2800" b="1" kern="1200">
                <a:solidFill>
                  <a:schemeClr val="tx1"/>
                </a:solidFill>
                <a:latin typeface="Arial Rounded MT Bold" pitchFamily="34" charset="0"/>
                <a:ea typeface="+mn-ea"/>
                <a:cs typeface="+mn-cs"/>
              </a:defRPr>
            </a:lvl9pPr>
          </a:lstStyle>
          <a:p>
            <a:pPr algn="r"/>
            <a:fld id="{7F9BB90A-90E6-452A-A740-050AE6AB2B11}" type="slidenum">
              <a:rPr lang="en-US" sz="1400" b="0">
                <a:solidFill>
                  <a:srgbClr val="000000"/>
                </a:solidFill>
                <a:effectLst>
                  <a:outerShdw blurRad="38100" dist="38100" dir="2700000" algn="tl">
                    <a:srgbClr val="000000">
                      <a:alpha val="43137"/>
                    </a:srgbClr>
                  </a:outerShdw>
                </a:effectLst>
              </a:rPr>
              <a:pPr algn="r"/>
              <a:t>74</a:t>
            </a:fld>
            <a:endParaRPr lang="en-US" sz="1400" b="0" dirty="0">
              <a:solidFill>
                <a:srgbClr val="000000"/>
              </a:solidFill>
              <a:effectLst>
                <a:outerShdw blurRad="38100" dist="38100" dir="2700000" algn="tl">
                  <a:srgbClr val="000000">
                    <a:alpha val="43137"/>
                  </a:srgbClr>
                </a:outerShdw>
              </a:effectLst>
            </a:endParaRPr>
          </a:p>
        </p:txBody>
      </p:sp>
      <p:sp>
        <p:nvSpPr>
          <p:cNvPr id="10243" name="Rectangle 3"/>
          <p:cNvSpPr>
            <a:spLocks noGrp="1" noChangeArrowheads="1"/>
          </p:cNvSpPr>
          <p:nvPr>
            <p:ph idx="1"/>
          </p:nvPr>
        </p:nvSpPr>
        <p:spPr>
          <a:xfrm>
            <a:off x="299295" y="2971802"/>
            <a:ext cx="8511005" cy="2895601"/>
          </a:xfrm>
        </p:spPr>
        <p:txBody>
          <a:bodyPr>
            <a:noAutofit/>
          </a:bodyPr>
          <a:lstStyle/>
          <a:p>
            <a:pPr marL="0" indent="0">
              <a:buNone/>
            </a:pPr>
            <a:r>
              <a:rPr lang="en-US" sz="4000" b="1" dirty="0">
                <a:solidFill>
                  <a:schemeClr val="bg1"/>
                </a:solidFill>
                <a:effectLst>
                  <a:outerShdw blurRad="38100" dist="38100" dir="2700000" algn="tl">
                    <a:srgbClr val="000000">
                      <a:alpha val="43137"/>
                    </a:srgbClr>
                  </a:outerShdw>
                </a:effectLst>
              </a:rPr>
              <a:t>Premise:</a:t>
            </a:r>
          </a:p>
          <a:p>
            <a:pPr lvl="0">
              <a:buClr>
                <a:srgbClr val="C00000"/>
              </a:buClr>
              <a:buFont typeface="Wingdings" panose="05000000000000000000" pitchFamily="2" charset="2"/>
              <a:buChar char="ü"/>
            </a:pPr>
            <a:r>
              <a:rPr lang="en-US" sz="3000" dirty="0">
                <a:solidFill>
                  <a:schemeClr val="bg1"/>
                </a:solidFill>
              </a:rPr>
              <a:t>Compaction is essential for long-term pavement performance </a:t>
            </a:r>
          </a:p>
          <a:p>
            <a:pPr lvl="0">
              <a:buClr>
                <a:srgbClr val="C00000"/>
              </a:buClr>
              <a:buFont typeface="Wingdings" panose="05000000000000000000" pitchFamily="2" charset="2"/>
              <a:buChar char="ü"/>
            </a:pPr>
            <a:r>
              <a:rPr lang="en-US" sz="3000" dirty="0">
                <a:solidFill>
                  <a:schemeClr val="bg1"/>
                </a:solidFill>
              </a:rPr>
              <a:t>There are many compaction enhancements currently in use</a:t>
            </a:r>
          </a:p>
          <a:p>
            <a:pPr lvl="0">
              <a:buClr>
                <a:srgbClr val="C00000"/>
              </a:buClr>
              <a:buFont typeface="Wingdings" panose="05000000000000000000" pitchFamily="2" charset="2"/>
              <a:buChar char="ü"/>
            </a:pPr>
            <a:r>
              <a:rPr lang="en-US" sz="3000" dirty="0">
                <a:solidFill>
                  <a:schemeClr val="bg1"/>
                </a:solidFill>
              </a:rPr>
              <a:t>Compaction goals can be improved</a:t>
            </a:r>
            <a:endParaRPr lang="en-US" altLang="en-US" dirty="0">
              <a:effectLst>
                <a:outerShdw blurRad="38100" dist="38100" dir="2700000" algn="tl">
                  <a:srgbClr val="000000">
                    <a:alpha val="43137"/>
                  </a:srgbClr>
                </a:outerShdw>
              </a:effectLst>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b="23818"/>
          <a:stretch/>
        </p:blipFill>
        <p:spPr>
          <a:xfrm>
            <a:off x="3047999" y="2"/>
            <a:ext cx="6106887" cy="3405561"/>
          </a:xfrm>
          <a:prstGeom prst="rect">
            <a:avLst/>
          </a:prstGeom>
        </p:spPr>
      </p:pic>
    </p:spTree>
    <p:extLst>
      <p:ext uri="{BB962C8B-B14F-4D97-AF65-F5344CB8AC3E}">
        <p14:creationId xmlns:p14="http://schemas.microsoft.com/office/powerpoint/2010/main" val="120359028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Maximizing Our R.O.I.</a:t>
            </a:r>
            <a:endParaRPr lang="en-US" sz="4000" dirty="0"/>
          </a:p>
        </p:txBody>
      </p:sp>
      <p:sp>
        <p:nvSpPr>
          <p:cNvPr id="3" name="Content Placeholder 2"/>
          <p:cNvSpPr>
            <a:spLocks noGrp="1"/>
          </p:cNvSpPr>
          <p:nvPr>
            <p:ph idx="1"/>
          </p:nvPr>
        </p:nvSpPr>
        <p:spPr/>
        <p:txBody>
          <a:bodyPr/>
          <a:lstStyle/>
          <a:p>
            <a:r>
              <a:rPr lang="en-US" dirty="0" smtClean="0"/>
              <a:t>Infrastructure loads continue to rise</a:t>
            </a:r>
          </a:p>
          <a:p>
            <a:r>
              <a:rPr lang="en-US" dirty="0" smtClean="0"/>
              <a:t>Budget availability continues to fall</a:t>
            </a:r>
          </a:p>
          <a:p>
            <a:r>
              <a:rPr lang="en-US" dirty="0" smtClean="0"/>
              <a:t>Increased pavement life can be economically achieved</a:t>
            </a:r>
          </a:p>
          <a:p>
            <a:r>
              <a:rPr lang="en-US" dirty="0" smtClean="0"/>
              <a:t>Research conservatively shows that a 10% increase in pavement life can be achieved by increasing compaction by 1%.</a:t>
            </a:r>
          </a:p>
          <a:p>
            <a:endParaRPr lang="en-US" dirty="0"/>
          </a:p>
          <a:p>
            <a:pPr marL="0" indent="0" algn="ctr">
              <a:buNone/>
            </a:pPr>
            <a:r>
              <a:rPr lang="en-US" dirty="0" smtClean="0">
                <a:solidFill>
                  <a:srgbClr val="FF0000"/>
                </a:solidFill>
              </a:rPr>
              <a:t>What would a 3% increase in compaction </a:t>
            </a:r>
          </a:p>
          <a:p>
            <a:pPr marL="0" indent="0" algn="ctr">
              <a:buNone/>
            </a:pPr>
            <a:r>
              <a:rPr lang="en-US" dirty="0" smtClean="0">
                <a:solidFill>
                  <a:srgbClr val="FF0000"/>
                </a:solidFill>
              </a:rPr>
              <a:t>do for our industry?</a:t>
            </a:r>
            <a:endParaRPr lang="en-US" dirty="0">
              <a:solidFill>
                <a:srgbClr val="FF0000"/>
              </a:solidFill>
            </a:endParaRPr>
          </a:p>
        </p:txBody>
      </p:sp>
    </p:spTree>
    <p:extLst>
      <p:ext uri="{BB962C8B-B14F-4D97-AF65-F5344CB8AC3E}">
        <p14:creationId xmlns:p14="http://schemas.microsoft.com/office/powerpoint/2010/main" val="37029660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Specify Increased Compaction</a:t>
            </a:r>
            <a:endParaRPr lang="en-US" sz="4000" dirty="0"/>
          </a:p>
        </p:txBody>
      </p:sp>
      <p:sp>
        <p:nvSpPr>
          <p:cNvPr id="3" name="Content Placeholder 2"/>
          <p:cNvSpPr>
            <a:spLocks noGrp="1"/>
          </p:cNvSpPr>
          <p:nvPr>
            <p:ph idx="1"/>
          </p:nvPr>
        </p:nvSpPr>
        <p:spPr/>
        <p:txBody>
          <a:bodyPr>
            <a:normAutofit/>
          </a:bodyPr>
          <a:lstStyle/>
          <a:p>
            <a:r>
              <a:rPr lang="en-US" sz="2400" dirty="0" smtClean="0"/>
              <a:t>Shoot for 94% TMD</a:t>
            </a:r>
            <a:endParaRPr lang="en-US" sz="2000" dirty="0" smtClean="0"/>
          </a:p>
          <a:p>
            <a:pPr lvl="1"/>
            <a:r>
              <a:rPr lang="en-US" sz="2000" dirty="0" smtClean="0"/>
              <a:t>Regularly achieved on airfields throughout the country.</a:t>
            </a:r>
          </a:p>
          <a:p>
            <a:r>
              <a:rPr lang="en-US" sz="2400" dirty="0" smtClean="0"/>
              <a:t>Use Percent Within Limit specifications</a:t>
            </a:r>
          </a:p>
          <a:p>
            <a:pPr lvl="1"/>
            <a:r>
              <a:rPr lang="en-US" sz="2000" dirty="0" smtClean="0"/>
              <a:t>A 92% LSL demands  93 – 94% compaction target</a:t>
            </a:r>
          </a:p>
          <a:p>
            <a:pPr lvl="1"/>
            <a:r>
              <a:rPr lang="en-US" sz="2000" dirty="0" smtClean="0"/>
              <a:t>Use a one sided test – LSL only</a:t>
            </a:r>
          </a:p>
          <a:p>
            <a:pPr lvl="1"/>
            <a:r>
              <a:rPr lang="en-US" sz="2000" dirty="0" smtClean="0"/>
              <a:t>Consider high side outlier testing</a:t>
            </a:r>
          </a:p>
          <a:p>
            <a:r>
              <a:rPr lang="en-US" sz="2400" dirty="0" smtClean="0"/>
              <a:t>Assure Density is achieved on the road</a:t>
            </a:r>
          </a:p>
          <a:p>
            <a:pPr lvl="1"/>
            <a:r>
              <a:rPr lang="en-US" sz="2000" dirty="0" smtClean="0"/>
              <a:t>Consider Cores for acceptance</a:t>
            </a:r>
          </a:p>
          <a:p>
            <a:pPr lvl="1"/>
            <a:r>
              <a:rPr lang="en-US" sz="2000" dirty="0" smtClean="0"/>
              <a:t>Require adequate gauge calibration</a:t>
            </a:r>
          </a:p>
          <a:p>
            <a:pPr lvl="1"/>
            <a:r>
              <a:rPr lang="en-US" sz="2000" dirty="0" smtClean="0"/>
              <a:t>Regularly determine </a:t>
            </a:r>
            <a:r>
              <a:rPr lang="en-US" sz="2000" dirty="0" err="1" smtClean="0"/>
              <a:t>G</a:t>
            </a:r>
            <a:r>
              <a:rPr lang="en-US" sz="2000" baseline="-25000" dirty="0" err="1" smtClean="0"/>
              <a:t>mm</a:t>
            </a:r>
            <a:r>
              <a:rPr lang="en-US" sz="2000" dirty="0" smtClean="0"/>
              <a:t> on plant produced mix</a:t>
            </a:r>
          </a:p>
          <a:p>
            <a:r>
              <a:rPr lang="en-US" sz="2400" dirty="0" smtClean="0"/>
              <a:t>Pay for increased compaction – 5% Bonus</a:t>
            </a:r>
          </a:p>
        </p:txBody>
      </p:sp>
    </p:spTree>
    <p:extLst>
      <p:ext uri="{BB962C8B-B14F-4D97-AF65-F5344CB8AC3E}">
        <p14:creationId xmlns:p14="http://schemas.microsoft.com/office/powerpoint/2010/main" val="316485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Use Best Construction Practices</a:t>
            </a:r>
          </a:p>
        </p:txBody>
      </p:sp>
      <p:sp>
        <p:nvSpPr>
          <p:cNvPr id="3" name="Content Placeholder 2"/>
          <p:cNvSpPr>
            <a:spLocks noGrp="1"/>
          </p:cNvSpPr>
          <p:nvPr>
            <p:ph idx="1"/>
          </p:nvPr>
        </p:nvSpPr>
        <p:spPr/>
        <p:txBody>
          <a:bodyPr>
            <a:normAutofit/>
          </a:bodyPr>
          <a:lstStyle/>
          <a:p>
            <a:pPr marL="0" indent="0">
              <a:buNone/>
            </a:pPr>
            <a:r>
              <a:rPr lang="en-US" sz="3200" b="1" dirty="0" smtClean="0"/>
              <a:t>Promote Innovation</a:t>
            </a:r>
          </a:p>
          <a:p>
            <a:pPr lvl="1"/>
            <a:r>
              <a:rPr lang="en-US" sz="2800" dirty="0" smtClean="0"/>
              <a:t>Encourage / require Intelligent Compaction</a:t>
            </a:r>
          </a:p>
          <a:p>
            <a:pPr lvl="1"/>
            <a:r>
              <a:rPr lang="en-US" sz="2800" dirty="0" smtClean="0"/>
              <a:t>Use WMA – compaction aid</a:t>
            </a:r>
          </a:p>
          <a:p>
            <a:pPr lvl="1"/>
            <a:r>
              <a:rPr lang="en-US" sz="2800" dirty="0" smtClean="0"/>
              <a:t>SHRP2 – IR</a:t>
            </a:r>
          </a:p>
          <a:p>
            <a:pPr lvl="1"/>
            <a:r>
              <a:rPr lang="en-US" sz="2800" dirty="0" smtClean="0"/>
              <a:t>Consider alternative rollers</a:t>
            </a:r>
          </a:p>
          <a:p>
            <a:pPr lvl="2"/>
            <a:r>
              <a:rPr lang="en-US" sz="2400" dirty="0" smtClean="0"/>
              <a:t>Pneumatic</a:t>
            </a:r>
          </a:p>
          <a:p>
            <a:pPr lvl="2"/>
            <a:r>
              <a:rPr lang="en-US" sz="2400" dirty="0" smtClean="0"/>
              <a:t>Vibratory Pneumatic</a:t>
            </a:r>
          </a:p>
          <a:p>
            <a:pPr lvl="2"/>
            <a:r>
              <a:rPr lang="en-US" sz="2400" dirty="0" smtClean="0"/>
              <a:t>Oscillatory</a:t>
            </a:r>
          </a:p>
          <a:p>
            <a:pPr lvl="2"/>
            <a:r>
              <a:rPr lang="en-US" sz="2400" dirty="0"/>
              <a:t>?</a:t>
            </a:r>
          </a:p>
        </p:txBody>
      </p:sp>
    </p:spTree>
    <p:extLst>
      <p:ext uri="{BB962C8B-B14F-4D97-AF65-F5344CB8AC3E}">
        <p14:creationId xmlns:p14="http://schemas.microsoft.com/office/powerpoint/2010/main" val="142551014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6462" y="0"/>
            <a:ext cx="4495800" cy="850232"/>
          </a:xfrm>
        </p:spPr>
        <p:txBody>
          <a:bodyPr>
            <a:normAutofit/>
          </a:bodyPr>
          <a:lstStyle/>
          <a:p>
            <a:r>
              <a:rPr lang="en-US" sz="5400" b="1" dirty="0" smtClean="0"/>
              <a:t>Bottom Line</a:t>
            </a:r>
            <a:endParaRPr lang="en-US" sz="5400" b="1" dirty="0"/>
          </a:p>
        </p:txBody>
      </p:sp>
      <p:sp>
        <p:nvSpPr>
          <p:cNvPr id="3" name="Content Placeholder 2"/>
          <p:cNvSpPr>
            <a:spLocks noGrp="1"/>
          </p:cNvSpPr>
          <p:nvPr>
            <p:ph idx="1"/>
          </p:nvPr>
        </p:nvSpPr>
        <p:spPr/>
        <p:txBody>
          <a:bodyPr/>
          <a:lstStyle/>
          <a:p>
            <a:pPr marL="0" indent="0">
              <a:buNone/>
            </a:pPr>
            <a:r>
              <a:rPr lang="en-US" sz="3200" b="1" dirty="0" smtClean="0"/>
              <a:t>Increased compaction = Increased Performance</a:t>
            </a:r>
          </a:p>
          <a:p>
            <a:pPr marL="0" indent="0" algn="ctr">
              <a:buNone/>
            </a:pPr>
            <a:r>
              <a:rPr lang="en-US" b="1" dirty="0" smtClean="0"/>
              <a:t>Better “Return on Investment” for the taxpayers</a:t>
            </a:r>
          </a:p>
          <a:p>
            <a:pPr marL="0" indent="0" algn="ctr">
              <a:buNone/>
            </a:pPr>
            <a:r>
              <a:rPr lang="en-US" sz="3200" b="1" dirty="0" smtClean="0"/>
              <a:t>More Successful Pavements = More Tonnage for the HMA Industry !!!</a:t>
            </a:r>
          </a:p>
          <a:p>
            <a:pPr marL="0" indent="0" algn="ctr">
              <a:buNone/>
            </a:pPr>
            <a:r>
              <a:rPr lang="en-US" sz="4400" b="1" dirty="0" smtClean="0"/>
              <a:t>Thank you for your time!!!</a:t>
            </a:r>
            <a:endParaRPr lang="en-US" sz="4400" b="1" dirty="0"/>
          </a:p>
        </p:txBody>
      </p:sp>
      <p:pic>
        <p:nvPicPr>
          <p:cNvPr id="2050" name="Picture 2" descr="C:\Users\M_Blow\AppData\Local\Microsoft\Windows\Temporary Internet Files\Content.Outlook\MRKETH1K\PP_file_logos_December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4190962"/>
            <a:ext cx="5279588" cy="236223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398" y="4319568"/>
            <a:ext cx="2105025"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90433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smtClean="0"/>
              <a:t>Engineering</a:t>
            </a:r>
            <a:endParaRPr lang="en-US" sz="5400" dirty="0"/>
          </a:p>
        </p:txBody>
      </p:sp>
      <p:sp>
        <p:nvSpPr>
          <p:cNvPr id="3" name="Subtitle 2"/>
          <p:cNvSpPr>
            <a:spLocks noGrp="1"/>
          </p:cNvSpPr>
          <p:nvPr>
            <p:ph type="subTitle" idx="1"/>
          </p:nvPr>
        </p:nvSpPr>
        <p:spPr/>
        <p:txBody>
          <a:bodyPr>
            <a:normAutofit/>
          </a:bodyPr>
          <a:lstStyle/>
          <a:p>
            <a:r>
              <a:rPr lang="en-US" sz="3200" dirty="0" smtClean="0"/>
              <a:t> Pavement Preservation</a:t>
            </a:r>
            <a:endParaRPr lang="en-US" sz="3200" dirty="0"/>
          </a:p>
        </p:txBody>
      </p:sp>
    </p:spTree>
    <p:extLst>
      <p:ext uri="{BB962C8B-B14F-4D97-AF65-F5344CB8AC3E}">
        <p14:creationId xmlns:p14="http://schemas.microsoft.com/office/powerpoint/2010/main" val="1086471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pPr marL="685800" indent="-685800" eaLnBrk="1" hangingPunct="1"/>
            <a:r>
              <a:rPr lang="en-US" altLang="en-US" b="1" dirty="0" smtClean="0"/>
              <a:t>AASHTO </a:t>
            </a:r>
            <a:r>
              <a:rPr lang="en-US" altLang="en-US" b="1" dirty="0" smtClean="0"/>
              <a:t>T301 - Elastic Recovery</a:t>
            </a:r>
          </a:p>
        </p:txBody>
      </p:sp>
      <p:sp>
        <p:nvSpPr>
          <p:cNvPr id="27652" name="Rectangle 3"/>
          <p:cNvSpPr>
            <a:spLocks noGrp="1" noChangeArrowheads="1"/>
          </p:cNvSpPr>
          <p:nvPr>
            <p:ph type="body" idx="1"/>
          </p:nvPr>
        </p:nvSpPr>
        <p:spPr/>
        <p:txBody>
          <a:bodyPr/>
          <a:lstStyle/>
          <a:p>
            <a:pPr eaLnBrk="1" hangingPunct="1"/>
            <a:r>
              <a:rPr lang="en-US" altLang="en-US" dirty="0" smtClean="0"/>
              <a:t>Same equipment as ductility test</a:t>
            </a:r>
          </a:p>
          <a:p>
            <a:pPr lvl="1" eaLnBrk="1" hangingPunct="1"/>
            <a:r>
              <a:rPr lang="en-US" altLang="en-US" dirty="0" smtClean="0"/>
              <a:t>Only exception is use of modified molds</a:t>
            </a:r>
          </a:p>
          <a:p>
            <a:pPr eaLnBrk="1" hangingPunct="1"/>
            <a:r>
              <a:rPr lang="en-US" altLang="en-US" dirty="0" smtClean="0"/>
              <a:t>Used as a SHRP Plus test by some agencies</a:t>
            </a:r>
          </a:p>
          <a:p>
            <a:pPr lvl="1" eaLnBrk="1" hangingPunct="1"/>
            <a:r>
              <a:rPr lang="en-US" altLang="en-US" dirty="0" smtClean="0"/>
              <a:t>Primary use is to verify presence of elastomeric modifier</a:t>
            </a:r>
          </a:p>
          <a:p>
            <a:pPr lvl="1" eaLnBrk="1" hangingPunct="1"/>
            <a:r>
              <a:rPr lang="en-US" altLang="en-US" dirty="0" smtClean="0"/>
              <a:t>Elastomeric or rubber-like modifiers will cause the binder to recover when stretched and broken</a:t>
            </a:r>
          </a:p>
        </p:txBody>
      </p:sp>
    </p:spTree>
    <p:extLst>
      <p:ext uri="{BB962C8B-B14F-4D97-AF65-F5344CB8AC3E}">
        <p14:creationId xmlns:p14="http://schemas.microsoft.com/office/powerpoint/2010/main" val="1585292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smtClean="0"/>
              <a:t>Concept</a:t>
            </a:r>
          </a:p>
        </p:txBody>
      </p:sp>
      <p:grpSp>
        <p:nvGrpSpPr>
          <p:cNvPr id="2" name="Group 1"/>
          <p:cNvGrpSpPr/>
          <p:nvPr/>
        </p:nvGrpSpPr>
        <p:grpSpPr>
          <a:xfrm>
            <a:off x="1041400" y="1417638"/>
            <a:ext cx="6745288" cy="4518025"/>
            <a:chOff x="1041400" y="1417638"/>
            <a:chExt cx="6745288" cy="4518025"/>
          </a:xfrm>
        </p:grpSpPr>
        <p:sp>
          <p:nvSpPr>
            <p:cNvPr id="90" name="Rectangle 89"/>
            <p:cNvSpPr/>
            <p:nvPr/>
          </p:nvSpPr>
          <p:spPr bwMode="auto">
            <a:xfrm>
              <a:off x="1839913" y="2658140"/>
              <a:ext cx="5843587" cy="1244009"/>
            </a:xfrm>
            <a:prstGeom prst="rect">
              <a:avLst/>
            </a:prstGeom>
            <a:solidFill>
              <a:srgbClr val="BFBFBF">
                <a:alpha val="40000"/>
              </a:srgbClr>
            </a:solidFill>
            <a:ln>
              <a:solidFill>
                <a:schemeClr val="accent4">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244" name="Rectangle 50"/>
            <p:cNvSpPr>
              <a:spLocks noChangeArrowheads="1"/>
            </p:cNvSpPr>
            <p:nvPr/>
          </p:nvSpPr>
          <p:spPr bwMode="auto">
            <a:xfrm>
              <a:off x="1824038" y="1706563"/>
              <a:ext cx="14287" cy="3276600"/>
            </a:xfrm>
            <a:prstGeom prst="rect">
              <a:avLst/>
            </a:prstGeom>
            <a:solidFill>
              <a:srgbClr val="868686"/>
            </a:solidFill>
            <a:ln w="9">
              <a:solidFill>
                <a:srgbClr val="868686"/>
              </a:solidFill>
              <a:bevel/>
              <a:headEnd/>
              <a:tailEnd/>
            </a:ln>
          </p:spPr>
          <p:txBody>
            <a:bodyPr/>
            <a:lstStyle/>
            <a:p>
              <a:endParaRPr lang="en-US" dirty="0"/>
            </a:p>
          </p:txBody>
        </p:sp>
        <p:sp>
          <p:nvSpPr>
            <p:cNvPr id="10245" name="Freeform 51"/>
            <p:cNvSpPr>
              <a:spLocks noEditPoints="1"/>
            </p:cNvSpPr>
            <p:nvPr/>
          </p:nvSpPr>
          <p:spPr bwMode="auto">
            <a:xfrm>
              <a:off x="1773238" y="1698625"/>
              <a:ext cx="57150" cy="3290888"/>
            </a:xfrm>
            <a:custGeom>
              <a:avLst/>
              <a:gdLst>
                <a:gd name="T0" fmla="*/ 0 w 36"/>
                <a:gd name="T1" fmla="*/ 2147483647 h 2073"/>
                <a:gd name="T2" fmla="*/ 2147483647 w 36"/>
                <a:gd name="T3" fmla="*/ 2147483647 h 2073"/>
                <a:gd name="T4" fmla="*/ 2147483647 w 36"/>
                <a:gd name="T5" fmla="*/ 2147483647 h 2073"/>
                <a:gd name="T6" fmla="*/ 0 w 36"/>
                <a:gd name="T7" fmla="*/ 2147483647 h 2073"/>
                <a:gd name="T8" fmla="*/ 0 w 36"/>
                <a:gd name="T9" fmla="*/ 2147483647 h 2073"/>
                <a:gd name="T10" fmla="*/ 0 w 36"/>
                <a:gd name="T11" fmla="*/ 2147483647 h 2073"/>
                <a:gd name="T12" fmla="*/ 2147483647 w 36"/>
                <a:gd name="T13" fmla="*/ 2147483647 h 2073"/>
                <a:gd name="T14" fmla="*/ 2147483647 w 36"/>
                <a:gd name="T15" fmla="*/ 2147483647 h 2073"/>
                <a:gd name="T16" fmla="*/ 0 w 36"/>
                <a:gd name="T17" fmla="*/ 2147483647 h 2073"/>
                <a:gd name="T18" fmla="*/ 0 w 36"/>
                <a:gd name="T19" fmla="*/ 2147483647 h 2073"/>
                <a:gd name="T20" fmla="*/ 0 w 36"/>
                <a:gd name="T21" fmla="*/ 2147483647 h 2073"/>
                <a:gd name="T22" fmla="*/ 2147483647 w 36"/>
                <a:gd name="T23" fmla="*/ 2147483647 h 2073"/>
                <a:gd name="T24" fmla="*/ 2147483647 w 36"/>
                <a:gd name="T25" fmla="*/ 2147483647 h 2073"/>
                <a:gd name="T26" fmla="*/ 0 w 36"/>
                <a:gd name="T27" fmla="*/ 2147483647 h 2073"/>
                <a:gd name="T28" fmla="*/ 0 w 36"/>
                <a:gd name="T29" fmla="*/ 2147483647 h 2073"/>
                <a:gd name="T30" fmla="*/ 0 w 36"/>
                <a:gd name="T31" fmla="*/ 2147483647 h 2073"/>
                <a:gd name="T32" fmla="*/ 2147483647 w 36"/>
                <a:gd name="T33" fmla="*/ 2147483647 h 2073"/>
                <a:gd name="T34" fmla="*/ 2147483647 w 36"/>
                <a:gd name="T35" fmla="*/ 2147483647 h 2073"/>
                <a:gd name="T36" fmla="*/ 0 w 36"/>
                <a:gd name="T37" fmla="*/ 2147483647 h 2073"/>
                <a:gd name="T38" fmla="*/ 0 w 36"/>
                <a:gd name="T39" fmla="*/ 2147483647 h 2073"/>
                <a:gd name="T40" fmla="*/ 0 w 36"/>
                <a:gd name="T41" fmla="*/ 2147483647 h 2073"/>
                <a:gd name="T42" fmla="*/ 2147483647 w 36"/>
                <a:gd name="T43" fmla="*/ 2147483647 h 2073"/>
                <a:gd name="T44" fmla="*/ 2147483647 w 36"/>
                <a:gd name="T45" fmla="*/ 2147483647 h 2073"/>
                <a:gd name="T46" fmla="*/ 0 w 36"/>
                <a:gd name="T47" fmla="*/ 2147483647 h 2073"/>
                <a:gd name="T48" fmla="*/ 0 w 36"/>
                <a:gd name="T49" fmla="*/ 2147483647 h 2073"/>
                <a:gd name="T50" fmla="*/ 0 w 36"/>
                <a:gd name="T51" fmla="*/ 2147483647 h 2073"/>
                <a:gd name="T52" fmla="*/ 2147483647 w 36"/>
                <a:gd name="T53" fmla="*/ 2147483647 h 2073"/>
                <a:gd name="T54" fmla="*/ 2147483647 w 36"/>
                <a:gd name="T55" fmla="*/ 2147483647 h 2073"/>
                <a:gd name="T56" fmla="*/ 0 w 36"/>
                <a:gd name="T57" fmla="*/ 2147483647 h 2073"/>
                <a:gd name="T58" fmla="*/ 0 w 36"/>
                <a:gd name="T59" fmla="*/ 2147483647 h 2073"/>
                <a:gd name="T60" fmla="*/ 0 w 36"/>
                <a:gd name="T61" fmla="*/ 2147483647 h 2073"/>
                <a:gd name="T62" fmla="*/ 2147483647 w 36"/>
                <a:gd name="T63" fmla="*/ 2147483647 h 2073"/>
                <a:gd name="T64" fmla="*/ 2147483647 w 36"/>
                <a:gd name="T65" fmla="*/ 2147483647 h 2073"/>
                <a:gd name="T66" fmla="*/ 0 w 36"/>
                <a:gd name="T67" fmla="*/ 2147483647 h 2073"/>
                <a:gd name="T68" fmla="*/ 0 w 36"/>
                <a:gd name="T69" fmla="*/ 2147483647 h 2073"/>
                <a:gd name="T70" fmla="*/ 0 w 36"/>
                <a:gd name="T71" fmla="*/ 2147483647 h 2073"/>
                <a:gd name="T72" fmla="*/ 2147483647 w 36"/>
                <a:gd name="T73" fmla="*/ 2147483647 h 2073"/>
                <a:gd name="T74" fmla="*/ 2147483647 w 36"/>
                <a:gd name="T75" fmla="*/ 2147483647 h 2073"/>
                <a:gd name="T76" fmla="*/ 0 w 36"/>
                <a:gd name="T77" fmla="*/ 2147483647 h 2073"/>
                <a:gd name="T78" fmla="*/ 0 w 36"/>
                <a:gd name="T79" fmla="*/ 2147483647 h 2073"/>
                <a:gd name="T80" fmla="*/ 0 w 36"/>
                <a:gd name="T81" fmla="*/ 2147483647 h 2073"/>
                <a:gd name="T82" fmla="*/ 2147483647 w 36"/>
                <a:gd name="T83" fmla="*/ 2147483647 h 2073"/>
                <a:gd name="T84" fmla="*/ 2147483647 w 36"/>
                <a:gd name="T85" fmla="*/ 2147483647 h 2073"/>
                <a:gd name="T86" fmla="*/ 0 w 36"/>
                <a:gd name="T87" fmla="*/ 2147483647 h 2073"/>
                <a:gd name="T88" fmla="*/ 0 w 36"/>
                <a:gd name="T89" fmla="*/ 2147483647 h 2073"/>
                <a:gd name="T90" fmla="*/ 0 w 36"/>
                <a:gd name="T91" fmla="*/ 2147483647 h 2073"/>
                <a:gd name="T92" fmla="*/ 2147483647 w 36"/>
                <a:gd name="T93" fmla="*/ 2147483647 h 2073"/>
                <a:gd name="T94" fmla="*/ 2147483647 w 36"/>
                <a:gd name="T95" fmla="*/ 2147483647 h 2073"/>
                <a:gd name="T96" fmla="*/ 0 w 36"/>
                <a:gd name="T97" fmla="*/ 2147483647 h 2073"/>
                <a:gd name="T98" fmla="*/ 0 w 36"/>
                <a:gd name="T99" fmla="*/ 2147483647 h 2073"/>
                <a:gd name="T100" fmla="*/ 0 w 36"/>
                <a:gd name="T101" fmla="*/ 0 h 2073"/>
                <a:gd name="T102" fmla="*/ 2147483647 w 36"/>
                <a:gd name="T103" fmla="*/ 0 h 2073"/>
                <a:gd name="T104" fmla="*/ 2147483647 w 36"/>
                <a:gd name="T105" fmla="*/ 2147483647 h 2073"/>
                <a:gd name="T106" fmla="*/ 0 w 36"/>
                <a:gd name="T107" fmla="*/ 2147483647 h 2073"/>
                <a:gd name="T108" fmla="*/ 0 w 36"/>
                <a:gd name="T109" fmla="*/ 0 h 207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6"/>
                <a:gd name="T166" fmla="*/ 0 h 2073"/>
                <a:gd name="T167" fmla="*/ 36 w 36"/>
                <a:gd name="T168" fmla="*/ 2073 h 207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6" h="2073">
                  <a:moveTo>
                    <a:pt x="0" y="2064"/>
                  </a:moveTo>
                  <a:lnTo>
                    <a:pt x="36" y="2064"/>
                  </a:lnTo>
                  <a:lnTo>
                    <a:pt x="36" y="2073"/>
                  </a:lnTo>
                  <a:lnTo>
                    <a:pt x="0" y="2073"/>
                  </a:lnTo>
                  <a:lnTo>
                    <a:pt x="0" y="2064"/>
                  </a:lnTo>
                  <a:close/>
                  <a:moveTo>
                    <a:pt x="0" y="1858"/>
                  </a:moveTo>
                  <a:lnTo>
                    <a:pt x="36" y="1858"/>
                  </a:lnTo>
                  <a:lnTo>
                    <a:pt x="36" y="1867"/>
                  </a:lnTo>
                  <a:lnTo>
                    <a:pt x="0" y="1867"/>
                  </a:lnTo>
                  <a:lnTo>
                    <a:pt x="0" y="1858"/>
                  </a:lnTo>
                  <a:close/>
                  <a:moveTo>
                    <a:pt x="0" y="1652"/>
                  </a:moveTo>
                  <a:lnTo>
                    <a:pt x="36" y="1652"/>
                  </a:lnTo>
                  <a:lnTo>
                    <a:pt x="36" y="1661"/>
                  </a:lnTo>
                  <a:lnTo>
                    <a:pt x="0" y="1661"/>
                  </a:lnTo>
                  <a:lnTo>
                    <a:pt x="0" y="1652"/>
                  </a:lnTo>
                  <a:close/>
                  <a:moveTo>
                    <a:pt x="0" y="1445"/>
                  </a:moveTo>
                  <a:lnTo>
                    <a:pt x="36" y="1445"/>
                  </a:lnTo>
                  <a:lnTo>
                    <a:pt x="36" y="1454"/>
                  </a:lnTo>
                  <a:lnTo>
                    <a:pt x="0" y="1454"/>
                  </a:lnTo>
                  <a:lnTo>
                    <a:pt x="0" y="1445"/>
                  </a:lnTo>
                  <a:close/>
                  <a:moveTo>
                    <a:pt x="0" y="1239"/>
                  </a:moveTo>
                  <a:lnTo>
                    <a:pt x="36" y="1239"/>
                  </a:lnTo>
                  <a:lnTo>
                    <a:pt x="36" y="1248"/>
                  </a:lnTo>
                  <a:lnTo>
                    <a:pt x="0" y="1248"/>
                  </a:lnTo>
                  <a:lnTo>
                    <a:pt x="0" y="1239"/>
                  </a:lnTo>
                  <a:close/>
                  <a:moveTo>
                    <a:pt x="0" y="1032"/>
                  </a:moveTo>
                  <a:lnTo>
                    <a:pt x="36" y="1032"/>
                  </a:lnTo>
                  <a:lnTo>
                    <a:pt x="36" y="1041"/>
                  </a:lnTo>
                  <a:lnTo>
                    <a:pt x="0" y="1041"/>
                  </a:lnTo>
                  <a:lnTo>
                    <a:pt x="0" y="1032"/>
                  </a:lnTo>
                  <a:close/>
                  <a:moveTo>
                    <a:pt x="0" y="826"/>
                  </a:moveTo>
                  <a:lnTo>
                    <a:pt x="36" y="826"/>
                  </a:lnTo>
                  <a:lnTo>
                    <a:pt x="36" y="835"/>
                  </a:lnTo>
                  <a:lnTo>
                    <a:pt x="0" y="835"/>
                  </a:lnTo>
                  <a:lnTo>
                    <a:pt x="0" y="826"/>
                  </a:lnTo>
                  <a:close/>
                  <a:moveTo>
                    <a:pt x="0" y="619"/>
                  </a:moveTo>
                  <a:lnTo>
                    <a:pt x="36" y="619"/>
                  </a:lnTo>
                  <a:lnTo>
                    <a:pt x="36" y="628"/>
                  </a:lnTo>
                  <a:lnTo>
                    <a:pt x="0" y="628"/>
                  </a:lnTo>
                  <a:lnTo>
                    <a:pt x="0" y="619"/>
                  </a:lnTo>
                  <a:close/>
                  <a:moveTo>
                    <a:pt x="0" y="413"/>
                  </a:moveTo>
                  <a:lnTo>
                    <a:pt x="36" y="413"/>
                  </a:lnTo>
                  <a:lnTo>
                    <a:pt x="36" y="422"/>
                  </a:lnTo>
                  <a:lnTo>
                    <a:pt x="0" y="422"/>
                  </a:lnTo>
                  <a:lnTo>
                    <a:pt x="0" y="413"/>
                  </a:lnTo>
                  <a:close/>
                  <a:moveTo>
                    <a:pt x="0" y="207"/>
                  </a:moveTo>
                  <a:lnTo>
                    <a:pt x="36" y="207"/>
                  </a:lnTo>
                  <a:lnTo>
                    <a:pt x="36" y="216"/>
                  </a:lnTo>
                  <a:lnTo>
                    <a:pt x="0" y="216"/>
                  </a:lnTo>
                  <a:lnTo>
                    <a:pt x="0" y="207"/>
                  </a:lnTo>
                  <a:close/>
                  <a:moveTo>
                    <a:pt x="0" y="0"/>
                  </a:moveTo>
                  <a:lnTo>
                    <a:pt x="36" y="0"/>
                  </a:lnTo>
                  <a:lnTo>
                    <a:pt x="36" y="9"/>
                  </a:lnTo>
                  <a:lnTo>
                    <a:pt x="0" y="9"/>
                  </a:lnTo>
                  <a:lnTo>
                    <a:pt x="0" y="0"/>
                  </a:lnTo>
                  <a:close/>
                </a:path>
              </a:pathLst>
            </a:custGeom>
            <a:solidFill>
              <a:srgbClr val="868686"/>
            </a:solidFill>
            <a:ln w="9">
              <a:solidFill>
                <a:srgbClr val="868686"/>
              </a:solidFill>
              <a:bevel/>
              <a:headEnd/>
              <a:tailEnd/>
            </a:ln>
          </p:spPr>
          <p:txBody>
            <a:bodyPr/>
            <a:lstStyle/>
            <a:p>
              <a:endParaRPr lang="en-US" dirty="0"/>
            </a:p>
          </p:txBody>
        </p:sp>
        <p:sp>
          <p:nvSpPr>
            <p:cNvPr id="10246" name="Rectangle 52"/>
            <p:cNvSpPr>
              <a:spLocks noChangeArrowheads="1"/>
            </p:cNvSpPr>
            <p:nvPr/>
          </p:nvSpPr>
          <p:spPr bwMode="auto">
            <a:xfrm>
              <a:off x="1830388" y="4975225"/>
              <a:ext cx="5849937" cy="14288"/>
            </a:xfrm>
            <a:prstGeom prst="rect">
              <a:avLst/>
            </a:prstGeom>
            <a:solidFill>
              <a:srgbClr val="868686"/>
            </a:solidFill>
            <a:ln w="9">
              <a:solidFill>
                <a:srgbClr val="868686"/>
              </a:solidFill>
              <a:bevel/>
              <a:headEnd/>
              <a:tailEnd/>
            </a:ln>
          </p:spPr>
          <p:txBody>
            <a:bodyPr/>
            <a:lstStyle/>
            <a:p>
              <a:endParaRPr lang="en-US" dirty="0"/>
            </a:p>
          </p:txBody>
        </p:sp>
        <p:sp>
          <p:nvSpPr>
            <p:cNvPr id="10247" name="Freeform 53"/>
            <p:cNvSpPr>
              <a:spLocks noEditPoints="1"/>
            </p:cNvSpPr>
            <p:nvPr/>
          </p:nvSpPr>
          <p:spPr bwMode="auto">
            <a:xfrm>
              <a:off x="1824038" y="4983163"/>
              <a:ext cx="5862637" cy="57150"/>
            </a:xfrm>
            <a:custGeom>
              <a:avLst/>
              <a:gdLst>
                <a:gd name="T0" fmla="*/ 2147483647 w 3693"/>
                <a:gd name="T1" fmla="*/ 0 h 36"/>
                <a:gd name="T2" fmla="*/ 2147483647 w 3693"/>
                <a:gd name="T3" fmla="*/ 2147483647 h 36"/>
                <a:gd name="T4" fmla="*/ 0 w 3693"/>
                <a:gd name="T5" fmla="*/ 2147483647 h 36"/>
                <a:gd name="T6" fmla="*/ 0 w 3693"/>
                <a:gd name="T7" fmla="*/ 0 h 36"/>
                <a:gd name="T8" fmla="*/ 2147483647 w 3693"/>
                <a:gd name="T9" fmla="*/ 0 h 36"/>
                <a:gd name="T10" fmla="*/ 2147483647 w 3693"/>
                <a:gd name="T11" fmla="*/ 0 h 36"/>
                <a:gd name="T12" fmla="*/ 2147483647 w 3693"/>
                <a:gd name="T13" fmla="*/ 2147483647 h 36"/>
                <a:gd name="T14" fmla="*/ 2147483647 w 3693"/>
                <a:gd name="T15" fmla="*/ 2147483647 h 36"/>
                <a:gd name="T16" fmla="*/ 2147483647 w 3693"/>
                <a:gd name="T17" fmla="*/ 0 h 36"/>
                <a:gd name="T18" fmla="*/ 2147483647 w 3693"/>
                <a:gd name="T19" fmla="*/ 0 h 36"/>
                <a:gd name="T20" fmla="*/ 2147483647 w 3693"/>
                <a:gd name="T21" fmla="*/ 0 h 36"/>
                <a:gd name="T22" fmla="*/ 2147483647 w 3693"/>
                <a:gd name="T23" fmla="*/ 2147483647 h 36"/>
                <a:gd name="T24" fmla="*/ 2147483647 w 3693"/>
                <a:gd name="T25" fmla="*/ 2147483647 h 36"/>
                <a:gd name="T26" fmla="*/ 2147483647 w 3693"/>
                <a:gd name="T27" fmla="*/ 0 h 36"/>
                <a:gd name="T28" fmla="*/ 2147483647 w 3693"/>
                <a:gd name="T29" fmla="*/ 0 h 36"/>
                <a:gd name="T30" fmla="*/ 2147483647 w 3693"/>
                <a:gd name="T31" fmla="*/ 0 h 36"/>
                <a:gd name="T32" fmla="*/ 2147483647 w 3693"/>
                <a:gd name="T33" fmla="*/ 2147483647 h 36"/>
                <a:gd name="T34" fmla="*/ 2147483647 w 3693"/>
                <a:gd name="T35" fmla="*/ 2147483647 h 36"/>
                <a:gd name="T36" fmla="*/ 2147483647 w 3693"/>
                <a:gd name="T37" fmla="*/ 0 h 36"/>
                <a:gd name="T38" fmla="*/ 2147483647 w 3693"/>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93"/>
                <a:gd name="T61" fmla="*/ 0 h 36"/>
                <a:gd name="T62" fmla="*/ 3693 w 3693"/>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93" h="36">
                  <a:moveTo>
                    <a:pt x="9" y="0"/>
                  </a:moveTo>
                  <a:lnTo>
                    <a:pt x="9" y="36"/>
                  </a:lnTo>
                  <a:lnTo>
                    <a:pt x="0" y="36"/>
                  </a:lnTo>
                  <a:lnTo>
                    <a:pt x="0" y="0"/>
                  </a:lnTo>
                  <a:lnTo>
                    <a:pt x="9" y="0"/>
                  </a:lnTo>
                  <a:close/>
                  <a:moveTo>
                    <a:pt x="1237" y="0"/>
                  </a:moveTo>
                  <a:lnTo>
                    <a:pt x="1237" y="36"/>
                  </a:lnTo>
                  <a:lnTo>
                    <a:pt x="1228" y="36"/>
                  </a:lnTo>
                  <a:lnTo>
                    <a:pt x="1228" y="0"/>
                  </a:lnTo>
                  <a:lnTo>
                    <a:pt x="1237" y="0"/>
                  </a:lnTo>
                  <a:close/>
                  <a:moveTo>
                    <a:pt x="2465" y="0"/>
                  </a:moveTo>
                  <a:lnTo>
                    <a:pt x="2465" y="36"/>
                  </a:lnTo>
                  <a:lnTo>
                    <a:pt x="2456" y="36"/>
                  </a:lnTo>
                  <a:lnTo>
                    <a:pt x="2456" y="0"/>
                  </a:lnTo>
                  <a:lnTo>
                    <a:pt x="2465" y="0"/>
                  </a:lnTo>
                  <a:close/>
                  <a:moveTo>
                    <a:pt x="3693" y="0"/>
                  </a:moveTo>
                  <a:lnTo>
                    <a:pt x="3693" y="36"/>
                  </a:lnTo>
                  <a:lnTo>
                    <a:pt x="3684" y="36"/>
                  </a:lnTo>
                  <a:lnTo>
                    <a:pt x="3684" y="0"/>
                  </a:lnTo>
                  <a:lnTo>
                    <a:pt x="3693" y="0"/>
                  </a:lnTo>
                  <a:close/>
                </a:path>
              </a:pathLst>
            </a:custGeom>
            <a:solidFill>
              <a:srgbClr val="868686"/>
            </a:solidFill>
            <a:ln w="9">
              <a:solidFill>
                <a:srgbClr val="868686"/>
              </a:solidFill>
              <a:bevel/>
              <a:headEnd/>
              <a:tailEnd/>
            </a:ln>
          </p:spPr>
          <p:txBody>
            <a:bodyPr/>
            <a:lstStyle/>
            <a:p>
              <a:endParaRPr lang="en-US" dirty="0"/>
            </a:p>
          </p:txBody>
        </p:sp>
        <p:sp>
          <p:nvSpPr>
            <p:cNvPr id="10248" name="Freeform 66"/>
            <p:cNvSpPr>
              <a:spLocks/>
            </p:cNvSpPr>
            <p:nvPr/>
          </p:nvSpPr>
          <p:spPr bwMode="auto">
            <a:xfrm>
              <a:off x="1809750" y="1698625"/>
              <a:ext cx="725488" cy="42863"/>
            </a:xfrm>
            <a:custGeom>
              <a:avLst/>
              <a:gdLst>
                <a:gd name="T0" fmla="*/ 2147483647 w 816"/>
                <a:gd name="T1" fmla="*/ 0 h 48"/>
                <a:gd name="T2" fmla="*/ 2147483647 w 816"/>
                <a:gd name="T3" fmla="*/ 0 h 48"/>
                <a:gd name="T4" fmla="*/ 2147483647 w 816"/>
                <a:gd name="T5" fmla="*/ 0 h 48"/>
                <a:gd name="T6" fmla="*/ 2147483647 w 816"/>
                <a:gd name="T7" fmla="*/ 0 h 48"/>
                <a:gd name="T8" fmla="*/ 2147483647 w 816"/>
                <a:gd name="T9" fmla="*/ 0 h 48"/>
                <a:gd name="T10" fmla="*/ 2147483647 w 816"/>
                <a:gd name="T11" fmla="*/ 0 h 48"/>
                <a:gd name="T12" fmla="*/ 2147483647 w 816"/>
                <a:gd name="T13" fmla="*/ 2147483647 h 48"/>
                <a:gd name="T14" fmla="*/ 2147483647 w 816"/>
                <a:gd name="T15" fmla="*/ 2147483647 h 48"/>
                <a:gd name="T16" fmla="*/ 2147483647 w 816"/>
                <a:gd name="T17" fmla="*/ 2147483647 h 48"/>
                <a:gd name="T18" fmla="*/ 2147483647 w 816"/>
                <a:gd name="T19" fmla="*/ 2147483647 h 48"/>
                <a:gd name="T20" fmla="*/ 2147483647 w 816"/>
                <a:gd name="T21" fmla="*/ 2147483647 h 48"/>
                <a:gd name="T22" fmla="*/ 2147483647 w 816"/>
                <a:gd name="T23" fmla="*/ 2147483647 h 48"/>
                <a:gd name="T24" fmla="*/ 2147483647 w 816"/>
                <a:gd name="T25" fmla="*/ 2147483647 h 48"/>
                <a:gd name="T26" fmla="*/ 2147483647 w 816"/>
                <a:gd name="T27" fmla="*/ 2147483647 h 48"/>
                <a:gd name="T28" fmla="*/ 2147483647 w 816"/>
                <a:gd name="T29" fmla="*/ 2147483647 h 48"/>
                <a:gd name="T30" fmla="*/ 2147483647 w 816"/>
                <a:gd name="T31" fmla="*/ 2147483647 h 48"/>
                <a:gd name="T32" fmla="*/ 2147483647 w 816"/>
                <a:gd name="T33" fmla="*/ 2147483647 h 48"/>
                <a:gd name="T34" fmla="*/ 2147483647 w 816"/>
                <a:gd name="T35" fmla="*/ 2147483647 h 48"/>
                <a:gd name="T36" fmla="*/ 2147483647 w 816"/>
                <a:gd name="T37" fmla="*/ 2147483647 h 48"/>
                <a:gd name="T38" fmla="*/ 2147483647 w 816"/>
                <a:gd name="T39" fmla="*/ 2147483647 h 48"/>
                <a:gd name="T40" fmla="*/ 2147483647 w 816"/>
                <a:gd name="T41" fmla="*/ 2147483647 h 48"/>
                <a:gd name="T42" fmla="*/ 2147483647 w 816"/>
                <a:gd name="T43" fmla="*/ 2147483647 h 48"/>
                <a:gd name="T44" fmla="*/ 2147483647 w 816"/>
                <a:gd name="T45" fmla="*/ 2147483647 h 48"/>
                <a:gd name="T46" fmla="*/ 2147483647 w 816"/>
                <a:gd name="T47" fmla="*/ 2147483647 h 48"/>
                <a:gd name="T48" fmla="*/ 2147483647 w 816"/>
                <a:gd name="T49" fmla="*/ 2147483647 h 48"/>
                <a:gd name="T50" fmla="*/ 2147483647 w 816"/>
                <a:gd name="T51" fmla="*/ 2147483647 h 48"/>
                <a:gd name="T52" fmla="*/ 2147483647 w 816"/>
                <a:gd name="T53" fmla="*/ 2147483647 h 48"/>
                <a:gd name="T54" fmla="*/ 2147483647 w 816"/>
                <a:gd name="T55" fmla="*/ 2147483647 h 48"/>
                <a:gd name="T56" fmla="*/ 2147483647 w 816"/>
                <a:gd name="T57" fmla="*/ 2147483647 h 48"/>
                <a:gd name="T58" fmla="*/ 2147483647 w 816"/>
                <a:gd name="T59" fmla="*/ 2147483647 h 48"/>
                <a:gd name="T60" fmla="*/ 2147483647 w 816"/>
                <a:gd name="T61" fmla="*/ 2147483647 h 48"/>
                <a:gd name="T62" fmla="*/ 2147483647 w 816"/>
                <a:gd name="T63" fmla="*/ 2147483647 h 48"/>
                <a:gd name="T64" fmla="*/ 2147483647 w 816"/>
                <a:gd name="T65" fmla="*/ 2147483647 h 48"/>
                <a:gd name="T66" fmla="*/ 2147483647 w 816"/>
                <a:gd name="T67" fmla="*/ 2147483647 h 48"/>
                <a:gd name="T68" fmla="*/ 2147483647 w 816"/>
                <a:gd name="T69" fmla="*/ 2147483647 h 48"/>
                <a:gd name="T70" fmla="*/ 2147483647 w 816"/>
                <a:gd name="T71" fmla="*/ 2147483647 h 48"/>
                <a:gd name="T72" fmla="*/ 2147483647 w 816"/>
                <a:gd name="T73" fmla="*/ 2147483647 h 48"/>
                <a:gd name="T74" fmla="*/ 2147483647 w 816"/>
                <a:gd name="T75" fmla="*/ 2147483647 h 48"/>
                <a:gd name="T76" fmla="*/ 2147483647 w 816"/>
                <a:gd name="T77" fmla="*/ 2147483647 h 48"/>
                <a:gd name="T78" fmla="*/ 2147483647 w 816"/>
                <a:gd name="T79" fmla="*/ 2147483647 h 48"/>
                <a:gd name="T80" fmla="*/ 2147483647 w 816"/>
                <a:gd name="T81" fmla="*/ 2147483647 h 48"/>
                <a:gd name="T82" fmla="*/ 2147483647 w 816"/>
                <a:gd name="T83" fmla="*/ 2147483647 h 48"/>
                <a:gd name="T84" fmla="*/ 2147483647 w 816"/>
                <a:gd name="T85" fmla="*/ 2147483647 h 48"/>
                <a:gd name="T86" fmla="*/ 2147483647 w 816"/>
                <a:gd name="T87" fmla="*/ 2147483647 h 48"/>
                <a:gd name="T88" fmla="*/ 2147483647 w 816"/>
                <a:gd name="T89" fmla="*/ 2147483647 h 48"/>
                <a:gd name="T90" fmla="*/ 2147483647 w 816"/>
                <a:gd name="T91" fmla="*/ 2147483647 h 48"/>
                <a:gd name="T92" fmla="*/ 2147483647 w 816"/>
                <a:gd name="T93" fmla="*/ 2147483647 h 48"/>
                <a:gd name="T94" fmla="*/ 2147483647 w 816"/>
                <a:gd name="T95" fmla="*/ 2147483647 h 48"/>
                <a:gd name="T96" fmla="*/ 2147483647 w 816"/>
                <a:gd name="T97" fmla="*/ 2147483647 h 48"/>
                <a:gd name="T98" fmla="*/ 2147483647 w 816"/>
                <a:gd name="T99" fmla="*/ 2147483647 h 48"/>
                <a:gd name="T100" fmla="*/ 2147483647 w 816"/>
                <a:gd name="T101" fmla="*/ 2147483647 h 48"/>
                <a:gd name="T102" fmla="*/ 2147483647 w 816"/>
                <a:gd name="T103" fmla="*/ 2147483647 h 48"/>
                <a:gd name="T104" fmla="*/ 0 w 816"/>
                <a:gd name="T105" fmla="*/ 2147483647 h 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16"/>
                <a:gd name="T160" fmla="*/ 0 h 48"/>
                <a:gd name="T161" fmla="*/ 816 w 816"/>
                <a:gd name="T162" fmla="*/ 48 h 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16" h="48">
                  <a:moveTo>
                    <a:pt x="16" y="0"/>
                  </a:moveTo>
                  <a:lnTo>
                    <a:pt x="32" y="0"/>
                  </a:lnTo>
                  <a:lnTo>
                    <a:pt x="48" y="0"/>
                  </a:lnTo>
                  <a:lnTo>
                    <a:pt x="64" y="0"/>
                  </a:lnTo>
                  <a:lnTo>
                    <a:pt x="80" y="0"/>
                  </a:lnTo>
                  <a:lnTo>
                    <a:pt x="96" y="0"/>
                  </a:lnTo>
                  <a:lnTo>
                    <a:pt x="112" y="0"/>
                  </a:lnTo>
                  <a:lnTo>
                    <a:pt x="128" y="0"/>
                  </a:lnTo>
                  <a:lnTo>
                    <a:pt x="144" y="0"/>
                  </a:lnTo>
                  <a:lnTo>
                    <a:pt x="160" y="0"/>
                  </a:lnTo>
                  <a:lnTo>
                    <a:pt x="176" y="0"/>
                  </a:lnTo>
                  <a:lnTo>
                    <a:pt x="192" y="0"/>
                  </a:lnTo>
                  <a:lnTo>
                    <a:pt x="208" y="0"/>
                  </a:lnTo>
                  <a:cubicBezTo>
                    <a:pt x="213" y="0"/>
                    <a:pt x="217" y="2"/>
                    <a:pt x="220" y="5"/>
                  </a:cubicBezTo>
                  <a:lnTo>
                    <a:pt x="236" y="21"/>
                  </a:lnTo>
                  <a:lnTo>
                    <a:pt x="224" y="16"/>
                  </a:lnTo>
                  <a:lnTo>
                    <a:pt x="240" y="16"/>
                  </a:lnTo>
                  <a:lnTo>
                    <a:pt x="256" y="16"/>
                  </a:lnTo>
                  <a:lnTo>
                    <a:pt x="272" y="16"/>
                  </a:lnTo>
                  <a:lnTo>
                    <a:pt x="288" y="16"/>
                  </a:lnTo>
                  <a:lnTo>
                    <a:pt x="304" y="16"/>
                  </a:lnTo>
                  <a:lnTo>
                    <a:pt x="320" y="16"/>
                  </a:lnTo>
                  <a:lnTo>
                    <a:pt x="336" y="16"/>
                  </a:lnTo>
                  <a:lnTo>
                    <a:pt x="352" y="16"/>
                  </a:lnTo>
                  <a:lnTo>
                    <a:pt x="368" y="16"/>
                  </a:lnTo>
                  <a:lnTo>
                    <a:pt x="384" y="16"/>
                  </a:lnTo>
                  <a:lnTo>
                    <a:pt x="400" y="16"/>
                  </a:lnTo>
                  <a:lnTo>
                    <a:pt x="416" y="16"/>
                  </a:lnTo>
                  <a:lnTo>
                    <a:pt x="432" y="16"/>
                  </a:lnTo>
                  <a:lnTo>
                    <a:pt x="448" y="16"/>
                  </a:lnTo>
                  <a:lnTo>
                    <a:pt x="464" y="16"/>
                  </a:lnTo>
                  <a:lnTo>
                    <a:pt x="480" y="16"/>
                  </a:lnTo>
                  <a:lnTo>
                    <a:pt x="496" y="16"/>
                  </a:lnTo>
                  <a:lnTo>
                    <a:pt x="512" y="16"/>
                  </a:lnTo>
                  <a:lnTo>
                    <a:pt x="528" y="16"/>
                  </a:lnTo>
                  <a:lnTo>
                    <a:pt x="544" y="16"/>
                  </a:lnTo>
                  <a:lnTo>
                    <a:pt x="560" y="16"/>
                  </a:lnTo>
                  <a:lnTo>
                    <a:pt x="576" y="16"/>
                  </a:lnTo>
                  <a:lnTo>
                    <a:pt x="592" y="16"/>
                  </a:lnTo>
                  <a:lnTo>
                    <a:pt x="608" y="16"/>
                  </a:lnTo>
                  <a:lnTo>
                    <a:pt x="624" y="16"/>
                  </a:lnTo>
                  <a:lnTo>
                    <a:pt x="640" y="16"/>
                  </a:lnTo>
                  <a:lnTo>
                    <a:pt x="656" y="16"/>
                  </a:lnTo>
                  <a:lnTo>
                    <a:pt x="672" y="16"/>
                  </a:lnTo>
                  <a:lnTo>
                    <a:pt x="688" y="16"/>
                  </a:lnTo>
                  <a:lnTo>
                    <a:pt x="704" y="16"/>
                  </a:lnTo>
                  <a:lnTo>
                    <a:pt x="720" y="16"/>
                  </a:lnTo>
                  <a:lnTo>
                    <a:pt x="736" y="16"/>
                  </a:lnTo>
                  <a:lnTo>
                    <a:pt x="752" y="16"/>
                  </a:lnTo>
                  <a:lnTo>
                    <a:pt x="768" y="16"/>
                  </a:lnTo>
                  <a:lnTo>
                    <a:pt x="784" y="16"/>
                  </a:lnTo>
                  <a:lnTo>
                    <a:pt x="800" y="16"/>
                  </a:lnTo>
                  <a:cubicBezTo>
                    <a:pt x="809" y="16"/>
                    <a:pt x="816" y="24"/>
                    <a:pt x="816" y="32"/>
                  </a:cubicBezTo>
                  <a:cubicBezTo>
                    <a:pt x="816" y="41"/>
                    <a:pt x="809" y="48"/>
                    <a:pt x="800" y="48"/>
                  </a:cubicBezTo>
                  <a:lnTo>
                    <a:pt x="784" y="48"/>
                  </a:lnTo>
                  <a:lnTo>
                    <a:pt x="768" y="48"/>
                  </a:lnTo>
                  <a:lnTo>
                    <a:pt x="752" y="48"/>
                  </a:lnTo>
                  <a:lnTo>
                    <a:pt x="736" y="48"/>
                  </a:lnTo>
                  <a:lnTo>
                    <a:pt x="720" y="48"/>
                  </a:lnTo>
                  <a:lnTo>
                    <a:pt x="704" y="48"/>
                  </a:lnTo>
                  <a:lnTo>
                    <a:pt x="688" y="48"/>
                  </a:lnTo>
                  <a:lnTo>
                    <a:pt x="672" y="48"/>
                  </a:lnTo>
                  <a:lnTo>
                    <a:pt x="656" y="48"/>
                  </a:lnTo>
                  <a:lnTo>
                    <a:pt x="640" y="48"/>
                  </a:lnTo>
                  <a:lnTo>
                    <a:pt x="624" y="48"/>
                  </a:lnTo>
                  <a:lnTo>
                    <a:pt x="608" y="48"/>
                  </a:lnTo>
                  <a:lnTo>
                    <a:pt x="592" y="48"/>
                  </a:lnTo>
                  <a:lnTo>
                    <a:pt x="576" y="48"/>
                  </a:lnTo>
                  <a:lnTo>
                    <a:pt x="560" y="48"/>
                  </a:lnTo>
                  <a:lnTo>
                    <a:pt x="544" y="48"/>
                  </a:lnTo>
                  <a:lnTo>
                    <a:pt x="528" y="48"/>
                  </a:lnTo>
                  <a:lnTo>
                    <a:pt x="512" y="48"/>
                  </a:lnTo>
                  <a:lnTo>
                    <a:pt x="496" y="48"/>
                  </a:lnTo>
                  <a:lnTo>
                    <a:pt x="480" y="48"/>
                  </a:lnTo>
                  <a:lnTo>
                    <a:pt x="464" y="48"/>
                  </a:lnTo>
                  <a:lnTo>
                    <a:pt x="448" y="48"/>
                  </a:lnTo>
                  <a:lnTo>
                    <a:pt x="432" y="48"/>
                  </a:lnTo>
                  <a:lnTo>
                    <a:pt x="416" y="48"/>
                  </a:lnTo>
                  <a:lnTo>
                    <a:pt x="400" y="48"/>
                  </a:lnTo>
                  <a:lnTo>
                    <a:pt x="384" y="48"/>
                  </a:lnTo>
                  <a:lnTo>
                    <a:pt x="368" y="48"/>
                  </a:lnTo>
                  <a:lnTo>
                    <a:pt x="352" y="48"/>
                  </a:lnTo>
                  <a:lnTo>
                    <a:pt x="336" y="48"/>
                  </a:lnTo>
                  <a:lnTo>
                    <a:pt x="320" y="48"/>
                  </a:lnTo>
                  <a:lnTo>
                    <a:pt x="304" y="48"/>
                  </a:lnTo>
                  <a:lnTo>
                    <a:pt x="288" y="48"/>
                  </a:lnTo>
                  <a:lnTo>
                    <a:pt x="272" y="48"/>
                  </a:lnTo>
                  <a:lnTo>
                    <a:pt x="256" y="48"/>
                  </a:lnTo>
                  <a:lnTo>
                    <a:pt x="240" y="48"/>
                  </a:lnTo>
                  <a:lnTo>
                    <a:pt x="224" y="48"/>
                  </a:lnTo>
                  <a:cubicBezTo>
                    <a:pt x="220" y="48"/>
                    <a:pt x="216" y="47"/>
                    <a:pt x="213" y="44"/>
                  </a:cubicBezTo>
                  <a:lnTo>
                    <a:pt x="197" y="28"/>
                  </a:lnTo>
                  <a:lnTo>
                    <a:pt x="208" y="32"/>
                  </a:lnTo>
                  <a:lnTo>
                    <a:pt x="192" y="32"/>
                  </a:lnTo>
                  <a:lnTo>
                    <a:pt x="176" y="32"/>
                  </a:lnTo>
                  <a:lnTo>
                    <a:pt x="160" y="32"/>
                  </a:lnTo>
                  <a:lnTo>
                    <a:pt x="144" y="32"/>
                  </a:lnTo>
                  <a:lnTo>
                    <a:pt x="128" y="32"/>
                  </a:lnTo>
                  <a:lnTo>
                    <a:pt x="112" y="32"/>
                  </a:lnTo>
                  <a:lnTo>
                    <a:pt x="96" y="32"/>
                  </a:lnTo>
                  <a:lnTo>
                    <a:pt x="80" y="32"/>
                  </a:lnTo>
                  <a:lnTo>
                    <a:pt x="64" y="32"/>
                  </a:lnTo>
                  <a:lnTo>
                    <a:pt x="48" y="32"/>
                  </a:lnTo>
                  <a:lnTo>
                    <a:pt x="32" y="32"/>
                  </a:lnTo>
                  <a:lnTo>
                    <a:pt x="16" y="32"/>
                  </a:lnTo>
                  <a:cubicBezTo>
                    <a:pt x="8" y="32"/>
                    <a:pt x="0" y="25"/>
                    <a:pt x="0" y="16"/>
                  </a:cubicBezTo>
                  <a:cubicBezTo>
                    <a:pt x="0" y="8"/>
                    <a:pt x="8" y="0"/>
                    <a:pt x="16" y="0"/>
                  </a:cubicBezTo>
                  <a:close/>
                </a:path>
              </a:pathLst>
            </a:custGeom>
            <a:solidFill>
              <a:srgbClr val="1F497D"/>
            </a:solidFill>
            <a:ln w="9">
              <a:solidFill>
                <a:srgbClr val="1F497D"/>
              </a:solidFill>
              <a:bevel/>
              <a:headEnd/>
              <a:tailEnd/>
            </a:ln>
          </p:spPr>
          <p:txBody>
            <a:bodyPr/>
            <a:lstStyle/>
            <a:p>
              <a:endParaRPr lang="en-US" dirty="0"/>
            </a:p>
          </p:txBody>
        </p:sp>
        <p:sp>
          <p:nvSpPr>
            <p:cNvPr id="10249" name="Freeform 67"/>
            <p:cNvSpPr>
              <a:spLocks/>
            </p:cNvSpPr>
            <p:nvPr/>
          </p:nvSpPr>
          <p:spPr bwMode="auto">
            <a:xfrm>
              <a:off x="2506663" y="1712913"/>
              <a:ext cx="754062" cy="28575"/>
            </a:xfrm>
            <a:custGeom>
              <a:avLst/>
              <a:gdLst>
                <a:gd name="T0" fmla="*/ 2147483647 w 848"/>
                <a:gd name="T1" fmla="*/ 0 h 32"/>
                <a:gd name="T2" fmla="*/ 2147483647 w 848"/>
                <a:gd name="T3" fmla="*/ 0 h 32"/>
                <a:gd name="T4" fmla="*/ 2147483647 w 848"/>
                <a:gd name="T5" fmla="*/ 0 h 32"/>
                <a:gd name="T6" fmla="*/ 2147483647 w 848"/>
                <a:gd name="T7" fmla="*/ 0 h 32"/>
                <a:gd name="T8" fmla="*/ 2147483647 w 848"/>
                <a:gd name="T9" fmla="*/ 0 h 32"/>
                <a:gd name="T10" fmla="*/ 2147483647 w 848"/>
                <a:gd name="T11" fmla="*/ 0 h 32"/>
                <a:gd name="T12" fmla="*/ 2147483647 w 848"/>
                <a:gd name="T13" fmla="*/ 0 h 32"/>
                <a:gd name="T14" fmla="*/ 2147483647 w 848"/>
                <a:gd name="T15" fmla="*/ 0 h 32"/>
                <a:gd name="T16" fmla="*/ 2147483647 w 848"/>
                <a:gd name="T17" fmla="*/ 0 h 32"/>
                <a:gd name="T18" fmla="*/ 2147483647 w 848"/>
                <a:gd name="T19" fmla="*/ 0 h 32"/>
                <a:gd name="T20" fmla="*/ 2147483647 w 848"/>
                <a:gd name="T21" fmla="*/ 0 h 32"/>
                <a:gd name="T22" fmla="*/ 2147483647 w 848"/>
                <a:gd name="T23" fmla="*/ 0 h 32"/>
                <a:gd name="T24" fmla="*/ 2147483647 w 848"/>
                <a:gd name="T25" fmla="*/ 0 h 32"/>
                <a:gd name="T26" fmla="*/ 2147483647 w 848"/>
                <a:gd name="T27" fmla="*/ 0 h 32"/>
                <a:gd name="T28" fmla="*/ 2147483647 w 848"/>
                <a:gd name="T29" fmla="*/ 0 h 32"/>
                <a:gd name="T30" fmla="*/ 2147483647 w 848"/>
                <a:gd name="T31" fmla="*/ 0 h 32"/>
                <a:gd name="T32" fmla="*/ 2147483647 w 848"/>
                <a:gd name="T33" fmla="*/ 0 h 32"/>
                <a:gd name="T34" fmla="*/ 2147483647 w 848"/>
                <a:gd name="T35" fmla="*/ 0 h 32"/>
                <a:gd name="T36" fmla="*/ 2147483647 w 848"/>
                <a:gd name="T37" fmla="*/ 0 h 32"/>
                <a:gd name="T38" fmla="*/ 2147483647 w 848"/>
                <a:gd name="T39" fmla="*/ 0 h 32"/>
                <a:gd name="T40" fmla="*/ 2147483647 w 848"/>
                <a:gd name="T41" fmla="*/ 0 h 32"/>
                <a:gd name="T42" fmla="*/ 2147483647 w 848"/>
                <a:gd name="T43" fmla="*/ 0 h 32"/>
                <a:gd name="T44" fmla="*/ 2147483647 w 848"/>
                <a:gd name="T45" fmla="*/ 0 h 32"/>
                <a:gd name="T46" fmla="*/ 2147483647 w 848"/>
                <a:gd name="T47" fmla="*/ 0 h 32"/>
                <a:gd name="T48" fmla="*/ 2147483647 w 848"/>
                <a:gd name="T49" fmla="*/ 0 h 32"/>
                <a:gd name="T50" fmla="*/ 2147483647 w 848"/>
                <a:gd name="T51" fmla="*/ 2147483647 h 32"/>
                <a:gd name="T52" fmla="*/ 2147483647 w 848"/>
                <a:gd name="T53" fmla="*/ 2147483647 h 32"/>
                <a:gd name="T54" fmla="*/ 2147483647 w 848"/>
                <a:gd name="T55" fmla="*/ 2147483647 h 32"/>
                <a:gd name="T56" fmla="*/ 2147483647 w 848"/>
                <a:gd name="T57" fmla="*/ 2147483647 h 32"/>
                <a:gd name="T58" fmla="*/ 2147483647 w 848"/>
                <a:gd name="T59" fmla="*/ 2147483647 h 32"/>
                <a:gd name="T60" fmla="*/ 2147483647 w 848"/>
                <a:gd name="T61" fmla="*/ 2147483647 h 32"/>
                <a:gd name="T62" fmla="*/ 2147483647 w 848"/>
                <a:gd name="T63" fmla="*/ 2147483647 h 32"/>
                <a:gd name="T64" fmla="*/ 2147483647 w 848"/>
                <a:gd name="T65" fmla="*/ 2147483647 h 32"/>
                <a:gd name="T66" fmla="*/ 2147483647 w 848"/>
                <a:gd name="T67" fmla="*/ 2147483647 h 32"/>
                <a:gd name="T68" fmla="*/ 2147483647 w 848"/>
                <a:gd name="T69" fmla="*/ 2147483647 h 32"/>
                <a:gd name="T70" fmla="*/ 2147483647 w 848"/>
                <a:gd name="T71" fmla="*/ 2147483647 h 32"/>
                <a:gd name="T72" fmla="*/ 2147483647 w 848"/>
                <a:gd name="T73" fmla="*/ 2147483647 h 32"/>
                <a:gd name="T74" fmla="*/ 2147483647 w 848"/>
                <a:gd name="T75" fmla="*/ 2147483647 h 32"/>
                <a:gd name="T76" fmla="*/ 2147483647 w 848"/>
                <a:gd name="T77" fmla="*/ 2147483647 h 32"/>
                <a:gd name="T78" fmla="*/ 2147483647 w 848"/>
                <a:gd name="T79" fmla="*/ 2147483647 h 32"/>
                <a:gd name="T80" fmla="*/ 2147483647 w 848"/>
                <a:gd name="T81" fmla="*/ 2147483647 h 32"/>
                <a:gd name="T82" fmla="*/ 2147483647 w 848"/>
                <a:gd name="T83" fmla="*/ 2147483647 h 32"/>
                <a:gd name="T84" fmla="*/ 2147483647 w 848"/>
                <a:gd name="T85" fmla="*/ 2147483647 h 32"/>
                <a:gd name="T86" fmla="*/ 2147483647 w 848"/>
                <a:gd name="T87" fmla="*/ 2147483647 h 32"/>
                <a:gd name="T88" fmla="*/ 2147483647 w 848"/>
                <a:gd name="T89" fmla="*/ 2147483647 h 32"/>
                <a:gd name="T90" fmla="*/ 2147483647 w 848"/>
                <a:gd name="T91" fmla="*/ 2147483647 h 32"/>
                <a:gd name="T92" fmla="*/ 2147483647 w 848"/>
                <a:gd name="T93" fmla="*/ 2147483647 h 32"/>
                <a:gd name="T94" fmla="*/ 2147483647 w 848"/>
                <a:gd name="T95" fmla="*/ 2147483647 h 32"/>
                <a:gd name="T96" fmla="*/ 2147483647 w 848"/>
                <a:gd name="T97" fmla="*/ 2147483647 h 32"/>
                <a:gd name="T98" fmla="*/ 2147483647 w 848"/>
                <a:gd name="T99" fmla="*/ 2147483647 h 32"/>
                <a:gd name="T100" fmla="*/ 0 w 848"/>
                <a:gd name="T101" fmla="*/ 2147483647 h 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48"/>
                <a:gd name="T154" fmla="*/ 0 h 32"/>
                <a:gd name="T155" fmla="*/ 848 w 848"/>
                <a:gd name="T156" fmla="*/ 32 h 3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48" h="32">
                  <a:moveTo>
                    <a:pt x="16" y="0"/>
                  </a:moveTo>
                  <a:lnTo>
                    <a:pt x="32" y="0"/>
                  </a:lnTo>
                  <a:lnTo>
                    <a:pt x="48" y="0"/>
                  </a:lnTo>
                  <a:lnTo>
                    <a:pt x="64" y="0"/>
                  </a:lnTo>
                  <a:lnTo>
                    <a:pt x="80" y="0"/>
                  </a:lnTo>
                  <a:lnTo>
                    <a:pt x="96" y="0"/>
                  </a:lnTo>
                  <a:lnTo>
                    <a:pt x="112" y="0"/>
                  </a:lnTo>
                  <a:lnTo>
                    <a:pt x="128" y="0"/>
                  </a:lnTo>
                  <a:lnTo>
                    <a:pt x="144" y="0"/>
                  </a:lnTo>
                  <a:lnTo>
                    <a:pt x="160" y="0"/>
                  </a:lnTo>
                  <a:lnTo>
                    <a:pt x="176" y="0"/>
                  </a:lnTo>
                  <a:lnTo>
                    <a:pt x="192" y="0"/>
                  </a:lnTo>
                  <a:lnTo>
                    <a:pt x="208" y="0"/>
                  </a:lnTo>
                  <a:lnTo>
                    <a:pt x="224" y="0"/>
                  </a:lnTo>
                  <a:lnTo>
                    <a:pt x="240" y="0"/>
                  </a:lnTo>
                  <a:lnTo>
                    <a:pt x="256" y="0"/>
                  </a:lnTo>
                  <a:lnTo>
                    <a:pt x="272" y="0"/>
                  </a:lnTo>
                  <a:lnTo>
                    <a:pt x="288" y="0"/>
                  </a:lnTo>
                  <a:lnTo>
                    <a:pt x="304" y="0"/>
                  </a:lnTo>
                  <a:lnTo>
                    <a:pt x="320" y="0"/>
                  </a:lnTo>
                  <a:lnTo>
                    <a:pt x="336" y="0"/>
                  </a:lnTo>
                  <a:lnTo>
                    <a:pt x="352" y="0"/>
                  </a:lnTo>
                  <a:lnTo>
                    <a:pt x="368" y="0"/>
                  </a:lnTo>
                  <a:lnTo>
                    <a:pt x="384" y="0"/>
                  </a:lnTo>
                  <a:lnTo>
                    <a:pt x="400" y="0"/>
                  </a:lnTo>
                  <a:lnTo>
                    <a:pt x="416" y="0"/>
                  </a:lnTo>
                  <a:lnTo>
                    <a:pt x="432" y="0"/>
                  </a:lnTo>
                  <a:lnTo>
                    <a:pt x="480" y="0"/>
                  </a:lnTo>
                  <a:lnTo>
                    <a:pt x="496" y="0"/>
                  </a:lnTo>
                  <a:lnTo>
                    <a:pt x="512" y="0"/>
                  </a:lnTo>
                  <a:lnTo>
                    <a:pt x="528" y="0"/>
                  </a:lnTo>
                  <a:lnTo>
                    <a:pt x="544" y="0"/>
                  </a:lnTo>
                  <a:lnTo>
                    <a:pt x="560" y="0"/>
                  </a:lnTo>
                  <a:lnTo>
                    <a:pt x="576" y="0"/>
                  </a:lnTo>
                  <a:lnTo>
                    <a:pt x="592" y="0"/>
                  </a:lnTo>
                  <a:lnTo>
                    <a:pt x="608" y="0"/>
                  </a:lnTo>
                  <a:lnTo>
                    <a:pt x="624" y="0"/>
                  </a:lnTo>
                  <a:lnTo>
                    <a:pt x="640" y="0"/>
                  </a:lnTo>
                  <a:lnTo>
                    <a:pt x="656" y="0"/>
                  </a:lnTo>
                  <a:lnTo>
                    <a:pt x="672" y="0"/>
                  </a:lnTo>
                  <a:lnTo>
                    <a:pt x="688" y="0"/>
                  </a:lnTo>
                  <a:lnTo>
                    <a:pt x="704" y="0"/>
                  </a:lnTo>
                  <a:lnTo>
                    <a:pt x="720" y="0"/>
                  </a:lnTo>
                  <a:lnTo>
                    <a:pt x="736" y="0"/>
                  </a:lnTo>
                  <a:lnTo>
                    <a:pt x="752" y="0"/>
                  </a:lnTo>
                  <a:lnTo>
                    <a:pt x="768" y="0"/>
                  </a:lnTo>
                  <a:lnTo>
                    <a:pt x="784" y="0"/>
                  </a:lnTo>
                  <a:lnTo>
                    <a:pt x="800" y="0"/>
                  </a:lnTo>
                  <a:lnTo>
                    <a:pt x="816" y="0"/>
                  </a:lnTo>
                  <a:lnTo>
                    <a:pt x="832" y="0"/>
                  </a:lnTo>
                  <a:cubicBezTo>
                    <a:pt x="841" y="0"/>
                    <a:pt x="848" y="8"/>
                    <a:pt x="848" y="16"/>
                  </a:cubicBezTo>
                  <a:cubicBezTo>
                    <a:pt x="848" y="25"/>
                    <a:pt x="841" y="32"/>
                    <a:pt x="832" y="32"/>
                  </a:cubicBezTo>
                  <a:lnTo>
                    <a:pt x="816" y="32"/>
                  </a:lnTo>
                  <a:lnTo>
                    <a:pt x="800" y="32"/>
                  </a:lnTo>
                  <a:lnTo>
                    <a:pt x="784" y="32"/>
                  </a:lnTo>
                  <a:lnTo>
                    <a:pt x="768" y="32"/>
                  </a:lnTo>
                  <a:lnTo>
                    <a:pt x="752" y="32"/>
                  </a:lnTo>
                  <a:lnTo>
                    <a:pt x="736" y="32"/>
                  </a:lnTo>
                  <a:lnTo>
                    <a:pt x="720" y="32"/>
                  </a:lnTo>
                  <a:lnTo>
                    <a:pt x="704" y="32"/>
                  </a:lnTo>
                  <a:lnTo>
                    <a:pt x="688" y="32"/>
                  </a:lnTo>
                  <a:lnTo>
                    <a:pt x="672" y="32"/>
                  </a:lnTo>
                  <a:lnTo>
                    <a:pt x="656" y="32"/>
                  </a:lnTo>
                  <a:lnTo>
                    <a:pt x="640" y="32"/>
                  </a:lnTo>
                  <a:lnTo>
                    <a:pt x="624" y="32"/>
                  </a:lnTo>
                  <a:lnTo>
                    <a:pt x="608" y="32"/>
                  </a:lnTo>
                  <a:lnTo>
                    <a:pt x="592" y="32"/>
                  </a:lnTo>
                  <a:lnTo>
                    <a:pt x="576" y="32"/>
                  </a:lnTo>
                  <a:lnTo>
                    <a:pt x="560" y="32"/>
                  </a:lnTo>
                  <a:lnTo>
                    <a:pt x="544" y="32"/>
                  </a:lnTo>
                  <a:lnTo>
                    <a:pt x="528" y="32"/>
                  </a:lnTo>
                  <a:lnTo>
                    <a:pt x="512" y="32"/>
                  </a:lnTo>
                  <a:lnTo>
                    <a:pt x="496" y="32"/>
                  </a:lnTo>
                  <a:lnTo>
                    <a:pt x="480" y="32"/>
                  </a:lnTo>
                  <a:lnTo>
                    <a:pt x="432" y="32"/>
                  </a:lnTo>
                  <a:lnTo>
                    <a:pt x="416" y="32"/>
                  </a:lnTo>
                  <a:lnTo>
                    <a:pt x="400" y="32"/>
                  </a:lnTo>
                  <a:lnTo>
                    <a:pt x="384" y="32"/>
                  </a:lnTo>
                  <a:lnTo>
                    <a:pt x="368" y="32"/>
                  </a:lnTo>
                  <a:lnTo>
                    <a:pt x="352" y="32"/>
                  </a:lnTo>
                  <a:lnTo>
                    <a:pt x="336" y="32"/>
                  </a:lnTo>
                  <a:lnTo>
                    <a:pt x="320" y="32"/>
                  </a:lnTo>
                  <a:lnTo>
                    <a:pt x="304" y="32"/>
                  </a:lnTo>
                  <a:lnTo>
                    <a:pt x="288" y="32"/>
                  </a:lnTo>
                  <a:lnTo>
                    <a:pt x="272" y="32"/>
                  </a:lnTo>
                  <a:lnTo>
                    <a:pt x="256" y="32"/>
                  </a:lnTo>
                  <a:lnTo>
                    <a:pt x="240" y="32"/>
                  </a:lnTo>
                  <a:lnTo>
                    <a:pt x="224" y="32"/>
                  </a:lnTo>
                  <a:lnTo>
                    <a:pt x="208" y="32"/>
                  </a:lnTo>
                  <a:lnTo>
                    <a:pt x="192" y="32"/>
                  </a:lnTo>
                  <a:lnTo>
                    <a:pt x="176" y="32"/>
                  </a:lnTo>
                  <a:lnTo>
                    <a:pt x="160" y="32"/>
                  </a:lnTo>
                  <a:lnTo>
                    <a:pt x="144" y="32"/>
                  </a:lnTo>
                  <a:lnTo>
                    <a:pt x="128" y="32"/>
                  </a:lnTo>
                  <a:lnTo>
                    <a:pt x="112" y="32"/>
                  </a:lnTo>
                  <a:lnTo>
                    <a:pt x="96" y="32"/>
                  </a:lnTo>
                  <a:lnTo>
                    <a:pt x="80" y="32"/>
                  </a:lnTo>
                  <a:lnTo>
                    <a:pt x="64" y="32"/>
                  </a:lnTo>
                  <a:lnTo>
                    <a:pt x="48" y="32"/>
                  </a:lnTo>
                  <a:lnTo>
                    <a:pt x="32" y="32"/>
                  </a:lnTo>
                  <a:lnTo>
                    <a:pt x="16" y="32"/>
                  </a:lnTo>
                  <a:cubicBezTo>
                    <a:pt x="8" y="32"/>
                    <a:pt x="0" y="25"/>
                    <a:pt x="0" y="16"/>
                  </a:cubicBezTo>
                  <a:cubicBezTo>
                    <a:pt x="0" y="8"/>
                    <a:pt x="8" y="0"/>
                    <a:pt x="16" y="0"/>
                  </a:cubicBezTo>
                  <a:close/>
                </a:path>
              </a:pathLst>
            </a:custGeom>
            <a:solidFill>
              <a:srgbClr val="1F497D"/>
            </a:solidFill>
            <a:ln w="9">
              <a:solidFill>
                <a:srgbClr val="1F497D"/>
              </a:solidFill>
              <a:bevel/>
              <a:headEnd/>
              <a:tailEnd/>
            </a:ln>
          </p:spPr>
          <p:txBody>
            <a:bodyPr/>
            <a:lstStyle/>
            <a:p>
              <a:endParaRPr lang="en-US" dirty="0"/>
            </a:p>
          </p:txBody>
        </p:sp>
        <p:sp>
          <p:nvSpPr>
            <p:cNvPr id="10250" name="Freeform 68"/>
            <p:cNvSpPr>
              <a:spLocks/>
            </p:cNvSpPr>
            <p:nvPr/>
          </p:nvSpPr>
          <p:spPr bwMode="auto">
            <a:xfrm>
              <a:off x="3232150" y="1712913"/>
              <a:ext cx="727075" cy="57150"/>
            </a:xfrm>
            <a:custGeom>
              <a:avLst/>
              <a:gdLst>
                <a:gd name="T0" fmla="*/ 2147483647 w 816"/>
                <a:gd name="T1" fmla="*/ 0 h 64"/>
                <a:gd name="T2" fmla="*/ 2147483647 w 816"/>
                <a:gd name="T3" fmla="*/ 0 h 64"/>
                <a:gd name="T4" fmla="*/ 2147483647 w 816"/>
                <a:gd name="T5" fmla="*/ 0 h 64"/>
                <a:gd name="T6" fmla="*/ 2147483647 w 816"/>
                <a:gd name="T7" fmla="*/ 0 h 64"/>
                <a:gd name="T8" fmla="*/ 2147483647 w 816"/>
                <a:gd name="T9" fmla="*/ 0 h 64"/>
                <a:gd name="T10" fmla="*/ 2147483647 w 816"/>
                <a:gd name="T11" fmla="*/ 0 h 64"/>
                <a:gd name="T12" fmla="*/ 2147483647 w 816"/>
                <a:gd name="T13" fmla="*/ 0 h 64"/>
                <a:gd name="T14" fmla="*/ 2147483647 w 816"/>
                <a:gd name="T15" fmla="*/ 0 h 64"/>
                <a:gd name="T16" fmla="*/ 2147483647 w 816"/>
                <a:gd name="T17" fmla="*/ 0 h 64"/>
                <a:gd name="T18" fmla="*/ 2147483647 w 816"/>
                <a:gd name="T19" fmla="*/ 2147483647 h 64"/>
                <a:gd name="T20" fmla="*/ 2147483647 w 816"/>
                <a:gd name="T21" fmla="*/ 2147483647 h 64"/>
                <a:gd name="T22" fmla="*/ 2147483647 w 816"/>
                <a:gd name="T23" fmla="*/ 2147483647 h 64"/>
                <a:gd name="T24" fmla="*/ 2147483647 w 816"/>
                <a:gd name="T25" fmla="*/ 2147483647 h 64"/>
                <a:gd name="T26" fmla="*/ 2147483647 w 816"/>
                <a:gd name="T27" fmla="*/ 2147483647 h 64"/>
                <a:gd name="T28" fmla="*/ 2147483647 w 816"/>
                <a:gd name="T29" fmla="*/ 2147483647 h 64"/>
                <a:gd name="T30" fmla="*/ 2147483647 w 816"/>
                <a:gd name="T31" fmla="*/ 2147483647 h 64"/>
                <a:gd name="T32" fmla="*/ 2147483647 w 816"/>
                <a:gd name="T33" fmla="*/ 2147483647 h 64"/>
                <a:gd name="T34" fmla="*/ 2147483647 w 816"/>
                <a:gd name="T35" fmla="*/ 2147483647 h 64"/>
                <a:gd name="T36" fmla="*/ 2147483647 w 816"/>
                <a:gd name="T37" fmla="*/ 2147483647 h 64"/>
                <a:gd name="T38" fmla="*/ 2147483647 w 816"/>
                <a:gd name="T39" fmla="*/ 2147483647 h 64"/>
                <a:gd name="T40" fmla="*/ 2147483647 w 816"/>
                <a:gd name="T41" fmla="*/ 2147483647 h 64"/>
                <a:gd name="T42" fmla="*/ 2147483647 w 816"/>
                <a:gd name="T43" fmla="*/ 2147483647 h 64"/>
                <a:gd name="T44" fmla="*/ 2147483647 w 816"/>
                <a:gd name="T45" fmla="*/ 2147483647 h 64"/>
                <a:gd name="T46" fmla="*/ 2147483647 w 816"/>
                <a:gd name="T47" fmla="*/ 2147483647 h 64"/>
                <a:gd name="T48" fmla="*/ 2147483647 w 816"/>
                <a:gd name="T49" fmla="*/ 2147483647 h 64"/>
                <a:gd name="T50" fmla="*/ 2147483647 w 816"/>
                <a:gd name="T51" fmla="*/ 2147483647 h 64"/>
                <a:gd name="T52" fmla="*/ 2147483647 w 816"/>
                <a:gd name="T53" fmla="*/ 2147483647 h 64"/>
                <a:gd name="T54" fmla="*/ 2147483647 w 816"/>
                <a:gd name="T55" fmla="*/ 2147483647 h 64"/>
                <a:gd name="T56" fmla="*/ 2147483647 w 816"/>
                <a:gd name="T57" fmla="*/ 2147483647 h 64"/>
                <a:gd name="T58" fmla="*/ 2147483647 w 816"/>
                <a:gd name="T59" fmla="*/ 2147483647 h 64"/>
                <a:gd name="T60" fmla="*/ 2147483647 w 816"/>
                <a:gd name="T61" fmla="*/ 2147483647 h 64"/>
                <a:gd name="T62" fmla="*/ 2147483647 w 816"/>
                <a:gd name="T63" fmla="*/ 2147483647 h 64"/>
                <a:gd name="T64" fmla="*/ 2147483647 w 816"/>
                <a:gd name="T65" fmla="*/ 2147483647 h 64"/>
                <a:gd name="T66" fmla="*/ 2147483647 w 816"/>
                <a:gd name="T67" fmla="*/ 2147483647 h 64"/>
                <a:gd name="T68" fmla="*/ 2147483647 w 816"/>
                <a:gd name="T69" fmla="*/ 2147483647 h 64"/>
                <a:gd name="T70" fmla="*/ 2147483647 w 816"/>
                <a:gd name="T71" fmla="*/ 2147483647 h 64"/>
                <a:gd name="T72" fmla="*/ 2147483647 w 816"/>
                <a:gd name="T73" fmla="*/ 2147483647 h 64"/>
                <a:gd name="T74" fmla="*/ 2147483647 w 816"/>
                <a:gd name="T75" fmla="*/ 2147483647 h 64"/>
                <a:gd name="T76" fmla="*/ 2147483647 w 816"/>
                <a:gd name="T77" fmla="*/ 2147483647 h 64"/>
                <a:gd name="T78" fmla="*/ 2147483647 w 816"/>
                <a:gd name="T79" fmla="*/ 2147483647 h 64"/>
                <a:gd name="T80" fmla="*/ 2147483647 w 816"/>
                <a:gd name="T81" fmla="*/ 2147483647 h 64"/>
                <a:gd name="T82" fmla="*/ 2147483647 w 816"/>
                <a:gd name="T83" fmla="*/ 2147483647 h 64"/>
                <a:gd name="T84" fmla="*/ 2147483647 w 816"/>
                <a:gd name="T85" fmla="*/ 2147483647 h 64"/>
                <a:gd name="T86" fmla="*/ 2147483647 w 816"/>
                <a:gd name="T87" fmla="*/ 2147483647 h 64"/>
                <a:gd name="T88" fmla="*/ 2147483647 w 816"/>
                <a:gd name="T89" fmla="*/ 2147483647 h 64"/>
                <a:gd name="T90" fmla="*/ 2147483647 w 816"/>
                <a:gd name="T91" fmla="*/ 2147483647 h 64"/>
                <a:gd name="T92" fmla="*/ 2147483647 w 816"/>
                <a:gd name="T93" fmla="*/ 2147483647 h 64"/>
                <a:gd name="T94" fmla="*/ 2147483647 w 816"/>
                <a:gd name="T95" fmla="*/ 2147483647 h 64"/>
                <a:gd name="T96" fmla="*/ 2147483647 w 816"/>
                <a:gd name="T97" fmla="*/ 2147483647 h 64"/>
                <a:gd name="T98" fmla="*/ 2147483647 w 816"/>
                <a:gd name="T99" fmla="*/ 2147483647 h 64"/>
                <a:gd name="T100" fmla="*/ 2147483647 w 816"/>
                <a:gd name="T101" fmla="*/ 2147483647 h 64"/>
                <a:gd name="T102" fmla="*/ 2147483647 w 816"/>
                <a:gd name="T103" fmla="*/ 2147483647 h 64"/>
                <a:gd name="T104" fmla="*/ 2147483647 w 816"/>
                <a:gd name="T105" fmla="*/ 2147483647 h 64"/>
                <a:gd name="T106" fmla="*/ 2147483647 w 816"/>
                <a:gd name="T107" fmla="*/ 2147483647 h 64"/>
                <a:gd name="T108" fmla="*/ 0 w 816"/>
                <a:gd name="T109" fmla="*/ 2147483647 h 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16"/>
                <a:gd name="T166" fmla="*/ 0 h 64"/>
                <a:gd name="T167" fmla="*/ 816 w 816"/>
                <a:gd name="T168" fmla="*/ 64 h 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16" h="64">
                  <a:moveTo>
                    <a:pt x="16" y="0"/>
                  </a:moveTo>
                  <a:lnTo>
                    <a:pt x="32" y="0"/>
                  </a:lnTo>
                  <a:lnTo>
                    <a:pt x="48" y="0"/>
                  </a:lnTo>
                  <a:lnTo>
                    <a:pt x="64" y="0"/>
                  </a:lnTo>
                  <a:lnTo>
                    <a:pt x="80" y="0"/>
                  </a:lnTo>
                  <a:lnTo>
                    <a:pt x="96" y="0"/>
                  </a:lnTo>
                  <a:lnTo>
                    <a:pt x="112" y="0"/>
                  </a:lnTo>
                  <a:lnTo>
                    <a:pt x="128" y="0"/>
                  </a:lnTo>
                  <a:lnTo>
                    <a:pt x="144" y="0"/>
                  </a:lnTo>
                  <a:lnTo>
                    <a:pt x="160" y="0"/>
                  </a:lnTo>
                  <a:lnTo>
                    <a:pt x="176" y="0"/>
                  </a:lnTo>
                  <a:lnTo>
                    <a:pt x="192" y="0"/>
                  </a:lnTo>
                  <a:lnTo>
                    <a:pt x="208" y="0"/>
                  </a:lnTo>
                  <a:lnTo>
                    <a:pt x="224" y="0"/>
                  </a:lnTo>
                  <a:lnTo>
                    <a:pt x="240" y="0"/>
                  </a:lnTo>
                  <a:lnTo>
                    <a:pt x="256" y="0"/>
                  </a:lnTo>
                  <a:lnTo>
                    <a:pt x="272" y="0"/>
                  </a:lnTo>
                  <a:lnTo>
                    <a:pt x="288" y="0"/>
                  </a:lnTo>
                  <a:lnTo>
                    <a:pt x="304" y="0"/>
                  </a:lnTo>
                  <a:cubicBezTo>
                    <a:pt x="309" y="0"/>
                    <a:pt x="313" y="2"/>
                    <a:pt x="316" y="5"/>
                  </a:cubicBezTo>
                  <a:lnTo>
                    <a:pt x="332" y="21"/>
                  </a:lnTo>
                  <a:lnTo>
                    <a:pt x="320" y="16"/>
                  </a:lnTo>
                  <a:lnTo>
                    <a:pt x="336" y="16"/>
                  </a:lnTo>
                  <a:lnTo>
                    <a:pt x="352" y="16"/>
                  </a:lnTo>
                  <a:lnTo>
                    <a:pt x="368" y="16"/>
                  </a:lnTo>
                  <a:lnTo>
                    <a:pt x="384" y="16"/>
                  </a:lnTo>
                  <a:lnTo>
                    <a:pt x="400" y="16"/>
                  </a:lnTo>
                  <a:lnTo>
                    <a:pt x="416" y="16"/>
                  </a:lnTo>
                  <a:lnTo>
                    <a:pt x="432" y="16"/>
                  </a:lnTo>
                  <a:lnTo>
                    <a:pt x="448" y="16"/>
                  </a:lnTo>
                  <a:lnTo>
                    <a:pt x="464" y="16"/>
                  </a:lnTo>
                  <a:lnTo>
                    <a:pt x="480" y="16"/>
                  </a:lnTo>
                  <a:lnTo>
                    <a:pt x="496" y="16"/>
                  </a:lnTo>
                  <a:lnTo>
                    <a:pt x="512" y="16"/>
                  </a:lnTo>
                  <a:lnTo>
                    <a:pt x="528" y="16"/>
                  </a:lnTo>
                  <a:lnTo>
                    <a:pt x="544" y="16"/>
                  </a:lnTo>
                  <a:lnTo>
                    <a:pt x="560" y="16"/>
                  </a:lnTo>
                  <a:lnTo>
                    <a:pt x="576" y="16"/>
                  </a:lnTo>
                  <a:lnTo>
                    <a:pt x="592" y="16"/>
                  </a:lnTo>
                  <a:lnTo>
                    <a:pt x="608" y="16"/>
                  </a:lnTo>
                  <a:lnTo>
                    <a:pt x="624" y="16"/>
                  </a:lnTo>
                  <a:lnTo>
                    <a:pt x="640" y="16"/>
                  </a:lnTo>
                  <a:lnTo>
                    <a:pt x="656" y="16"/>
                  </a:lnTo>
                  <a:lnTo>
                    <a:pt x="672" y="16"/>
                  </a:lnTo>
                  <a:lnTo>
                    <a:pt x="688" y="16"/>
                  </a:lnTo>
                  <a:lnTo>
                    <a:pt x="704" y="16"/>
                  </a:lnTo>
                  <a:cubicBezTo>
                    <a:pt x="709" y="16"/>
                    <a:pt x="713" y="18"/>
                    <a:pt x="716" y="21"/>
                  </a:cubicBezTo>
                  <a:lnTo>
                    <a:pt x="732" y="37"/>
                  </a:lnTo>
                  <a:lnTo>
                    <a:pt x="720" y="32"/>
                  </a:lnTo>
                  <a:lnTo>
                    <a:pt x="736" y="32"/>
                  </a:lnTo>
                  <a:lnTo>
                    <a:pt x="752" y="32"/>
                  </a:lnTo>
                  <a:lnTo>
                    <a:pt x="768" y="32"/>
                  </a:lnTo>
                  <a:lnTo>
                    <a:pt x="784" y="32"/>
                  </a:lnTo>
                  <a:lnTo>
                    <a:pt x="800" y="32"/>
                  </a:lnTo>
                  <a:cubicBezTo>
                    <a:pt x="809" y="32"/>
                    <a:pt x="816" y="40"/>
                    <a:pt x="816" y="48"/>
                  </a:cubicBezTo>
                  <a:cubicBezTo>
                    <a:pt x="816" y="57"/>
                    <a:pt x="809" y="64"/>
                    <a:pt x="800" y="64"/>
                  </a:cubicBezTo>
                  <a:lnTo>
                    <a:pt x="784" y="64"/>
                  </a:lnTo>
                  <a:lnTo>
                    <a:pt x="768" y="64"/>
                  </a:lnTo>
                  <a:lnTo>
                    <a:pt x="752" y="64"/>
                  </a:lnTo>
                  <a:lnTo>
                    <a:pt x="736" y="64"/>
                  </a:lnTo>
                  <a:lnTo>
                    <a:pt x="720" y="64"/>
                  </a:lnTo>
                  <a:cubicBezTo>
                    <a:pt x="716" y="64"/>
                    <a:pt x="712" y="63"/>
                    <a:pt x="709" y="60"/>
                  </a:cubicBezTo>
                  <a:lnTo>
                    <a:pt x="693" y="44"/>
                  </a:lnTo>
                  <a:lnTo>
                    <a:pt x="704" y="48"/>
                  </a:lnTo>
                  <a:lnTo>
                    <a:pt x="688" y="48"/>
                  </a:lnTo>
                  <a:lnTo>
                    <a:pt x="672" y="48"/>
                  </a:lnTo>
                  <a:lnTo>
                    <a:pt x="656" y="48"/>
                  </a:lnTo>
                  <a:lnTo>
                    <a:pt x="640" y="48"/>
                  </a:lnTo>
                  <a:lnTo>
                    <a:pt x="624" y="48"/>
                  </a:lnTo>
                  <a:lnTo>
                    <a:pt x="608" y="48"/>
                  </a:lnTo>
                  <a:lnTo>
                    <a:pt x="592" y="48"/>
                  </a:lnTo>
                  <a:lnTo>
                    <a:pt x="576" y="48"/>
                  </a:lnTo>
                  <a:lnTo>
                    <a:pt x="560" y="48"/>
                  </a:lnTo>
                  <a:lnTo>
                    <a:pt x="544" y="48"/>
                  </a:lnTo>
                  <a:lnTo>
                    <a:pt x="528" y="48"/>
                  </a:lnTo>
                  <a:lnTo>
                    <a:pt x="512" y="48"/>
                  </a:lnTo>
                  <a:lnTo>
                    <a:pt x="496" y="48"/>
                  </a:lnTo>
                  <a:lnTo>
                    <a:pt x="480" y="48"/>
                  </a:lnTo>
                  <a:lnTo>
                    <a:pt x="464" y="48"/>
                  </a:lnTo>
                  <a:lnTo>
                    <a:pt x="448" y="48"/>
                  </a:lnTo>
                  <a:lnTo>
                    <a:pt x="432" y="48"/>
                  </a:lnTo>
                  <a:lnTo>
                    <a:pt x="416" y="48"/>
                  </a:lnTo>
                  <a:lnTo>
                    <a:pt x="400" y="48"/>
                  </a:lnTo>
                  <a:lnTo>
                    <a:pt x="384" y="48"/>
                  </a:lnTo>
                  <a:lnTo>
                    <a:pt x="368" y="48"/>
                  </a:lnTo>
                  <a:lnTo>
                    <a:pt x="352" y="48"/>
                  </a:lnTo>
                  <a:lnTo>
                    <a:pt x="336" y="48"/>
                  </a:lnTo>
                  <a:lnTo>
                    <a:pt x="320" y="48"/>
                  </a:lnTo>
                  <a:cubicBezTo>
                    <a:pt x="316" y="48"/>
                    <a:pt x="312" y="47"/>
                    <a:pt x="309" y="44"/>
                  </a:cubicBezTo>
                  <a:lnTo>
                    <a:pt x="293" y="28"/>
                  </a:lnTo>
                  <a:lnTo>
                    <a:pt x="304" y="32"/>
                  </a:lnTo>
                  <a:lnTo>
                    <a:pt x="288" y="32"/>
                  </a:lnTo>
                  <a:lnTo>
                    <a:pt x="272" y="32"/>
                  </a:lnTo>
                  <a:lnTo>
                    <a:pt x="256" y="32"/>
                  </a:lnTo>
                  <a:lnTo>
                    <a:pt x="240" y="32"/>
                  </a:lnTo>
                  <a:lnTo>
                    <a:pt x="224" y="32"/>
                  </a:lnTo>
                  <a:lnTo>
                    <a:pt x="208" y="32"/>
                  </a:lnTo>
                  <a:lnTo>
                    <a:pt x="192" y="32"/>
                  </a:lnTo>
                  <a:lnTo>
                    <a:pt x="176" y="32"/>
                  </a:lnTo>
                  <a:lnTo>
                    <a:pt x="160" y="32"/>
                  </a:lnTo>
                  <a:lnTo>
                    <a:pt x="144" y="32"/>
                  </a:lnTo>
                  <a:lnTo>
                    <a:pt x="128" y="32"/>
                  </a:lnTo>
                  <a:lnTo>
                    <a:pt x="112" y="32"/>
                  </a:lnTo>
                  <a:lnTo>
                    <a:pt x="96" y="32"/>
                  </a:lnTo>
                  <a:lnTo>
                    <a:pt x="80" y="32"/>
                  </a:lnTo>
                  <a:lnTo>
                    <a:pt x="64" y="32"/>
                  </a:lnTo>
                  <a:lnTo>
                    <a:pt x="48" y="32"/>
                  </a:lnTo>
                  <a:lnTo>
                    <a:pt x="32" y="32"/>
                  </a:lnTo>
                  <a:lnTo>
                    <a:pt x="16" y="32"/>
                  </a:lnTo>
                  <a:cubicBezTo>
                    <a:pt x="8" y="32"/>
                    <a:pt x="0" y="25"/>
                    <a:pt x="0" y="16"/>
                  </a:cubicBezTo>
                  <a:cubicBezTo>
                    <a:pt x="0" y="8"/>
                    <a:pt x="8" y="0"/>
                    <a:pt x="16" y="0"/>
                  </a:cubicBezTo>
                  <a:close/>
                </a:path>
              </a:pathLst>
            </a:custGeom>
            <a:solidFill>
              <a:srgbClr val="1F497D"/>
            </a:solidFill>
            <a:ln w="9">
              <a:solidFill>
                <a:srgbClr val="1F497D"/>
              </a:solidFill>
              <a:bevel/>
              <a:headEnd/>
              <a:tailEnd/>
            </a:ln>
          </p:spPr>
          <p:txBody>
            <a:bodyPr/>
            <a:lstStyle/>
            <a:p>
              <a:endParaRPr lang="en-US" dirty="0"/>
            </a:p>
          </p:txBody>
        </p:sp>
        <p:sp>
          <p:nvSpPr>
            <p:cNvPr id="10251" name="Freeform 69"/>
            <p:cNvSpPr>
              <a:spLocks/>
            </p:cNvSpPr>
            <p:nvPr/>
          </p:nvSpPr>
          <p:spPr bwMode="auto">
            <a:xfrm>
              <a:off x="3930650" y="1741488"/>
              <a:ext cx="711200" cy="100012"/>
            </a:xfrm>
            <a:custGeom>
              <a:avLst/>
              <a:gdLst>
                <a:gd name="T0" fmla="*/ 2147483647 w 800"/>
                <a:gd name="T1" fmla="*/ 0 h 112"/>
                <a:gd name="T2" fmla="*/ 2147483647 w 800"/>
                <a:gd name="T3" fmla="*/ 0 h 112"/>
                <a:gd name="T4" fmla="*/ 2147483647 w 800"/>
                <a:gd name="T5" fmla="*/ 0 h 112"/>
                <a:gd name="T6" fmla="*/ 2147483647 w 800"/>
                <a:gd name="T7" fmla="*/ 0 h 112"/>
                <a:gd name="T8" fmla="*/ 2147483647 w 800"/>
                <a:gd name="T9" fmla="*/ 2147483647 h 112"/>
                <a:gd name="T10" fmla="*/ 2147483647 w 800"/>
                <a:gd name="T11" fmla="*/ 2147483647 h 112"/>
                <a:gd name="T12" fmla="*/ 2147483647 w 800"/>
                <a:gd name="T13" fmla="*/ 2147483647 h 112"/>
                <a:gd name="T14" fmla="*/ 2147483647 w 800"/>
                <a:gd name="T15" fmla="*/ 2147483647 h 112"/>
                <a:gd name="T16" fmla="*/ 2147483647 w 800"/>
                <a:gd name="T17" fmla="*/ 2147483647 h 112"/>
                <a:gd name="T18" fmla="*/ 2147483647 w 800"/>
                <a:gd name="T19" fmla="*/ 2147483647 h 112"/>
                <a:gd name="T20" fmla="*/ 2147483647 w 800"/>
                <a:gd name="T21" fmla="*/ 2147483647 h 112"/>
                <a:gd name="T22" fmla="*/ 2147483647 w 800"/>
                <a:gd name="T23" fmla="*/ 2147483647 h 112"/>
                <a:gd name="T24" fmla="*/ 2147483647 w 800"/>
                <a:gd name="T25" fmla="*/ 2147483647 h 112"/>
                <a:gd name="T26" fmla="*/ 2147483647 w 800"/>
                <a:gd name="T27" fmla="*/ 2147483647 h 112"/>
                <a:gd name="T28" fmla="*/ 2147483647 w 800"/>
                <a:gd name="T29" fmla="*/ 2147483647 h 112"/>
                <a:gd name="T30" fmla="*/ 2147483647 w 800"/>
                <a:gd name="T31" fmla="*/ 2147483647 h 112"/>
                <a:gd name="T32" fmla="*/ 2147483647 w 800"/>
                <a:gd name="T33" fmla="*/ 2147483647 h 112"/>
                <a:gd name="T34" fmla="*/ 2147483647 w 800"/>
                <a:gd name="T35" fmla="*/ 2147483647 h 112"/>
                <a:gd name="T36" fmla="*/ 2147483647 w 800"/>
                <a:gd name="T37" fmla="*/ 2147483647 h 112"/>
                <a:gd name="T38" fmla="*/ 2147483647 w 800"/>
                <a:gd name="T39" fmla="*/ 2147483647 h 112"/>
                <a:gd name="T40" fmla="*/ 2147483647 w 800"/>
                <a:gd name="T41" fmla="*/ 2147483647 h 112"/>
                <a:gd name="T42" fmla="*/ 2147483647 w 800"/>
                <a:gd name="T43" fmla="*/ 2147483647 h 112"/>
                <a:gd name="T44" fmla="*/ 2147483647 w 800"/>
                <a:gd name="T45" fmla="*/ 2147483647 h 112"/>
                <a:gd name="T46" fmla="*/ 2147483647 w 800"/>
                <a:gd name="T47" fmla="*/ 2147483647 h 112"/>
                <a:gd name="T48" fmla="*/ 2147483647 w 800"/>
                <a:gd name="T49" fmla="*/ 2147483647 h 112"/>
                <a:gd name="T50" fmla="*/ 2147483647 w 800"/>
                <a:gd name="T51" fmla="*/ 2147483647 h 112"/>
                <a:gd name="T52" fmla="*/ 2147483647 w 800"/>
                <a:gd name="T53" fmla="*/ 2147483647 h 112"/>
                <a:gd name="T54" fmla="*/ 2147483647 w 800"/>
                <a:gd name="T55" fmla="*/ 2147483647 h 112"/>
                <a:gd name="T56" fmla="*/ 2147483647 w 800"/>
                <a:gd name="T57" fmla="*/ 2147483647 h 112"/>
                <a:gd name="T58" fmla="*/ 2147483647 w 800"/>
                <a:gd name="T59" fmla="*/ 2147483647 h 112"/>
                <a:gd name="T60" fmla="*/ 2147483647 w 800"/>
                <a:gd name="T61" fmla="*/ 2147483647 h 112"/>
                <a:gd name="T62" fmla="*/ 2147483647 w 800"/>
                <a:gd name="T63" fmla="*/ 2147483647 h 112"/>
                <a:gd name="T64" fmla="*/ 2147483647 w 800"/>
                <a:gd name="T65" fmla="*/ 2147483647 h 112"/>
                <a:gd name="T66" fmla="*/ 2147483647 w 800"/>
                <a:gd name="T67" fmla="*/ 2147483647 h 112"/>
                <a:gd name="T68" fmla="*/ 2147483647 w 800"/>
                <a:gd name="T69" fmla="*/ 2147483647 h 112"/>
                <a:gd name="T70" fmla="*/ 2147483647 w 800"/>
                <a:gd name="T71" fmla="*/ 2147483647 h 112"/>
                <a:gd name="T72" fmla="*/ 2147483647 w 800"/>
                <a:gd name="T73" fmla="*/ 2147483647 h 112"/>
                <a:gd name="T74" fmla="*/ 2147483647 w 800"/>
                <a:gd name="T75" fmla="*/ 2147483647 h 112"/>
                <a:gd name="T76" fmla="*/ 2147483647 w 800"/>
                <a:gd name="T77" fmla="*/ 2147483647 h 112"/>
                <a:gd name="T78" fmla="*/ 2147483647 w 800"/>
                <a:gd name="T79" fmla="*/ 2147483647 h 112"/>
                <a:gd name="T80" fmla="*/ 2147483647 w 800"/>
                <a:gd name="T81" fmla="*/ 2147483647 h 112"/>
                <a:gd name="T82" fmla="*/ 2147483647 w 800"/>
                <a:gd name="T83" fmla="*/ 2147483647 h 112"/>
                <a:gd name="T84" fmla="*/ 2147483647 w 800"/>
                <a:gd name="T85" fmla="*/ 2147483647 h 112"/>
                <a:gd name="T86" fmla="*/ 2147483647 w 800"/>
                <a:gd name="T87" fmla="*/ 2147483647 h 112"/>
                <a:gd name="T88" fmla="*/ 2147483647 w 800"/>
                <a:gd name="T89" fmla="*/ 2147483647 h 112"/>
                <a:gd name="T90" fmla="*/ 2147483647 w 800"/>
                <a:gd name="T91" fmla="*/ 2147483647 h 112"/>
                <a:gd name="T92" fmla="*/ 2147483647 w 800"/>
                <a:gd name="T93" fmla="*/ 2147483647 h 112"/>
                <a:gd name="T94" fmla="*/ 2147483647 w 800"/>
                <a:gd name="T95" fmla="*/ 2147483647 h 112"/>
                <a:gd name="T96" fmla="*/ 2147483647 w 800"/>
                <a:gd name="T97" fmla="*/ 2147483647 h 112"/>
                <a:gd name="T98" fmla="*/ 2147483647 w 800"/>
                <a:gd name="T99" fmla="*/ 2147483647 h 112"/>
                <a:gd name="T100" fmla="*/ 2147483647 w 800"/>
                <a:gd name="T101" fmla="*/ 2147483647 h 112"/>
                <a:gd name="T102" fmla="*/ 2147483647 w 800"/>
                <a:gd name="T103" fmla="*/ 2147483647 h 112"/>
                <a:gd name="T104" fmla="*/ 2147483647 w 800"/>
                <a:gd name="T105" fmla="*/ 2147483647 h 112"/>
                <a:gd name="T106" fmla="*/ 2147483647 w 800"/>
                <a:gd name="T107" fmla="*/ 2147483647 h 112"/>
                <a:gd name="T108" fmla="*/ 2147483647 w 800"/>
                <a:gd name="T109" fmla="*/ 2147483647 h 112"/>
                <a:gd name="T110" fmla="*/ 2147483647 w 800"/>
                <a:gd name="T111" fmla="*/ 2147483647 h 112"/>
                <a:gd name="T112" fmla="*/ 2147483647 w 800"/>
                <a:gd name="T113" fmla="*/ 2147483647 h 112"/>
                <a:gd name="T114" fmla="*/ 2147483647 w 800"/>
                <a:gd name="T115" fmla="*/ 2147483647 h 112"/>
                <a:gd name="T116" fmla="*/ 2147483647 w 800"/>
                <a:gd name="T117" fmla="*/ 2147483647 h 112"/>
                <a:gd name="T118" fmla="*/ 2147483647 w 800"/>
                <a:gd name="T119" fmla="*/ 2147483647 h 112"/>
                <a:gd name="T120" fmla="*/ 0 w 800"/>
                <a:gd name="T121" fmla="*/ 2147483647 h 11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0"/>
                <a:gd name="T184" fmla="*/ 0 h 112"/>
                <a:gd name="T185" fmla="*/ 800 w 800"/>
                <a:gd name="T186" fmla="*/ 112 h 11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0" h="112">
                  <a:moveTo>
                    <a:pt x="16" y="0"/>
                  </a:moveTo>
                  <a:lnTo>
                    <a:pt x="32" y="0"/>
                  </a:lnTo>
                  <a:lnTo>
                    <a:pt x="48" y="0"/>
                  </a:lnTo>
                  <a:lnTo>
                    <a:pt x="64" y="0"/>
                  </a:lnTo>
                  <a:lnTo>
                    <a:pt x="80" y="0"/>
                  </a:lnTo>
                  <a:lnTo>
                    <a:pt x="96" y="0"/>
                  </a:lnTo>
                  <a:lnTo>
                    <a:pt x="112" y="0"/>
                  </a:lnTo>
                  <a:lnTo>
                    <a:pt x="128" y="0"/>
                  </a:lnTo>
                  <a:lnTo>
                    <a:pt x="144" y="0"/>
                  </a:lnTo>
                  <a:cubicBezTo>
                    <a:pt x="149" y="0"/>
                    <a:pt x="153" y="2"/>
                    <a:pt x="156" y="5"/>
                  </a:cubicBezTo>
                  <a:lnTo>
                    <a:pt x="172" y="21"/>
                  </a:lnTo>
                  <a:lnTo>
                    <a:pt x="160" y="16"/>
                  </a:lnTo>
                  <a:lnTo>
                    <a:pt x="176" y="16"/>
                  </a:lnTo>
                  <a:lnTo>
                    <a:pt x="192" y="16"/>
                  </a:lnTo>
                  <a:lnTo>
                    <a:pt x="208" y="16"/>
                  </a:lnTo>
                  <a:lnTo>
                    <a:pt x="224" y="16"/>
                  </a:lnTo>
                  <a:lnTo>
                    <a:pt x="240" y="16"/>
                  </a:lnTo>
                  <a:lnTo>
                    <a:pt x="256" y="16"/>
                  </a:lnTo>
                  <a:lnTo>
                    <a:pt x="272" y="16"/>
                  </a:lnTo>
                  <a:lnTo>
                    <a:pt x="288" y="16"/>
                  </a:lnTo>
                  <a:lnTo>
                    <a:pt x="304" y="16"/>
                  </a:lnTo>
                  <a:lnTo>
                    <a:pt x="320" y="16"/>
                  </a:lnTo>
                  <a:cubicBezTo>
                    <a:pt x="325" y="16"/>
                    <a:pt x="329" y="18"/>
                    <a:pt x="332" y="21"/>
                  </a:cubicBezTo>
                  <a:lnTo>
                    <a:pt x="348" y="37"/>
                  </a:lnTo>
                  <a:lnTo>
                    <a:pt x="336" y="32"/>
                  </a:lnTo>
                  <a:lnTo>
                    <a:pt x="352" y="32"/>
                  </a:lnTo>
                  <a:lnTo>
                    <a:pt x="368" y="32"/>
                  </a:lnTo>
                  <a:lnTo>
                    <a:pt x="384" y="32"/>
                  </a:lnTo>
                  <a:lnTo>
                    <a:pt x="400" y="32"/>
                  </a:lnTo>
                  <a:lnTo>
                    <a:pt x="416" y="32"/>
                  </a:lnTo>
                  <a:lnTo>
                    <a:pt x="432" y="32"/>
                  </a:lnTo>
                  <a:lnTo>
                    <a:pt x="448" y="32"/>
                  </a:lnTo>
                  <a:lnTo>
                    <a:pt x="464" y="32"/>
                  </a:lnTo>
                  <a:cubicBezTo>
                    <a:pt x="469" y="32"/>
                    <a:pt x="473" y="34"/>
                    <a:pt x="476" y="37"/>
                  </a:cubicBezTo>
                  <a:lnTo>
                    <a:pt x="492" y="53"/>
                  </a:lnTo>
                  <a:lnTo>
                    <a:pt x="480" y="48"/>
                  </a:lnTo>
                  <a:lnTo>
                    <a:pt x="496" y="48"/>
                  </a:lnTo>
                  <a:lnTo>
                    <a:pt x="512" y="48"/>
                  </a:lnTo>
                  <a:lnTo>
                    <a:pt x="528" y="48"/>
                  </a:lnTo>
                  <a:lnTo>
                    <a:pt x="544" y="48"/>
                  </a:lnTo>
                  <a:lnTo>
                    <a:pt x="560" y="48"/>
                  </a:lnTo>
                  <a:lnTo>
                    <a:pt x="576" y="48"/>
                  </a:lnTo>
                  <a:cubicBezTo>
                    <a:pt x="581" y="48"/>
                    <a:pt x="585" y="50"/>
                    <a:pt x="588" y="53"/>
                  </a:cubicBezTo>
                  <a:lnTo>
                    <a:pt x="604" y="69"/>
                  </a:lnTo>
                  <a:lnTo>
                    <a:pt x="592" y="64"/>
                  </a:lnTo>
                  <a:lnTo>
                    <a:pt x="608" y="64"/>
                  </a:lnTo>
                  <a:lnTo>
                    <a:pt x="624" y="64"/>
                  </a:lnTo>
                  <a:lnTo>
                    <a:pt x="640" y="64"/>
                  </a:lnTo>
                  <a:lnTo>
                    <a:pt x="656" y="64"/>
                  </a:lnTo>
                  <a:lnTo>
                    <a:pt x="672" y="64"/>
                  </a:lnTo>
                  <a:lnTo>
                    <a:pt x="688" y="64"/>
                  </a:lnTo>
                  <a:lnTo>
                    <a:pt x="704" y="64"/>
                  </a:lnTo>
                  <a:cubicBezTo>
                    <a:pt x="713" y="64"/>
                    <a:pt x="720" y="72"/>
                    <a:pt x="720" y="80"/>
                  </a:cubicBezTo>
                  <a:lnTo>
                    <a:pt x="720" y="96"/>
                  </a:lnTo>
                  <a:lnTo>
                    <a:pt x="704" y="80"/>
                  </a:lnTo>
                  <a:lnTo>
                    <a:pt x="720" y="80"/>
                  </a:lnTo>
                  <a:lnTo>
                    <a:pt x="736" y="80"/>
                  </a:lnTo>
                  <a:lnTo>
                    <a:pt x="752" y="80"/>
                  </a:lnTo>
                  <a:lnTo>
                    <a:pt x="768" y="80"/>
                  </a:lnTo>
                  <a:lnTo>
                    <a:pt x="784" y="80"/>
                  </a:lnTo>
                  <a:cubicBezTo>
                    <a:pt x="793" y="80"/>
                    <a:pt x="800" y="88"/>
                    <a:pt x="800" y="96"/>
                  </a:cubicBezTo>
                  <a:cubicBezTo>
                    <a:pt x="800" y="105"/>
                    <a:pt x="793" y="112"/>
                    <a:pt x="784" y="112"/>
                  </a:cubicBezTo>
                  <a:lnTo>
                    <a:pt x="768" y="112"/>
                  </a:lnTo>
                  <a:lnTo>
                    <a:pt x="752" y="112"/>
                  </a:lnTo>
                  <a:lnTo>
                    <a:pt x="736" y="112"/>
                  </a:lnTo>
                  <a:lnTo>
                    <a:pt x="720" y="112"/>
                  </a:lnTo>
                  <a:lnTo>
                    <a:pt x="704" y="112"/>
                  </a:lnTo>
                  <a:cubicBezTo>
                    <a:pt x="696" y="112"/>
                    <a:pt x="688" y="105"/>
                    <a:pt x="688" y="96"/>
                  </a:cubicBezTo>
                  <a:lnTo>
                    <a:pt x="688" y="80"/>
                  </a:lnTo>
                  <a:lnTo>
                    <a:pt x="704" y="96"/>
                  </a:lnTo>
                  <a:lnTo>
                    <a:pt x="688" y="96"/>
                  </a:lnTo>
                  <a:lnTo>
                    <a:pt x="672" y="96"/>
                  </a:lnTo>
                  <a:lnTo>
                    <a:pt x="656" y="96"/>
                  </a:lnTo>
                  <a:lnTo>
                    <a:pt x="640" y="96"/>
                  </a:lnTo>
                  <a:lnTo>
                    <a:pt x="624" y="96"/>
                  </a:lnTo>
                  <a:lnTo>
                    <a:pt x="608" y="96"/>
                  </a:lnTo>
                  <a:lnTo>
                    <a:pt x="592" y="96"/>
                  </a:lnTo>
                  <a:cubicBezTo>
                    <a:pt x="588" y="96"/>
                    <a:pt x="584" y="95"/>
                    <a:pt x="581" y="92"/>
                  </a:cubicBezTo>
                  <a:lnTo>
                    <a:pt x="565" y="76"/>
                  </a:lnTo>
                  <a:lnTo>
                    <a:pt x="576" y="80"/>
                  </a:lnTo>
                  <a:lnTo>
                    <a:pt x="560" y="80"/>
                  </a:lnTo>
                  <a:lnTo>
                    <a:pt x="544" y="80"/>
                  </a:lnTo>
                  <a:lnTo>
                    <a:pt x="528" y="80"/>
                  </a:lnTo>
                  <a:lnTo>
                    <a:pt x="512" y="80"/>
                  </a:lnTo>
                  <a:lnTo>
                    <a:pt x="496" y="80"/>
                  </a:lnTo>
                  <a:lnTo>
                    <a:pt x="480" y="80"/>
                  </a:lnTo>
                  <a:cubicBezTo>
                    <a:pt x="476" y="80"/>
                    <a:pt x="472" y="79"/>
                    <a:pt x="469" y="76"/>
                  </a:cubicBezTo>
                  <a:lnTo>
                    <a:pt x="453" y="60"/>
                  </a:lnTo>
                  <a:lnTo>
                    <a:pt x="464" y="64"/>
                  </a:lnTo>
                  <a:lnTo>
                    <a:pt x="448" y="64"/>
                  </a:lnTo>
                  <a:lnTo>
                    <a:pt x="432" y="64"/>
                  </a:lnTo>
                  <a:lnTo>
                    <a:pt x="416" y="64"/>
                  </a:lnTo>
                  <a:lnTo>
                    <a:pt x="400" y="64"/>
                  </a:lnTo>
                  <a:lnTo>
                    <a:pt x="384" y="64"/>
                  </a:lnTo>
                  <a:lnTo>
                    <a:pt x="368" y="64"/>
                  </a:lnTo>
                  <a:lnTo>
                    <a:pt x="352" y="64"/>
                  </a:lnTo>
                  <a:lnTo>
                    <a:pt x="336" y="64"/>
                  </a:lnTo>
                  <a:cubicBezTo>
                    <a:pt x="332" y="64"/>
                    <a:pt x="328" y="63"/>
                    <a:pt x="325" y="60"/>
                  </a:cubicBezTo>
                  <a:lnTo>
                    <a:pt x="309" y="44"/>
                  </a:lnTo>
                  <a:lnTo>
                    <a:pt x="320" y="48"/>
                  </a:lnTo>
                  <a:lnTo>
                    <a:pt x="304" y="48"/>
                  </a:lnTo>
                  <a:lnTo>
                    <a:pt x="288" y="48"/>
                  </a:lnTo>
                  <a:lnTo>
                    <a:pt x="272" y="48"/>
                  </a:lnTo>
                  <a:lnTo>
                    <a:pt x="256" y="48"/>
                  </a:lnTo>
                  <a:lnTo>
                    <a:pt x="240" y="48"/>
                  </a:lnTo>
                  <a:lnTo>
                    <a:pt x="224" y="48"/>
                  </a:lnTo>
                  <a:lnTo>
                    <a:pt x="208" y="48"/>
                  </a:lnTo>
                  <a:lnTo>
                    <a:pt x="192" y="48"/>
                  </a:lnTo>
                  <a:lnTo>
                    <a:pt x="176" y="48"/>
                  </a:lnTo>
                  <a:lnTo>
                    <a:pt x="160" y="48"/>
                  </a:lnTo>
                  <a:cubicBezTo>
                    <a:pt x="156" y="48"/>
                    <a:pt x="152" y="47"/>
                    <a:pt x="149" y="44"/>
                  </a:cubicBezTo>
                  <a:lnTo>
                    <a:pt x="133" y="28"/>
                  </a:lnTo>
                  <a:lnTo>
                    <a:pt x="144" y="32"/>
                  </a:lnTo>
                  <a:lnTo>
                    <a:pt x="128" y="32"/>
                  </a:lnTo>
                  <a:lnTo>
                    <a:pt x="112" y="32"/>
                  </a:lnTo>
                  <a:lnTo>
                    <a:pt x="96" y="32"/>
                  </a:lnTo>
                  <a:lnTo>
                    <a:pt x="80" y="32"/>
                  </a:lnTo>
                  <a:lnTo>
                    <a:pt x="64" y="32"/>
                  </a:lnTo>
                  <a:lnTo>
                    <a:pt x="48" y="32"/>
                  </a:lnTo>
                  <a:lnTo>
                    <a:pt x="32" y="32"/>
                  </a:lnTo>
                  <a:lnTo>
                    <a:pt x="16" y="32"/>
                  </a:lnTo>
                  <a:cubicBezTo>
                    <a:pt x="8" y="32"/>
                    <a:pt x="0" y="25"/>
                    <a:pt x="0" y="16"/>
                  </a:cubicBezTo>
                  <a:cubicBezTo>
                    <a:pt x="0" y="8"/>
                    <a:pt x="8" y="0"/>
                    <a:pt x="16" y="0"/>
                  </a:cubicBezTo>
                  <a:close/>
                </a:path>
              </a:pathLst>
            </a:custGeom>
            <a:solidFill>
              <a:srgbClr val="1F497D"/>
            </a:solidFill>
            <a:ln w="9">
              <a:solidFill>
                <a:srgbClr val="1F497D"/>
              </a:solidFill>
              <a:bevel/>
              <a:headEnd/>
              <a:tailEnd/>
            </a:ln>
          </p:spPr>
          <p:txBody>
            <a:bodyPr/>
            <a:lstStyle/>
            <a:p>
              <a:endParaRPr lang="en-US" dirty="0"/>
            </a:p>
          </p:txBody>
        </p:sp>
        <p:sp>
          <p:nvSpPr>
            <p:cNvPr id="10252" name="Freeform 70"/>
            <p:cNvSpPr>
              <a:spLocks/>
            </p:cNvSpPr>
            <p:nvPr/>
          </p:nvSpPr>
          <p:spPr bwMode="auto">
            <a:xfrm>
              <a:off x="4611688" y="1811338"/>
              <a:ext cx="727075" cy="201612"/>
            </a:xfrm>
            <a:custGeom>
              <a:avLst/>
              <a:gdLst>
                <a:gd name="T0" fmla="*/ 2147483647 w 817"/>
                <a:gd name="T1" fmla="*/ 2147483647 h 225"/>
                <a:gd name="T2" fmla="*/ 2147483647 w 817"/>
                <a:gd name="T3" fmla="*/ 2147483647 h 225"/>
                <a:gd name="T4" fmla="*/ 2147483647 w 817"/>
                <a:gd name="T5" fmla="*/ 2147483647 h 225"/>
                <a:gd name="T6" fmla="*/ 2147483647 w 817"/>
                <a:gd name="T7" fmla="*/ 2147483647 h 225"/>
                <a:gd name="T8" fmla="*/ 2147483647 w 817"/>
                <a:gd name="T9" fmla="*/ 2147483647 h 225"/>
                <a:gd name="T10" fmla="*/ 2147483647 w 817"/>
                <a:gd name="T11" fmla="*/ 2147483647 h 225"/>
                <a:gd name="T12" fmla="*/ 2147483647 w 817"/>
                <a:gd name="T13" fmla="*/ 2147483647 h 225"/>
                <a:gd name="T14" fmla="*/ 2147483647 w 817"/>
                <a:gd name="T15" fmla="*/ 2147483647 h 225"/>
                <a:gd name="T16" fmla="*/ 2147483647 w 817"/>
                <a:gd name="T17" fmla="*/ 2147483647 h 225"/>
                <a:gd name="T18" fmla="*/ 2147483647 w 817"/>
                <a:gd name="T19" fmla="*/ 2147483647 h 225"/>
                <a:gd name="T20" fmla="*/ 2147483647 w 817"/>
                <a:gd name="T21" fmla="*/ 2147483647 h 225"/>
                <a:gd name="T22" fmla="*/ 2147483647 w 817"/>
                <a:gd name="T23" fmla="*/ 2147483647 h 225"/>
                <a:gd name="T24" fmla="*/ 2147483647 w 817"/>
                <a:gd name="T25" fmla="*/ 2147483647 h 225"/>
                <a:gd name="T26" fmla="*/ 2147483647 w 817"/>
                <a:gd name="T27" fmla="*/ 2147483647 h 225"/>
                <a:gd name="T28" fmla="*/ 2147483647 w 817"/>
                <a:gd name="T29" fmla="*/ 2147483647 h 225"/>
                <a:gd name="T30" fmla="*/ 2147483647 w 817"/>
                <a:gd name="T31" fmla="*/ 2147483647 h 225"/>
                <a:gd name="T32" fmla="*/ 2147483647 w 817"/>
                <a:gd name="T33" fmla="*/ 2147483647 h 225"/>
                <a:gd name="T34" fmla="*/ 2147483647 w 817"/>
                <a:gd name="T35" fmla="*/ 2147483647 h 225"/>
                <a:gd name="T36" fmla="*/ 2147483647 w 817"/>
                <a:gd name="T37" fmla="*/ 2147483647 h 225"/>
                <a:gd name="T38" fmla="*/ 2147483647 w 817"/>
                <a:gd name="T39" fmla="*/ 2147483647 h 225"/>
                <a:gd name="T40" fmla="*/ 2147483647 w 817"/>
                <a:gd name="T41" fmla="*/ 2147483647 h 225"/>
                <a:gd name="T42" fmla="*/ 2147483647 w 817"/>
                <a:gd name="T43" fmla="*/ 2147483647 h 225"/>
                <a:gd name="T44" fmla="*/ 2147483647 w 817"/>
                <a:gd name="T45" fmla="*/ 2147483647 h 225"/>
                <a:gd name="T46" fmla="*/ 2147483647 w 817"/>
                <a:gd name="T47" fmla="*/ 2147483647 h 225"/>
                <a:gd name="T48" fmla="*/ 2147483647 w 817"/>
                <a:gd name="T49" fmla="*/ 2147483647 h 225"/>
                <a:gd name="T50" fmla="*/ 2147483647 w 817"/>
                <a:gd name="T51" fmla="*/ 2147483647 h 225"/>
                <a:gd name="T52" fmla="*/ 2147483647 w 817"/>
                <a:gd name="T53" fmla="*/ 2147483647 h 225"/>
                <a:gd name="T54" fmla="*/ 2147483647 w 817"/>
                <a:gd name="T55" fmla="*/ 2147483647 h 225"/>
                <a:gd name="T56" fmla="*/ 2147483647 w 817"/>
                <a:gd name="T57" fmla="*/ 2147483647 h 225"/>
                <a:gd name="T58" fmla="*/ 2147483647 w 817"/>
                <a:gd name="T59" fmla="*/ 2147483647 h 225"/>
                <a:gd name="T60" fmla="*/ 2147483647 w 817"/>
                <a:gd name="T61" fmla="*/ 2147483647 h 225"/>
                <a:gd name="T62" fmla="*/ 2147483647 w 817"/>
                <a:gd name="T63" fmla="*/ 2147483647 h 225"/>
                <a:gd name="T64" fmla="*/ 2147483647 w 817"/>
                <a:gd name="T65" fmla="*/ 2147483647 h 225"/>
                <a:gd name="T66" fmla="*/ 2147483647 w 817"/>
                <a:gd name="T67" fmla="*/ 2147483647 h 225"/>
                <a:gd name="T68" fmla="*/ 2147483647 w 817"/>
                <a:gd name="T69" fmla="*/ 2147483647 h 225"/>
                <a:gd name="T70" fmla="*/ 2147483647 w 817"/>
                <a:gd name="T71" fmla="*/ 2147483647 h 225"/>
                <a:gd name="T72" fmla="*/ 2147483647 w 817"/>
                <a:gd name="T73" fmla="*/ 2147483647 h 225"/>
                <a:gd name="T74" fmla="*/ 2147483647 w 817"/>
                <a:gd name="T75" fmla="*/ 2147483647 h 225"/>
                <a:gd name="T76" fmla="*/ 2147483647 w 817"/>
                <a:gd name="T77" fmla="*/ 2147483647 h 225"/>
                <a:gd name="T78" fmla="*/ 2147483647 w 817"/>
                <a:gd name="T79" fmla="*/ 2147483647 h 225"/>
                <a:gd name="T80" fmla="*/ 2147483647 w 817"/>
                <a:gd name="T81" fmla="*/ 2147483647 h 225"/>
                <a:gd name="T82" fmla="*/ 2147483647 w 817"/>
                <a:gd name="T83" fmla="*/ 2147483647 h 225"/>
                <a:gd name="T84" fmla="*/ 2147483647 w 817"/>
                <a:gd name="T85" fmla="*/ 2147483647 h 225"/>
                <a:gd name="T86" fmla="*/ 2147483647 w 817"/>
                <a:gd name="T87" fmla="*/ 2147483647 h 225"/>
                <a:gd name="T88" fmla="*/ 2147483647 w 817"/>
                <a:gd name="T89" fmla="*/ 2147483647 h 225"/>
                <a:gd name="T90" fmla="*/ 2147483647 w 817"/>
                <a:gd name="T91" fmla="*/ 2147483647 h 225"/>
                <a:gd name="T92" fmla="*/ 2147483647 w 817"/>
                <a:gd name="T93" fmla="*/ 2147483647 h 225"/>
                <a:gd name="T94" fmla="*/ 2147483647 w 817"/>
                <a:gd name="T95" fmla="*/ 2147483647 h 225"/>
                <a:gd name="T96" fmla="*/ 2147483647 w 817"/>
                <a:gd name="T97" fmla="*/ 2147483647 h 2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7"/>
                <a:gd name="T148" fmla="*/ 0 h 225"/>
                <a:gd name="T149" fmla="*/ 817 w 817"/>
                <a:gd name="T150" fmla="*/ 225 h 2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7" h="225">
                  <a:moveTo>
                    <a:pt x="29" y="6"/>
                  </a:moveTo>
                  <a:lnTo>
                    <a:pt x="45" y="22"/>
                  </a:lnTo>
                  <a:lnTo>
                    <a:pt x="33" y="17"/>
                  </a:lnTo>
                  <a:lnTo>
                    <a:pt x="49" y="17"/>
                  </a:lnTo>
                  <a:lnTo>
                    <a:pt x="65" y="17"/>
                  </a:lnTo>
                  <a:lnTo>
                    <a:pt x="81" y="17"/>
                  </a:lnTo>
                  <a:lnTo>
                    <a:pt x="97" y="17"/>
                  </a:lnTo>
                  <a:lnTo>
                    <a:pt x="113" y="17"/>
                  </a:lnTo>
                  <a:cubicBezTo>
                    <a:pt x="118" y="17"/>
                    <a:pt x="122" y="19"/>
                    <a:pt x="125" y="22"/>
                  </a:cubicBezTo>
                  <a:lnTo>
                    <a:pt x="141" y="38"/>
                  </a:lnTo>
                  <a:lnTo>
                    <a:pt x="129" y="33"/>
                  </a:lnTo>
                  <a:lnTo>
                    <a:pt x="145" y="33"/>
                  </a:lnTo>
                  <a:lnTo>
                    <a:pt x="161" y="33"/>
                  </a:lnTo>
                  <a:lnTo>
                    <a:pt x="177" y="33"/>
                  </a:lnTo>
                  <a:lnTo>
                    <a:pt x="193" y="33"/>
                  </a:lnTo>
                  <a:cubicBezTo>
                    <a:pt x="198" y="33"/>
                    <a:pt x="202" y="35"/>
                    <a:pt x="205" y="38"/>
                  </a:cubicBezTo>
                  <a:lnTo>
                    <a:pt x="221" y="54"/>
                  </a:lnTo>
                  <a:lnTo>
                    <a:pt x="209" y="49"/>
                  </a:lnTo>
                  <a:lnTo>
                    <a:pt x="225" y="49"/>
                  </a:lnTo>
                  <a:lnTo>
                    <a:pt x="241" y="49"/>
                  </a:lnTo>
                  <a:lnTo>
                    <a:pt x="257" y="49"/>
                  </a:lnTo>
                  <a:lnTo>
                    <a:pt x="273" y="49"/>
                  </a:lnTo>
                  <a:cubicBezTo>
                    <a:pt x="278" y="49"/>
                    <a:pt x="282" y="51"/>
                    <a:pt x="285" y="54"/>
                  </a:cubicBezTo>
                  <a:lnTo>
                    <a:pt x="301" y="70"/>
                  </a:lnTo>
                  <a:lnTo>
                    <a:pt x="289" y="65"/>
                  </a:lnTo>
                  <a:lnTo>
                    <a:pt x="305" y="65"/>
                  </a:lnTo>
                  <a:lnTo>
                    <a:pt x="321" y="65"/>
                  </a:lnTo>
                  <a:lnTo>
                    <a:pt x="337" y="65"/>
                  </a:lnTo>
                  <a:cubicBezTo>
                    <a:pt x="342" y="65"/>
                    <a:pt x="346" y="67"/>
                    <a:pt x="349" y="70"/>
                  </a:cubicBezTo>
                  <a:lnTo>
                    <a:pt x="365" y="86"/>
                  </a:lnTo>
                  <a:lnTo>
                    <a:pt x="353" y="81"/>
                  </a:lnTo>
                  <a:lnTo>
                    <a:pt x="369" y="81"/>
                  </a:lnTo>
                  <a:lnTo>
                    <a:pt x="385" y="81"/>
                  </a:lnTo>
                  <a:lnTo>
                    <a:pt x="401" y="81"/>
                  </a:lnTo>
                  <a:cubicBezTo>
                    <a:pt x="406" y="81"/>
                    <a:pt x="410" y="83"/>
                    <a:pt x="413" y="86"/>
                  </a:cubicBezTo>
                  <a:lnTo>
                    <a:pt x="429" y="102"/>
                  </a:lnTo>
                  <a:lnTo>
                    <a:pt x="417" y="97"/>
                  </a:lnTo>
                  <a:lnTo>
                    <a:pt x="433" y="97"/>
                  </a:lnTo>
                  <a:lnTo>
                    <a:pt x="449" y="97"/>
                  </a:lnTo>
                  <a:lnTo>
                    <a:pt x="465" y="97"/>
                  </a:lnTo>
                  <a:cubicBezTo>
                    <a:pt x="470" y="97"/>
                    <a:pt x="474" y="99"/>
                    <a:pt x="477" y="102"/>
                  </a:cubicBezTo>
                  <a:lnTo>
                    <a:pt x="493" y="118"/>
                  </a:lnTo>
                  <a:lnTo>
                    <a:pt x="481" y="113"/>
                  </a:lnTo>
                  <a:lnTo>
                    <a:pt x="497" y="113"/>
                  </a:lnTo>
                  <a:lnTo>
                    <a:pt x="513" y="113"/>
                  </a:lnTo>
                  <a:lnTo>
                    <a:pt x="529" y="113"/>
                  </a:lnTo>
                  <a:cubicBezTo>
                    <a:pt x="534" y="113"/>
                    <a:pt x="538" y="115"/>
                    <a:pt x="541" y="118"/>
                  </a:cubicBezTo>
                  <a:lnTo>
                    <a:pt x="557" y="134"/>
                  </a:lnTo>
                  <a:lnTo>
                    <a:pt x="545" y="129"/>
                  </a:lnTo>
                  <a:lnTo>
                    <a:pt x="561" y="129"/>
                  </a:lnTo>
                  <a:lnTo>
                    <a:pt x="577" y="129"/>
                  </a:lnTo>
                  <a:lnTo>
                    <a:pt x="593" y="129"/>
                  </a:lnTo>
                  <a:cubicBezTo>
                    <a:pt x="598" y="129"/>
                    <a:pt x="602" y="131"/>
                    <a:pt x="605" y="134"/>
                  </a:cubicBezTo>
                  <a:lnTo>
                    <a:pt x="621" y="150"/>
                  </a:lnTo>
                  <a:lnTo>
                    <a:pt x="609" y="145"/>
                  </a:lnTo>
                  <a:lnTo>
                    <a:pt x="625" y="145"/>
                  </a:lnTo>
                  <a:lnTo>
                    <a:pt x="641" y="145"/>
                  </a:lnTo>
                  <a:cubicBezTo>
                    <a:pt x="646" y="145"/>
                    <a:pt x="650" y="147"/>
                    <a:pt x="653" y="150"/>
                  </a:cubicBezTo>
                  <a:lnTo>
                    <a:pt x="669" y="166"/>
                  </a:lnTo>
                  <a:lnTo>
                    <a:pt x="657" y="161"/>
                  </a:lnTo>
                  <a:lnTo>
                    <a:pt x="673" y="161"/>
                  </a:lnTo>
                  <a:lnTo>
                    <a:pt x="689" y="161"/>
                  </a:lnTo>
                  <a:cubicBezTo>
                    <a:pt x="694" y="161"/>
                    <a:pt x="698" y="163"/>
                    <a:pt x="701" y="166"/>
                  </a:cubicBezTo>
                  <a:lnTo>
                    <a:pt x="717" y="182"/>
                  </a:lnTo>
                  <a:lnTo>
                    <a:pt x="705" y="177"/>
                  </a:lnTo>
                  <a:lnTo>
                    <a:pt x="721" y="177"/>
                  </a:lnTo>
                  <a:lnTo>
                    <a:pt x="737" y="177"/>
                  </a:lnTo>
                  <a:lnTo>
                    <a:pt x="753" y="177"/>
                  </a:lnTo>
                  <a:cubicBezTo>
                    <a:pt x="758" y="177"/>
                    <a:pt x="762" y="179"/>
                    <a:pt x="765" y="182"/>
                  </a:cubicBezTo>
                  <a:lnTo>
                    <a:pt x="781" y="198"/>
                  </a:lnTo>
                  <a:lnTo>
                    <a:pt x="769" y="193"/>
                  </a:lnTo>
                  <a:lnTo>
                    <a:pt x="785" y="193"/>
                  </a:lnTo>
                  <a:lnTo>
                    <a:pt x="801" y="193"/>
                  </a:lnTo>
                  <a:cubicBezTo>
                    <a:pt x="810" y="193"/>
                    <a:pt x="817" y="201"/>
                    <a:pt x="817" y="209"/>
                  </a:cubicBezTo>
                  <a:cubicBezTo>
                    <a:pt x="817" y="218"/>
                    <a:pt x="810" y="225"/>
                    <a:pt x="801" y="225"/>
                  </a:cubicBezTo>
                  <a:lnTo>
                    <a:pt x="785" y="225"/>
                  </a:lnTo>
                  <a:lnTo>
                    <a:pt x="769" y="225"/>
                  </a:lnTo>
                  <a:cubicBezTo>
                    <a:pt x="765" y="225"/>
                    <a:pt x="761" y="224"/>
                    <a:pt x="758" y="221"/>
                  </a:cubicBezTo>
                  <a:lnTo>
                    <a:pt x="742" y="205"/>
                  </a:lnTo>
                  <a:lnTo>
                    <a:pt x="753" y="209"/>
                  </a:lnTo>
                  <a:lnTo>
                    <a:pt x="737" y="209"/>
                  </a:lnTo>
                  <a:lnTo>
                    <a:pt x="721" y="209"/>
                  </a:lnTo>
                  <a:lnTo>
                    <a:pt x="705" y="209"/>
                  </a:lnTo>
                  <a:cubicBezTo>
                    <a:pt x="701" y="209"/>
                    <a:pt x="697" y="208"/>
                    <a:pt x="694" y="205"/>
                  </a:cubicBezTo>
                  <a:lnTo>
                    <a:pt x="678" y="189"/>
                  </a:lnTo>
                  <a:lnTo>
                    <a:pt x="689" y="193"/>
                  </a:lnTo>
                  <a:lnTo>
                    <a:pt x="673" y="193"/>
                  </a:lnTo>
                  <a:lnTo>
                    <a:pt x="657" y="193"/>
                  </a:lnTo>
                  <a:cubicBezTo>
                    <a:pt x="653" y="193"/>
                    <a:pt x="649" y="192"/>
                    <a:pt x="646" y="189"/>
                  </a:cubicBezTo>
                  <a:lnTo>
                    <a:pt x="630" y="173"/>
                  </a:lnTo>
                  <a:lnTo>
                    <a:pt x="641" y="177"/>
                  </a:lnTo>
                  <a:lnTo>
                    <a:pt x="625" y="177"/>
                  </a:lnTo>
                  <a:lnTo>
                    <a:pt x="609" y="177"/>
                  </a:lnTo>
                  <a:cubicBezTo>
                    <a:pt x="605" y="177"/>
                    <a:pt x="601" y="176"/>
                    <a:pt x="598" y="173"/>
                  </a:cubicBezTo>
                  <a:lnTo>
                    <a:pt x="582" y="157"/>
                  </a:lnTo>
                  <a:lnTo>
                    <a:pt x="593" y="161"/>
                  </a:lnTo>
                  <a:lnTo>
                    <a:pt x="577" y="161"/>
                  </a:lnTo>
                  <a:lnTo>
                    <a:pt x="561" y="161"/>
                  </a:lnTo>
                  <a:lnTo>
                    <a:pt x="545" y="161"/>
                  </a:lnTo>
                  <a:cubicBezTo>
                    <a:pt x="541" y="161"/>
                    <a:pt x="537" y="160"/>
                    <a:pt x="534" y="157"/>
                  </a:cubicBezTo>
                  <a:lnTo>
                    <a:pt x="518" y="141"/>
                  </a:lnTo>
                  <a:lnTo>
                    <a:pt x="529" y="145"/>
                  </a:lnTo>
                  <a:lnTo>
                    <a:pt x="513" y="145"/>
                  </a:lnTo>
                  <a:lnTo>
                    <a:pt x="497" y="145"/>
                  </a:lnTo>
                  <a:lnTo>
                    <a:pt x="481" y="145"/>
                  </a:lnTo>
                  <a:cubicBezTo>
                    <a:pt x="477" y="145"/>
                    <a:pt x="473" y="144"/>
                    <a:pt x="470" y="141"/>
                  </a:cubicBezTo>
                  <a:lnTo>
                    <a:pt x="454" y="125"/>
                  </a:lnTo>
                  <a:lnTo>
                    <a:pt x="465" y="129"/>
                  </a:lnTo>
                  <a:lnTo>
                    <a:pt x="449" y="129"/>
                  </a:lnTo>
                  <a:lnTo>
                    <a:pt x="433" y="129"/>
                  </a:lnTo>
                  <a:lnTo>
                    <a:pt x="417" y="129"/>
                  </a:lnTo>
                  <a:cubicBezTo>
                    <a:pt x="413" y="129"/>
                    <a:pt x="409" y="128"/>
                    <a:pt x="406" y="125"/>
                  </a:cubicBezTo>
                  <a:lnTo>
                    <a:pt x="390" y="109"/>
                  </a:lnTo>
                  <a:lnTo>
                    <a:pt x="401" y="113"/>
                  </a:lnTo>
                  <a:lnTo>
                    <a:pt x="385" y="113"/>
                  </a:lnTo>
                  <a:lnTo>
                    <a:pt x="369" y="113"/>
                  </a:lnTo>
                  <a:lnTo>
                    <a:pt x="353" y="113"/>
                  </a:lnTo>
                  <a:cubicBezTo>
                    <a:pt x="349" y="113"/>
                    <a:pt x="345" y="112"/>
                    <a:pt x="342" y="109"/>
                  </a:cubicBezTo>
                  <a:lnTo>
                    <a:pt x="326" y="93"/>
                  </a:lnTo>
                  <a:lnTo>
                    <a:pt x="337" y="97"/>
                  </a:lnTo>
                  <a:lnTo>
                    <a:pt x="321" y="97"/>
                  </a:lnTo>
                  <a:lnTo>
                    <a:pt x="305" y="97"/>
                  </a:lnTo>
                  <a:lnTo>
                    <a:pt x="289" y="97"/>
                  </a:lnTo>
                  <a:cubicBezTo>
                    <a:pt x="285" y="97"/>
                    <a:pt x="281" y="96"/>
                    <a:pt x="278" y="93"/>
                  </a:cubicBezTo>
                  <a:lnTo>
                    <a:pt x="262" y="77"/>
                  </a:lnTo>
                  <a:lnTo>
                    <a:pt x="273" y="81"/>
                  </a:lnTo>
                  <a:lnTo>
                    <a:pt x="257" y="81"/>
                  </a:lnTo>
                  <a:lnTo>
                    <a:pt x="241" y="81"/>
                  </a:lnTo>
                  <a:lnTo>
                    <a:pt x="225" y="81"/>
                  </a:lnTo>
                  <a:lnTo>
                    <a:pt x="209" y="81"/>
                  </a:lnTo>
                  <a:cubicBezTo>
                    <a:pt x="205" y="81"/>
                    <a:pt x="201" y="80"/>
                    <a:pt x="198" y="77"/>
                  </a:cubicBezTo>
                  <a:lnTo>
                    <a:pt x="182" y="61"/>
                  </a:lnTo>
                  <a:lnTo>
                    <a:pt x="193" y="65"/>
                  </a:lnTo>
                  <a:lnTo>
                    <a:pt x="177" y="65"/>
                  </a:lnTo>
                  <a:lnTo>
                    <a:pt x="161" y="65"/>
                  </a:lnTo>
                  <a:lnTo>
                    <a:pt x="145" y="65"/>
                  </a:lnTo>
                  <a:lnTo>
                    <a:pt x="129" y="65"/>
                  </a:lnTo>
                  <a:cubicBezTo>
                    <a:pt x="125" y="65"/>
                    <a:pt x="121" y="64"/>
                    <a:pt x="118" y="61"/>
                  </a:cubicBezTo>
                  <a:lnTo>
                    <a:pt x="102" y="45"/>
                  </a:lnTo>
                  <a:lnTo>
                    <a:pt x="113" y="49"/>
                  </a:lnTo>
                  <a:lnTo>
                    <a:pt x="97" y="49"/>
                  </a:lnTo>
                  <a:lnTo>
                    <a:pt x="81" y="49"/>
                  </a:lnTo>
                  <a:lnTo>
                    <a:pt x="65" y="49"/>
                  </a:lnTo>
                  <a:lnTo>
                    <a:pt x="49" y="49"/>
                  </a:lnTo>
                  <a:lnTo>
                    <a:pt x="33" y="49"/>
                  </a:lnTo>
                  <a:cubicBezTo>
                    <a:pt x="29" y="49"/>
                    <a:pt x="25" y="48"/>
                    <a:pt x="22" y="45"/>
                  </a:cubicBezTo>
                  <a:lnTo>
                    <a:pt x="6" y="29"/>
                  </a:lnTo>
                  <a:cubicBezTo>
                    <a:pt x="0" y="23"/>
                    <a:pt x="0" y="12"/>
                    <a:pt x="6" y="6"/>
                  </a:cubicBezTo>
                  <a:cubicBezTo>
                    <a:pt x="12" y="0"/>
                    <a:pt x="23" y="0"/>
                    <a:pt x="29" y="6"/>
                  </a:cubicBezTo>
                  <a:close/>
                </a:path>
              </a:pathLst>
            </a:custGeom>
            <a:solidFill>
              <a:srgbClr val="1F497D"/>
            </a:solidFill>
            <a:ln w="9">
              <a:solidFill>
                <a:srgbClr val="1F497D"/>
              </a:solidFill>
              <a:bevel/>
              <a:headEnd/>
              <a:tailEnd/>
            </a:ln>
          </p:spPr>
          <p:txBody>
            <a:bodyPr/>
            <a:lstStyle/>
            <a:p>
              <a:endParaRPr lang="en-US" dirty="0"/>
            </a:p>
          </p:txBody>
        </p:sp>
        <p:sp>
          <p:nvSpPr>
            <p:cNvPr id="10253" name="Freeform 71"/>
            <p:cNvSpPr>
              <a:spLocks/>
            </p:cNvSpPr>
            <p:nvPr/>
          </p:nvSpPr>
          <p:spPr bwMode="auto">
            <a:xfrm>
              <a:off x="5310188" y="1982788"/>
              <a:ext cx="682625" cy="300037"/>
            </a:xfrm>
            <a:custGeom>
              <a:avLst/>
              <a:gdLst>
                <a:gd name="T0" fmla="*/ 2147483647 w 769"/>
                <a:gd name="T1" fmla="*/ 2147483647 h 337"/>
                <a:gd name="T2" fmla="*/ 2147483647 w 769"/>
                <a:gd name="T3" fmla="*/ 2147483647 h 337"/>
                <a:gd name="T4" fmla="*/ 2147483647 w 769"/>
                <a:gd name="T5" fmla="*/ 2147483647 h 337"/>
                <a:gd name="T6" fmla="*/ 2147483647 w 769"/>
                <a:gd name="T7" fmla="*/ 2147483647 h 337"/>
                <a:gd name="T8" fmla="*/ 2147483647 w 769"/>
                <a:gd name="T9" fmla="*/ 2147483647 h 337"/>
                <a:gd name="T10" fmla="*/ 2147483647 w 769"/>
                <a:gd name="T11" fmla="*/ 2147483647 h 337"/>
                <a:gd name="T12" fmla="*/ 2147483647 w 769"/>
                <a:gd name="T13" fmla="*/ 2147483647 h 337"/>
                <a:gd name="T14" fmla="*/ 2147483647 w 769"/>
                <a:gd name="T15" fmla="*/ 2147483647 h 337"/>
                <a:gd name="T16" fmla="*/ 2147483647 w 769"/>
                <a:gd name="T17" fmla="*/ 2147483647 h 337"/>
                <a:gd name="T18" fmla="*/ 2147483647 w 769"/>
                <a:gd name="T19" fmla="*/ 2147483647 h 337"/>
                <a:gd name="T20" fmla="*/ 2147483647 w 769"/>
                <a:gd name="T21" fmla="*/ 2147483647 h 337"/>
                <a:gd name="T22" fmla="*/ 2147483647 w 769"/>
                <a:gd name="T23" fmla="*/ 2147483647 h 337"/>
                <a:gd name="T24" fmla="*/ 2147483647 w 769"/>
                <a:gd name="T25" fmla="*/ 2147483647 h 337"/>
                <a:gd name="T26" fmla="*/ 2147483647 w 769"/>
                <a:gd name="T27" fmla="*/ 2147483647 h 337"/>
                <a:gd name="T28" fmla="*/ 2147483647 w 769"/>
                <a:gd name="T29" fmla="*/ 2147483647 h 337"/>
                <a:gd name="T30" fmla="*/ 2147483647 w 769"/>
                <a:gd name="T31" fmla="*/ 2147483647 h 337"/>
                <a:gd name="T32" fmla="*/ 2147483647 w 769"/>
                <a:gd name="T33" fmla="*/ 2147483647 h 337"/>
                <a:gd name="T34" fmla="*/ 2147483647 w 769"/>
                <a:gd name="T35" fmla="*/ 2147483647 h 337"/>
                <a:gd name="T36" fmla="*/ 2147483647 w 769"/>
                <a:gd name="T37" fmla="*/ 2147483647 h 337"/>
                <a:gd name="T38" fmla="*/ 2147483647 w 769"/>
                <a:gd name="T39" fmla="*/ 2147483647 h 337"/>
                <a:gd name="T40" fmla="*/ 2147483647 w 769"/>
                <a:gd name="T41" fmla="*/ 2147483647 h 337"/>
                <a:gd name="T42" fmla="*/ 2147483647 w 769"/>
                <a:gd name="T43" fmla="*/ 2147483647 h 337"/>
                <a:gd name="T44" fmla="*/ 2147483647 w 769"/>
                <a:gd name="T45" fmla="*/ 2147483647 h 337"/>
                <a:gd name="T46" fmla="*/ 2147483647 w 769"/>
                <a:gd name="T47" fmla="*/ 2147483647 h 337"/>
                <a:gd name="T48" fmla="*/ 2147483647 w 769"/>
                <a:gd name="T49" fmla="*/ 2147483647 h 337"/>
                <a:gd name="T50" fmla="*/ 2147483647 w 769"/>
                <a:gd name="T51" fmla="*/ 2147483647 h 337"/>
                <a:gd name="T52" fmla="*/ 2147483647 w 769"/>
                <a:gd name="T53" fmla="*/ 2147483647 h 337"/>
                <a:gd name="T54" fmla="*/ 2147483647 w 769"/>
                <a:gd name="T55" fmla="*/ 2147483647 h 337"/>
                <a:gd name="T56" fmla="*/ 2147483647 w 769"/>
                <a:gd name="T57" fmla="*/ 2147483647 h 337"/>
                <a:gd name="T58" fmla="*/ 2147483647 w 769"/>
                <a:gd name="T59" fmla="*/ 2147483647 h 337"/>
                <a:gd name="T60" fmla="*/ 2147483647 w 769"/>
                <a:gd name="T61" fmla="*/ 2147483647 h 337"/>
                <a:gd name="T62" fmla="*/ 2147483647 w 769"/>
                <a:gd name="T63" fmla="*/ 2147483647 h 337"/>
                <a:gd name="T64" fmla="*/ 2147483647 w 769"/>
                <a:gd name="T65" fmla="*/ 2147483647 h 337"/>
                <a:gd name="T66" fmla="*/ 2147483647 w 769"/>
                <a:gd name="T67" fmla="*/ 2147483647 h 337"/>
                <a:gd name="T68" fmla="*/ 2147483647 w 769"/>
                <a:gd name="T69" fmla="*/ 2147483647 h 337"/>
                <a:gd name="T70" fmla="*/ 2147483647 w 769"/>
                <a:gd name="T71" fmla="*/ 2147483647 h 337"/>
                <a:gd name="T72" fmla="*/ 2147483647 w 769"/>
                <a:gd name="T73" fmla="*/ 2147483647 h 337"/>
                <a:gd name="T74" fmla="*/ 2147483647 w 769"/>
                <a:gd name="T75" fmla="*/ 2147483647 h 337"/>
                <a:gd name="T76" fmla="*/ 2147483647 w 769"/>
                <a:gd name="T77" fmla="*/ 2147483647 h 337"/>
                <a:gd name="T78" fmla="*/ 2147483647 w 769"/>
                <a:gd name="T79" fmla="*/ 2147483647 h 337"/>
                <a:gd name="T80" fmla="*/ 2147483647 w 769"/>
                <a:gd name="T81" fmla="*/ 2147483647 h 337"/>
                <a:gd name="T82" fmla="*/ 2147483647 w 769"/>
                <a:gd name="T83" fmla="*/ 2147483647 h 337"/>
                <a:gd name="T84" fmla="*/ 2147483647 w 769"/>
                <a:gd name="T85" fmla="*/ 2147483647 h 337"/>
                <a:gd name="T86" fmla="*/ 2147483647 w 769"/>
                <a:gd name="T87" fmla="*/ 2147483647 h 337"/>
                <a:gd name="T88" fmla="*/ 2147483647 w 769"/>
                <a:gd name="T89" fmla="*/ 2147483647 h 337"/>
                <a:gd name="T90" fmla="*/ 2147483647 w 769"/>
                <a:gd name="T91" fmla="*/ 2147483647 h 337"/>
                <a:gd name="T92" fmla="*/ 2147483647 w 769"/>
                <a:gd name="T93" fmla="*/ 2147483647 h 337"/>
                <a:gd name="T94" fmla="*/ 2147483647 w 769"/>
                <a:gd name="T95" fmla="*/ 2147483647 h 337"/>
                <a:gd name="T96" fmla="*/ 2147483647 w 769"/>
                <a:gd name="T97" fmla="*/ 2147483647 h 337"/>
                <a:gd name="T98" fmla="*/ 2147483647 w 769"/>
                <a:gd name="T99" fmla="*/ 2147483647 h 337"/>
                <a:gd name="T100" fmla="*/ 2147483647 w 769"/>
                <a:gd name="T101" fmla="*/ 2147483647 h 337"/>
                <a:gd name="T102" fmla="*/ 2147483647 w 769"/>
                <a:gd name="T103" fmla="*/ 2147483647 h 337"/>
                <a:gd name="T104" fmla="*/ 2147483647 w 769"/>
                <a:gd name="T105" fmla="*/ 2147483647 h 337"/>
                <a:gd name="T106" fmla="*/ 2147483647 w 769"/>
                <a:gd name="T107" fmla="*/ 2147483647 h 337"/>
                <a:gd name="T108" fmla="*/ 2147483647 w 769"/>
                <a:gd name="T109" fmla="*/ 2147483647 h 337"/>
                <a:gd name="T110" fmla="*/ 2147483647 w 769"/>
                <a:gd name="T111" fmla="*/ 2147483647 h 337"/>
                <a:gd name="T112" fmla="*/ 2147483647 w 769"/>
                <a:gd name="T113" fmla="*/ 2147483647 h 337"/>
                <a:gd name="T114" fmla="*/ 2147483647 w 769"/>
                <a:gd name="T115" fmla="*/ 2147483647 h 337"/>
                <a:gd name="T116" fmla="*/ 2147483647 w 769"/>
                <a:gd name="T117" fmla="*/ 2147483647 h 3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69"/>
                <a:gd name="T178" fmla="*/ 0 h 337"/>
                <a:gd name="T179" fmla="*/ 769 w 769"/>
                <a:gd name="T180" fmla="*/ 337 h 33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69" h="337">
                  <a:moveTo>
                    <a:pt x="29" y="6"/>
                  </a:moveTo>
                  <a:lnTo>
                    <a:pt x="45" y="22"/>
                  </a:lnTo>
                  <a:lnTo>
                    <a:pt x="33" y="17"/>
                  </a:lnTo>
                  <a:lnTo>
                    <a:pt x="49" y="17"/>
                  </a:lnTo>
                  <a:lnTo>
                    <a:pt x="65" y="17"/>
                  </a:lnTo>
                  <a:cubicBezTo>
                    <a:pt x="74" y="17"/>
                    <a:pt x="81" y="25"/>
                    <a:pt x="81" y="33"/>
                  </a:cubicBezTo>
                  <a:lnTo>
                    <a:pt x="81" y="49"/>
                  </a:lnTo>
                  <a:lnTo>
                    <a:pt x="65" y="33"/>
                  </a:lnTo>
                  <a:lnTo>
                    <a:pt x="81" y="33"/>
                  </a:lnTo>
                  <a:lnTo>
                    <a:pt x="97" y="33"/>
                  </a:lnTo>
                  <a:cubicBezTo>
                    <a:pt x="102" y="33"/>
                    <a:pt x="106" y="35"/>
                    <a:pt x="109" y="38"/>
                  </a:cubicBezTo>
                  <a:lnTo>
                    <a:pt x="125" y="54"/>
                  </a:lnTo>
                  <a:lnTo>
                    <a:pt x="113" y="49"/>
                  </a:lnTo>
                  <a:lnTo>
                    <a:pt x="129" y="49"/>
                  </a:lnTo>
                  <a:lnTo>
                    <a:pt x="145" y="49"/>
                  </a:lnTo>
                  <a:cubicBezTo>
                    <a:pt x="150" y="49"/>
                    <a:pt x="154" y="51"/>
                    <a:pt x="157" y="54"/>
                  </a:cubicBezTo>
                  <a:lnTo>
                    <a:pt x="173" y="70"/>
                  </a:lnTo>
                  <a:lnTo>
                    <a:pt x="161" y="65"/>
                  </a:lnTo>
                  <a:lnTo>
                    <a:pt x="177" y="65"/>
                  </a:lnTo>
                  <a:lnTo>
                    <a:pt x="193" y="65"/>
                  </a:lnTo>
                  <a:cubicBezTo>
                    <a:pt x="198" y="65"/>
                    <a:pt x="202" y="67"/>
                    <a:pt x="205" y="70"/>
                  </a:cubicBezTo>
                  <a:lnTo>
                    <a:pt x="221" y="86"/>
                  </a:lnTo>
                  <a:lnTo>
                    <a:pt x="209" y="81"/>
                  </a:lnTo>
                  <a:lnTo>
                    <a:pt x="225" y="81"/>
                  </a:lnTo>
                  <a:lnTo>
                    <a:pt x="241" y="81"/>
                  </a:lnTo>
                  <a:cubicBezTo>
                    <a:pt x="246" y="81"/>
                    <a:pt x="250" y="83"/>
                    <a:pt x="253" y="86"/>
                  </a:cubicBezTo>
                  <a:lnTo>
                    <a:pt x="269" y="102"/>
                  </a:lnTo>
                  <a:lnTo>
                    <a:pt x="257" y="97"/>
                  </a:lnTo>
                  <a:lnTo>
                    <a:pt x="273" y="97"/>
                  </a:lnTo>
                  <a:lnTo>
                    <a:pt x="289" y="97"/>
                  </a:lnTo>
                  <a:cubicBezTo>
                    <a:pt x="298" y="97"/>
                    <a:pt x="305" y="105"/>
                    <a:pt x="305" y="113"/>
                  </a:cubicBezTo>
                  <a:lnTo>
                    <a:pt x="305" y="129"/>
                  </a:lnTo>
                  <a:lnTo>
                    <a:pt x="289" y="113"/>
                  </a:lnTo>
                  <a:lnTo>
                    <a:pt x="305" y="113"/>
                  </a:lnTo>
                  <a:lnTo>
                    <a:pt x="321" y="113"/>
                  </a:lnTo>
                  <a:cubicBezTo>
                    <a:pt x="326" y="113"/>
                    <a:pt x="330" y="115"/>
                    <a:pt x="333" y="118"/>
                  </a:cubicBezTo>
                  <a:lnTo>
                    <a:pt x="349" y="134"/>
                  </a:lnTo>
                  <a:lnTo>
                    <a:pt x="337" y="129"/>
                  </a:lnTo>
                  <a:lnTo>
                    <a:pt x="353" y="129"/>
                  </a:lnTo>
                  <a:cubicBezTo>
                    <a:pt x="358" y="129"/>
                    <a:pt x="362" y="131"/>
                    <a:pt x="365" y="134"/>
                  </a:cubicBezTo>
                  <a:lnTo>
                    <a:pt x="381" y="150"/>
                  </a:lnTo>
                  <a:lnTo>
                    <a:pt x="369" y="145"/>
                  </a:lnTo>
                  <a:lnTo>
                    <a:pt x="385" y="145"/>
                  </a:lnTo>
                  <a:lnTo>
                    <a:pt x="401" y="145"/>
                  </a:lnTo>
                  <a:cubicBezTo>
                    <a:pt x="406" y="145"/>
                    <a:pt x="410" y="147"/>
                    <a:pt x="413" y="150"/>
                  </a:cubicBezTo>
                  <a:lnTo>
                    <a:pt x="429" y="166"/>
                  </a:lnTo>
                  <a:lnTo>
                    <a:pt x="417" y="161"/>
                  </a:lnTo>
                  <a:lnTo>
                    <a:pt x="433" y="161"/>
                  </a:lnTo>
                  <a:cubicBezTo>
                    <a:pt x="438" y="161"/>
                    <a:pt x="442" y="163"/>
                    <a:pt x="445" y="166"/>
                  </a:cubicBezTo>
                  <a:lnTo>
                    <a:pt x="461" y="182"/>
                  </a:lnTo>
                  <a:lnTo>
                    <a:pt x="449" y="177"/>
                  </a:lnTo>
                  <a:lnTo>
                    <a:pt x="465" y="177"/>
                  </a:lnTo>
                  <a:lnTo>
                    <a:pt x="481" y="177"/>
                  </a:lnTo>
                  <a:cubicBezTo>
                    <a:pt x="486" y="177"/>
                    <a:pt x="490" y="179"/>
                    <a:pt x="493" y="182"/>
                  </a:cubicBezTo>
                  <a:lnTo>
                    <a:pt x="509" y="198"/>
                  </a:lnTo>
                  <a:lnTo>
                    <a:pt x="497" y="193"/>
                  </a:lnTo>
                  <a:lnTo>
                    <a:pt x="513" y="193"/>
                  </a:lnTo>
                  <a:cubicBezTo>
                    <a:pt x="522" y="193"/>
                    <a:pt x="529" y="201"/>
                    <a:pt x="529" y="209"/>
                  </a:cubicBezTo>
                  <a:lnTo>
                    <a:pt x="529" y="225"/>
                  </a:lnTo>
                  <a:lnTo>
                    <a:pt x="513" y="209"/>
                  </a:lnTo>
                  <a:lnTo>
                    <a:pt x="529" y="209"/>
                  </a:lnTo>
                  <a:cubicBezTo>
                    <a:pt x="534" y="209"/>
                    <a:pt x="538" y="211"/>
                    <a:pt x="541" y="214"/>
                  </a:cubicBezTo>
                  <a:lnTo>
                    <a:pt x="557" y="230"/>
                  </a:lnTo>
                  <a:lnTo>
                    <a:pt x="545" y="225"/>
                  </a:lnTo>
                  <a:lnTo>
                    <a:pt x="561" y="225"/>
                  </a:lnTo>
                  <a:lnTo>
                    <a:pt x="577" y="225"/>
                  </a:lnTo>
                  <a:cubicBezTo>
                    <a:pt x="582" y="225"/>
                    <a:pt x="586" y="227"/>
                    <a:pt x="589" y="230"/>
                  </a:cubicBezTo>
                  <a:lnTo>
                    <a:pt x="605" y="246"/>
                  </a:lnTo>
                  <a:lnTo>
                    <a:pt x="593" y="241"/>
                  </a:lnTo>
                  <a:lnTo>
                    <a:pt x="609" y="241"/>
                  </a:lnTo>
                  <a:cubicBezTo>
                    <a:pt x="614" y="241"/>
                    <a:pt x="618" y="243"/>
                    <a:pt x="621" y="246"/>
                  </a:cubicBezTo>
                  <a:lnTo>
                    <a:pt x="637" y="262"/>
                  </a:lnTo>
                  <a:lnTo>
                    <a:pt x="625" y="257"/>
                  </a:lnTo>
                  <a:lnTo>
                    <a:pt x="641" y="257"/>
                  </a:lnTo>
                  <a:cubicBezTo>
                    <a:pt x="646" y="257"/>
                    <a:pt x="650" y="259"/>
                    <a:pt x="653" y="262"/>
                  </a:cubicBezTo>
                  <a:lnTo>
                    <a:pt x="669" y="278"/>
                  </a:lnTo>
                  <a:lnTo>
                    <a:pt x="657" y="273"/>
                  </a:lnTo>
                  <a:lnTo>
                    <a:pt x="673" y="273"/>
                  </a:lnTo>
                  <a:cubicBezTo>
                    <a:pt x="678" y="273"/>
                    <a:pt x="682" y="275"/>
                    <a:pt x="685" y="278"/>
                  </a:cubicBezTo>
                  <a:lnTo>
                    <a:pt x="701" y="294"/>
                  </a:lnTo>
                  <a:lnTo>
                    <a:pt x="689" y="289"/>
                  </a:lnTo>
                  <a:lnTo>
                    <a:pt x="705" y="289"/>
                  </a:lnTo>
                  <a:cubicBezTo>
                    <a:pt x="710" y="289"/>
                    <a:pt x="714" y="291"/>
                    <a:pt x="717" y="294"/>
                  </a:cubicBezTo>
                  <a:lnTo>
                    <a:pt x="733" y="310"/>
                  </a:lnTo>
                  <a:lnTo>
                    <a:pt x="721" y="305"/>
                  </a:lnTo>
                  <a:lnTo>
                    <a:pt x="737" y="305"/>
                  </a:lnTo>
                  <a:lnTo>
                    <a:pt x="753" y="305"/>
                  </a:lnTo>
                  <a:cubicBezTo>
                    <a:pt x="762" y="305"/>
                    <a:pt x="769" y="313"/>
                    <a:pt x="769" y="321"/>
                  </a:cubicBezTo>
                  <a:cubicBezTo>
                    <a:pt x="769" y="330"/>
                    <a:pt x="762" y="337"/>
                    <a:pt x="753" y="337"/>
                  </a:cubicBezTo>
                  <a:lnTo>
                    <a:pt x="737" y="337"/>
                  </a:lnTo>
                  <a:lnTo>
                    <a:pt x="721" y="337"/>
                  </a:lnTo>
                  <a:cubicBezTo>
                    <a:pt x="717" y="337"/>
                    <a:pt x="713" y="336"/>
                    <a:pt x="710" y="333"/>
                  </a:cubicBezTo>
                  <a:lnTo>
                    <a:pt x="694" y="317"/>
                  </a:lnTo>
                  <a:lnTo>
                    <a:pt x="705" y="321"/>
                  </a:lnTo>
                  <a:lnTo>
                    <a:pt x="689" y="321"/>
                  </a:lnTo>
                  <a:cubicBezTo>
                    <a:pt x="685" y="321"/>
                    <a:pt x="681" y="320"/>
                    <a:pt x="678" y="317"/>
                  </a:cubicBezTo>
                  <a:lnTo>
                    <a:pt x="662" y="301"/>
                  </a:lnTo>
                  <a:lnTo>
                    <a:pt x="673" y="305"/>
                  </a:lnTo>
                  <a:lnTo>
                    <a:pt x="657" y="305"/>
                  </a:lnTo>
                  <a:cubicBezTo>
                    <a:pt x="653" y="305"/>
                    <a:pt x="649" y="304"/>
                    <a:pt x="646" y="301"/>
                  </a:cubicBezTo>
                  <a:lnTo>
                    <a:pt x="630" y="285"/>
                  </a:lnTo>
                  <a:lnTo>
                    <a:pt x="641" y="289"/>
                  </a:lnTo>
                  <a:lnTo>
                    <a:pt x="625" y="289"/>
                  </a:lnTo>
                  <a:cubicBezTo>
                    <a:pt x="621" y="289"/>
                    <a:pt x="617" y="288"/>
                    <a:pt x="614" y="285"/>
                  </a:cubicBezTo>
                  <a:lnTo>
                    <a:pt x="598" y="269"/>
                  </a:lnTo>
                  <a:lnTo>
                    <a:pt x="609" y="273"/>
                  </a:lnTo>
                  <a:lnTo>
                    <a:pt x="593" y="273"/>
                  </a:lnTo>
                  <a:cubicBezTo>
                    <a:pt x="589" y="273"/>
                    <a:pt x="585" y="272"/>
                    <a:pt x="582" y="269"/>
                  </a:cubicBezTo>
                  <a:lnTo>
                    <a:pt x="566" y="253"/>
                  </a:lnTo>
                  <a:lnTo>
                    <a:pt x="577" y="257"/>
                  </a:lnTo>
                  <a:lnTo>
                    <a:pt x="561" y="257"/>
                  </a:lnTo>
                  <a:lnTo>
                    <a:pt x="545" y="257"/>
                  </a:lnTo>
                  <a:cubicBezTo>
                    <a:pt x="541" y="257"/>
                    <a:pt x="537" y="256"/>
                    <a:pt x="534" y="253"/>
                  </a:cubicBezTo>
                  <a:lnTo>
                    <a:pt x="518" y="237"/>
                  </a:lnTo>
                  <a:lnTo>
                    <a:pt x="529" y="241"/>
                  </a:lnTo>
                  <a:lnTo>
                    <a:pt x="513" y="241"/>
                  </a:lnTo>
                  <a:cubicBezTo>
                    <a:pt x="505" y="241"/>
                    <a:pt x="497" y="234"/>
                    <a:pt x="497" y="225"/>
                  </a:cubicBezTo>
                  <a:lnTo>
                    <a:pt x="497" y="209"/>
                  </a:lnTo>
                  <a:lnTo>
                    <a:pt x="513" y="225"/>
                  </a:lnTo>
                  <a:lnTo>
                    <a:pt x="497" y="225"/>
                  </a:lnTo>
                  <a:cubicBezTo>
                    <a:pt x="493" y="225"/>
                    <a:pt x="489" y="224"/>
                    <a:pt x="486" y="221"/>
                  </a:cubicBezTo>
                  <a:lnTo>
                    <a:pt x="470" y="205"/>
                  </a:lnTo>
                  <a:lnTo>
                    <a:pt x="481" y="209"/>
                  </a:lnTo>
                  <a:lnTo>
                    <a:pt x="465" y="209"/>
                  </a:lnTo>
                  <a:lnTo>
                    <a:pt x="449" y="209"/>
                  </a:lnTo>
                  <a:cubicBezTo>
                    <a:pt x="445" y="209"/>
                    <a:pt x="441" y="208"/>
                    <a:pt x="438" y="205"/>
                  </a:cubicBezTo>
                  <a:lnTo>
                    <a:pt x="422" y="189"/>
                  </a:lnTo>
                  <a:lnTo>
                    <a:pt x="433" y="193"/>
                  </a:lnTo>
                  <a:lnTo>
                    <a:pt x="417" y="193"/>
                  </a:lnTo>
                  <a:cubicBezTo>
                    <a:pt x="413" y="193"/>
                    <a:pt x="409" y="192"/>
                    <a:pt x="406" y="189"/>
                  </a:cubicBezTo>
                  <a:lnTo>
                    <a:pt x="390" y="173"/>
                  </a:lnTo>
                  <a:lnTo>
                    <a:pt x="401" y="177"/>
                  </a:lnTo>
                  <a:lnTo>
                    <a:pt x="385" y="177"/>
                  </a:lnTo>
                  <a:lnTo>
                    <a:pt x="369" y="177"/>
                  </a:lnTo>
                  <a:cubicBezTo>
                    <a:pt x="365" y="177"/>
                    <a:pt x="361" y="176"/>
                    <a:pt x="358" y="173"/>
                  </a:cubicBezTo>
                  <a:lnTo>
                    <a:pt x="342" y="157"/>
                  </a:lnTo>
                  <a:lnTo>
                    <a:pt x="353" y="161"/>
                  </a:lnTo>
                  <a:lnTo>
                    <a:pt x="337" y="161"/>
                  </a:lnTo>
                  <a:cubicBezTo>
                    <a:pt x="333" y="161"/>
                    <a:pt x="329" y="160"/>
                    <a:pt x="326" y="157"/>
                  </a:cubicBezTo>
                  <a:lnTo>
                    <a:pt x="310" y="141"/>
                  </a:lnTo>
                  <a:lnTo>
                    <a:pt x="321" y="145"/>
                  </a:lnTo>
                  <a:lnTo>
                    <a:pt x="305" y="145"/>
                  </a:lnTo>
                  <a:lnTo>
                    <a:pt x="289" y="145"/>
                  </a:lnTo>
                  <a:cubicBezTo>
                    <a:pt x="281" y="145"/>
                    <a:pt x="273" y="138"/>
                    <a:pt x="273" y="129"/>
                  </a:cubicBezTo>
                  <a:lnTo>
                    <a:pt x="273" y="113"/>
                  </a:lnTo>
                  <a:lnTo>
                    <a:pt x="289" y="129"/>
                  </a:lnTo>
                  <a:lnTo>
                    <a:pt x="273" y="129"/>
                  </a:lnTo>
                  <a:lnTo>
                    <a:pt x="257" y="129"/>
                  </a:lnTo>
                  <a:cubicBezTo>
                    <a:pt x="253" y="129"/>
                    <a:pt x="249" y="128"/>
                    <a:pt x="246" y="125"/>
                  </a:cubicBezTo>
                  <a:lnTo>
                    <a:pt x="230" y="109"/>
                  </a:lnTo>
                  <a:lnTo>
                    <a:pt x="241" y="113"/>
                  </a:lnTo>
                  <a:lnTo>
                    <a:pt x="225" y="113"/>
                  </a:lnTo>
                  <a:lnTo>
                    <a:pt x="209" y="113"/>
                  </a:lnTo>
                  <a:cubicBezTo>
                    <a:pt x="205" y="113"/>
                    <a:pt x="201" y="112"/>
                    <a:pt x="198" y="109"/>
                  </a:cubicBezTo>
                  <a:lnTo>
                    <a:pt x="182" y="93"/>
                  </a:lnTo>
                  <a:lnTo>
                    <a:pt x="193" y="97"/>
                  </a:lnTo>
                  <a:lnTo>
                    <a:pt x="177" y="97"/>
                  </a:lnTo>
                  <a:lnTo>
                    <a:pt x="161" y="97"/>
                  </a:lnTo>
                  <a:cubicBezTo>
                    <a:pt x="157" y="97"/>
                    <a:pt x="153" y="96"/>
                    <a:pt x="150" y="93"/>
                  </a:cubicBezTo>
                  <a:lnTo>
                    <a:pt x="134" y="77"/>
                  </a:lnTo>
                  <a:lnTo>
                    <a:pt x="145" y="81"/>
                  </a:lnTo>
                  <a:lnTo>
                    <a:pt x="129" y="81"/>
                  </a:lnTo>
                  <a:lnTo>
                    <a:pt x="113" y="81"/>
                  </a:lnTo>
                  <a:cubicBezTo>
                    <a:pt x="109" y="81"/>
                    <a:pt x="105" y="80"/>
                    <a:pt x="102" y="77"/>
                  </a:cubicBezTo>
                  <a:lnTo>
                    <a:pt x="86" y="61"/>
                  </a:lnTo>
                  <a:lnTo>
                    <a:pt x="97" y="65"/>
                  </a:lnTo>
                  <a:lnTo>
                    <a:pt x="81" y="65"/>
                  </a:lnTo>
                  <a:lnTo>
                    <a:pt x="65" y="65"/>
                  </a:lnTo>
                  <a:cubicBezTo>
                    <a:pt x="57" y="65"/>
                    <a:pt x="49" y="58"/>
                    <a:pt x="49" y="49"/>
                  </a:cubicBezTo>
                  <a:lnTo>
                    <a:pt x="49" y="33"/>
                  </a:lnTo>
                  <a:lnTo>
                    <a:pt x="65" y="49"/>
                  </a:lnTo>
                  <a:lnTo>
                    <a:pt x="49" y="49"/>
                  </a:lnTo>
                  <a:lnTo>
                    <a:pt x="33" y="49"/>
                  </a:lnTo>
                  <a:cubicBezTo>
                    <a:pt x="29" y="49"/>
                    <a:pt x="25" y="48"/>
                    <a:pt x="22" y="45"/>
                  </a:cubicBezTo>
                  <a:lnTo>
                    <a:pt x="6" y="29"/>
                  </a:lnTo>
                  <a:cubicBezTo>
                    <a:pt x="0" y="23"/>
                    <a:pt x="0" y="12"/>
                    <a:pt x="6" y="6"/>
                  </a:cubicBezTo>
                  <a:cubicBezTo>
                    <a:pt x="12" y="0"/>
                    <a:pt x="23" y="0"/>
                    <a:pt x="29" y="6"/>
                  </a:cubicBezTo>
                  <a:close/>
                </a:path>
              </a:pathLst>
            </a:custGeom>
            <a:solidFill>
              <a:srgbClr val="1F497D"/>
            </a:solidFill>
            <a:ln w="9">
              <a:solidFill>
                <a:srgbClr val="1F497D"/>
              </a:solidFill>
              <a:bevel/>
              <a:headEnd/>
              <a:tailEnd/>
            </a:ln>
          </p:spPr>
          <p:txBody>
            <a:bodyPr/>
            <a:lstStyle/>
            <a:p>
              <a:endParaRPr lang="en-US" dirty="0"/>
            </a:p>
          </p:txBody>
        </p:sp>
        <p:sp>
          <p:nvSpPr>
            <p:cNvPr id="10254" name="Freeform 72"/>
            <p:cNvSpPr>
              <a:spLocks/>
            </p:cNvSpPr>
            <p:nvPr/>
          </p:nvSpPr>
          <p:spPr bwMode="auto">
            <a:xfrm>
              <a:off x="5965825" y="2254250"/>
              <a:ext cx="698500" cy="471488"/>
            </a:xfrm>
            <a:custGeom>
              <a:avLst/>
              <a:gdLst>
                <a:gd name="T0" fmla="*/ 2147483647 w 786"/>
                <a:gd name="T1" fmla="*/ 2147483647 h 530"/>
                <a:gd name="T2" fmla="*/ 2147483647 w 786"/>
                <a:gd name="T3" fmla="*/ 2147483647 h 530"/>
                <a:gd name="T4" fmla="*/ 2147483647 w 786"/>
                <a:gd name="T5" fmla="*/ 2147483647 h 530"/>
                <a:gd name="T6" fmla="*/ 2147483647 w 786"/>
                <a:gd name="T7" fmla="*/ 2147483647 h 530"/>
                <a:gd name="T8" fmla="*/ 2147483647 w 786"/>
                <a:gd name="T9" fmla="*/ 2147483647 h 530"/>
                <a:gd name="T10" fmla="*/ 2147483647 w 786"/>
                <a:gd name="T11" fmla="*/ 2147483647 h 530"/>
                <a:gd name="T12" fmla="*/ 2147483647 w 786"/>
                <a:gd name="T13" fmla="*/ 2147483647 h 530"/>
                <a:gd name="T14" fmla="*/ 2147483647 w 786"/>
                <a:gd name="T15" fmla="*/ 2147483647 h 530"/>
                <a:gd name="T16" fmla="*/ 2147483647 w 786"/>
                <a:gd name="T17" fmla="*/ 2147483647 h 530"/>
                <a:gd name="T18" fmla="*/ 2147483647 w 786"/>
                <a:gd name="T19" fmla="*/ 2147483647 h 530"/>
                <a:gd name="T20" fmla="*/ 2147483647 w 786"/>
                <a:gd name="T21" fmla="*/ 2147483647 h 530"/>
                <a:gd name="T22" fmla="*/ 2147483647 w 786"/>
                <a:gd name="T23" fmla="*/ 2147483647 h 530"/>
                <a:gd name="T24" fmla="*/ 2147483647 w 786"/>
                <a:gd name="T25" fmla="*/ 2147483647 h 530"/>
                <a:gd name="T26" fmla="*/ 2147483647 w 786"/>
                <a:gd name="T27" fmla="*/ 2147483647 h 530"/>
                <a:gd name="T28" fmla="*/ 2147483647 w 786"/>
                <a:gd name="T29" fmla="*/ 2147483647 h 530"/>
                <a:gd name="T30" fmla="*/ 2147483647 w 786"/>
                <a:gd name="T31" fmla="*/ 2147483647 h 530"/>
                <a:gd name="T32" fmla="*/ 2147483647 w 786"/>
                <a:gd name="T33" fmla="*/ 2147483647 h 530"/>
                <a:gd name="T34" fmla="*/ 2147483647 w 786"/>
                <a:gd name="T35" fmla="*/ 2147483647 h 530"/>
                <a:gd name="T36" fmla="*/ 2147483647 w 786"/>
                <a:gd name="T37" fmla="*/ 2147483647 h 530"/>
                <a:gd name="T38" fmla="*/ 2147483647 w 786"/>
                <a:gd name="T39" fmla="*/ 2147483647 h 530"/>
                <a:gd name="T40" fmla="*/ 2147483647 w 786"/>
                <a:gd name="T41" fmla="*/ 2147483647 h 530"/>
                <a:gd name="T42" fmla="*/ 2147483647 w 786"/>
                <a:gd name="T43" fmla="*/ 2147483647 h 530"/>
                <a:gd name="T44" fmla="*/ 2147483647 w 786"/>
                <a:gd name="T45" fmla="*/ 2147483647 h 530"/>
                <a:gd name="T46" fmla="*/ 2147483647 w 786"/>
                <a:gd name="T47" fmla="*/ 2147483647 h 530"/>
                <a:gd name="T48" fmla="*/ 2147483647 w 786"/>
                <a:gd name="T49" fmla="*/ 2147483647 h 530"/>
                <a:gd name="T50" fmla="*/ 2147483647 w 786"/>
                <a:gd name="T51" fmla="*/ 2147483647 h 530"/>
                <a:gd name="T52" fmla="*/ 2147483647 w 786"/>
                <a:gd name="T53" fmla="*/ 2147483647 h 530"/>
                <a:gd name="T54" fmla="*/ 2147483647 w 786"/>
                <a:gd name="T55" fmla="*/ 2147483647 h 530"/>
                <a:gd name="T56" fmla="*/ 2147483647 w 786"/>
                <a:gd name="T57" fmla="*/ 2147483647 h 530"/>
                <a:gd name="T58" fmla="*/ 2147483647 w 786"/>
                <a:gd name="T59" fmla="*/ 2147483647 h 530"/>
                <a:gd name="T60" fmla="*/ 2147483647 w 786"/>
                <a:gd name="T61" fmla="*/ 2147483647 h 530"/>
                <a:gd name="T62" fmla="*/ 2147483647 w 786"/>
                <a:gd name="T63" fmla="*/ 2147483647 h 530"/>
                <a:gd name="T64" fmla="*/ 2147483647 w 786"/>
                <a:gd name="T65" fmla="*/ 2147483647 h 530"/>
                <a:gd name="T66" fmla="*/ 2147483647 w 786"/>
                <a:gd name="T67" fmla="*/ 2147483647 h 530"/>
                <a:gd name="T68" fmla="*/ 2147483647 w 786"/>
                <a:gd name="T69" fmla="*/ 2147483647 h 530"/>
                <a:gd name="T70" fmla="*/ 2147483647 w 786"/>
                <a:gd name="T71" fmla="*/ 2147483647 h 530"/>
                <a:gd name="T72" fmla="*/ 2147483647 w 786"/>
                <a:gd name="T73" fmla="*/ 2147483647 h 530"/>
                <a:gd name="T74" fmla="*/ 2147483647 w 786"/>
                <a:gd name="T75" fmla="*/ 2147483647 h 530"/>
                <a:gd name="T76" fmla="*/ 2147483647 w 786"/>
                <a:gd name="T77" fmla="*/ 2147483647 h 530"/>
                <a:gd name="T78" fmla="*/ 2147483647 w 786"/>
                <a:gd name="T79" fmla="*/ 2147483647 h 530"/>
                <a:gd name="T80" fmla="*/ 2147483647 w 786"/>
                <a:gd name="T81" fmla="*/ 2147483647 h 530"/>
                <a:gd name="T82" fmla="*/ 2147483647 w 786"/>
                <a:gd name="T83" fmla="*/ 2147483647 h 530"/>
                <a:gd name="T84" fmla="*/ 2147483647 w 786"/>
                <a:gd name="T85" fmla="*/ 2147483647 h 530"/>
                <a:gd name="T86" fmla="*/ 2147483647 w 786"/>
                <a:gd name="T87" fmla="*/ 2147483647 h 530"/>
                <a:gd name="T88" fmla="*/ 2147483647 w 786"/>
                <a:gd name="T89" fmla="*/ 2147483647 h 530"/>
                <a:gd name="T90" fmla="*/ 2147483647 w 786"/>
                <a:gd name="T91" fmla="*/ 2147483647 h 530"/>
                <a:gd name="T92" fmla="*/ 2147483647 w 786"/>
                <a:gd name="T93" fmla="*/ 2147483647 h 530"/>
                <a:gd name="T94" fmla="*/ 2147483647 w 786"/>
                <a:gd name="T95" fmla="*/ 2147483647 h 530"/>
                <a:gd name="T96" fmla="*/ 2147483647 w 786"/>
                <a:gd name="T97" fmla="*/ 2147483647 h 530"/>
                <a:gd name="T98" fmla="*/ 2147483647 w 786"/>
                <a:gd name="T99" fmla="*/ 2147483647 h 530"/>
                <a:gd name="T100" fmla="*/ 2147483647 w 786"/>
                <a:gd name="T101" fmla="*/ 2147483647 h 530"/>
                <a:gd name="T102" fmla="*/ 2147483647 w 786"/>
                <a:gd name="T103" fmla="*/ 2147483647 h 530"/>
                <a:gd name="T104" fmla="*/ 2147483647 w 786"/>
                <a:gd name="T105" fmla="*/ 2147483647 h 530"/>
                <a:gd name="T106" fmla="*/ 2147483647 w 786"/>
                <a:gd name="T107" fmla="*/ 2147483647 h 530"/>
                <a:gd name="T108" fmla="*/ 2147483647 w 786"/>
                <a:gd name="T109" fmla="*/ 2147483647 h 530"/>
                <a:gd name="T110" fmla="*/ 2147483647 w 786"/>
                <a:gd name="T111" fmla="*/ 2147483647 h 530"/>
                <a:gd name="T112" fmla="*/ 2147483647 w 786"/>
                <a:gd name="T113" fmla="*/ 2147483647 h 530"/>
                <a:gd name="T114" fmla="*/ 2147483647 w 786"/>
                <a:gd name="T115" fmla="*/ 0 h 53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86"/>
                <a:gd name="T175" fmla="*/ 0 h 530"/>
                <a:gd name="T176" fmla="*/ 786 w 786"/>
                <a:gd name="T177" fmla="*/ 530 h 53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86" h="530">
                  <a:moveTo>
                    <a:pt x="32" y="16"/>
                  </a:moveTo>
                  <a:lnTo>
                    <a:pt x="32" y="32"/>
                  </a:lnTo>
                  <a:lnTo>
                    <a:pt x="16" y="16"/>
                  </a:lnTo>
                  <a:lnTo>
                    <a:pt x="32" y="16"/>
                  </a:lnTo>
                  <a:cubicBezTo>
                    <a:pt x="37" y="16"/>
                    <a:pt x="41" y="18"/>
                    <a:pt x="44" y="21"/>
                  </a:cubicBezTo>
                  <a:lnTo>
                    <a:pt x="60" y="37"/>
                  </a:lnTo>
                  <a:lnTo>
                    <a:pt x="48" y="32"/>
                  </a:lnTo>
                  <a:lnTo>
                    <a:pt x="64" y="32"/>
                  </a:lnTo>
                  <a:cubicBezTo>
                    <a:pt x="69" y="32"/>
                    <a:pt x="73" y="34"/>
                    <a:pt x="76" y="37"/>
                  </a:cubicBezTo>
                  <a:lnTo>
                    <a:pt x="92" y="53"/>
                  </a:lnTo>
                  <a:lnTo>
                    <a:pt x="80" y="48"/>
                  </a:lnTo>
                  <a:lnTo>
                    <a:pt x="96" y="48"/>
                  </a:lnTo>
                  <a:cubicBezTo>
                    <a:pt x="101" y="48"/>
                    <a:pt x="105" y="50"/>
                    <a:pt x="108" y="53"/>
                  </a:cubicBezTo>
                  <a:lnTo>
                    <a:pt x="124" y="69"/>
                  </a:lnTo>
                  <a:lnTo>
                    <a:pt x="112" y="64"/>
                  </a:lnTo>
                  <a:lnTo>
                    <a:pt x="128" y="64"/>
                  </a:lnTo>
                  <a:cubicBezTo>
                    <a:pt x="133" y="64"/>
                    <a:pt x="137" y="66"/>
                    <a:pt x="140" y="69"/>
                  </a:cubicBezTo>
                  <a:lnTo>
                    <a:pt x="156" y="85"/>
                  </a:lnTo>
                  <a:lnTo>
                    <a:pt x="172" y="101"/>
                  </a:lnTo>
                  <a:lnTo>
                    <a:pt x="160" y="96"/>
                  </a:lnTo>
                  <a:lnTo>
                    <a:pt x="176" y="96"/>
                  </a:lnTo>
                  <a:cubicBezTo>
                    <a:pt x="181" y="96"/>
                    <a:pt x="185" y="98"/>
                    <a:pt x="188" y="101"/>
                  </a:cubicBezTo>
                  <a:lnTo>
                    <a:pt x="204" y="117"/>
                  </a:lnTo>
                  <a:lnTo>
                    <a:pt x="192" y="112"/>
                  </a:lnTo>
                  <a:lnTo>
                    <a:pt x="208" y="112"/>
                  </a:lnTo>
                  <a:cubicBezTo>
                    <a:pt x="213" y="112"/>
                    <a:pt x="217" y="114"/>
                    <a:pt x="220" y="117"/>
                  </a:cubicBezTo>
                  <a:lnTo>
                    <a:pt x="236" y="133"/>
                  </a:lnTo>
                  <a:lnTo>
                    <a:pt x="224" y="128"/>
                  </a:lnTo>
                  <a:lnTo>
                    <a:pt x="240" y="128"/>
                  </a:lnTo>
                  <a:cubicBezTo>
                    <a:pt x="249" y="128"/>
                    <a:pt x="256" y="136"/>
                    <a:pt x="256" y="144"/>
                  </a:cubicBezTo>
                  <a:lnTo>
                    <a:pt x="256" y="160"/>
                  </a:lnTo>
                  <a:lnTo>
                    <a:pt x="240" y="144"/>
                  </a:lnTo>
                  <a:lnTo>
                    <a:pt x="256" y="144"/>
                  </a:lnTo>
                  <a:cubicBezTo>
                    <a:pt x="261" y="144"/>
                    <a:pt x="265" y="146"/>
                    <a:pt x="268" y="149"/>
                  </a:cubicBezTo>
                  <a:lnTo>
                    <a:pt x="284" y="165"/>
                  </a:lnTo>
                  <a:lnTo>
                    <a:pt x="272" y="160"/>
                  </a:lnTo>
                  <a:lnTo>
                    <a:pt x="288" y="160"/>
                  </a:lnTo>
                  <a:cubicBezTo>
                    <a:pt x="293" y="160"/>
                    <a:pt x="297" y="162"/>
                    <a:pt x="300" y="165"/>
                  </a:cubicBezTo>
                  <a:lnTo>
                    <a:pt x="316" y="181"/>
                  </a:lnTo>
                  <a:lnTo>
                    <a:pt x="332" y="197"/>
                  </a:lnTo>
                  <a:lnTo>
                    <a:pt x="320" y="192"/>
                  </a:lnTo>
                  <a:lnTo>
                    <a:pt x="336" y="192"/>
                  </a:lnTo>
                  <a:cubicBezTo>
                    <a:pt x="341" y="192"/>
                    <a:pt x="345" y="194"/>
                    <a:pt x="348" y="197"/>
                  </a:cubicBezTo>
                  <a:lnTo>
                    <a:pt x="364" y="213"/>
                  </a:lnTo>
                  <a:lnTo>
                    <a:pt x="352" y="208"/>
                  </a:lnTo>
                  <a:lnTo>
                    <a:pt x="368" y="208"/>
                  </a:lnTo>
                  <a:cubicBezTo>
                    <a:pt x="373" y="208"/>
                    <a:pt x="377" y="210"/>
                    <a:pt x="380" y="213"/>
                  </a:cubicBezTo>
                  <a:lnTo>
                    <a:pt x="396" y="229"/>
                  </a:lnTo>
                  <a:lnTo>
                    <a:pt x="384" y="224"/>
                  </a:lnTo>
                  <a:lnTo>
                    <a:pt x="400" y="224"/>
                  </a:lnTo>
                  <a:cubicBezTo>
                    <a:pt x="405" y="224"/>
                    <a:pt x="409" y="226"/>
                    <a:pt x="412" y="229"/>
                  </a:cubicBezTo>
                  <a:lnTo>
                    <a:pt x="428" y="245"/>
                  </a:lnTo>
                  <a:lnTo>
                    <a:pt x="444" y="261"/>
                  </a:lnTo>
                  <a:lnTo>
                    <a:pt x="432" y="256"/>
                  </a:lnTo>
                  <a:lnTo>
                    <a:pt x="448" y="256"/>
                  </a:lnTo>
                  <a:cubicBezTo>
                    <a:pt x="453" y="256"/>
                    <a:pt x="457" y="258"/>
                    <a:pt x="460" y="261"/>
                  </a:cubicBezTo>
                  <a:lnTo>
                    <a:pt x="476" y="277"/>
                  </a:lnTo>
                  <a:lnTo>
                    <a:pt x="492" y="293"/>
                  </a:lnTo>
                  <a:lnTo>
                    <a:pt x="508" y="309"/>
                  </a:lnTo>
                  <a:lnTo>
                    <a:pt x="496" y="304"/>
                  </a:lnTo>
                  <a:lnTo>
                    <a:pt x="512" y="304"/>
                  </a:lnTo>
                  <a:cubicBezTo>
                    <a:pt x="517" y="304"/>
                    <a:pt x="521" y="306"/>
                    <a:pt x="524" y="309"/>
                  </a:cubicBezTo>
                  <a:lnTo>
                    <a:pt x="540" y="325"/>
                  </a:lnTo>
                  <a:lnTo>
                    <a:pt x="556" y="341"/>
                  </a:lnTo>
                  <a:lnTo>
                    <a:pt x="544" y="336"/>
                  </a:lnTo>
                  <a:lnTo>
                    <a:pt x="560" y="336"/>
                  </a:lnTo>
                  <a:cubicBezTo>
                    <a:pt x="565" y="336"/>
                    <a:pt x="569" y="338"/>
                    <a:pt x="572" y="341"/>
                  </a:cubicBezTo>
                  <a:lnTo>
                    <a:pt x="588" y="357"/>
                  </a:lnTo>
                  <a:lnTo>
                    <a:pt x="604" y="373"/>
                  </a:lnTo>
                  <a:lnTo>
                    <a:pt x="592" y="368"/>
                  </a:lnTo>
                  <a:lnTo>
                    <a:pt x="608" y="368"/>
                  </a:lnTo>
                  <a:cubicBezTo>
                    <a:pt x="613" y="368"/>
                    <a:pt x="617" y="370"/>
                    <a:pt x="620" y="373"/>
                  </a:cubicBezTo>
                  <a:lnTo>
                    <a:pt x="636" y="389"/>
                  </a:lnTo>
                  <a:lnTo>
                    <a:pt x="652" y="405"/>
                  </a:lnTo>
                  <a:lnTo>
                    <a:pt x="640" y="400"/>
                  </a:lnTo>
                  <a:lnTo>
                    <a:pt x="656" y="400"/>
                  </a:lnTo>
                  <a:cubicBezTo>
                    <a:pt x="661" y="400"/>
                    <a:pt x="665" y="402"/>
                    <a:pt x="668" y="405"/>
                  </a:cubicBezTo>
                  <a:lnTo>
                    <a:pt x="684" y="421"/>
                  </a:lnTo>
                  <a:lnTo>
                    <a:pt x="700" y="437"/>
                  </a:lnTo>
                  <a:lnTo>
                    <a:pt x="716" y="453"/>
                  </a:lnTo>
                  <a:lnTo>
                    <a:pt x="732" y="469"/>
                  </a:lnTo>
                  <a:lnTo>
                    <a:pt x="720" y="464"/>
                  </a:lnTo>
                  <a:lnTo>
                    <a:pt x="736" y="464"/>
                  </a:lnTo>
                  <a:cubicBezTo>
                    <a:pt x="741" y="464"/>
                    <a:pt x="745" y="466"/>
                    <a:pt x="748" y="469"/>
                  </a:cubicBezTo>
                  <a:lnTo>
                    <a:pt x="764" y="485"/>
                  </a:lnTo>
                  <a:lnTo>
                    <a:pt x="780" y="501"/>
                  </a:lnTo>
                  <a:cubicBezTo>
                    <a:pt x="786" y="507"/>
                    <a:pt x="786" y="518"/>
                    <a:pt x="780" y="524"/>
                  </a:cubicBezTo>
                  <a:cubicBezTo>
                    <a:pt x="774" y="530"/>
                    <a:pt x="763" y="530"/>
                    <a:pt x="757" y="524"/>
                  </a:cubicBezTo>
                  <a:lnTo>
                    <a:pt x="741" y="508"/>
                  </a:lnTo>
                  <a:lnTo>
                    <a:pt x="725" y="492"/>
                  </a:lnTo>
                  <a:lnTo>
                    <a:pt x="736" y="496"/>
                  </a:lnTo>
                  <a:lnTo>
                    <a:pt x="720" y="496"/>
                  </a:lnTo>
                  <a:cubicBezTo>
                    <a:pt x="716" y="496"/>
                    <a:pt x="712" y="495"/>
                    <a:pt x="709" y="492"/>
                  </a:cubicBezTo>
                  <a:lnTo>
                    <a:pt x="693" y="476"/>
                  </a:lnTo>
                  <a:lnTo>
                    <a:pt x="677" y="460"/>
                  </a:lnTo>
                  <a:lnTo>
                    <a:pt x="661" y="444"/>
                  </a:lnTo>
                  <a:lnTo>
                    <a:pt x="645" y="428"/>
                  </a:lnTo>
                  <a:lnTo>
                    <a:pt x="656" y="432"/>
                  </a:lnTo>
                  <a:lnTo>
                    <a:pt x="640" y="432"/>
                  </a:lnTo>
                  <a:cubicBezTo>
                    <a:pt x="636" y="432"/>
                    <a:pt x="632" y="431"/>
                    <a:pt x="629" y="428"/>
                  </a:cubicBezTo>
                  <a:lnTo>
                    <a:pt x="613" y="412"/>
                  </a:lnTo>
                  <a:lnTo>
                    <a:pt x="597" y="396"/>
                  </a:lnTo>
                  <a:lnTo>
                    <a:pt x="608" y="400"/>
                  </a:lnTo>
                  <a:lnTo>
                    <a:pt x="592" y="400"/>
                  </a:lnTo>
                  <a:cubicBezTo>
                    <a:pt x="588" y="400"/>
                    <a:pt x="584" y="399"/>
                    <a:pt x="581" y="396"/>
                  </a:cubicBezTo>
                  <a:lnTo>
                    <a:pt x="565" y="380"/>
                  </a:lnTo>
                  <a:lnTo>
                    <a:pt x="549" y="364"/>
                  </a:lnTo>
                  <a:lnTo>
                    <a:pt x="560" y="368"/>
                  </a:lnTo>
                  <a:lnTo>
                    <a:pt x="544" y="368"/>
                  </a:lnTo>
                  <a:cubicBezTo>
                    <a:pt x="540" y="368"/>
                    <a:pt x="536" y="367"/>
                    <a:pt x="533" y="364"/>
                  </a:cubicBezTo>
                  <a:lnTo>
                    <a:pt x="517" y="348"/>
                  </a:lnTo>
                  <a:lnTo>
                    <a:pt x="501" y="332"/>
                  </a:lnTo>
                  <a:lnTo>
                    <a:pt x="512" y="336"/>
                  </a:lnTo>
                  <a:lnTo>
                    <a:pt x="496" y="336"/>
                  </a:lnTo>
                  <a:cubicBezTo>
                    <a:pt x="492" y="336"/>
                    <a:pt x="488" y="335"/>
                    <a:pt x="485" y="332"/>
                  </a:cubicBezTo>
                  <a:lnTo>
                    <a:pt x="469" y="316"/>
                  </a:lnTo>
                  <a:lnTo>
                    <a:pt x="453" y="300"/>
                  </a:lnTo>
                  <a:lnTo>
                    <a:pt x="437" y="284"/>
                  </a:lnTo>
                  <a:lnTo>
                    <a:pt x="448" y="288"/>
                  </a:lnTo>
                  <a:lnTo>
                    <a:pt x="432" y="288"/>
                  </a:lnTo>
                  <a:cubicBezTo>
                    <a:pt x="428" y="288"/>
                    <a:pt x="424" y="287"/>
                    <a:pt x="421" y="284"/>
                  </a:cubicBezTo>
                  <a:lnTo>
                    <a:pt x="405" y="268"/>
                  </a:lnTo>
                  <a:lnTo>
                    <a:pt x="389" y="252"/>
                  </a:lnTo>
                  <a:lnTo>
                    <a:pt x="400" y="256"/>
                  </a:lnTo>
                  <a:lnTo>
                    <a:pt x="384" y="256"/>
                  </a:lnTo>
                  <a:cubicBezTo>
                    <a:pt x="380" y="256"/>
                    <a:pt x="376" y="255"/>
                    <a:pt x="373" y="252"/>
                  </a:cubicBezTo>
                  <a:lnTo>
                    <a:pt x="357" y="236"/>
                  </a:lnTo>
                  <a:lnTo>
                    <a:pt x="368" y="240"/>
                  </a:lnTo>
                  <a:lnTo>
                    <a:pt x="352" y="240"/>
                  </a:lnTo>
                  <a:cubicBezTo>
                    <a:pt x="348" y="240"/>
                    <a:pt x="344" y="239"/>
                    <a:pt x="341" y="236"/>
                  </a:cubicBezTo>
                  <a:lnTo>
                    <a:pt x="325" y="220"/>
                  </a:lnTo>
                  <a:lnTo>
                    <a:pt x="336" y="224"/>
                  </a:lnTo>
                  <a:lnTo>
                    <a:pt x="320" y="224"/>
                  </a:lnTo>
                  <a:cubicBezTo>
                    <a:pt x="316" y="224"/>
                    <a:pt x="312" y="223"/>
                    <a:pt x="309" y="220"/>
                  </a:cubicBezTo>
                  <a:lnTo>
                    <a:pt x="293" y="204"/>
                  </a:lnTo>
                  <a:lnTo>
                    <a:pt x="277" y="188"/>
                  </a:lnTo>
                  <a:lnTo>
                    <a:pt x="288" y="192"/>
                  </a:lnTo>
                  <a:lnTo>
                    <a:pt x="272" y="192"/>
                  </a:lnTo>
                  <a:cubicBezTo>
                    <a:pt x="268" y="192"/>
                    <a:pt x="264" y="191"/>
                    <a:pt x="261" y="188"/>
                  </a:cubicBezTo>
                  <a:lnTo>
                    <a:pt x="245" y="172"/>
                  </a:lnTo>
                  <a:lnTo>
                    <a:pt x="256" y="176"/>
                  </a:lnTo>
                  <a:lnTo>
                    <a:pt x="240" y="176"/>
                  </a:lnTo>
                  <a:cubicBezTo>
                    <a:pt x="232" y="176"/>
                    <a:pt x="224" y="169"/>
                    <a:pt x="224" y="160"/>
                  </a:cubicBezTo>
                  <a:lnTo>
                    <a:pt x="224" y="144"/>
                  </a:lnTo>
                  <a:lnTo>
                    <a:pt x="240" y="160"/>
                  </a:lnTo>
                  <a:lnTo>
                    <a:pt x="224" y="160"/>
                  </a:lnTo>
                  <a:cubicBezTo>
                    <a:pt x="220" y="160"/>
                    <a:pt x="216" y="159"/>
                    <a:pt x="213" y="156"/>
                  </a:cubicBezTo>
                  <a:lnTo>
                    <a:pt x="197" y="140"/>
                  </a:lnTo>
                  <a:lnTo>
                    <a:pt x="208" y="144"/>
                  </a:lnTo>
                  <a:lnTo>
                    <a:pt x="192" y="144"/>
                  </a:lnTo>
                  <a:cubicBezTo>
                    <a:pt x="188" y="144"/>
                    <a:pt x="184" y="143"/>
                    <a:pt x="181" y="140"/>
                  </a:cubicBezTo>
                  <a:lnTo>
                    <a:pt x="165" y="124"/>
                  </a:lnTo>
                  <a:lnTo>
                    <a:pt x="176" y="128"/>
                  </a:lnTo>
                  <a:lnTo>
                    <a:pt x="160" y="128"/>
                  </a:lnTo>
                  <a:cubicBezTo>
                    <a:pt x="156" y="128"/>
                    <a:pt x="152" y="127"/>
                    <a:pt x="149" y="124"/>
                  </a:cubicBezTo>
                  <a:lnTo>
                    <a:pt x="133" y="108"/>
                  </a:lnTo>
                  <a:lnTo>
                    <a:pt x="117" y="92"/>
                  </a:lnTo>
                  <a:lnTo>
                    <a:pt x="128" y="96"/>
                  </a:lnTo>
                  <a:lnTo>
                    <a:pt x="112" y="96"/>
                  </a:lnTo>
                  <a:cubicBezTo>
                    <a:pt x="108" y="96"/>
                    <a:pt x="104" y="95"/>
                    <a:pt x="101" y="92"/>
                  </a:cubicBezTo>
                  <a:lnTo>
                    <a:pt x="85" y="76"/>
                  </a:lnTo>
                  <a:lnTo>
                    <a:pt x="96" y="80"/>
                  </a:lnTo>
                  <a:lnTo>
                    <a:pt x="80" y="80"/>
                  </a:lnTo>
                  <a:cubicBezTo>
                    <a:pt x="76" y="80"/>
                    <a:pt x="72" y="79"/>
                    <a:pt x="69" y="76"/>
                  </a:cubicBezTo>
                  <a:lnTo>
                    <a:pt x="53" y="60"/>
                  </a:lnTo>
                  <a:lnTo>
                    <a:pt x="64" y="64"/>
                  </a:lnTo>
                  <a:lnTo>
                    <a:pt x="48" y="64"/>
                  </a:lnTo>
                  <a:cubicBezTo>
                    <a:pt x="44" y="64"/>
                    <a:pt x="40" y="63"/>
                    <a:pt x="37" y="60"/>
                  </a:cubicBezTo>
                  <a:lnTo>
                    <a:pt x="21" y="44"/>
                  </a:lnTo>
                  <a:lnTo>
                    <a:pt x="32" y="48"/>
                  </a:lnTo>
                  <a:lnTo>
                    <a:pt x="16" y="48"/>
                  </a:lnTo>
                  <a:cubicBezTo>
                    <a:pt x="8" y="48"/>
                    <a:pt x="0" y="41"/>
                    <a:pt x="0" y="32"/>
                  </a:cubicBezTo>
                  <a:lnTo>
                    <a:pt x="0" y="16"/>
                  </a:lnTo>
                  <a:cubicBezTo>
                    <a:pt x="0" y="8"/>
                    <a:pt x="8" y="0"/>
                    <a:pt x="16" y="0"/>
                  </a:cubicBezTo>
                  <a:cubicBezTo>
                    <a:pt x="25" y="0"/>
                    <a:pt x="32" y="8"/>
                    <a:pt x="32" y="16"/>
                  </a:cubicBezTo>
                  <a:close/>
                </a:path>
              </a:pathLst>
            </a:custGeom>
            <a:solidFill>
              <a:srgbClr val="1F497D"/>
            </a:solidFill>
            <a:ln w="9">
              <a:solidFill>
                <a:srgbClr val="1F497D"/>
              </a:solidFill>
              <a:bevel/>
              <a:headEnd/>
              <a:tailEnd/>
            </a:ln>
          </p:spPr>
          <p:txBody>
            <a:bodyPr/>
            <a:lstStyle/>
            <a:p>
              <a:endParaRPr lang="en-US" dirty="0"/>
            </a:p>
          </p:txBody>
        </p:sp>
        <p:sp>
          <p:nvSpPr>
            <p:cNvPr id="10255" name="Freeform 73"/>
            <p:cNvSpPr>
              <a:spLocks/>
            </p:cNvSpPr>
            <p:nvPr/>
          </p:nvSpPr>
          <p:spPr bwMode="auto">
            <a:xfrm>
              <a:off x="6632575" y="2695575"/>
              <a:ext cx="1065213" cy="947738"/>
            </a:xfrm>
            <a:custGeom>
              <a:avLst/>
              <a:gdLst>
                <a:gd name="T0" fmla="*/ 2147483647 w 755"/>
                <a:gd name="T1" fmla="*/ 2147483647 h 675"/>
                <a:gd name="T2" fmla="*/ 2147483647 w 755"/>
                <a:gd name="T3" fmla="*/ 2147483647 h 675"/>
                <a:gd name="T4" fmla="*/ 2147483647 w 755"/>
                <a:gd name="T5" fmla="*/ 2147483647 h 675"/>
                <a:gd name="T6" fmla="*/ 2147483647 w 755"/>
                <a:gd name="T7" fmla="*/ 2147483647 h 675"/>
                <a:gd name="T8" fmla="*/ 2147483647 w 755"/>
                <a:gd name="T9" fmla="*/ 2147483647 h 675"/>
                <a:gd name="T10" fmla="*/ 2147483647 w 755"/>
                <a:gd name="T11" fmla="*/ 2147483647 h 675"/>
                <a:gd name="T12" fmla="*/ 2147483647 w 755"/>
                <a:gd name="T13" fmla="*/ 2147483647 h 675"/>
                <a:gd name="T14" fmla="*/ 2147483647 w 755"/>
                <a:gd name="T15" fmla="*/ 2147483647 h 675"/>
                <a:gd name="T16" fmla="*/ 2147483647 w 755"/>
                <a:gd name="T17" fmla="*/ 2147483647 h 675"/>
                <a:gd name="T18" fmla="*/ 2147483647 w 755"/>
                <a:gd name="T19" fmla="*/ 2147483647 h 675"/>
                <a:gd name="T20" fmla="*/ 2147483647 w 755"/>
                <a:gd name="T21" fmla="*/ 2147483647 h 675"/>
                <a:gd name="T22" fmla="*/ 2147483647 w 755"/>
                <a:gd name="T23" fmla="*/ 2147483647 h 675"/>
                <a:gd name="T24" fmla="*/ 2147483647 w 755"/>
                <a:gd name="T25" fmla="*/ 2147483647 h 675"/>
                <a:gd name="T26" fmla="*/ 2147483647 w 755"/>
                <a:gd name="T27" fmla="*/ 2147483647 h 675"/>
                <a:gd name="T28" fmla="*/ 2147483647 w 755"/>
                <a:gd name="T29" fmla="*/ 2147483647 h 675"/>
                <a:gd name="T30" fmla="*/ 2147483647 w 755"/>
                <a:gd name="T31" fmla="*/ 2147483647 h 675"/>
                <a:gd name="T32" fmla="*/ 2147483647 w 755"/>
                <a:gd name="T33" fmla="*/ 2147483647 h 675"/>
                <a:gd name="T34" fmla="*/ 2147483647 w 755"/>
                <a:gd name="T35" fmla="*/ 2147483647 h 675"/>
                <a:gd name="T36" fmla="*/ 2147483647 w 755"/>
                <a:gd name="T37" fmla="*/ 2147483647 h 675"/>
                <a:gd name="T38" fmla="*/ 2147483647 w 755"/>
                <a:gd name="T39" fmla="*/ 2147483647 h 675"/>
                <a:gd name="T40" fmla="*/ 2147483647 w 755"/>
                <a:gd name="T41" fmla="*/ 2147483647 h 675"/>
                <a:gd name="T42" fmla="*/ 2147483647 w 755"/>
                <a:gd name="T43" fmla="*/ 2147483647 h 675"/>
                <a:gd name="T44" fmla="*/ 2147483647 w 755"/>
                <a:gd name="T45" fmla="*/ 2147483647 h 675"/>
                <a:gd name="T46" fmla="*/ 2147483647 w 755"/>
                <a:gd name="T47" fmla="*/ 2147483647 h 675"/>
                <a:gd name="T48" fmla="*/ 2147483647 w 755"/>
                <a:gd name="T49" fmla="*/ 2147483647 h 675"/>
                <a:gd name="T50" fmla="*/ 2147483647 w 755"/>
                <a:gd name="T51" fmla="*/ 2147483647 h 675"/>
                <a:gd name="T52" fmla="*/ 2147483647 w 755"/>
                <a:gd name="T53" fmla="*/ 2147483647 h 675"/>
                <a:gd name="T54" fmla="*/ 2147483647 w 755"/>
                <a:gd name="T55" fmla="*/ 2147483647 h 675"/>
                <a:gd name="T56" fmla="*/ 2147483647 w 755"/>
                <a:gd name="T57" fmla="*/ 2147483647 h 675"/>
                <a:gd name="T58" fmla="*/ 2147483647 w 755"/>
                <a:gd name="T59" fmla="*/ 2147483647 h 675"/>
                <a:gd name="T60" fmla="*/ 2147483647 w 755"/>
                <a:gd name="T61" fmla="*/ 2147483647 h 675"/>
                <a:gd name="T62" fmla="*/ 2147483647 w 755"/>
                <a:gd name="T63" fmla="*/ 2147483647 h 675"/>
                <a:gd name="T64" fmla="*/ 2147483647 w 755"/>
                <a:gd name="T65" fmla="*/ 2147483647 h 675"/>
                <a:gd name="T66" fmla="*/ 2147483647 w 755"/>
                <a:gd name="T67" fmla="*/ 2147483647 h 675"/>
                <a:gd name="T68" fmla="*/ 2147483647 w 755"/>
                <a:gd name="T69" fmla="*/ 2147483647 h 675"/>
                <a:gd name="T70" fmla="*/ 2147483647 w 755"/>
                <a:gd name="T71" fmla="*/ 2147483647 h 675"/>
                <a:gd name="T72" fmla="*/ 2147483647 w 755"/>
                <a:gd name="T73" fmla="*/ 2147483647 h 675"/>
                <a:gd name="T74" fmla="*/ 2147483647 w 755"/>
                <a:gd name="T75" fmla="*/ 2147483647 h 675"/>
                <a:gd name="T76" fmla="*/ 2147483647 w 755"/>
                <a:gd name="T77" fmla="*/ 2147483647 h 675"/>
                <a:gd name="T78" fmla="*/ 2147483647 w 755"/>
                <a:gd name="T79" fmla="*/ 2147483647 h 675"/>
                <a:gd name="T80" fmla="*/ 2147483647 w 755"/>
                <a:gd name="T81" fmla="*/ 2147483647 h 675"/>
                <a:gd name="T82" fmla="*/ 2147483647 w 755"/>
                <a:gd name="T83" fmla="*/ 2147483647 h 675"/>
                <a:gd name="T84" fmla="*/ 2147483647 w 755"/>
                <a:gd name="T85" fmla="*/ 2147483647 h 675"/>
                <a:gd name="T86" fmla="*/ 2147483647 w 755"/>
                <a:gd name="T87" fmla="*/ 2147483647 h 675"/>
                <a:gd name="T88" fmla="*/ 2147483647 w 755"/>
                <a:gd name="T89" fmla="*/ 2147483647 h 675"/>
                <a:gd name="T90" fmla="*/ 2147483647 w 755"/>
                <a:gd name="T91" fmla="*/ 2147483647 h 675"/>
                <a:gd name="T92" fmla="*/ 2147483647 w 755"/>
                <a:gd name="T93" fmla="*/ 2147483647 h 6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55"/>
                <a:gd name="T142" fmla="*/ 0 h 675"/>
                <a:gd name="T143" fmla="*/ 755 w 755"/>
                <a:gd name="T144" fmla="*/ 675 h 67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55" h="675">
                  <a:moveTo>
                    <a:pt x="29" y="6"/>
                  </a:moveTo>
                  <a:lnTo>
                    <a:pt x="45" y="22"/>
                  </a:lnTo>
                  <a:lnTo>
                    <a:pt x="33" y="17"/>
                  </a:lnTo>
                  <a:lnTo>
                    <a:pt x="49" y="17"/>
                  </a:lnTo>
                  <a:cubicBezTo>
                    <a:pt x="54" y="17"/>
                    <a:pt x="58" y="19"/>
                    <a:pt x="61" y="22"/>
                  </a:cubicBezTo>
                  <a:lnTo>
                    <a:pt x="77" y="38"/>
                  </a:lnTo>
                  <a:lnTo>
                    <a:pt x="93" y="54"/>
                  </a:lnTo>
                  <a:lnTo>
                    <a:pt x="81" y="49"/>
                  </a:lnTo>
                  <a:lnTo>
                    <a:pt x="97" y="49"/>
                  </a:lnTo>
                  <a:cubicBezTo>
                    <a:pt x="102" y="49"/>
                    <a:pt x="106" y="51"/>
                    <a:pt x="109" y="54"/>
                  </a:cubicBezTo>
                  <a:lnTo>
                    <a:pt x="125" y="70"/>
                  </a:lnTo>
                  <a:lnTo>
                    <a:pt x="141" y="86"/>
                  </a:lnTo>
                  <a:lnTo>
                    <a:pt x="157" y="102"/>
                  </a:lnTo>
                  <a:lnTo>
                    <a:pt x="145" y="97"/>
                  </a:lnTo>
                  <a:lnTo>
                    <a:pt x="161" y="97"/>
                  </a:lnTo>
                  <a:cubicBezTo>
                    <a:pt x="170" y="97"/>
                    <a:pt x="177" y="105"/>
                    <a:pt x="177" y="113"/>
                  </a:cubicBezTo>
                  <a:lnTo>
                    <a:pt x="177" y="129"/>
                  </a:lnTo>
                  <a:lnTo>
                    <a:pt x="173" y="118"/>
                  </a:lnTo>
                  <a:lnTo>
                    <a:pt x="189" y="134"/>
                  </a:lnTo>
                  <a:lnTo>
                    <a:pt x="205" y="150"/>
                  </a:lnTo>
                  <a:lnTo>
                    <a:pt x="193" y="145"/>
                  </a:lnTo>
                  <a:lnTo>
                    <a:pt x="209" y="145"/>
                  </a:lnTo>
                  <a:cubicBezTo>
                    <a:pt x="214" y="145"/>
                    <a:pt x="218" y="147"/>
                    <a:pt x="221" y="150"/>
                  </a:cubicBezTo>
                  <a:lnTo>
                    <a:pt x="237" y="166"/>
                  </a:lnTo>
                  <a:lnTo>
                    <a:pt x="253" y="182"/>
                  </a:lnTo>
                  <a:lnTo>
                    <a:pt x="269" y="198"/>
                  </a:lnTo>
                  <a:lnTo>
                    <a:pt x="285" y="214"/>
                  </a:lnTo>
                  <a:lnTo>
                    <a:pt x="273" y="209"/>
                  </a:lnTo>
                  <a:lnTo>
                    <a:pt x="289" y="209"/>
                  </a:lnTo>
                  <a:cubicBezTo>
                    <a:pt x="294" y="209"/>
                    <a:pt x="298" y="211"/>
                    <a:pt x="301" y="214"/>
                  </a:cubicBezTo>
                  <a:lnTo>
                    <a:pt x="317" y="230"/>
                  </a:lnTo>
                  <a:lnTo>
                    <a:pt x="333" y="246"/>
                  </a:lnTo>
                  <a:lnTo>
                    <a:pt x="349" y="262"/>
                  </a:lnTo>
                  <a:lnTo>
                    <a:pt x="365" y="278"/>
                  </a:lnTo>
                  <a:lnTo>
                    <a:pt x="381" y="294"/>
                  </a:lnTo>
                  <a:lnTo>
                    <a:pt x="369" y="289"/>
                  </a:lnTo>
                  <a:lnTo>
                    <a:pt x="385" y="289"/>
                  </a:lnTo>
                  <a:cubicBezTo>
                    <a:pt x="390" y="289"/>
                    <a:pt x="394" y="291"/>
                    <a:pt x="397" y="294"/>
                  </a:cubicBezTo>
                  <a:lnTo>
                    <a:pt x="413" y="310"/>
                  </a:lnTo>
                  <a:cubicBezTo>
                    <a:pt x="416" y="313"/>
                    <a:pt x="417" y="317"/>
                    <a:pt x="417" y="321"/>
                  </a:cubicBezTo>
                  <a:lnTo>
                    <a:pt x="417" y="337"/>
                  </a:lnTo>
                  <a:lnTo>
                    <a:pt x="413" y="326"/>
                  </a:lnTo>
                  <a:lnTo>
                    <a:pt x="429" y="342"/>
                  </a:lnTo>
                  <a:lnTo>
                    <a:pt x="445" y="358"/>
                  </a:lnTo>
                  <a:lnTo>
                    <a:pt x="461" y="374"/>
                  </a:lnTo>
                  <a:lnTo>
                    <a:pt x="449" y="369"/>
                  </a:lnTo>
                  <a:lnTo>
                    <a:pt x="465" y="369"/>
                  </a:lnTo>
                  <a:cubicBezTo>
                    <a:pt x="470" y="369"/>
                    <a:pt x="474" y="371"/>
                    <a:pt x="477" y="374"/>
                  </a:cubicBezTo>
                  <a:lnTo>
                    <a:pt x="493" y="390"/>
                  </a:lnTo>
                  <a:lnTo>
                    <a:pt x="509" y="406"/>
                  </a:lnTo>
                  <a:lnTo>
                    <a:pt x="525" y="422"/>
                  </a:lnTo>
                  <a:lnTo>
                    <a:pt x="541" y="438"/>
                  </a:lnTo>
                  <a:lnTo>
                    <a:pt x="557" y="454"/>
                  </a:lnTo>
                  <a:lnTo>
                    <a:pt x="573" y="470"/>
                  </a:lnTo>
                  <a:lnTo>
                    <a:pt x="589" y="486"/>
                  </a:lnTo>
                  <a:lnTo>
                    <a:pt x="605" y="502"/>
                  </a:lnTo>
                  <a:lnTo>
                    <a:pt x="621" y="518"/>
                  </a:lnTo>
                  <a:lnTo>
                    <a:pt x="609" y="513"/>
                  </a:lnTo>
                  <a:lnTo>
                    <a:pt x="625" y="513"/>
                  </a:lnTo>
                  <a:cubicBezTo>
                    <a:pt x="634" y="513"/>
                    <a:pt x="641" y="521"/>
                    <a:pt x="641" y="529"/>
                  </a:cubicBezTo>
                  <a:lnTo>
                    <a:pt x="641" y="545"/>
                  </a:lnTo>
                  <a:lnTo>
                    <a:pt x="637" y="534"/>
                  </a:lnTo>
                  <a:lnTo>
                    <a:pt x="653" y="550"/>
                  </a:lnTo>
                  <a:lnTo>
                    <a:pt x="669" y="566"/>
                  </a:lnTo>
                  <a:lnTo>
                    <a:pt x="685" y="582"/>
                  </a:lnTo>
                  <a:lnTo>
                    <a:pt x="701" y="598"/>
                  </a:lnTo>
                  <a:lnTo>
                    <a:pt x="717" y="614"/>
                  </a:lnTo>
                  <a:lnTo>
                    <a:pt x="733" y="630"/>
                  </a:lnTo>
                  <a:lnTo>
                    <a:pt x="749" y="646"/>
                  </a:lnTo>
                  <a:cubicBezTo>
                    <a:pt x="755" y="652"/>
                    <a:pt x="755" y="663"/>
                    <a:pt x="749" y="669"/>
                  </a:cubicBezTo>
                  <a:cubicBezTo>
                    <a:pt x="743" y="675"/>
                    <a:pt x="732" y="675"/>
                    <a:pt x="726" y="669"/>
                  </a:cubicBezTo>
                  <a:lnTo>
                    <a:pt x="710" y="653"/>
                  </a:lnTo>
                  <a:lnTo>
                    <a:pt x="694" y="637"/>
                  </a:lnTo>
                  <a:lnTo>
                    <a:pt x="678" y="621"/>
                  </a:lnTo>
                  <a:lnTo>
                    <a:pt x="662" y="605"/>
                  </a:lnTo>
                  <a:lnTo>
                    <a:pt x="646" y="589"/>
                  </a:lnTo>
                  <a:lnTo>
                    <a:pt x="630" y="573"/>
                  </a:lnTo>
                  <a:lnTo>
                    <a:pt x="614" y="557"/>
                  </a:lnTo>
                  <a:cubicBezTo>
                    <a:pt x="611" y="554"/>
                    <a:pt x="609" y="550"/>
                    <a:pt x="609" y="545"/>
                  </a:cubicBezTo>
                  <a:lnTo>
                    <a:pt x="609" y="529"/>
                  </a:lnTo>
                  <a:lnTo>
                    <a:pt x="625" y="545"/>
                  </a:lnTo>
                  <a:lnTo>
                    <a:pt x="609" y="545"/>
                  </a:lnTo>
                  <a:cubicBezTo>
                    <a:pt x="605" y="545"/>
                    <a:pt x="601" y="544"/>
                    <a:pt x="598" y="541"/>
                  </a:cubicBezTo>
                  <a:lnTo>
                    <a:pt x="582" y="525"/>
                  </a:lnTo>
                  <a:lnTo>
                    <a:pt x="566" y="509"/>
                  </a:lnTo>
                  <a:lnTo>
                    <a:pt x="550" y="493"/>
                  </a:lnTo>
                  <a:lnTo>
                    <a:pt x="534" y="477"/>
                  </a:lnTo>
                  <a:lnTo>
                    <a:pt x="518" y="461"/>
                  </a:lnTo>
                  <a:lnTo>
                    <a:pt x="502" y="445"/>
                  </a:lnTo>
                  <a:lnTo>
                    <a:pt x="486" y="429"/>
                  </a:lnTo>
                  <a:lnTo>
                    <a:pt x="470" y="413"/>
                  </a:lnTo>
                  <a:lnTo>
                    <a:pt x="454" y="397"/>
                  </a:lnTo>
                  <a:lnTo>
                    <a:pt x="465" y="401"/>
                  </a:lnTo>
                  <a:lnTo>
                    <a:pt x="449" y="401"/>
                  </a:lnTo>
                  <a:cubicBezTo>
                    <a:pt x="445" y="401"/>
                    <a:pt x="441" y="400"/>
                    <a:pt x="438" y="397"/>
                  </a:cubicBezTo>
                  <a:lnTo>
                    <a:pt x="422" y="381"/>
                  </a:lnTo>
                  <a:lnTo>
                    <a:pt x="406" y="365"/>
                  </a:lnTo>
                  <a:lnTo>
                    <a:pt x="390" y="349"/>
                  </a:lnTo>
                  <a:cubicBezTo>
                    <a:pt x="387" y="346"/>
                    <a:pt x="385" y="342"/>
                    <a:pt x="385" y="337"/>
                  </a:cubicBezTo>
                  <a:lnTo>
                    <a:pt x="385" y="321"/>
                  </a:lnTo>
                  <a:lnTo>
                    <a:pt x="390" y="333"/>
                  </a:lnTo>
                  <a:lnTo>
                    <a:pt x="374" y="317"/>
                  </a:lnTo>
                  <a:lnTo>
                    <a:pt x="385" y="321"/>
                  </a:lnTo>
                  <a:lnTo>
                    <a:pt x="369" y="321"/>
                  </a:lnTo>
                  <a:cubicBezTo>
                    <a:pt x="365" y="321"/>
                    <a:pt x="361" y="320"/>
                    <a:pt x="358" y="317"/>
                  </a:cubicBezTo>
                  <a:lnTo>
                    <a:pt x="342" y="301"/>
                  </a:lnTo>
                  <a:lnTo>
                    <a:pt x="326" y="285"/>
                  </a:lnTo>
                  <a:lnTo>
                    <a:pt x="310" y="269"/>
                  </a:lnTo>
                  <a:lnTo>
                    <a:pt x="294" y="253"/>
                  </a:lnTo>
                  <a:lnTo>
                    <a:pt x="278" y="237"/>
                  </a:lnTo>
                  <a:lnTo>
                    <a:pt x="289" y="241"/>
                  </a:lnTo>
                  <a:lnTo>
                    <a:pt x="273" y="241"/>
                  </a:lnTo>
                  <a:cubicBezTo>
                    <a:pt x="269" y="241"/>
                    <a:pt x="265" y="240"/>
                    <a:pt x="262" y="237"/>
                  </a:cubicBezTo>
                  <a:lnTo>
                    <a:pt x="246" y="221"/>
                  </a:lnTo>
                  <a:lnTo>
                    <a:pt x="230" y="205"/>
                  </a:lnTo>
                  <a:lnTo>
                    <a:pt x="214" y="189"/>
                  </a:lnTo>
                  <a:lnTo>
                    <a:pt x="198" y="173"/>
                  </a:lnTo>
                  <a:lnTo>
                    <a:pt x="209" y="177"/>
                  </a:lnTo>
                  <a:lnTo>
                    <a:pt x="193" y="177"/>
                  </a:lnTo>
                  <a:cubicBezTo>
                    <a:pt x="189" y="177"/>
                    <a:pt x="185" y="176"/>
                    <a:pt x="182" y="173"/>
                  </a:cubicBezTo>
                  <a:lnTo>
                    <a:pt x="166" y="157"/>
                  </a:lnTo>
                  <a:lnTo>
                    <a:pt x="150" y="141"/>
                  </a:lnTo>
                  <a:cubicBezTo>
                    <a:pt x="147" y="138"/>
                    <a:pt x="145" y="134"/>
                    <a:pt x="145" y="129"/>
                  </a:cubicBezTo>
                  <a:lnTo>
                    <a:pt x="145" y="113"/>
                  </a:lnTo>
                  <a:lnTo>
                    <a:pt x="161" y="129"/>
                  </a:lnTo>
                  <a:lnTo>
                    <a:pt x="145" y="129"/>
                  </a:lnTo>
                  <a:cubicBezTo>
                    <a:pt x="141" y="129"/>
                    <a:pt x="137" y="128"/>
                    <a:pt x="134" y="125"/>
                  </a:cubicBezTo>
                  <a:lnTo>
                    <a:pt x="118" y="109"/>
                  </a:lnTo>
                  <a:lnTo>
                    <a:pt x="102" y="93"/>
                  </a:lnTo>
                  <a:lnTo>
                    <a:pt x="86" y="77"/>
                  </a:lnTo>
                  <a:lnTo>
                    <a:pt x="97" y="81"/>
                  </a:lnTo>
                  <a:lnTo>
                    <a:pt x="81" y="81"/>
                  </a:lnTo>
                  <a:cubicBezTo>
                    <a:pt x="77" y="81"/>
                    <a:pt x="73" y="80"/>
                    <a:pt x="70" y="77"/>
                  </a:cubicBezTo>
                  <a:lnTo>
                    <a:pt x="54" y="61"/>
                  </a:lnTo>
                  <a:lnTo>
                    <a:pt x="38" y="45"/>
                  </a:lnTo>
                  <a:lnTo>
                    <a:pt x="49" y="49"/>
                  </a:lnTo>
                  <a:lnTo>
                    <a:pt x="33" y="49"/>
                  </a:lnTo>
                  <a:cubicBezTo>
                    <a:pt x="29" y="49"/>
                    <a:pt x="25" y="48"/>
                    <a:pt x="22" y="45"/>
                  </a:cubicBezTo>
                  <a:lnTo>
                    <a:pt x="6" y="29"/>
                  </a:lnTo>
                  <a:cubicBezTo>
                    <a:pt x="0" y="23"/>
                    <a:pt x="0" y="12"/>
                    <a:pt x="6" y="6"/>
                  </a:cubicBezTo>
                  <a:cubicBezTo>
                    <a:pt x="12" y="0"/>
                    <a:pt x="23" y="0"/>
                    <a:pt x="29" y="6"/>
                  </a:cubicBezTo>
                  <a:close/>
                </a:path>
              </a:pathLst>
            </a:custGeom>
            <a:solidFill>
              <a:srgbClr val="1F497D"/>
            </a:solidFill>
            <a:ln w="9">
              <a:solidFill>
                <a:srgbClr val="1F497D"/>
              </a:solidFill>
              <a:bevel/>
              <a:headEnd/>
              <a:tailEnd/>
            </a:ln>
          </p:spPr>
          <p:txBody>
            <a:bodyPr/>
            <a:lstStyle/>
            <a:p>
              <a:endParaRPr lang="en-US" dirty="0"/>
            </a:p>
          </p:txBody>
        </p:sp>
        <p:sp>
          <p:nvSpPr>
            <p:cNvPr id="9237" name="TextBox 90"/>
            <p:cNvSpPr txBox="1">
              <a:spLocks noChangeArrowheads="1"/>
            </p:cNvSpPr>
            <p:nvPr/>
          </p:nvSpPr>
          <p:spPr bwMode="auto">
            <a:xfrm>
              <a:off x="4178300" y="5411788"/>
              <a:ext cx="1333500" cy="523875"/>
            </a:xfrm>
            <a:prstGeom prst="rect">
              <a:avLst/>
            </a:prstGeom>
            <a:noFill/>
            <a:ln w="9525">
              <a:noFill/>
              <a:miter lim="800000"/>
              <a:headEnd/>
              <a:tailEnd/>
            </a:ln>
          </p:spPr>
          <p:txBody>
            <a:bodyPr>
              <a:spAutoFit/>
            </a:bodyPr>
            <a:lstStyle/>
            <a:p>
              <a:pPr algn="ctr">
                <a:defRPr/>
              </a:pPr>
              <a:r>
                <a:rPr lang="en-US" sz="2800" b="1" dirty="0">
                  <a:latin typeface="+mn-lt"/>
                </a:rPr>
                <a:t>Year</a:t>
              </a:r>
            </a:p>
          </p:txBody>
        </p:sp>
        <p:sp>
          <p:nvSpPr>
            <p:cNvPr id="9238" name="TextBox 92"/>
            <p:cNvSpPr txBox="1">
              <a:spLocks noChangeArrowheads="1"/>
            </p:cNvSpPr>
            <p:nvPr/>
          </p:nvSpPr>
          <p:spPr bwMode="auto">
            <a:xfrm rot="16200000">
              <a:off x="-641350" y="3100388"/>
              <a:ext cx="3887787" cy="522288"/>
            </a:xfrm>
            <a:prstGeom prst="rect">
              <a:avLst/>
            </a:prstGeom>
            <a:noFill/>
            <a:ln w="9525">
              <a:noFill/>
              <a:miter lim="800000"/>
              <a:headEnd/>
              <a:tailEnd/>
            </a:ln>
          </p:spPr>
          <p:txBody>
            <a:bodyPr>
              <a:spAutoFit/>
            </a:bodyPr>
            <a:lstStyle/>
            <a:p>
              <a:pPr>
                <a:defRPr/>
              </a:pPr>
              <a:r>
                <a:rPr lang="en-US" sz="2800" b="1" dirty="0">
                  <a:latin typeface="+mn-lt"/>
                </a:rPr>
                <a:t>Durability Parameter</a:t>
              </a:r>
            </a:p>
          </p:txBody>
        </p:sp>
        <p:sp>
          <p:nvSpPr>
            <p:cNvPr id="9239" name="TextBox 94"/>
            <p:cNvSpPr txBox="1">
              <a:spLocks noChangeArrowheads="1"/>
            </p:cNvSpPr>
            <p:nvPr/>
          </p:nvSpPr>
          <p:spPr bwMode="auto">
            <a:xfrm>
              <a:off x="3155470" y="3014737"/>
              <a:ext cx="2806700" cy="523875"/>
            </a:xfrm>
            <a:prstGeom prst="rect">
              <a:avLst/>
            </a:prstGeom>
            <a:noFill/>
            <a:ln w="9525">
              <a:noFill/>
              <a:miter lim="800000"/>
              <a:headEnd/>
              <a:tailEnd/>
            </a:ln>
          </p:spPr>
          <p:txBody>
            <a:bodyPr>
              <a:spAutoFit/>
            </a:bodyPr>
            <a:lstStyle/>
            <a:p>
              <a:pPr>
                <a:defRPr/>
              </a:pPr>
              <a:r>
                <a:rPr lang="en-US" sz="2800" b="1" i="1" dirty="0">
                  <a:latin typeface="+mn-lt"/>
                </a:rPr>
                <a:t>Critical Range</a:t>
              </a:r>
            </a:p>
          </p:txBody>
        </p:sp>
        <p:sp>
          <p:nvSpPr>
            <p:cNvPr id="9240" name="TextBox 95"/>
            <p:cNvSpPr txBox="1">
              <a:spLocks noChangeArrowheads="1"/>
            </p:cNvSpPr>
            <p:nvPr/>
          </p:nvSpPr>
          <p:spPr bwMode="auto">
            <a:xfrm>
              <a:off x="5043488" y="3972996"/>
              <a:ext cx="1973262" cy="523875"/>
            </a:xfrm>
            <a:prstGeom prst="rect">
              <a:avLst/>
            </a:prstGeom>
            <a:noFill/>
            <a:ln w="9525">
              <a:noFill/>
              <a:miter lim="800000"/>
              <a:headEnd/>
              <a:tailEnd/>
            </a:ln>
          </p:spPr>
          <p:txBody>
            <a:bodyPr>
              <a:spAutoFit/>
            </a:bodyPr>
            <a:lstStyle/>
            <a:p>
              <a:pPr>
                <a:defRPr/>
              </a:pPr>
              <a:r>
                <a:rPr lang="en-US" sz="2800" b="1" i="1" dirty="0">
                  <a:latin typeface="+mn-lt"/>
                </a:rPr>
                <a:t>Cracking</a:t>
              </a:r>
            </a:p>
          </p:txBody>
        </p:sp>
        <p:sp>
          <p:nvSpPr>
            <p:cNvPr id="9241" name="TextBox 96"/>
            <p:cNvSpPr txBox="1">
              <a:spLocks noChangeArrowheads="1"/>
            </p:cNvSpPr>
            <p:nvPr/>
          </p:nvSpPr>
          <p:spPr bwMode="auto">
            <a:xfrm>
              <a:off x="2003425" y="2052822"/>
              <a:ext cx="2794000" cy="523875"/>
            </a:xfrm>
            <a:prstGeom prst="rect">
              <a:avLst/>
            </a:prstGeom>
            <a:noFill/>
            <a:ln w="9525">
              <a:noFill/>
              <a:miter lim="800000"/>
              <a:headEnd/>
              <a:tailEnd/>
            </a:ln>
          </p:spPr>
          <p:txBody>
            <a:bodyPr>
              <a:spAutoFit/>
            </a:bodyPr>
            <a:lstStyle/>
            <a:p>
              <a:pPr>
                <a:defRPr/>
              </a:pPr>
              <a:r>
                <a:rPr lang="en-US" sz="2800" b="1" i="1" dirty="0">
                  <a:latin typeface="+mn-lt"/>
                </a:rPr>
                <a:t>Non-Cracking</a:t>
              </a:r>
            </a:p>
          </p:txBody>
        </p:sp>
        <p:sp>
          <p:nvSpPr>
            <p:cNvPr id="48" name="Diamond 47"/>
            <p:cNvSpPr/>
            <p:nvPr/>
          </p:nvSpPr>
          <p:spPr bwMode="auto">
            <a:xfrm>
              <a:off x="1746250" y="1609725"/>
              <a:ext cx="192088" cy="204788"/>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Diamond 48"/>
            <p:cNvSpPr/>
            <p:nvPr/>
          </p:nvSpPr>
          <p:spPr bwMode="auto">
            <a:xfrm>
              <a:off x="3660775" y="1679575"/>
              <a:ext cx="190500" cy="204788"/>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Diamond 49"/>
            <p:cNvSpPr/>
            <p:nvPr/>
          </p:nvSpPr>
          <p:spPr bwMode="auto">
            <a:xfrm>
              <a:off x="5627688" y="1982788"/>
              <a:ext cx="190500" cy="204787"/>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 name="Diamond 50"/>
            <p:cNvSpPr/>
            <p:nvPr/>
          </p:nvSpPr>
          <p:spPr bwMode="auto">
            <a:xfrm>
              <a:off x="7596188" y="3432175"/>
              <a:ext cx="190500" cy="204788"/>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Diamond 51"/>
            <p:cNvSpPr/>
            <p:nvPr/>
          </p:nvSpPr>
          <p:spPr bwMode="auto">
            <a:xfrm>
              <a:off x="6505575" y="2738438"/>
              <a:ext cx="192088" cy="204787"/>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1981 CA Durability Study</a:t>
            </a:r>
          </a:p>
        </p:txBody>
      </p:sp>
      <p:sp>
        <p:nvSpPr>
          <p:cNvPr id="21507" name="Freeform 6"/>
          <p:cNvSpPr>
            <a:spLocks noEditPoints="1"/>
          </p:cNvSpPr>
          <p:nvPr/>
        </p:nvSpPr>
        <p:spPr bwMode="auto">
          <a:xfrm>
            <a:off x="1943100" y="1460500"/>
            <a:ext cx="5864225" cy="2922588"/>
          </a:xfrm>
          <a:custGeom>
            <a:avLst/>
            <a:gdLst>
              <a:gd name="T0" fmla="*/ 0 w 23664"/>
              <a:gd name="T1" fmla="*/ 489489 h 11816"/>
              <a:gd name="T2" fmla="*/ 491164 w 23664"/>
              <a:gd name="T3" fmla="*/ 0 h 11816"/>
              <a:gd name="T4" fmla="*/ 1452734616 w 23664"/>
              <a:gd name="T5" fmla="*/ 0 h 11816"/>
              <a:gd name="T6" fmla="*/ 1453225780 w 23664"/>
              <a:gd name="T7" fmla="*/ 489489 h 11816"/>
              <a:gd name="T8" fmla="*/ 1453225780 w 23664"/>
              <a:gd name="T9" fmla="*/ 722388018 h 11816"/>
              <a:gd name="T10" fmla="*/ 1452734616 w 23664"/>
              <a:gd name="T11" fmla="*/ 722877507 h 11816"/>
              <a:gd name="T12" fmla="*/ 491164 w 23664"/>
              <a:gd name="T13" fmla="*/ 722877507 h 11816"/>
              <a:gd name="T14" fmla="*/ 0 w 23664"/>
              <a:gd name="T15" fmla="*/ 722388018 h 11816"/>
              <a:gd name="T16" fmla="*/ 0 w 23664"/>
              <a:gd name="T17" fmla="*/ 489489 h 11816"/>
              <a:gd name="T18" fmla="*/ 982575 w 23664"/>
              <a:gd name="T19" fmla="*/ 722388018 h 11816"/>
              <a:gd name="T20" fmla="*/ 491164 w 23664"/>
              <a:gd name="T21" fmla="*/ 721898776 h 11816"/>
              <a:gd name="T22" fmla="*/ 1452734616 w 23664"/>
              <a:gd name="T23" fmla="*/ 721898776 h 11816"/>
              <a:gd name="T24" fmla="*/ 1452243205 w 23664"/>
              <a:gd name="T25" fmla="*/ 722388018 h 11816"/>
              <a:gd name="T26" fmla="*/ 1452243205 w 23664"/>
              <a:gd name="T27" fmla="*/ 489489 h 11816"/>
              <a:gd name="T28" fmla="*/ 1452734616 w 23664"/>
              <a:gd name="T29" fmla="*/ 978731 h 11816"/>
              <a:gd name="T30" fmla="*/ 491164 w 23664"/>
              <a:gd name="T31" fmla="*/ 978731 h 11816"/>
              <a:gd name="T32" fmla="*/ 982575 w 23664"/>
              <a:gd name="T33" fmla="*/ 489489 h 11816"/>
              <a:gd name="T34" fmla="*/ 982575 w 23664"/>
              <a:gd name="T35" fmla="*/ 722388018 h 118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64" h="11816">
                <a:moveTo>
                  <a:pt x="0" y="8"/>
                </a:moveTo>
                <a:cubicBezTo>
                  <a:pt x="0" y="4"/>
                  <a:pt x="4" y="0"/>
                  <a:pt x="8" y="0"/>
                </a:cubicBezTo>
                <a:lnTo>
                  <a:pt x="23656" y="0"/>
                </a:lnTo>
                <a:cubicBezTo>
                  <a:pt x="23661" y="0"/>
                  <a:pt x="23664" y="4"/>
                  <a:pt x="23664" y="8"/>
                </a:cubicBezTo>
                <a:lnTo>
                  <a:pt x="23664" y="11808"/>
                </a:lnTo>
                <a:cubicBezTo>
                  <a:pt x="23664" y="11813"/>
                  <a:pt x="23661" y="11816"/>
                  <a:pt x="23656" y="11816"/>
                </a:cubicBezTo>
                <a:lnTo>
                  <a:pt x="8" y="11816"/>
                </a:lnTo>
                <a:cubicBezTo>
                  <a:pt x="4" y="11816"/>
                  <a:pt x="0" y="11813"/>
                  <a:pt x="0" y="11808"/>
                </a:cubicBezTo>
                <a:lnTo>
                  <a:pt x="0" y="8"/>
                </a:lnTo>
                <a:close/>
                <a:moveTo>
                  <a:pt x="16" y="11808"/>
                </a:moveTo>
                <a:lnTo>
                  <a:pt x="8" y="11800"/>
                </a:lnTo>
                <a:lnTo>
                  <a:pt x="23656" y="11800"/>
                </a:lnTo>
                <a:lnTo>
                  <a:pt x="23648" y="11808"/>
                </a:lnTo>
                <a:lnTo>
                  <a:pt x="23648" y="8"/>
                </a:lnTo>
                <a:lnTo>
                  <a:pt x="23656" y="16"/>
                </a:lnTo>
                <a:lnTo>
                  <a:pt x="8" y="16"/>
                </a:lnTo>
                <a:lnTo>
                  <a:pt x="16" y="8"/>
                </a:lnTo>
                <a:lnTo>
                  <a:pt x="16" y="11808"/>
                </a:lnTo>
                <a:close/>
              </a:path>
            </a:pathLst>
          </a:custGeom>
          <a:solidFill>
            <a:srgbClr val="000000"/>
          </a:solidFill>
          <a:ln w="1" cap="flat">
            <a:solidFill>
              <a:srgbClr val="000000"/>
            </a:solidFill>
            <a:prstDash val="solid"/>
            <a:bevel/>
            <a:headEnd/>
            <a:tailEnd/>
          </a:ln>
        </p:spPr>
        <p:txBody>
          <a:bodyPr/>
          <a:lstStyle/>
          <a:p>
            <a:endParaRPr lang="en-US" dirty="0"/>
          </a:p>
        </p:txBody>
      </p:sp>
      <p:sp>
        <p:nvSpPr>
          <p:cNvPr id="21508" name="Rectangle 7"/>
          <p:cNvSpPr>
            <a:spLocks noChangeArrowheads="1"/>
          </p:cNvSpPr>
          <p:nvPr/>
        </p:nvSpPr>
        <p:spPr bwMode="auto">
          <a:xfrm>
            <a:off x="1943100" y="1463675"/>
            <a:ext cx="3175" cy="2917825"/>
          </a:xfrm>
          <a:prstGeom prst="rect">
            <a:avLst/>
          </a:prstGeom>
          <a:solidFill>
            <a:srgbClr val="000000"/>
          </a:solidFill>
          <a:ln w="1">
            <a:solidFill>
              <a:srgbClr val="000000"/>
            </a:solidFill>
            <a:bevel/>
            <a:headEnd/>
            <a:tailEnd/>
          </a:ln>
        </p:spPr>
        <p:txBody>
          <a:bodyPr/>
          <a:lstStyle/>
          <a:p>
            <a:endParaRPr lang="en-US" dirty="0"/>
          </a:p>
        </p:txBody>
      </p:sp>
      <p:sp>
        <p:nvSpPr>
          <p:cNvPr id="21509" name="Freeform 8"/>
          <p:cNvSpPr>
            <a:spLocks noEditPoints="1"/>
          </p:cNvSpPr>
          <p:nvPr/>
        </p:nvSpPr>
        <p:spPr bwMode="auto">
          <a:xfrm>
            <a:off x="1895475" y="1460500"/>
            <a:ext cx="49213" cy="2922588"/>
          </a:xfrm>
          <a:custGeom>
            <a:avLst/>
            <a:gdLst>
              <a:gd name="T0" fmla="*/ 0 w 31"/>
              <a:gd name="T1" fmla="*/ 2147483647 h 1841"/>
              <a:gd name="T2" fmla="*/ 78126431 w 31"/>
              <a:gd name="T3" fmla="*/ 2147483647 h 1841"/>
              <a:gd name="T4" fmla="*/ 78126431 w 31"/>
              <a:gd name="T5" fmla="*/ 2147483647 h 1841"/>
              <a:gd name="T6" fmla="*/ 0 w 31"/>
              <a:gd name="T7" fmla="*/ 2147483647 h 1841"/>
              <a:gd name="T8" fmla="*/ 0 w 31"/>
              <a:gd name="T9" fmla="*/ 2147483647 h 1841"/>
              <a:gd name="T10" fmla="*/ 0 w 31"/>
              <a:gd name="T11" fmla="*/ 2147483647 h 1841"/>
              <a:gd name="T12" fmla="*/ 78126431 w 31"/>
              <a:gd name="T13" fmla="*/ 2147483647 h 1841"/>
              <a:gd name="T14" fmla="*/ 78126431 w 31"/>
              <a:gd name="T15" fmla="*/ 2147483647 h 1841"/>
              <a:gd name="T16" fmla="*/ 0 w 31"/>
              <a:gd name="T17" fmla="*/ 2147483647 h 1841"/>
              <a:gd name="T18" fmla="*/ 0 w 31"/>
              <a:gd name="T19" fmla="*/ 2147483647 h 1841"/>
              <a:gd name="T20" fmla="*/ 0 w 31"/>
              <a:gd name="T21" fmla="*/ 2147483647 h 1841"/>
              <a:gd name="T22" fmla="*/ 78126431 w 31"/>
              <a:gd name="T23" fmla="*/ 2147483647 h 1841"/>
              <a:gd name="T24" fmla="*/ 78126431 w 31"/>
              <a:gd name="T25" fmla="*/ 2147483647 h 1841"/>
              <a:gd name="T26" fmla="*/ 0 w 31"/>
              <a:gd name="T27" fmla="*/ 2147483647 h 1841"/>
              <a:gd name="T28" fmla="*/ 0 w 31"/>
              <a:gd name="T29" fmla="*/ 2147483647 h 1841"/>
              <a:gd name="T30" fmla="*/ 0 w 31"/>
              <a:gd name="T31" fmla="*/ 2147483647 h 1841"/>
              <a:gd name="T32" fmla="*/ 78126431 w 31"/>
              <a:gd name="T33" fmla="*/ 2147483647 h 1841"/>
              <a:gd name="T34" fmla="*/ 78126431 w 31"/>
              <a:gd name="T35" fmla="*/ 2147483647 h 1841"/>
              <a:gd name="T36" fmla="*/ 0 w 31"/>
              <a:gd name="T37" fmla="*/ 2147483647 h 1841"/>
              <a:gd name="T38" fmla="*/ 0 w 31"/>
              <a:gd name="T39" fmla="*/ 2147483647 h 1841"/>
              <a:gd name="T40" fmla="*/ 0 w 31"/>
              <a:gd name="T41" fmla="*/ 2147483647 h 1841"/>
              <a:gd name="T42" fmla="*/ 78126431 w 31"/>
              <a:gd name="T43" fmla="*/ 2147483647 h 1841"/>
              <a:gd name="T44" fmla="*/ 78126431 w 31"/>
              <a:gd name="T45" fmla="*/ 2147483647 h 1841"/>
              <a:gd name="T46" fmla="*/ 0 w 31"/>
              <a:gd name="T47" fmla="*/ 2147483647 h 1841"/>
              <a:gd name="T48" fmla="*/ 0 w 31"/>
              <a:gd name="T49" fmla="*/ 2147483647 h 1841"/>
              <a:gd name="T50" fmla="*/ 0 w 31"/>
              <a:gd name="T51" fmla="*/ 1738908110 h 1841"/>
              <a:gd name="T52" fmla="*/ 78126431 w 31"/>
              <a:gd name="T53" fmla="*/ 1738908110 h 1841"/>
              <a:gd name="T54" fmla="*/ 78126431 w 31"/>
              <a:gd name="T55" fmla="*/ 1743948423 h 1841"/>
              <a:gd name="T56" fmla="*/ 0 w 31"/>
              <a:gd name="T57" fmla="*/ 1743948423 h 1841"/>
              <a:gd name="T58" fmla="*/ 0 w 31"/>
              <a:gd name="T59" fmla="*/ 1738908110 h 1841"/>
              <a:gd name="T60" fmla="*/ 0 w 31"/>
              <a:gd name="T61" fmla="*/ 1159272073 h 1841"/>
              <a:gd name="T62" fmla="*/ 78126431 w 31"/>
              <a:gd name="T63" fmla="*/ 1159272073 h 1841"/>
              <a:gd name="T64" fmla="*/ 78126431 w 31"/>
              <a:gd name="T65" fmla="*/ 1166833337 h 1841"/>
              <a:gd name="T66" fmla="*/ 0 w 31"/>
              <a:gd name="T67" fmla="*/ 1166833337 h 1841"/>
              <a:gd name="T68" fmla="*/ 0 w 31"/>
              <a:gd name="T69" fmla="*/ 1159272073 h 1841"/>
              <a:gd name="T70" fmla="*/ 0 w 31"/>
              <a:gd name="T71" fmla="*/ 582156987 h 1841"/>
              <a:gd name="T72" fmla="*/ 78126431 w 31"/>
              <a:gd name="T73" fmla="*/ 582156987 h 1841"/>
              <a:gd name="T74" fmla="*/ 78126431 w 31"/>
              <a:gd name="T75" fmla="*/ 587197300 h 1841"/>
              <a:gd name="T76" fmla="*/ 0 w 31"/>
              <a:gd name="T77" fmla="*/ 587197300 h 1841"/>
              <a:gd name="T78" fmla="*/ 0 w 31"/>
              <a:gd name="T79" fmla="*/ 582156987 h 1841"/>
              <a:gd name="T80" fmla="*/ 0 w 31"/>
              <a:gd name="T81" fmla="*/ 0 h 1841"/>
              <a:gd name="T82" fmla="*/ 78126431 w 31"/>
              <a:gd name="T83" fmla="*/ 0 h 1841"/>
              <a:gd name="T84" fmla="*/ 78126431 w 31"/>
              <a:gd name="T85" fmla="*/ 7561264 h 1841"/>
              <a:gd name="T86" fmla="*/ 0 w 31"/>
              <a:gd name="T87" fmla="*/ 7561264 h 1841"/>
              <a:gd name="T88" fmla="*/ 0 w 31"/>
              <a:gd name="T89" fmla="*/ 0 h 18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 h="1841">
                <a:moveTo>
                  <a:pt x="0" y="1839"/>
                </a:moveTo>
                <a:lnTo>
                  <a:pt x="31" y="1839"/>
                </a:lnTo>
                <a:lnTo>
                  <a:pt x="31" y="1841"/>
                </a:lnTo>
                <a:lnTo>
                  <a:pt x="0" y="1841"/>
                </a:lnTo>
                <a:lnTo>
                  <a:pt x="0" y="1839"/>
                </a:lnTo>
                <a:close/>
                <a:moveTo>
                  <a:pt x="0" y="1610"/>
                </a:moveTo>
                <a:lnTo>
                  <a:pt x="31" y="1610"/>
                </a:lnTo>
                <a:lnTo>
                  <a:pt x="31" y="1612"/>
                </a:lnTo>
                <a:lnTo>
                  <a:pt x="0" y="1612"/>
                </a:lnTo>
                <a:lnTo>
                  <a:pt x="0" y="1610"/>
                </a:lnTo>
                <a:close/>
                <a:moveTo>
                  <a:pt x="0" y="1380"/>
                </a:moveTo>
                <a:lnTo>
                  <a:pt x="31" y="1380"/>
                </a:lnTo>
                <a:lnTo>
                  <a:pt x="31" y="1383"/>
                </a:lnTo>
                <a:lnTo>
                  <a:pt x="0" y="1383"/>
                </a:lnTo>
                <a:lnTo>
                  <a:pt x="0" y="1380"/>
                </a:lnTo>
                <a:close/>
                <a:moveTo>
                  <a:pt x="0" y="1150"/>
                </a:moveTo>
                <a:lnTo>
                  <a:pt x="31" y="1150"/>
                </a:lnTo>
                <a:lnTo>
                  <a:pt x="31" y="1152"/>
                </a:lnTo>
                <a:lnTo>
                  <a:pt x="0" y="1152"/>
                </a:lnTo>
                <a:lnTo>
                  <a:pt x="0" y="1150"/>
                </a:lnTo>
                <a:close/>
                <a:moveTo>
                  <a:pt x="0" y="920"/>
                </a:moveTo>
                <a:lnTo>
                  <a:pt x="31" y="920"/>
                </a:lnTo>
                <a:lnTo>
                  <a:pt x="31" y="923"/>
                </a:lnTo>
                <a:lnTo>
                  <a:pt x="0" y="923"/>
                </a:lnTo>
                <a:lnTo>
                  <a:pt x="0" y="920"/>
                </a:lnTo>
                <a:close/>
                <a:moveTo>
                  <a:pt x="0" y="690"/>
                </a:moveTo>
                <a:lnTo>
                  <a:pt x="31" y="690"/>
                </a:lnTo>
                <a:lnTo>
                  <a:pt x="31" y="692"/>
                </a:lnTo>
                <a:lnTo>
                  <a:pt x="0" y="692"/>
                </a:lnTo>
                <a:lnTo>
                  <a:pt x="0" y="690"/>
                </a:lnTo>
                <a:close/>
                <a:moveTo>
                  <a:pt x="0" y="460"/>
                </a:moveTo>
                <a:lnTo>
                  <a:pt x="31" y="460"/>
                </a:lnTo>
                <a:lnTo>
                  <a:pt x="31" y="463"/>
                </a:lnTo>
                <a:lnTo>
                  <a:pt x="0" y="463"/>
                </a:lnTo>
                <a:lnTo>
                  <a:pt x="0" y="460"/>
                </a:lnTo>
                <a:close/>
                <a:moveTo>
                  <a:pt x="0" y="231"/>
                </a:moveTo>
                <a:lnTo>
                  <a:pt x="31" y="231"/>
                </a:lnTo>
                <a:lnTo>
                  <a:pt x="31" y="233"/>
                </a:lnTo>
                <a:lnTo>
                  <a:pt x="0" y="233"/>
                </a:lnTo>
                <a:lnTo>
                  <a:pt x="0" y="231"/>
                </a:lnTo>
                <a:close/>
                <a:moveTo>
                  <a:pt x="0" y="0"/>
                </a:moveTo>
                <a:lnTo>
                  <a:pt x="31" y="0"/>
                </a:lnTo>
                <a:lnTo>
                  <a:pt x="31" y="3"/>
                </a:lnTo>
                <a:lnTo>
                  <a:pt x="0" y="3"/>
                </a:lnTo>
                <a:lnTo>
                  <a:pt x="0" y="0"/>
                </a:lnTo>
                <a:close/>
              </a:path>
            </a:pathLst>
          </a:custGeom>
          <a:solidFill>
            <a:srgbClr val="000000"/>
          </a:solidFill>
          <a:ln w="1" cap="flat">
            <a:solidFill>
              <a:srgbClr val="000000"/>
            </a:solidFill>
            <a:prstDash val="solid"/>
            <a:bevel/>
            <a:headEnd/>
            <a:tailEnd/>
          </a:ln>
        </p:spPr>
        <p:txBody>
          <a:bodyPr/>
          <a:lstStyle/>
          <a:p>
            <a:endParaRPr lang="en-US" dirty="0"/>
          </a:p>
        </p:txBody>
      </p:sp>
      <p:sp>
        <p:nvSpPr>
          <p:cNvPr id="21510" name="Rectangle 9"/>
          <p:cNvSpPr>
            <a:spLocks noChangeArrowheads="1"/>
          </p:cNvSpPr>
          <p:nvPr/>
        </p:nvSpPr>
        <p:spPr bwMode="auto">
          <a:xfrm>
            <a:off x="1944688" y="4379913"/>
            <a:ext cx="5861050" cy="3175"/>
          </a:xfrm>
          <a:prstGeom prst="rect">
            <a:avLst/>
          </a:prstGeom>
          <a:solidFill>
            <a:srgbClr val="000000"/>
          </a:solidFill>
          <a:ln w="1">
            <a:solidFill>
              <a:srgbClr val="000000"/>
            </a:solidFill>
            <a:bevel/>
            <a:headEnd/>
            <a:tailEnd/>
          </a:ln>
        </p:spPr>
        <p:txBody>
          <a:bodyPr/>
          <a:lstStyle/>
          <a:p>
            <a:endParaRPr lang="en-US" dirty="0"/>
          </a:p>
        </p:txBody>
      </p:sp>
      <p:sp>
        <p:nvSpPr>
          <p:cNvPr id="21511" name="Freeform 10"/>
          <p:cNvSpPr>
            <a:spLocks noEditPoints="1"/>
          </p:cNvSpPr>
          <p:nvPr/>
        </p:nvSpPr>
        <p:spPr bwMode="auto">
          <a:xfrm>
            <a:off x="1943100" y="4381500"/>
            <a:ext cx="5864225" cy="49213"/>
          </a:xfrm>
          <a:custGeom>
            <a:avLst/>
            <a:gdLst>
              <a:gd name="T0" fmla="*/ 5040313 w 3694"/>
              <a:gd name="T1" fmla="*/ 0 h 31"/>
              <a:gd name="T2" fmla="*/ 5040313 w 3694"/>
              <a:gd name="T3" fmla="*/ 78126431 h 31"/>
              <a:gd name="T4" fmla="*/ 0 w 3694"/>
              <a:gd name="T5" fmla="*/ 78126431 h 31"/>
              <a:gd name="T6" fmla="*/ 0 w 3694"/>
              <a:gd name="T7" fmla="*/ 0 h 31"/>
              <a:gd name="T8" fmla="*/ 5040313 w 3694"/>
              <a:gd name="T9" fmla="*/ 0 h 31"/>
              <a:gd name="T10" fmla="*/ 1554937200 w 3694"/>
              <a:gd name="T11" fmla="*/ 0 h 31"/>
              <a:gd name="T12" fmla="*/ 1554937200 w 3694"/>
              <a:gd name="T13" fmla="*/ 78126431 h 31"/>
              <a:gd name="T14" fmla="*/ 1547375938 w 3694"/>
              <a:gd name="T15" fmla="*/ 78126431 h 31"/>
              <a:gd name="T16" fmla="*/ 1547375938 w 3694"/>
              <a:gd name="T17" fmla="*/ 0 h 31"/>
              <a:gd name="T18" fmla="*/ 1554937200 w 3694"/>
              <a:gd name="T19" fmla="*/ 0 h 31"/>
              <a:gd name="T20" fmla="*/ 2147483647 w 3694"/>
              <a:gd name="T21" fmla="*/ 0 h 31"/>
              <a:gd name="T22" fmla="*/ 2147483647 w 3694"/>
              <a:gd name="T23" fmla="*/ 78126431 h 31"/>
              <a:gd name="T24" fmla="*/ 2147483647 w 3694"/>
              <a:gd name="T25" fmla="*/ 78126431 h 31"/>
              <a:gd name="T26" fmla="*/ 2147483647 w 3694"/>
              <a:gd name="T27" fmla="*/ 0 h 31"/>
              <a:gd name="T28" fmla="*/ 2147483647 w 3694"/>
              <a:gd name="T29" fmla="*/ 0 h 31"/>
              <a:gd name="T30" fmla="*/ 2147483647 w 3694"/>
              <a:gd name="T31" fmla="*/ 0 h 31"/>
              <a:gd name="T32" fmla="*/ 2147483647 w 3694"/>
              <a:gd name="T33" fmla="*/ 78126431 h 31"/>
              <a:gd name="T34" fmla="*/ 2147483647 w 3694"/>
              <a:gd name="T35" fmla="*/ 78126431 h 31"/>
              <a:gd name="T36" fmla="*/ 2147483647 w 3694"/>
              <a:gd name="T37" fmla="*/ 0 h 31"/>
              <a:gd name="T38" fmla="*/ 2147483647 w 3694"/>
              <a:gd name="T39" fmla="*/ 0 h 31"/>
              <a:gd name="T40" fmla="*/ 2147483647 w 3694"/>
              <a:gd name="T41" fmla="*/ 0 h 31"/>
              <a:gd name="T42" fmla="*/ 2147483647 w 3694"/>
              <a:gd name="T43" fmla="*/ 78126431 h 31"/>
              <a:gd name="T44" fmla="*/ 2147483647 w 3694"/>
              <a:gd name="T45" fmla="*/ 78126431 h 31"/>
              <a:gd name="T46" fmla="*/ 2147483647 w 3694"/>
              <a:gd name="T47" fmla="*/ 0 h 31"/>
              <a:gd name="T48" fmla="*/ 2147483647 w 3694"/>
              <a:gd name="T49" fmla="*/ 0 h 31"/>
              <a:gd name="T50" fmla="*/ 2147483647 w 3694"/>
              <a:gd name="T51" fmla="*/ 0 h 31"/>
              <a:gd name="T52" fmla="*/ 2147483647 w 3694"/>
              <a:gd name="T53" fmla="*/ 78126431 h 31"/>
              <a:gd name="T54" fmla="*/ 2147483647 w 3694"/>
              <a:gd name="T55" fmla="*/ 78126431 h 31"/>
              <a:gd name="T56" fmla="*/ 2147483647 w 3694"/>
              <a:gd name="T57" fmla="*/ 0 h 31"/>
              <a:gd name="T58" fmla="*/ 2147483647 w 3694"/>
              <a:gd name="T59" fmla="*/ 0 h 31"/>
              <a:gd name="T60" fmla="*/ 2147483647 w 3694"/>
              <a:gd name="T61" fmla="*/ 0 h 31"/>
              <a:gd name="T62" fmla="*/ 2147483647 w 3694"/>
              <a:gd name="T63" fmla="*/ 78126431 h 31"/>
              <a:gd name="T64" fmla="*/ 2147483647 w 3694"/>
              <a:gd name="T65" fmla="*/ 78126431 h 31"/>
              <a:gd name="T66" fmla="*/ 2147483647 w 3694"/>
              <a:gd name="T67" fmla="*/ 0 h 31"/>
              <a:gd name="T68" fmla="*/ 2147483647 w 3694"/>
              <a:gd name="T69" fmla="*/ 0 h 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694" h="31">
                <a:moveTo>
                  <a:pt x="2" y="0"/>
                </a:moveTo>
                <a:lnTo>
                  <a:pt x="2" y="31"/>
                </a:lnTo>
                <a:lnTo>
                  <a:pt x="0" y="31"/>
                </a:lnTo>
                <a:lnTo>
                  <a:pt x="0" y="0"/>
                </a:lnTo>
                <a:lnTo>
                  <a:pt x="2" y="0"/>
                </a:lnTo>
                <a:close/>
                <a:moveTo>
                  <a:pt x="617" y="0"/>
                </a:moveTo>
                <a:lnTo>
                  <a:pt x="617" y="31"/>
                </a:lnTo>
                <a:lnTo>
                  <a:pt x="614" y="31"/>
                </a:lnTo>
                <a:lnTo>
                  <a:pt x="614" y="0"/>
                </a:lnTo>
                <a:lnTo>
                  <a:pt x="617" y="0"/>
                </a:lnTo>
                <a:close/>
                <a:moveTo>
                  <a:pt x="1232" y="0"/>
                </a:moveTo>
                <a:lnTo>
                  <a:pt x="1232" y="31"/>
                </a:lnTo>
                <a:lnTo>
                  <a:pt x="1230" y="31"/>
                </a:lnTo>
                <a:lnTo>
                  <a:pt x="1230" y="0"/>
                </a:lnTo>
                <a:lnTo>
                  <a:pt x="1232" y="0"/>
                </a:lnTo>
                <a:close/>
                <a:moveTo>
                  <a:pt x="1848" y="0"/>
                </a:moveTo>
                <a:lnTo>
                  <a:pt x="1848" y="31"/>
                </a:lnTo>
                <a:lnTo>
                  <a:pt x="1846" y="31"/>
                </a:lnTo>
                <a:lnTo>
                  <a:pt x="1846" y="0"/>
                </a:lnTo>
                <a:lnTo>
                  <a:pt x="1848" y="0"/>
                </a:lnTo>
                <a:close/>
                <a:moveTo>
                  <a:pt x="2464" y="0"/>
                </a:moveTo>
                <a:lnTo>
                  <a:pt x="2464" y="31"/>
                </a:lnTo>
                <a:lnTo>
                  <a:pt x="2461" y="31"/>
                </a:lnTo>
                <a:lnTo>
                  <a:pt x="2461" y="0"/>
                </a:lnTo>
                <a:lnTo>
                  <a:pt x="2464" y="0"/>
                </a:lnTo>
                <a:close/>
                <a:moveTo>
                  <a:pt x="3078" y="0"/>
                </a:moveTo>
                <a:lnTo>
                  <a:pt x="3078" y="31"/>
                </a:lnTo>
                <a:lnTo>
                  <a:pt x="3076" y="31"/>
                </a:lnTo>
                <a:lnTo>
                  <a:pt x="3076" y="0"/>
                </a:lnTo>
                <a:lnTo>
                  <a:pt x="3078" y="0"/>
                </a:lnTo>
                <a:close/>
                <a:moveTo>
                  <a:pt x="3694" y="0"/>
                </a:moveTo>
                <a:lnTo>
                  <a:pt x="3694" y="31"/>
                </a:lnTo>
                <a:lnTo>
                  <a:pt x="3692" y="31"/>
                </a:lnTo>
                <a:lnTo>
                  <a:pt x="3692" y="0"/>
                </a:lnTo>
                <a:lnTo>
                  <a:pt x="3694" y="0"/>
                </a:lnTo>
                <a:close/>
              </a:path>
            </a:pathLst>
          </a:custGeom>
          <a:solidFill>
            <a:srgbClr val="000000"/>
          </a:solidFill>
          <a:ln w="1" cap="flat">
            <a:solidFill>
              <a:srgbClr val="000000"/>
            </a:solidFill>
            <a:prstDash val="solid"/>
            <a:bevel/>
            <a:headEnd/>
            <a:tailEnd/>
          </a:ln>
        </p:spPr>
        <p:txBody>
          <a:bodyPr/>
          <a:lstStyle/>
          <a:p>
            <a:endParaRPr lang="en-US" dirty="0"/>
          </a:p>
        </p:txBody>
      </p:sp>
      <p:sp>
        <p:nvSpPr>
          <p:cNvPr id="21512" name="Freeform 11"/>
          <p:cNvSpPr>
            <a:spLocks/>
          </p:cNvSpPr>
          <p:nvPr/>
        </p:nvSpPr>
        <p:spPr bwMode="auto">
          <a:xfrm>
            <a:off x="1935163" y="2981325"/>
            <a:ext cx="5194300" cy="1220788"/>
          </a:xfrm>
          <a:custGeom>
            <a:avLst/>
            <a:gdLst>
              <a:gd name="T0" fmla="*/ 1351554 w 20957"/>
              <a:gd name="T1" fmla="*/ 297655836 h 4941"/>
              <a:gd name="T2" fmla="*/ 315884178 w 20957"/>
              <a:gd name="T3" fmla="*/ 136496749 h 4941"/>
              <a:gd name="T4" fmla="*/ 582377024 w 20957"/>
              <a:gd name="T5" fmla="*/ 21671025 h 4941"/>
              <a:gd name="T6" fmla="*/ 583052677 w 20957"/>
              <a:gd name="T7" fmla="*/ 21487944 h 4941"/>
              <a:gd name="T8" fmla="*/ 1285345237 w 20957"/>
              <a:gd name="T9" fmla="*/ 0 h 4941"/>
              <a:gd name="T10" fmla="*/ 1287372444 w 20957"/>
              <a:gd name="T11" fmla="*/ 1892333 h 4941"/>
              <a:gd name="T12" fmla="*/ 1285468173 w 20957"/>
              <a:gd name="T13" fmla="*/ 3906966 h 4941"/>
              <a:gd name="T14" fmla="*/ 583175614 w 20957"/>
              <a:gd name="T15" fmla="*/ 25394663 h 4941"/>
              <a:gd name="T16" fmla="*/ 583912735 w 20957"/>
              <a:gd name="T17" fmla="*/ 25272609 h 4941"/>
              <a:gd name="T18" fmla="*/ 317665761 w 20957"/>
              <a:gd name="T19" fmla="*/ 139976526 h 4941"/>
              <a:gd name="T20" fmla="*/ 3133137 w 20957"/>
              <a:gd name="T21" fmla="*/ 301135366 h 4941"/>
              <a:gd name="T22" fmla="*/ 491497 w 20957"/>
              <a:gd name="T23" fmla="*/ 300280740 h 4941"/>
              <a:gd name="T24" fmla="*/ 1351554 w 20957"/>
              <a:gd name="T25" fmla="*/ 297655836 h 49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957" h="4941">
                <a:moveTo>
                  <a:pt x="22" y="4876"/>
                </a:moveTo>
                <a:lnTo>
                  <a:pt x="5142" y="2236"/>
                </a:lnTo>
                <a:lnTo>
                  <a:pt x="9480" y="355"/>
                </a:lnTo>
                <a:cubicBezTo>
                  <a:pt x="9483" y="353"/>
                  <a:pt x="9487" y="353"/>
                  <a:pt x="9491" y="352"/>
                </a:cubicBezTo>
                <a:lnTo>
                  <a:pt x="20923" y="0"/>
                </a:lnTo>
                <a:cubicBezTo>
                  <a:pt x="20941" y="0"/>
                  <a:pt x="20956" y="14"/>
                  <a:pt x="20956" y="31"/>
                </a:cubicBezTo>
                <a:cubicBezTo>
                  <a:pt x="20957" y="49"/>
                  <a:pt x="20943" y="64"/>
                  <a:pt x="20925" y="64"/>
                </a:cubicBezTo>
                <a:lnTo>
                  <a:pt x="9493" y="416"/>
                </a:lnTo>
                <a:lnTo>
                  <a:pt x="9505" y="414"/>
                </a:lnTo>
                <a:lnTo>
                  <a:pt x="5171" y="2293"/>
                </a:lnTo>
                <a:lnTo>
                  <a:pt x="51" y="4933"/>
                </a:lnTo>
                <a:cubicBezTo>
                  <a:pt x="35" y="4941"/>
                  <a:pt x="16" y="4935"/>
                  <a:pt x="8" y="4919"/>
                </a:cubicBezTo>
                <a:cubicBezTo>
                  <a:pt x="0" y="4903"/>
                  <a:pt x="6" y="4884"/>
                  <a:pt x="22" y="4876"/>
                </a:cubicBezTo>
                <a:close/>
              </a:path>
            </a:pathLst>
          </a:custGeom>
          <a:solidFill>
            <a:srgbClr val="000080"/>
          </a:solidFill>
          <a:ln w="1" cap="flat">
            <a:solidFill>
              <a:srgbClr val="000080"/>
            </a:solidFill>
            <a:prstDash val="solid"/>
            <a:bevel/>
            <a:headEnd/>
            <a:tailEnd/>
          </a:ln>
        </p:spPr>
        <p:txBody>
          <a:bodyPr/>
          <a:lstStyle/>
          <a:p>
            <a:endParaRPr lang="en-US" dirty="0"/>
          </a:p>
        </p:txBody>
      </p:sp>
      <p:sp>
        <p:nvSpPr>
          <p:cNvPr id="21513" name="Freeform 12"/>
          <p:cNvSpPr>
            <a:spLocks/>
          </p:cNvSpPr>
          <p:nvPr/>
        </p:nvSpPr>
        <p:spPr bwMode="auto">
          <a:xfrm>
            <a:off x="1892300" y="4141788"/>
            <a:ext cx="100013" cy="100012"/>
          </a:xfrm>
          <a:custGeom>
            <a:avLst/>
            <a:gdLst>
              <a:gd name="T0" fmla="*/ 80645403 w 63"/>
              <a:gd name="T1" fmla="*/ 0 h 63"/>
              <a:gd name="T2" fmla="*/ 158771431 w 63"/>
              <a:gd name="T3" fmla="*/ 78125247 h 63"/>
              <a:gd name="T4" fmla="*/ 80645403 w 63"/>
              <a:gd name="T5" fmla="*/ 158769844 h 63"/>
              <a:gd name="T6" fmla="*/ 0 w 63"/>
              <a:gd name="T7" fmla="*/ 78125247 h 63"/>
              <a:gd name="T8" fmla="*/ 80645403 w 63"/>
              <a:gd name="T9" fmla="*/ 0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63">
                <a:moveTo>
                  <a:pt x="32" y="0"/>
                </a:moveTo>
                <a:lnTo>
                  <a:pt x="63" y="31"/>
                </a:lnTo>
                <a:lnTo>
                  <a:pt x="32" y="63"/>
                </a:lnTo>
                <a:lnTo>
                  <a:pt x="0" y="31"/>
                </a:lnTo>
                <a:lnTo>
                  <a:pt x="32"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1514" name="Freeform 13"/>
          <p:cNvSpPr>
            <a:spLocks noEditPoints="1"/>
          </p:cNvSpPr>
          <p:nvPr/>
        </p:nvSpPr>
        <p:spPr bwMode="auto">
          <a:xfrm>
            <a:off x="1885950" y="4135438"/>
            <a:ext cx="112713" cy="112712"/>
          </a:xfrm>
          <a:custGeom>
            <a:avLst/>
            <a:gdLst>
              <a:gd name="T0" fmla="*/ 6499243 w 905"/>
              <a:gd name="T1" fmla="*/ 294670 h 905"/>
              <a:gd name="T2" fmla="*/ 7538569 w 905"/>
              <a:gd name="T3" fmla="*/ 294670 h 905"/>
              <a:gd name="T4" fmla="*/ 13743140 w 905"/>
              <a:gd name="T5" fmla="*/ 6499186 h 905"/>
              <a:gd name="T6" fmla="*/ 13743140 w 905"/>
              <a:gd name="T7" fmla="*/ 7538502 h 905"/>
              <a:gd name="T8" fmla="*/ 7538569 w 905"/>
              <a:gd name="T9" fmla="*/ 13743018 h 905"/>
              <a:gd name="T10" fmla="*/ 6499243 w 905"/>
              <a:gd name="T11" fmla="*/ 13743018 h 905"/>
              <a:gd name="T12" fmla="*/ 294673 w 905"/>
              <a:gd name="T13" fmla="*/ 7538502 h 905"/>
              <a:gd name="T14" fmla="*/ 294673 w 905"/>
              <a:gd name="T15" fmla="*/ 6499186 h 905"/>
              <a:gd name="T16" fmla="*/ 6499243 w 905"/>
              <a:gd name="T17" fmla="*/ 294670 h 905"/>
              <a:gd name="T18" fmla="*/ 1333999 w 905"/>
              <a:gd name="T19" fmla="*/ 7538502 h 905"/>
              <a:gd name="T20" fmla="*/ 1333999 w 905"/>
              <a:gd name="T21" fmla="*/ 6499186 h 905"/>
              <a:gd name="T22" fmla="*/ 7538569 w 905"/>
              <a:gd name="T23" fmla="*/ 12703701 h 905"/>
              <a:gd name="T24" fmla="*/ 6499243 w 905"/>
              <a:gd name="T25" fmla="*/ 12703701 h 905"/>
              <a:gd name="T26" fmla="*/ 12703814 w 905"/>
              <a:gd name="T27" fmla="*/ 6499186 h 905"/>
              <a:gd name="T28" fmla="*/ 12703814 w 905"/>
              <a:gd name="T29" fmla="*/ 7538502 h 905"/>
              <a:gd name="T30" fmla="*/ 6499243 w 905"/>
              <a:gd name="T31" fmla="*/ 1333987 h 905"/>
              <a:gd name="T32" fmla="*/ 7538569 w 905"/>
              <a:gd name="T33" fmla="*/ 1333987 h 905"/>
              <a:gd name="T34" fmla="*/ 1333999 w 905"/>
              <a:gd name="T35" fmla="*/ 7538502 h 9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5" h="905">
                <a:moveTo>
                  <a:pt x="419" y="19"/>
                </a:moveTo>
                <a:cubicBezTo>
                  <a:pt x="437" y="0"/>
                  <a:pt x="468" y="0"/>
                  <a:pt x="486" y="19"/>
                </a:cubicBezTo>
                <a:lnTo>
                  <a:pt x="886" y="419"/>
                </a:lnTo>
                <a:cubicBezTo>
                  <a:pt x="905" y="437"/>
                  <a:pt x="905" y="468"/>
                  <a:pt x="886" y="486"/>
                </a:cubicBezTo>
                <a:lnTo>
                  <a:pt x="486" y="886"/>
                </a:lnTo>
                <a:cubicBezTo>
                  <a:pt x="468" y="905"/>
                  <a:pt x="437" y="905"/>
                  <a:pt x="419" y="886"/>
                </a:cubicBezTo>
                <a:lnTo>
                  <a:pt x="19" y="486"/>
                </a:lnTo>
                <a:cubicBezTo>
                  <a:pt x="0" y="468"/>
                  <a:pt x="0" y="437"/>
                  <a:pt x="19" y="419"/>
                </a:cubicBezTo>
                <a:lnTo>
                  <a:pt x="419" y="19"/>
                </a:lnTo>
                <a:close/>
                <a:moveTo>
                  <a:pt x="86" y="486"/>
                </a:moveTo>
                <a:lnTo>
                  <a:pt x="86" y="419"/>
                </a:lnTo>
                <a:lnTo>
                  <a:pt x="486" y="819"/>
                </a:lnTo>
                <a:lnTo>
                  <a:pt x="419" y="819"/>
                </a:lnTo>
                <a:lnTo>
                  <a:pt x="819" y="419"/>
                </a:lnTo>
                <a:lnTo>
                  <a:pt x="819" y="486"/>
                </a:lnTo>
                <a:lnTo>
                  <a:pt x="419" y="86"/>
                </a:lnTo>
                <a:lnTo>
                  <a:pt x="486" y="86"/>
                </a:lnTo>
                <a:lnTo>
                  <a:pt x="86" y="486"/>
                </a:lnTo>
                <a:close/>
              </a:path>
            </a:pathLst>
          </a:custGeom>
          <a:solidFill>
            <a:srgbClr val="000080"/>
          </a:solidFill>
          <a:ln w="0" cap="flat">
            <a:solidFill>
              <a:srgbClr val="000080"/>
            </a:solidFill>
            <a:prstDash val="solid"/>
            <a:round/>
            <a:headEnd/>
            <a:tailEnd/>
          </a:ln>
        </p:spPr>
        <p:txBody>
          <a:bodyPr/>
          <a:lstStyle/>
          <a:p>
            <a:endParaRPr lang="en-US" dirty="0"/>
          </a:p>
        </p:txBody>
      </p:sp>
      <p:sp>
        <p:nvSpPr>
          <p:cNvPr id="21515" name="Freeform 14"/>
          <p:cNvSpPr>
            <a:spLocks/>
          </p:cNvSpPr>
          <p:nvPr/>
        </p:nvSpPr>
        <p:spPr bwMode="auto">
          <a:xfrm>
            <a:off x="3163888" y="3489325"/>
            <a:ext cx="98425" cy="98425"/>
          </a:xfrm>
          <a:custGeom>
            <a:avLst/>
            <a:gdLst>
              <a:gd name="T0" fmla="*/ 78125638 w 62"/>
              <a:gd name="T1" fmla="*/ 0 h 62"/>
              <a:gd name="T2" fmla="*/ 156249688 w 62"/>
              <a:gd name="T3" fmla="*/ 78125638 h 62"/>
              <a:gd name="T4" fmla="*/ 78125638 w 62"/>
              <a:gd name="T5" fmla="*/ 156249688 h 62"/>
              <a:gd name="T6" fmla="*/ 0 w 62"/>
              <a:gd name="T7" fmla="*/ 78125638 h 62"/>
              <a:gd name="T8" fmla="*/ 78125638 w 62"/>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62">
                <a:moveTo>
                  <a:pt x="31" y="0"/>
                </a:moveTo>
                <a:lnTo>
                  <a:pt x="62" y="31"/>
                </a:lnTo>
                <a:lnTo>
                  <a:pt x="31" y="62"/>
                </a:lnTo>
                <a:lnTo>
                  <a:pt x="0" y="31"/>
                </a:lnTo>
                <a:lnTo>
                  <a:pt x="31"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1516" name="Freeform 15"/>
          <p:cNvSpPr>
            <a:spLocks noEditPoints="1"/>
          </p:cNvSpPr>
          <p:nvPr/>
        </p:nvSpPr>
        <p:spPr bwMode="auto">
          <a:xfrm>
            <a:off x="3157538" y="3482975"/>
            <a:ext cx="112712" cy="111125"/>
          </a:xfrm>
          <a:custGeom>
            <a:avLst/>
            <a:gdLst>
              <a:gd name="T0" fmla="*/ 6499186 w 905"/>
              <a:gd name="T1" fmla="*/ 286469 h 905"/>
              <a:gd name="T2" fmla="*/ 7538502 w 905"/>
              <a:gd name="T3" fmla="*/ 286469 h 905"/>
              <a:gd name="T4" fmla="*/ 13743018 w 905"/>
              <a:gd name="T5" fmla="*/ 6317426 h 905"/>
              <a:gd name="T6" fmla="*/ 13743018 w 905"/>
              <a:gd name="T7" fmla="*/ 7327619 h 905"/>
              <a:gd name="T8" fmla="*/ 7538502 w 905"/>
              <a:gd name="T9" fmla="*/ 13358576 h 905"/>
              <a:gd name="T10" fmla="*/ 6499186 w 905"/>
              <a:gd name="T11" fmla="*/ 13358576 h 905"/>
              <a:gd name="T12" fmla="*/ 294670 w 905"/>
              <a:gd name="T13" fmla="*/ 7327619 h 905"/>
              <a:gd name="T14" fmla="*/ 294670 w 905"/>
              <a:gd name="T15" fmla="*/ 6317426 h 905"/>
              <a:gd name="T16" fmla="*/ 6499186 w 905"/>
              <a:gd name="T17" fmla="*/ 286469 h 905"/>
              <a:gd name="T18" fmla="*/ 1333987 w 905"/>
              <a:gd name="T19" fmla="*/ 7327619 h 905"/>
              <a:gd name="T20" fmla="*/ 1333987 w 905"/>
              <a:gd name="T21" fmla="*/ 6317426 h 905"/>
              <a:gd name="T22" fmla="*/ 7538502 w 905"/>
              <a:gd name="T23" fmla="*/ 12348382 h 905"/>
              <a:gd name="T24" fmla="*/ 6499186 w 905"/>
              <a:gd name="T25" fmla="*/ 12348382 h 905"/>
              <a:gd name="T26" fmla="*/ 12703701 w 905"/>
              <a:gd name="T27" fmla="*/ 6317426 h 905"/>
              <a:gd name="T28" fmla="*/ 12703701 w 905"/>
              <a:gd name="T29" fmla="*/ 7327619 h 905"/>
              <a:gd name="T30" fmla="*/ 6499186 w 905"/>
              <a:gd name="T31" fmla="*/ 1296663 h 905"/>
              <a:gd name="T32" fmla="*/ 7538502 w 905"/>
              <a:gd name="T33" fmla="*/ 1296663 h 905"/>
              <a:gd name="T34" fmla="*/ 1333987 w 905"/>
              <a:gd name="T35" fmla="*/ 7327619 h 9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5" h="905">
                <a:moveTo>
                  <a:pt x="419" y="19"/>
                </a:moveTo>
                <a:cubicBezTo>
                  <a:pt x="437" y="0"/>
                  <a:pt x="468" y="0"/>
                  <a:pt x="486" y="19"/>
                </a:cubicBezTo>
                <a:lnTo>
                  <a:pt x="886" y="419"/>
                </a:lnTo>
                <a:cubicBezTo>
                  <a:pt x="905" y="437"/>
                  <a:pt x="905" y="468"/>
                  <a:pt x="886" y="486"/>
                </a:cubicBezTo>
                <a:lnTo>
                  <a:pt x="486" y="886"/>
                </a:lnTo>
                <a:cubicBezTo>
                  <a:pt x="468" y="905"/>
                  <a:pt x="437" y="905"/>
                  <a:pt x="419" y="886"/>
                </a:cubicBezTo>
                <a:lnTo>
                  <a:pt x="19" y="486"/>
                </a:lnTo>
                <a:cubicBezTo>
                  <a:pt x="0" y="468"/>
                  <a:pt x="0" y="437"/>
                  <a:pt x="19" y="419"/>
                </a:cubicBezTo>
                <a:lnTo>
                  <a:pt x="419" y="19"/>
                </a:lnTo>
                <a:close/>
                <a:moveTo>
                  <a:pt x="86" y="486"/>
                </a:moveTo>
                <a:lnTo>
                  <a:pt x="86" y="419"/>
                </a:lnTo>
                <a:lnTo>
                  <a:pt x="486" y="819"/>
                </a:lnTo>
                <a:lnTo>
                  <a:pt x="419" y="819"/>
                </a:lnTo>
                <a:lnTo>
                  <a:pt x="819" y="419"/>
                </a:lnTo>
                <a:lnTo>
                  <a:pt x="819" y="486"/>
                </a:lnTo>
                <a:lnTo>
                  <a:pt x="419" y="86"/>
                </a:lnTo>
                <a:lnTo>
                  <a:pt x="486" y="86"/>
                </a:lnTo>
                <a:lnTo>
                  <a:pt x="86" y="486"/>
                </a:lnTo>
                <a:close/>
              </a:path>
            </a:pathLst>
          </a:custGeom>
          <a:solidFill>
            <a:srgbClr val="000080"/>
          </a:solidFill>
          <a:ln w="0" cap="flat">
            <a:solidFill>
              <a:srgbClr val="000080"/>
            </a:solidFill>
            <a:prstDash val="solid"/>
            <a:round/>
            <a:headEnd/>
            <a:tailEnd/>
          </a:ln>
        </p:spPr>
        <p:txBody>
          <a:bodyPr/>
          <a:lstStyle/>
          <a:p>
            <a:endParaRPr lang="en-US" dirty="0"/>
          </a:p>
        </p:txBody>
      </p:sp>
      <p:sp>
        <p:nvSpPr>
          <p:cNvPr id="21517" name="Freeform 16"/>
          <p:cNvSpPr>
            <a:spLocks/>
          </p:cNvSpPr>
          <p:nvPr/>
        </p:nvSpPr>
        <p:spPr bwMode="auto">
          <a:xfrm>
            <a:off x="4238625" y="3025775"/>
            <a:ext cx="98425" cy="100013"/>
          </a:xfrm>
          <a:custGeom>
            <a:avLst/>
            <a:gdLst>
              <a:gd name="T0" fmla="*/ 78125638 w 62"/>
              <a:gd name="T1" fmla="*/ 0 h 63"/>
              <a:gd name="T2" fmla="*/ 156249688 w 62"/>
              <a:gd name="T3" fmla="*/ 78126028 h 63"/>
              <a:gd name="T4" fmla="*/ 78125638 w 62"/>
              <a:gd name="T5" fmla="*/ 158771431 h 63"/>
              <a:gd name="T6" fmla="*/ 0 w 62"/>
              <a:gd name="T7" fmla="*/ 78126028 h 63"/>
              <a:gd name="T8" fmla="*/ 78125638 w 62"/>
              <a:gd name="T9" fmla="*/ 0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63">
                <a:moveTo>
                  <a:pt x="31" y="0"/>
                </a:moveTo>
                <a:lnTo>
                  <a:pt x="62" y="31"/>
                </a:lnTo>
                <a:lnTo>
                  <a:pt x="31" y="63"/>
                </a:lnTo>
                <a:lnTo>
                  <a:pt x="0" y="31"/>
                </a:lnTo>
                <a:lnTo>
                  <a:pt x="31"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1518" name="Freeform 17"/>
          <p:cNvSpPr>
            <a:spLocks noEditPoints="1"/>
          </p:cNvSpPr>
          <p:nvPr/>
        </p:nvSpPr>
        <p:spPr bwMode="auto">
          <a:xfrm>
            <a:off x="4232275" y="3019425"/>
            <a:ext cx="112713" cy="112713"/>
          </a:xfrm>
          <a:custGeom>
            <a:avLst/>
            <a:gdLst>
              <a:gd name="T0" fmla="*/ 6499243 w 905"/>
              <a:gd name="T1" fmla="*/ 294673 h 905"/>
              <a:gd name="T2" fmla="*/ 7538569 w 905"/>
              <a:gd name="T3" fmla="*/ 294673 h 905"/>
              <a:gd name="T4" fmla="*/ 13743140 w 905"/>
              <a:gd name="T5" fmla="*/ 6499243 h 905"/>
              <a:gd name="T6" fmla="*/ 13743140 w 905"/>
              <a:gd name="T7" fmla="*/ 7538569 h 905"/>
              <a:gd name="T8" fmla="*/ 7538569 w 905"/>
              <a:gd name="T9" fmla="*/ 13743140 h 905"/>
              <a:gd name="T10" fmla="*/ 6499243 w 905"/>
              <a:gd name="T11" fmla="*/ 13743140 h 905"/>
              <a:gd name="T12" fmla="*/ 294673 w 905"/>
              <a:gd name="T13" fmla="*/ 7538569 h 905"/>
              <a:gd name="T14" fmla="*/ 294673 w 905"/>
              <a:gd name="T15" fmla="*/ 6499243 h 905"/>
              <a:gd name="T16" fmla="*/ 6499243 w 905"/>
              <a:gd name="T17" fmla="*/ 294673 h 905"/>
              <a:gd name="T18" fmla="*/ 1333999 w 905"/>
              <a:gd name="T19" fmla="*/ 7538569 h 905"/>
              <a:gd name="T20" fmla="*/ 1333999 w 905"/>
              <a:gd name="T21" fmla="*/ 6499243 h 905"/>
              <a:gd name="T22" fmla="*/ 7538569 w 905"/>
              <a:gd name="T23" fmla="*/ 12703814 h 905"/>
              <a:gd name="T24" fmla="*/ 6499243 w 905"/>
              <a:gd name="T25" fmla="*/ 12703814 h 905"/>
              <a:gd name="T26" fmla="*/ 12703814 w 905"/>
              <a:gd name="T27" fmla="*/ 6499243 h 905"/>
              <a:gd name="T28" fmla="*/ 12703814 w 905"/>
              <a:gd name="T29" fmla="*/ 7538569 h 905"/>
              <a:gd name="T30" fmla="*/ 6499243 w 905"/>
              <a:gd name="T31" fmla="*/ 1333999 h 905"/>
              <a:gd name="T32" fmla="*/ 7538569 w 905"/>
              <a:gd name="T33" fmla="*/ 1333999 h 905"/>
              <a:gd name="T34" fmla="*/ 1333999 w 905"/>
              <a:gd name="T35" fmla="*/ 7538569 h 90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5" h="905">
                <a:moveTo>
                  <a:pt x="419" y="19"/>
                </a:moveTo>
                <a:cubicBezTo>
                  <a:pt x="437" y="0"/>
                  <a:pt x="468" y="0"/>
                  <a:pt x="486" y="19"/>
                </a:cubicBezTo>
                <a:lnTo>
                  <a:pt x="886" y="419"/>
                </a:lnTo>
                <a:cubicBezTo>
                  <a:pt x="905" y="437"/>
                  <a:pt x="905" y="468"/>
                  <a:pt x="886" y="486"/>
                </a:cubicBezTo>
                <a:lnTo>
                  <a:pt x="486" y="886"/>
                </a:lnTo>
                <a:cubicBezTo>
                  <a:pt x="468" y="905"/>
                  <a:pt x="437" y="905"/>
                  <a:pt x="419" y="886"/>
                </a:cubicBezTo>
                <a:lnTo>
                  <a:pt x="19" y="486"/>
                </a:lnTo>
                <a:cubicBezTo>
                  <a:pt x="0" y="468"/>
                  <a:pt x="0" y="437"/>
                  <a:pt x="19" y="419"/>
                </a:cubicBezTo>
                <a:lnTo>
                  <a:pt x="419" y="19"/>
                </a:lnTo>
                <a:close/>
                <a:moveTo>
                  <a:pt x="86" y="486"/>
                </a:moveTo>
                <a:lnTo>
                  <a:pt x="86" y="419"/>
                </a:lnTo>
                <a:lnTo>
                  <a:pt x="486" y="819"/>
                </a:lnTo>
                <a:lnTo>
                  <a:pt x="419" y="819"/>
                </a:lnTo>
                <a:lnTo>
                  <a:pt x="819" y="419"/>
                </a:lnTo>
                <a:lnTo>
                  <a:pt x="819" y="486"/>
                </a:lnTo>
                <a:lnTo>
                  <a:pt x="419" y="86"/>
                </a:lnTo>
                <a:lnTo>
                  <a:pt x="486" y="86"/>
                </a:lnTo>
                <a:lnTo>
                  <a:pt x="86" y="486"/>
                </a:lnTo>
                <a:close/>
              </a:path>
            </a:pathLst>
          </a:custGeom>
          <a:solidFill>
            <a:srgbClr val="000080"/>
          </a:solidFill>
          <a:ln w="0" cap="flat">
            <a:solidFill>
              <a:srgbClr val="000080"/>
            </a:solidFill>
            <a:prstDash val="solid"/>
            <a:round/>
            <a:headEnd/>
            <a:tailEnd/>
          </a:ln>
        </p:spPr>
        <p:txBody>
          <a:bodyPr/>
          <a:lstStyle/>
          <a:p>
            <a:endParaRPr lang="en-US" dirty="0"/>
          </a:p>
        </p:txBody>
      </p:sp>
      <p:sp>
        <p:nvSpPr>
          <p:cNvPr id="21519" name="Freeform 18"/>
          <p:cNvSpPr>
            <a:spLocks/>
          </p:cNvSpPr>
          <p:nvPr/>
        </p:nvSpPr>
        <p:spPr bwMode="auto">
          <a:xfrm>
            <a:off x="7072313" y="2938463"/>
            <a:ext cx="98425" cy="100012"/>
          </a:xfrm>
          <a:custGeom>
            <a:avLst/>
            <a:gdLst>
              <a:gd name="T0" fmla="*/ 78125638 w 62"/>
              <a:gd name="T1" fmla="*/ 0 h 63"/>
              <a:gd name="T2" fmla="*/ 156249688 w 62"/>
              <a:gd name="T3" fmla="*/ 80644597 h 63"/>
              <a:gd name="T4" fmla="*/ 78125638 w 62"/>
              <a:gd name="T5" fmla="*/ 158769844 h 63"/>
              <a:gd name="T6" fmla="*/ 0 w 62"/>
              <a:gd name="T7" fmla="*/ 80644597 h 63"/>
              <a:gd name="T8" fmla="*/ 78125638 w 62"/>
              <a:gd name="T9" fmla="*/ 0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63">
                <a:moveTo>
                  <a:pt x="31" y="0"/>
                </a:moveTo>
                <a:lnTo>
                  <a:pt x="62" y="32"/>
                </a:lnTo>
                <a:lnTo>
                  <a:pt x="31" y="63"/>
                </a:lnTo>
                <a:lnTo>
                  <a:pt x="0" y="32"/>
                </a:lnTo>
                <a:lnTo>
                  <a:pt x="31"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1520" name="Freeform 19"/>
          <p:cNvSpPr>
            <a:spLocks noEditPoints="1"/>
          </p:cNvSpPr>
          <p:nvPr/>
        </p:nvSpPr>
        <p:spPr bwMode="auto">
          <a:xfrm>
            <a:off x="7065963" y="2932113"/>
            <a:ext cx="111125" cy="112712"/>
          </a:xfrm>
          <a:custGeom>
            <a:avLst/>
            <a:gdLst>
              <a:gd name="T0" fmla="*/ 12576995 w 453"/>
              <a:gd name="T1" fmla="*/ 557091 h 453"/>
              <a:gd name="T2" fmla="*/ 14622873 w 453"/>
              <a:gd name="T3" fmla="*/ 557091 h 453"/>
              <a:gd name="T4" fmla="*/ 26658225 w 453"/>
              <a:gd name="T5" fmla="*/ 12938740 h 453"/>
              <a:gd name="T6" fmla="*/ 26658225 w 453"/>
              <a:gd name="T7" fmla="*/ 15043693 h 453"/>
              <a:gd name="T8" fmla="*/ 14622873 w 453"/>
              <a:gd name="T9" fmla="*/ 27425343 h 453"/>
              <a:gd name="T10" fmla="*/ 12576995 w 453"/>
              <a:gd name="T11" fmla="*/ 27425343 h 453"/>
              <a:gd name="T12" fmla="*/ 541642 w 453"/>
              <a:gd name="T13" fmla="*/ 15043693 h 453"/>
              <a:gd name="T14" fmla="*/ 541642 w 453"/>
              <a:gd name="T15" fmla="*/ 12938740 h 453"/>
              <a:gd name="T16" fmla="*/ 12576995 w 453"/>
              <a:gd name="T17" fmla="*/ 557091 h 453"/>
              <a:gd name="T18" fmla="*/ 2587520 w 453"/>
              <a:gd name="T19" fmla="*/ 15043693 h 453"/>
              <a:gd name="T20" fmla="*/ 2587520 w 453"/>
              <a:gd name="T21" fmla="*/ 12938740 h 453"/>
              <a:gd name="T22" fmla="*/ 14622873 w 453"/>
              <a:gd name="T23" fmla="*/ 25320390 h 453"/>
              <a:gd name="T24" fmla="*/ 12576995 w 453"/>
              <a:gd name="T25" fmla="*/ 25320390 h 453"/>
              <a:gd name="T26" fmla="*/ 24612102 w 453"/>
              <a:gd name="T27" fmla="*/ 12938740 h 453"/>
              <a:gd name="T28" fmla="*/ 24612102 w 453"/>
              <a:gd name="T29" fmla="*/ 15043693 h 453"/>
              <a:gd name="T30" fmla="*/ 12576995 w 453"/>
              <a:gd name="T31" fmla="*/ 2662043 h 453"/>
              <a:gd name="T32" fmla="*/ 14622873 w 453"/>
              <a:gd name="T33" fmla="*/ 2662043 h 453"/>
              <a:gd name="T34" fmla="*/ 2587520 w 453"/>
              <a:gd name="T35" fmla="*/ 15043693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53" h="453">
                <a:moveTo>
                  <a:pt x="209" y="9"/>
                </a:moveTo>
                <a:cubicBezTo>
                  <a:pt x="219" y="0"/>
                  <a:pt x="234" y="0"/>
                  <a:pt x="243" y="9"/>
                </a:cubicBezTo>
                <a:lnTo>
                  <a:pt x="443" y="209"/>
                </a:lnTo>
                <a:cubicBezTo>
                  <a:pt x="453" y="219"/>
                  <a:pt x="453" y="234"/>
                  <a:pt x="443" y="243"/>
                </a:cubicBezTo>
                <a:lnTo>
                  <a:pt x="243" y="443"/>
                </a:lnTo>
                <a:cubicBezTo>
                  <a:pt x="234" y="453"/>
                  <a:pt x="219" y="453"/>
                  <a:pt x="209" y="443"/>
                </a:cubicBezTo>
                <a:lnTo>
                  <a:pt x="9" y="243"/>
                </a:lnTo>
                <a:cubicBezTo>
                  <a:pt x="0" y="234"/>
                  <a:pt x="0" y="219"/>
                  <a:pt x="9" y="209"/>
                </a:cubicBezTo>
                <a:lnTo>
                  <a:pt x="209" y="9"/>
                </a:lnTo>
                <a:close/>
                <a:moveTo>
                  <a:pt x="43" y="243"/>
                </a:moveTo>
                <a:lnTo>
                  <a:pt x="43" y="209"/>
                </a:lnTo>
                <a:lnTo>
                  <a:pt x="243" y="409"/>
                </a:lnTo>
                <a:lnTo>
                  <a:pt x="209" y="409"/>
                </a:lnTo>
                <a:lnTo>
                  <a:pt x="409" y="209"/>
                </a:lnTo>
                <a:lnTo>
                  <a:pt x="409" y="243"/>
                </a:lnTo>
                <a:lnTo>
                  <a:pt x="209" y="43"/>
                </a:lnTo>
                <a:lnTo>
                  <a:pt x="243" y="43"/>
                </a:lnTo>
                <a:lnTo>
                  <a:pt x="43" y="243"/>
                </a:lnTo>
                <a:close/>
              </a:path>
            </a:pathLst>
          </a:custGeom>
          <a:solidFill>
            <a:srgbClr val="000080"/>
          </a:solidFill>
          <a:ln w="0" cap="flat">
            <a:solidFill>
              <a:srgbClr val="000080"/>
            </a:solidFill>
            <a:prstDash val="solid"/>
            <a:round/>
            <a:headEnd/>
            <a:tailEnd/>
          </a:ln>
        </p:spPr>
        <p:txBody>
          <a:bodyPr/>
          <a:lstStyle/>
          <a:p>
            <a:endParaRPr lang="en-US" dirty="0"/>
          </a:p>
        </p:txBody>
      </p:sp>
      <p:sp>
        <p:nvSpPr>
          <p:cNvPr id="21521" name="Freeform 20"/>
          <p:cNvSpPr>
            <a:spLocks/>
          </p:cNvSpPr>
          <p:nvPr/>
        </p:nvSpPr>
        <p:spPr bwMode="auto">
          <a:xfrm>
            <a:off x="1935163" y="3232150"/>
            <a:ext cx="5194300" cy="977900"/>
          </a:xfrm>
          <a:custGeom>
            <a:avLst/>
            <a:gdLst>
              <a:gd name="T0" fmla="*/ 1597102 w 20958"/>
              <a:gd name="T1" fmla="*/ 237639091 h 3957"/>
              <a:gd name="T2" fmla="*/ 316099848 w 20958"/>
              <a:gd name="T3" fmla="*/ 130637505 h 3957"/>
              <a:gd name="T4" fmla="*/ 582690021 w 20958"/>
              <a:gd name="T5" fmla="*/ 74388114 h 3957"/>
              <a:gd name="T6" fmla="*/ 1285099759 w 20958"/>
              <a:gd name="T7" fmla="*/ 122083 h 3957"/>
              <a:gd name="T8" fmla="*/ 1287249552 w 20958"/>
              <a:gd name="T9" fmla="*/ 1832234 h 3957"/>
              <a:gd name="T10" fmla="*/ 1285529768 w 20958"/>
              <a:gd name="T11" fmla="*/ 3969923 h 3957"/>
              <a:gd name="T12" fmla="*/ 583488572 w 20958"/>
              <a:gd name="T13" fmla="*/ 78235954 h 3957"/>
              <a:gd name="T14" fmla="*/ 317389624 w 20958"/>
              <a:gd name="T15" fmla="*/ 134363015 h 3957"/>
              <a:gd name="T16" fmla="*/ 2887127 w 20958"/>
              <a:gd name="T17" fmla="*/ 241364601 h 3957"/>
              <a:gd name="T18" fmla="*/ 368543 w 20958"/>
              <a:gd name="T19" fmla="*/ 240143276 h 3957"/>
              <a:gd name="T20" fmla="*/ 1597102 w 20958"/>
              <a:gd name="T21" fmla="*/ 237639091 h 39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958" h="3957">
                <a:moveTo>
                  <a:pt x="26" y="3891"/>
                </a:moveTo>
                <a:lnTo>
                  <a:pt x="5146" y="2139"/>
                </a:lnTo>
                <a:lnTo>
                  <a:pt x="9486" y="1218"/>
                </a:lnTo>
                <a:lnTo>
                  <a:pt x="20921" y="2"/>
                </a:lnTo>
                <a:cubicBezTo>
                  <a:pt x="20939" y="0"/>
                  <a:pt x="20954" y="13"/>
                  <a:pt x="20956" y="30"/>
                </a:cubicBezTo>
                <a:cubicBezTo>
                  <a:pt x="20958" y="48"/>
                  <a:pt x="20945" y="63"/>
                  <a:pt x="20928" y="65"/>
                </a:cubicBezTo>
                <a:lnTo>
                  <a:pt x="9499" y="1281"/>
                </a:lnTo>
                <a:lnTo>
                  <a:pt x="5167" y="2200"/>
                </a:lnTo>
                <a:lnTo>
                  <a:pt x="47" y="3952"/>
                </a:lnTo>
                <a:cubicBezTo>
                  <a:pt x="30" y="3957"/>
                  <a:pt x="12" y="3949"/>
                  <a:pt x="6" y="3932"/>
                </a:cubicBezTo>
                <a:cubicBezTo>
                  <a:pt x="0" y="3915"/>
                  <a:pt x="9" y="3897"/>
                  <a:pt x="26" y="3891"/>
                </a:cubicBezTo>
                <a:close/>
              </a:path>
            </a:pathLst>
          </a:custGeom>
          <a:solidFill>
            <a:srgbClr val="FF0000"/>
          </a:solidFill>
          <a:ln w="1" cap="flat">
            <a:solidFill>
              <a:srgbClr val="FF0000"/>
            </a:solidFill>
            <a:prstDash val="solid"/>
            <a:bevel/>
            <a:headEnd/>
            <a:tailEnd/>
          </a:ln>
        </p:spPr>
        <p:txBody>
          <a:bodyPr/>
          <a:lstStyle/>
          <a:p>
            <a:endParaRPr lang="en-US" dirty="0"/>
          </a:p>
        </p:txBody>
      </p:sp>
      <p:sp>
        <p:nvSpPr>
          <p:cNvPr id="21522" name="Rectangle 21"/>
          <p:cNvSpPr>
            <a:spLocks noChangeArrowheads="1"/>
          </p:cNvSpPr>
          <p:nvPr/>
        </p:nvSpPr>
        <p:spPr bwMode="auto">
          <a:xfrm>
            <a:off x="1892300" y="4152900"/>
            <a:ext cx="100013" cy="98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1523" name="Freeform 22"/>
          <p:cNvSpPr>
            <a:spLocks noEditPoints="1"/>
          </p:cNvSpPr>
          <p:nvPr/>
        </p:nvSpPr>
        <p:spPr bwMode="auto">
          <a:xfrm>
            <a:off x="1887538" y="4146550"/>
            <a:ext cx="111125" cy="111125"/>
          </a:xfrm>
          <a:custGeom>
            <a:avLst/>
            <a:gdLst>
              <a:gd name="T0" fmla="*/ 0 w 896"/>
              <a:gd name="T1" fmla="*/ 738312 h 896"/>
              <a:gd name="T2" fmla="*/ 738312 w 896"/>
              <a:gd name="T3" fmla="*/ 0 h 896"/>
              <a:gd name="T4" fmla="*/ 13043793 w 896"/>
              <a:gd name="T5" fmla="*/ 0 h 896"/>
              <a:gd name="T6" fmla="*/ 13782104 w 896"/>
              <a:gd name="T7" fmla="*/ 738312 h 896"/>
              <a:gd name="T8" fmla="*/ 13782104 w 896"/>
              <a:gd name="T9" fmla="*/ 13043793 h 896"/>
              <a:gd name="T10" fmla="*/ 13043793 w 896"/>
              <a:gd name="T11" fmla="*/ 13782104 h 896"/>
              <a:gd name="T12" fmla="*/ 738312 w 896"/>
              <a:gd name="T13" fmla="*/ 13782104 h 896"/>
              <a:gd name="T14" fmla="*/ 0 w 896"/>
              <a:gd name="T15" fmla="*/ 13043793 h 896"/>
              <a:gd name="T16" fmla="*/ 0 w 896"/>
              <a:gd name="T17" fmla="*/ 738312 h 896"/>
              <a:gd name="T18" fmla="*/ 1476623 w 896"/>
              <a:gd name="T19" fmla="*/ 13043793 h 896"/>
              <a:gd name="T20" fmla="*/ 738312 w 896"/>
              <a:gd name="T21" fmla="*/ 12305481 h 896"/>
              <a:gd name="T22" fmla="*/ 13043793 w 896"/>
              <a:gd name="T23" fmla="*/ 12305481 h 896"/>
              <a:gd name="T24" fmla="*/ 12305481 w 896"/>
              <a:gd name="T25" fmla="*/ 13043793 h 896"/>
              <a:gd name="T26" fmla="*/ 12305481 w 896"/>
              <a:gd name="T27" fmla="*/ 738312 h 896"/>
              <a:gd name="T28" fmla="*/ 13043793 w 896"/>
              <a:gd name="T29" fmla="*/ 1476623 h 896"/>
              <a:gd name="T30" fmla="*/ 738312 w 896"/>
              <a:gd name="T31" fmla="*/ 1476623 h 896"/>
              <a:gd name="T32" fmla="*/ 1476623 w 896"/>
              <a:gd name="T33" fmla="*/ 738312 h 896"/>
              <a:gd name="T34" fmla="*/ 1476623 w 896"/>
              <a:gd name="T35" fmla="*/ 13043793 h 8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6" h="896">
                <a:moveTo>
                  <a:pt x="0" y="48"/>
                </a:moveTo>
                <a:cubicBezTo>
                  <a:pt x="0" y="22"/>
                  <a:pt x="22" y="0"/>
                  <a:pt x="48" y="0"/>
                </a:cubicBezTo>
                <a:lnTo>
                  <a:pt x="848" y="0"/>
                </a:lnTo>
                <a:cubicBezTo>
                  <a:pt x="875" y="0"/>
                  <a:pt x="896" y="22"/>
                  <a:pt x="896" y="48"/>
                </a:cubicBezTo>
                <a:lnTo>
                  <a:pt x="896" y="848"/>
                </a:lnTo>
                <a:cubicBezTo>
                  <a:pt x="896" y="875"/>
                  <a:pt x="875" y="896"/>
                  <a:pt x="848" y="896"/>
                </a:cubicBezTo>
                <a:lnTo>
                  <a:pt x="48" y="896"/>
                </a:lnTo>
                <a:cubicBezTo>
                  <a:pt x="22" y="896"/>
                  <a:pt x="0" y="875"/>
                  <a:pt x="0" y="848"/>
                </a:cubicBezTo>
                <a:lnTo>
                  <a:pt x="0" y="48"/>
                </a:lnTo>
                <a:close/>
                <a:moveTo>
                  <a:pt x="96" y="848"/>
                </a:moveTo>
                <a:lnTo>
                  <a:pt x="48" y="800"/>
                </a:lnTo>
                <a:lnTo>
                  <a:pt x="848" y="800"/>
                </a:lnTo>
                <a:lnTo>
                  <a:pt x="800" y="848"/>
                </a:lnTo>
                <a:lnTo>
                  <a:pt x="800" y="48"/>
                </a:lnTo>
                <a:lnTo>
                  <a:pt x="848" y="96"/>
                </a:lnTo>
                <a:lnTo>
                  <a:pt x="48" y="96"/>
                </a:lnTo>
                <a:lnTo>
                  <a:pt x="96" y="48"/>
                </a:lnTo>
                <a:lnTo>
                  <a:pt x="96" y="848"/>
                </a:lnTo>
                <a:close/>
              </a:path>
            </a:pathLst>
          </a:custGeom>
          <a:solidFill>
            <a:srgbClr val="FF0000"/>
          </a:solidFill>
          <a:ln w="0" cap="flat">
            <a:solidFill>
              <a:srgbClr val="FF0000"/>
            </a:solidFill>
            <a:prstDash val="solid"/>
            <a:round/>
            <a:headEnd/>
            <a:tailEnd/>
          </a:ln>
        </p:spPr>
        <p:txBody>
          <a:bodyPr/>
          <a:lstStyle/>
          <a:p>
            <a:endParaRPr lang="en-US" dirty="0"/>
          </a:p>
        </p:txBody>
      </p:sp>
      <p:sp>
        <p:nvSpPr>
          <p:cNvPr id="21524" name="Rectangle 23"/>
          <p:cNvSpPr>
            <a:spLocks noChangeArrowheads="1"/>
          </p:cNvSpPr>
          <p:nvPr/>
        </p:nvSpPr>
        <p:spPr bwMode="auto">
          <a:xfrm>
            <a:off x="3163888" y="3719513"/>
            <a:ext cx="98425" cy="98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1525" name="Freeform 24"/>
          <p:cNvSpPr>
            <a:spLocks noEditPoints="1"/>
          </p:cNvSpPr>
          <p:nvPr/>
        </p:nvSpPr>
        <p:spPr bwMode="auto">
          <a:xfrm>
            <a:off x="3157538" y="3713163"/>
            <a:ext cx="111125" cy="111125"/>
          </a:xfrm>
          <a:custGeom>
            <a:avLst/>
            <a:gdLst>
              <a:gd name="T0" fmla="*/ 0 w 896"/>
              <a:gd name="T1" fmla="*/ 738312 h 896"/>
              <a:gd name="T2" fmla="*/ 738312 w 896"/>
              <a:gd name="T3" fmla="*/ 0 h 896"/>
              <a:gd name="T4" fmla="*/ 13043793 w 896"/>
              <a:gd name="T5" fmla="*/ 0 h 896"/>
              <a:gd name="T6" fmla="*/ 13782104 w 896"/>
              <a:gd name="T7" fmla="*/ 738312 h 896"/>
              <a:gd name="T8" fmla="*/ 13782104 w 896"/>
              <a:gd name="T9" fmla="*/ 13043793 h 896"/>
              <a:gd name="T10" fmla="*/ 13043793 w 896"/>
              <a:gd name="T11" fmla="*/ 13782104 h 896"/>
              <a:gd name="T12" fmla="*/ 738312 w 896"/>
              <a:gd name="T13" fmla="*/ 13782104 h 896"/>
              <a:gd name="T14" fmla="*/ 0 w 896"/>
              <a:gd name="T15" fmla="*/ 13043793 h 896"/>
              <a:gd name="T16" fmla="*/ 0 w 896"/>
              <a:gd name="T17" fmla="*/ 738312 h 896"/>
              <a:gd name="T18" fmla="*/ 1476623 w 896"/>
              <a:gd name="T19" fmla="*/ 13043793 h 896"/>
              <a:gd name="T20" fmla="*/ 738312 w 896"/>
              <a:gd name="T21" fmla="*/ 12305481 h 896"/>
              <a:gd name="T22" fmla="*/ 13043793 w 896"/>
              <a:gd name="T23" fmla="*/ 12305481 h 896"/>
              <a:gd name="T24" fmla="*/ 12305481 w 896"/>
              <a:gd name="T25" fmla="*/ 13043793 h 896"/>
              <a:gd name="T26" fmla="*/ 12305481 w 896"/>
              <a:gd name="T27" fmla="*/ 738312 h 896"/>
              <a:gd name="T28" fmla="*/ 13043793 w 896"/>
              <a:gd name="T29" fmla="*/ 1476623 h 896"/>
              <a:gd name="T30" fmla="*/ 738312 w 896"/>
              <a:gd name="T31" fmla="*/ 1476623 h 896"/>
              <a:gd name="T32" fmla="*/ 1476623 w 896"/>
              <a:gd name="T33" fmla="*/ 738312 h 896"/>
              <a:gd name="T34" fmla="*/ 1476623 w 896"/>
              <a:gd name="T35" fmla="*/ 13043793 h 8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6" h="896">
                <a:moveTo>
                  <a:pt x="0" y="48"/>
                </a:moveTo>
                <a:cubicBezTo>
                  <a:pt x="0" y="22"/>
                  <a:pt x="22" y="0"/>
                  <a:pt x="48" y="0"/>
                </a:cubicBezTo>
                <a:lnTo>
                  <a:pt x="848" y="0"/>
                </a:lnTo>
                <a:cubicBezTo>
                  <a:pt x="875" y="0"/>
                  <a:pt x="896" y="22"/>
                  <a:pt x="896" y="48"/>
                </a:cubicBezTo>
                <a:lnTo>
                  <a:pt x="896" y="848"/>
                </a:lnTo>
                <a:cubicBezTo>
                  <a:pt x="896" y="875"/>
                  <a:pt x="875" y="896"/>
                  <a:pt x="848" y="896"/>
                </a:cubicBezTo>
                <a:lnTo>
                  <a:pt x="48" y="896"/>
                </a:lnTo>
                <a:cubicBezTo>
                  <a:pt x="22" y="896"/>
                  <a:pt x="0" y="875"/>
                  <a:pt x="0" y="848"/>
                </a:cubicBezTo>
                <a:lnTo>
                  <a:pt x="0" y="48"/>
                </a:lnTo>
                <a:close/>
                <a:moveTo>
                  <a:pt x="96" y="848"/>
                </a:moveTo>
                <a:lnTo>
                  <a:pt x="48" y="800"/>
                </a:lnTo>
                <a:lnTo>
                  <a:pt x="848" y="800"/>
                </a:lnTo>
                <a:lnTo>
                  <a:pt x="800" y="848"/>
                </a:lnTo>
                <a:lnTo>
                  <a:pt x="800" y="48"/>
                </a:lnTo>
                <a:lnTo>
                  <a:pt x="848" y="96"/>
                </a:lnTo>
                <a:lnTo>
                  <a:pt x="48" y="96"/>
                </a:lnTo>
                <a:lnTo>
                  <a:pt x="96" y="48"/>
                </a:lnTo>
                <a:lnTo>
                  <a:pt x="96" y="848"/>
                </a:lnTo>
                <a:close/>
              </a:path>
            </a:pathLst>
          </a:custGeom>
          <a:solidFill>
            <a:srgbClr val="FF0000"/>
          </a:solidFill>
          <a:ln w="0" cap="flat">
            <a:solidFill>
              <a:srgbClr val="FF0000"/>
            </a:solidFill>
            <a:prstDash val="solid"/>
            <a:round/>
            <a:headEnd/>
            <a:tailEnd/>
          </a:ln>
        </p:spPr>
        <p:txBody>
          <a:bodyPr/>
          <a:lstStyle/>
          <a:p>
            <a:endParaRPr lang="en-US" dirty="0"/>
          </a:p>
        </p:txBody>
      </p:sp>
      <p:sp>
        <p:nvSpPr>
          <p:cNvPr id="21526" name="Rectangle 25"/>
          <p:cNvSpPr>
            <a:spLocks noChangeArrowheads="1"/>
          </p:cNvSpPr>
          <p:nvPr/>
        </p:nvSpPr>
        <p:spPr bwMode="auto">
          <a:xfrm>
            <a:off x="4238625" y="3490913"/>
            <a:ext cx="98425" cy="1000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1527" name="Freeform 26"/>
          <p:cNvSpPr>
            <a:spLocks noEditPoints="1"/>
          </p:cNvSpPr>
          <p:nvPr/>
        </p:nvSpPr>
        <p:spPr bwMode="auto">
          <a:xfrm>
            <a:off x="4232275" y="3484563"/>
            <a:ext cx="111125" cy="111125"/>
          </a:xfrm>
          <a:custGeom>
            <a:avLst/>
            <a:gdLst>
              <a:gd name="T0" fmla="*/ 0 w 896"/>
              <a:gd name="T1" fmla="*/ 738312 h 896"/>
              <a:gd name="T2" fmla="*/ 738312 w 896"/>
              <a:gd name="T3" fmla="*/ 0 h 896"/>
              <a:gd name="T4" fmla="*/ 13043793 w 896"/>
              <a:gd name="T5" fmla="*/ 0 h 896"/>
              <a:gd name="T6" fmla="*/ 13782104 w 896"/>
              <a:gd name="T7" fmla="*/ 738312 h 896"/>
              <a:gd name="T8" fmla="*/ 13782104 w 896"/>
              <a:gd name="T9" fmla="*/ 13043793 h 896"/>
              <a:gd name="T10" fmla="*/ 13043793 w 896"/>
              <a:gd name="T11" fmla="*/ 13782104 h 896"/>
              <a:gd name="T12" fmla="*/ 738312 w 896"/>
              <a:gd name="T13" fmla="*/ 13782104 h 896"/>
              <a:gd name="T14" fmla="*/ 0 w 896"/>
              <a:gd name="T15" fmla="*/ 13043793 h 896"/>
              <a:gd name="T16" fmla="*/ 0 w 896"/>
              <a:gd name="T17" fmla="*/ 738312 h 896"/>
              <a:gd name="T18" fmla="*/ 1476623 w 896"/>
              <a:gd name="T19" fmla="*/ 13043793 h 896"/>
              <a:gd name="T20" fmla="*/ 738312 w 896"/>
              <a:gd name="T21" fmla="*/ 12305481 h 896"/>
              <a:gd name="T22" fmla="*/ 13043793 w 896"/>
              <a:gd name="T23" fmla="*/ 12305481 h 896"/>
              <a:gd name="T24" fmla="*/ 12305481 w 896"/>
              <a:gd name="T25" fmla="*/ 13043793 h 896"/>
              <a:gd name="T26" fmla="*/ 12305481 w 896"/>
              <a:gd name="T27" fmla="*/ 738312 h 896"/>
              <a:gd name="T28" fmla="*/ 13043793 w 896"/>
              <a:gd name="T29" fmla="*/ 1476623 h 896"/>
              <a:gd name="T30" fmla="*/ 738312 w 896"/>
              <a:gd name="T31" fmla="*/ 1476623 h 896"/>
              <a:gd name="T32" fmla="*/ 1476623 w 896"/>
              <a:gd name="T33" fmla="*/ 738312 h 896"/>
              <a:gd name="T34" fmla="*/ 1476623 w 896"/>
              <a:gd name="T35" fmla="*/ 13043793 h 8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6" h="896">
                <a:moveTo>
                  <a:pt x="0" y="48"/>
                </a:moveTo>
                <a:cubicBezTo>
                  <a:pt x="0" y="22"/>
                  <a:pt x="22" y="0"/>
                  <a:pt x="48" y="0"/>
                </a:cubicBezTo>
                <a:lnTo>
                  <a:pt x="848" y="0"/>
                </a:lnTo>
                <a:cubicBezTo>
                  <a:pt x="875" y="0"/>
                  <a:pt x="896" y="22"/>
                  <a:pt x="896" y="48"/>
                </a:cubicBezTo>
                <a:lnTo>
                  <a:pt x="896" y="848"/>
                </a:lnTo>
                <a:cubicBezTo>
                  <a:pt x="896" y="875"/>
                  <a:pt x="875" y="896"/>
                  <a:pt x="848" y="896"/>
                </a:cubicBezTo>
                <a:lnTo>
                  <a:pt x="48" y="896"/>
                </a:lnTo>
                <a:cubicBezTo>
                  <a:pt x="22" y="896"/>
                  <a:pt x="0" y="875"/>
                  <a:pt x="0" y="848"/>
                </a:cubicBezTo>
                <a:lnTo>
                  <a:pt x="0" y="48"/>
                </a:lnTo>
                <a:close/>
                <a:moveTo>
                  <a:pt x="96" y="848"/>
                </a:moveTo>
                <a:lnTo>
                  <a:pt x="48" y="800"/>
                </a:lnTo>
                <a:lnTo>
                  <a:pt x="848" y="800"/>
                </a:lnTo>
                <a:lnTo>
                  <a:pt x="800" y="848"/>
                </a:lnTo>
                <a:lnTo>
                  <a:pt x="800" y="48"/>
                </a:lnTo>
                <a:lnTo>
                  <a:pt x="848" y="96"/>
                </a:lnTo>
                <a:lnTo>
                  <a:pt x="48" y="96"/>
                </a:lnTo>
                <a:lnTo>
                  <a:pt x="96" y="48"/>
                </a:lnTo>
                <a:lnTo>
                  <a:pt x="96" y="848"/>
                </a:lnTo>
                <a:close/>
              </a:path>
            </a:pathLst>
          </a:custGeom>
          <a:solidFill>
            <a:srgbClr val="FF0000"/>
          </a:solidFill>
          <a:ln w="0" cap="flat">
            <a:solidFill>
              <a:srgbClr val="FF0000"/>
            </a:solidFill>
            <a:prstDash val="solid"/>
            <a:round/>
            <a:headEnd/>
            <a:tailEnd/>
          </a:ln>
        </p:spPr>
        <p:txBody>
          <a:bodyPr/>
          <a:lstStyle/>
          <a:p>
            <a:endParaRPr lang="en-US" dirty="0"/>
          </a:p>
        </p:txBody>
      </p:sp>
      <p:sp>
        <p:nvSpPr>
          <p:cNvPr id="21528" name="Rectangle 27"/>
          <p:cNvSpPr>
            <a:spLocks noChangeArrowheads="1"/>
          </p:cNvSpPr>
          <p:nvPr/>
        </p:nvSpPr>
        <p:spPr bwMode="auto">
          <a:xfrm>
            <a:off x="7072313" y="3190875"/>
            <a:ext cx="98425" cy="98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1529" name="Freeform 28"/>
          <p:cNvSpPr>
            <a:spLocks noEditPoints="1"/>
          </p:cNvSpPr>
          <p:nvPr/>
        </p:nvSpPr>
        <p:spPr bwMode="auto">
          <a:xfrm>
            <a:off x="7065963" y="3184525"/>
            <a:ext cx="111125" cy="111125"/>
          </a:xfrm>
          <a:custGeom>
            <a:avLst/>
            <a:gdLst>
              <a:gd name="T0" fmla="*/ 0 w 448"/>
              <a:gd name="T1" fmla="*/ 1476623 h 448"/>
              <a:gd name="T2" fmla="*/ 1476623 w 448"/>
              <a:gd name="T3" fmla="*/ 0 h 448"/>
              <a:gd name="T4" fmla="*/ 26087586 w 448"/>
              <a:gd name="T5" fmla="*/ 0 h 448"/>
              <a:gd name="T6" fmla="*/ 27564209 w 448"/>
              <a:gd name="T7" fmla="*/ 1476623 h 448"/>
              <a:gd name="T8" fmla="*/ 27564209 w 448"/>
              <a:gd name="T9" fmla="*/ 26087586 h 448"/>
              <a:gd name="T10" fmla="*/ 26087586 w 448"/>
              <a:gd name="T11" fmla="*/ 27564209 h 448"/>
              <a:gd name="T12" fmla="*/ 1476623 w 448"/>
              <a:gd name="T13" fmla="*/ 27564209 h 448"/>
              <a:gd name="T14" fmla="*/ 0 w 448"/>
              <a:gd name="T15" fmla="*/ 26087586 h 448"/>
              <a:gd name="T16" fmla="*/ 0 w 448"/>
              <a:gd name="T17" fmla="*/ 1476623 h 448"/>
              <a:gd name="T18" fmla="*/ 2953246 w 448"/>
              <a:gd name="T19" fmla="*/ 26087586 h 448"/>
              <a:gd name="T20" fmla="*/ 1476623 w 448"/>
              <a:gd name="T21" fmla="*/ 24610963 h 448"/>
              <a:gd name="T22" fmla="*/ 26087586 w 448"/>
              <a:gd name="T23" fmla="*/ 24610963 h 448"/>
              <a:gd name="T24" fmla="*/ 24610963 w 448"/>
              <a:gd name="T25" fmla="*/ 26087586 h 448"/>
              <a:gd name="T26" fmla="*/ 24610963 w 448"/>
              <a:gd name="T27" fmla="*/ 1476623 h 448"/>
              <a:gd name="T28" fmla="*/ 26087586 w 448"/>
              <a:gd name="T29" fmla="*/ 2953246 h 448"/>
              <a:gd name="T30" fmla="*/ 1476623 w 448"/>
              <a:gd name="T31" fmla="*/ 2953246 h 448"/>
              <a:gd name="T32" fmla="*/ 2953246 w 448"/>
              <a:gd name="T33" fmla="*/ 1476623 h 448"/>
              <a:gd name="T34" fmla="*/ 2953246 w 448"/>
              <a:gd name="T35" fmla="*/ 26087586 h 4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48" h="448">
                <a:moveTo>
                  <a:pt x="0" y="24"/>
                </a:moveTo>
                <a:cubicBezTo>
                  <a:pt x="0" y="11"/>
                  <a:pt x="11" y="0"/>
                  <a:pt x="24" y="0"/>
                </a:cubicBezTo>
                <a:lnTo>
                  <a:pt x="424" y="0"/>
                </a:lnTo>
                <a:cubicBezTo>
                  <a:pt x="438" y="0"/>
                  <a:pt x="448" y="11"/>
                  <a:pt x="448" y="24"/>
                </a:cubicBezTo>
                <a:lnTo>
                  <a:pt x="448" y="424"/>
                </a:lnTo>
                <a:cubicBezTo>
                  <a:pt x="448" y="438"/>
                  <a:pt x="438" y="448"/>
                  <a:pt x="424" y="448"/>
                </a:cubicBezTo>
                <a:lnTo>
                  <a:pt x="24" y="448"/>
                </a:lnTo>
                <a:cubicBezTo>
                  <a:pt x="11" y="448"/>
                  <a:pt x="0" y="438"/>
                  <a:pt x="0" y="424"/>
                </a:cubicBezTo>
                <a:lnTo>
                  <a:pt x="0" y="24"/>
                </a:lnTo>
                <a:close/>
                <a:moveTo>
                  <a:pt x="48" y="424"/>
                </a:moveTo>
                <a:lnTo>
                  <a:pt x="24" y="400"/>
                </a:lnTo>
                <a:lnTo>
                  <a:pt x="424" y="400"/>
                </a:lnTo>
                <a:lnTo>
                  <a:pt x="400" y="424"/>
                </a:lnTo>
                <a:lnTo>
                  <a:pt x="400" y="24"/>
                </a:lnTo>
                <a:lnTo>
                  <a:pt x="424" y="48"/>
                </a:lnTo>
                <a:lnTo>
                  <a:pt x="24" y="48"/>
                </a:lnTo>
                <a:lnTo>
                  <a:pt x="48" y="24"/>
                </a:lnTo>
                <a:lnTo>
                  <a:pt x="48" y="424"/>
                </a:lnTo>
                <a:close/>
              </a:path>
            </a:pathLst>
          </a:custGeom>
          <a:solidFill>
            <a:srgbClr val="FF0000"/>
          </a:solidFill>
          <a:ln w="0" cap="flat">
            <a:solidFill>
              <a:srgbClr val="FF0000"/>
            </a:solidFill>
            <a:prstDash val="solid"/>
            <a:round/>
            <a:headEnd/>
            <a:tailEnd/>
          </a:ln>
        </p:spPr>
        <p:txBody>
          <a:bodyPr/>
          <a:lstStyle/>
          <a:p>
            <a:endParaRPr lang="en-US" dirty="0"/>
          </a:p>
        </p:txBody>
      </p:sp>
      <p:sp>
        <p:nvSpPr>
          <p:cNvPr id="21530" name="Freeform 29"/>
          <p:cNvSpPr>
            <a:spLocks/>
          </p:cNvSpPr>
          <p:nvPr/>
        </p:nvSpPr>
        <p:spPr bwMode="auto">
          <a:xfrm>
            <a:off x="1935163" y="1604963"/>
            <a:ext cx="5195887" cy="2635250"/>
          </a:xfrm>
          <a:custGeom>
            <a:avLst/>
            <a:gdLst>
              <a:gd name="T0" fmla="*/ 1351709 w 20961"/>
              <a:gd name="T1" fmla="*/ 647666903 h 10657"/>
              <a:gd name="T2" fmla="*/ 315956581 w 20961"/>
              <a:gd name="T3" fmla="*/ 485260875 h 10657"/>
              <a:gd name="T4" fmla="*/ 582326290 w 20961"/>
              <a:gd name="T5" fmla="*/ 334656473 h 10657"/>
              <a:gd name="T6" fmla="*/ 1284902871 w 20961"/>
              <a:gd name="T7" fmla="*/ 489117 h 10657"/>
              <a:gd name="T8" fmla="*/ 1287483587 w 20961"/>
              <a:gd name="T9" fmla="*/ 1406274 h 10657"/>
              <a:gd name="T10" fmla="*/ 1286561956 w 20961"/>
              <a:gd name="T11" fmla="*/ 3974512 h 10657"/>
              <a:gd name="T12" fmla="*/ 584231027 w 20961"/>
              <a:gd name="T13" fmla="*/ 338019465 h 10657"/>
              <a:gd name="T14" fmla="*/ 317738616 w 20961"/>
              <a:gd name="T15" fmla="*/ 488746269 h 10657"/>
              <a:gd name="T16" fmla="*/ 3133744 w 20961"/>
              <a:gd name="T17" fmla="*/ 651152298 h 10657"/>
              <a:gd name="T18" fmla="*/ 491553 w 20961"/>
              <a:gd name="T19" fmla="*/ 650296219 h 10657"/>
              <a:gd name="T20" fmla="*/ 1351709 w 20961"/>
              <a:gd name="T21" fmla="*/ 647666903 h 106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961" h="10657">
                <a:moveTo>
                  <a:pt x="22" y="10592"/>
                </a:moveTo>
                <a:lnTo>
                  <a:pt x="5142" y="7936"/>
                </a:lnTo>
                <a:lnTo>
                  <a:pt x="9477" y="5473"/>
                </a:lnTo>
                <a:lnTo>
                  <a:pt x="20911" y="8"/>
                </a:lnTo>
                <a:cubicBezTo>
                  <a:pt x="20927" y="0"/>
                  <a:pt x="20946" y="7"/>
                  <a:pt x="20953" y="23"/>
                </a:cubicBezTo>
                <a:cubicBezTo>
                  <a:pt x="20961" y="39"/>
                  <a:pt x="20954" y="58"/>
                  <a:pt x="20938" y="65"/>
                </a:cubicBezTo>
                <a:lnTo>
                  <a:pt x="9508" y="5528"/>
                </a:lnTo>
                <a:lnTo>
                  <a:pt x="5171" y="7993"/>
                </a:lnTo>
                <a:lnTo>
                  <a:pt x="51" y="10649"/>
                </a:lnTo>
                <a:cubicBezTo>
                  <a:pt x="36" y="10657"/>
                  <a:pt x="16" y="10651"/>
                  <a:pt x="8" y="10635"/>
                </a:cubicBezTo>
                <a:cubicBezTo>
                  <a:pt x="0" y="10620"/>
                  <a:pt x="6" y="10600"/>
                  <a:pt x="22" y="10592"/>
                </a:cubicBezTo>
                <a:close/>
              </a:path>
            </a:pathLst>
          </a:custGeom>
          <a:solidFill>
            <a:srgbClr val="008000"/>
          </a:solidFill>
          <a:ln w="1" cap="flat">
            <a:solidFill>
              <a:srgbClr val="008000"/>
            </a:solidFill>
            <a:prstDash val="solid"/>
            <a:bevel/>
            <a:headEnd/>
            <a:tailEnd/>
          </a:ln>
        </p:spPr>
        <p:txBody>
          <a:bodyPr/>
          <a:lstStyle/>
          <a:p>
            <a:endParaRPr lang="en-US" dirty="0"/>
          </a:p>
        </p:txBody>
      </p:sp>
      <p:sp>
        <p:nvSpPr>
          <p:cNvPr id="21531" name="Freeform 30"/>
          <p:cNvSpPr>
            <a:spLocks/>
          </p:cNvSpPr>
          <p:nvPr/>
        </p:nvSpPr>
        <p:spPr bwMode="auto">
          <a:xfrm>
            <a:off x="1892300" y="4181475"/>
            <a:ext cx="100013" cy="100013"/>
          </a:xfrm>
          <a:custGeom>
            <a:avLst/>
            <a:gdLst>
              <a:gd name="T0" fmla="*/ 80645403 w 63"/>
              <a:gd name="T1" fmla="*/ 0 h 63"/>
              <a:gd name="T2" fmla="*/ 158771431 w 63"/>
              <a:gd name="T3" fmla="*/ 158771431 h 63"/>
              <a:gd name="T4" fmla="*/ 0 w 63"/>
              <a:gd name="T5" fmla="*/ 158771431 h 63"/>
              <a:gd name="T6" fmla="*/ 80645403 w 63"/>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63">
                <a:moveTo>
                  <a:pt x="32" y="0"/>
                </a:moveTo>
                <a:lnTo>
                  <a:pt x="63" y="63"/>
                </a:lnTo>
                <a:lnTo>
                  <a:pt x="0" y="63"/>
                </a:lnTo>
                <a:lnTo>
                  <a:pt x="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1532" name="Freeform 31"/>
          <p:cNvSpPr>
            <a:spLocks noEditPoints="1"/>
          </p:cNvSpPr>
          <p:nvPr/>
        </p:nvSpPr>
        <p:spPr bwMode="auto">
          <a:xfrm>
            <a:off x="1885950" y="4175125"/>
            <a:ext cx="112713" cy="111125"/>
          </a:xfrm>
          <a:custGeom>
            <a:avLst/>
            <a:gdLst>
              <a:gd name="T0" fmla="*/ 6384985 w 901"/>
              <a:gd name="T1" fmla="*/ 415354 h 896"/>
              <a:gd name="T2" fmla="*/ 7042248 w 901"/>
              <a:gd name="T3" fmla="*/ 0 h 896"/>
              <a:gd name="T4" fmla="*/ 7715149 w 901"/>
              <a:gd name="T5" fmla="*/ 415354 h 896"/>
              <a:gd name="T6" fmla="*/ 13974911 w 901"/>
              <a:gd name="T7" fmla="*/ 12720712 h 896"/>
              <a:gd name="T8" fmla="*/ 13943636 w 901"/>
              <a:gd name="T9" fmla="*/ 13443645 h 896"/>
              <a:gd name="T10" fmla="*/ 13302010 w 901"/>
              <a:gd name="T11" fmla="*/ 13782104 h 896"/>
              <a:gd name="T12" fmla="*/ 782486 w 901"/>
              <a:gd name="T13" fmla="*/ 13782104 h 896"/>
              <a:gd name="T14" fmla="*/ 156497 w 901"/>
              <a:gd name="T15" fmla="*/ 13443645 h 896"/>
              <a:gd name="T16" fmla="*/ 125223 w 901"/>
              <a:gd name="T17" fmla="*/ 12720712 h 896"/>
              <a:gd name="T18" fmla="*/ 6384985 w 901"/>
              <a:gd name="T19" fmla="*/ 415354 h 896"/>
              <a:gd name="T20" fmla="*/ 1455386 w 901"/>
              <a:gd name="T21" fmla="*/ 13382129 h 896"/>
              <a:gd name="T22" fmla="*/ 782486 w 901"/>
              <a:gd name="T23" fmla="*/ 12305481 h 896"/>
              <a:gd name="T24" fmla="*/ 13302010 w 901"/>
              <a:gd name="T25" fmla="*/ 12305481 h 896"/>
              <a:gd name="T26" fmla="*/ 12644747 w 901"/>
              <a:gd name="T27" fmla="*/ 13382129 h 896"/>
              <a:gd name="T28" fmla="*/ 6384985 w 901"/>
              <a:gd name="T29" fmla="*/ 1076771 h 896"/>
              <a:gd name="T30" fmla="*/ 7715149 w 901"/>
              <a:gd name="T31" fmla="*/ 1076771 h 896"/>
              <a:gd name="T32" fmla="*/ 1455386 w 901"/>
              <a:gd name="T33" fmla="*/ 13382129 h 8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01" h="896">
                <a:moveTo>
                  <a:pt x="408" y="27"/>
                </a:moveTo>
                <a:cubicBezTo>
                  <a:pt x="416" y="11"/>
                  <a:pt x="432" y="0"/>
                  <a:pt x="450" y="0"/>
                </a:cubicBezTo>
                <a:cubicBezTo>
                  <a:pt x="469" y="0"/>
                  <a:pt x="485" y="11"/>
                  <a:pt x="493" y="27"/>
                </a:cubicBezTo>
                <a:lnTo>
                  <a:pt x="893" y="827"/>
                </a:lnTo>
                <a:cubicBezTo>
                  <a:pt x="901" y="842"/>
                  <a:pt x="900" y="860"/>
                  <a:pt x="891" y="874"/>
                </a:cubicBezTo>
                <a:cubicBezTo>
                  <a:pt x="883" y="888"/>
                  <a:pt x="867" y="896"/>
                  <a:pt x="850" y="896"/>
                </a:cubicBezTo>
                <a:lnTo>
                  <a:pt x="50" y="896"/>
                </a:lnTo>
                <a:cubicBezTo>
                  <a:pt x="34" y="896"/>
                  <a:pt x="18" y="888"/>
                  <a:pt x="10" y="874"/>
                </a:cubicBezTo>
                <a:cubicBezTo>
                  <a:pt x="1" y="860"/>
                  <a:pt x="0" y="842"/>
                  <a:pt x="8" y="827"/>
                </a:cubicBezTo>
                <a:lnTo>
                  <a:pt x="408" y="27"/>
                </a:lnTo>
                <a:close/>
                <a:moveTo>
                  <a:pt x="93" y="870"/>
                </a:moveTo>
                <a:lnTo>
                  <a:pt x="50" y="800"/>
                </a:lnTo>
                <a:lnTo>
                  <a:pt x="850" y="800"/>
                </a:lnTo>
                <a:lnTo>
                  <a:pt x="808" y="870"/>
                </a:lnTo>
                <a:lnTo>
                  <a:pt x="408" y="70"/>
                </a:lnTo>
                <a:lnTo>
                  <a:pt x="493" y="70"/>
                </a:lnTo>
                <a:lnTo>
                  <a:pt x="93" y="870"/>
                </a:lnTo>
                <a:close/>
              </a:path>
            </a:pathLst>
          </a:custGeom>
          <a:solidFill>
            <a:srgbClr val="008000"/>
          </a:solidFill>
          <a:ln w="0" cap="flat">
            <a:solidFill>
              <a:srgbClr val="008000"/>
            </a:solidFill>
            <a:prstDash val="solid"/>
            <a:round/>
            <a:headEnd/>
            <a:tailEnd/>
          </a:ln>
        </p:spPr>
        <p:txBody>
          <a:bodyPr/>
          <a:lstStyle/>
          <a:p>
            <a:endParaRPr lang="en-US" dirty="0"/>
          </a:p>
        </p:txBody>
      </p:sp>
      <p:sp>
        <p:nvSpPr>
          <p:cNvPr id="21533" name="Freeform 32"/>
          <p:cNvSpPr>
            <a:spLocks/>
          </p:cNvSpPr>
          <p:nvPr/>
        </p:nvSpPr>
        <p:spPr bwMode="auto">
          <a:xfrm>
            <a:off x="3163888" y="3522663"/>
            <a:ext cx="98425" cy="98425"/>
          </a:xfrm>
          <a:custGeom>
            <a:avLst/>
            <a:gdLst>
              <a:gd name="T0" fmla="*/ 78125638 w 62"/>
              <a:gd name="T1" fmla="*/ 0 h 62"/>
              <a:gd name="T2" fmla="*/ 156249688 w 62"/>
              <a:gd name="T3" fmla="*/ 156249688 h 62"/>
              <a:gd name="T4" fmla="*/ 0 w 62"/>
              <a:gd name="T5" fmla="*/ 156249688 h 62"/>
              <a:gd name="T6" fmla="*/ 78125638 w 62"/>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62">
                <a:moveTo>
                  <a:pt x="31" y="0"/>
                </a:moveTo>
                <a:lnTo>
                  <a:pt x="62" y="62"/>
                </a:lnTo>
                <a:lnTo>
                  <a:pt x="0" y="62"/>
                </a:lnTo>
                <a:lnTo>
                  <a:pt x="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1534" name="Freeform 33"/>
          <p:cNvSpPr>
            <a:spLocks noEditPoints="1"/>
          </p:cNvSpPr>
          <p:nvPr/>
        </p:nvSpPr>
        <p:spPr bwMode="auto">
          <a:xfrm>
            <a:off x="3157538" y="3516313"/>
            <a:ext cx="111125" cy="111125"/>
          </a:xfrm>
          <a:custGeom>
            <a:avLst/>
            <a:gdLst>
              <a:gd name="T0" fmla="*/ 6206350 w 901"/>
              <a:gd name="T1" fmla="*/ 415354 h 896"/>
              <a:gd name="T2" fmla="*/ 6845226 w 901"/>
              <a:gd name="T3" fmla="*/ 0 h 896"/>
              <a:gd name="T4" fmla="*/ 7499272 w 901"/>
              <a:gd name="T5" fmla="*/ 415354 h 896"/>
              <a:gd name="T6" fmla="*/ 13583890 w 901"/>
              <a:gd name="T7" fmla="*/ 12720712 h 896"/>
              <a:gd name="T8" fmla="*/ 13553550 w 901"/>
              <a:gd name="T9" fmla="*/ 13443645 h 896"/>
              <a:gd name="T10" fmla="*/ 12929844 w 901"/>
              <a:gd name="T11" fmla="*/ 13782104 h 896"/>
              <a:gd name="T12" fmla="*/ 760608 w 901"/>
              <a:gd name="T13" fmla="*/ 13782104 h 896"/>
              <a:gd name="T14" fmla="*/ 152072 w 901"/>
              <a:gd name="T15" fmla="*/ 13443645 h 896"/>
              <a:gd name="T16" fmla="*/ 121732 w 901"/>
              <a:gd name="T17" fmla="*/ 12720712 h 896"/>
              <a:gd name="T18" fmla="*/ 6206350 w 901"/>
              <a:gd name="T19" fmla="*/ 415354 h 896"/>
              <a:gd name="T20" fmla="*/ 1414655 w 901"/>
              <a:gd name="T21" fmla="*/ 13382129 h 896"/>
              <a:gd name="T22" fmla="*/ 760608 w 901"/>
              <a:gd name="T23" fmla="*/ 12305481 h 896"/>
              <a:gd name="T24" fmla="*/ 12929844 w 901"/>
              <a:gd name="T25" fmla="*/ 12305481 h 896"/>
              <a:gd name="T26" fmla="*/ 12290968 w 901"/>
              <a:gd name="T27" fmla="*/ 13382129 h 896"/>
              <a:gd name="T28" fmla="*/ 6206350 w 901"/>
              <a:gd name="T29" fmla="*/ 1076771 h 896"/>
              <a:gd name="T30" fmla="*/ 7499272 w 901"/>
              <a:gd name="T31" fmla="*/ 1076771 h 896"/>
              <a:gd name="T32" fmla="*/ 1414655 w 901"/>
              <a:gd name="T33" fmla="*/ 13382129 h 8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01" h="896">
                <a:moveTo>
                  <a:pt x="408" y="27"/>
                </a:moveTo>
                <a:cubicBezTo>
                  <a:pt x="416" y="11"/>
                  <a:pt x="432" y="0"/>
                  <a:pt x="450" y="0"/>
                </a:cubicBezTo>
                <a:cubicBezTo>
                  <a:pt x="469" y="0"/>
                  <a:pt x="485" y="11"/>
                  <a:pt x="493" y="27"/>
                </a:cubicBezTo>
                <a:lnTo>
                  <a:pt x="893" y="827"/>
                </a:lnTo>
                <a:cubicBezTo>
                  <a:pt x="901" y="842"/>
                  <a:pt x="900" y="860"/>
                  <a:pt x="891" y="874"/>
                </a:cubicBezTo>
                <a:cubicBezTo>
                  <a:pt x="883" y="888"/>
                  <a:pt x="867" y="896"/>
                  <a:pt x="850" y="896"/>
                </a:cubicBezTo>
                <a:lnTo>
                  <a:pt x="50" y="896"/>
                </a:lnTo>
                <a:cubicBezTo>
                  <a:pt x="34" y="896"/>
                  <a:pt x="18" y="888"/>
                  <a:pt x="10" y="874"/>
                </a:cubicBezTo>
                <a:cubicBezTo>
                  <a:pt x="1" y="860"/>
                  <a:pt x="0" y="842"/>
                  <a:pt x="8" y="827"/>
                </a:cubicBezTo>
                <a:lnTo>
                  <a:pt x="408" y="27"/>
                </a:lnTo>
                <a:close/>
                <a:moveTo>
                  <a:pt x="93" y="870"/>
                </a:moveTo>
                <a:lnTo>
                  <a:pt x="50" y="800"/>
                </a:lnTo>
                <a:lnTo>
                  <a:pt x="850" y="800"/>
                </a:lnTo>
                <a:lnTo>
                  <a:pt x="808" y="870"/>
                </a:lnTo>
                <a:lnTo>
                  <a:pt x="408" y="70"/>
                </a:lnTo>
                <a:lnTo>
                  <a:pt x="493" y="70"/>
                </a:lnTo>
                <a:lnTo>
                  <a:pt x="93" y="870"/>
                </a:lnTo>
                <a:close/>
              </a:path>
            </a:pathLst>
          </a:custGeom>
          <a:solidFill>
            <a:srgbClr val="008000"/>
          </a:solidFill>
          <a:ln w="0" cap="flat">
            <a:solidFill>
              <a:srgbClr val="008000"/>
            </a:solidFill>
            <a:prstDash val="solid"/>
            <a:round/>
            <a:headEnd/>
            <a:tailEnd/>
          </a:ln>
        </p:spPr>
        <p:txBody>
          <a:bodyPr/>
          <a:lstStyle/>
          <a:p>
            <a:endParaRPr lang="en-US" dirty="0"/>
          </a:p>
        </p:txBody>
      </p:sp>
      <p:sp>
        <p:nvSpPr>
          <p:cNvPr id="21535" name="Freeform 34"/>
          <p:cNvSpPr>
            <a:spLocks/>
          </p:cNvSpPr>
          <p:nvPr/>
        </p:nvSpPr>
        <p:spPr bwMode="auto">
          <a:xfrm>
            <a:off x="4238625" y="2916238"/>
            <a:ext cx="98425" cy="98425"/>
          </a:xfrm>
          <a:custGeom>
            <a:avLst/>
            <a:gdLst>
              <a:gd name="T0" fmla="*/ 78125638 w 62"/>
              <a:gd name="T1" fmla="*/ 0 h 62"/>
              <a:gd name="T2" fmla="*/ 156249688 w 62"/>
              <a:gd name="T3" fmla="*/ 156249688 h 62"/>
              <a:gd name="T4" fmla="*/ 0 w 62"/>
              <a:gd name="T5" fmla="*/ 156249688 h 62"/>
              <a:gd name="T6" fmla="*/ 78125638 w 62"/>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62">
                <a:moveTo>
                  <a:pt x="31" y="0"/>
                </a:moveTo>
                <a:lnTo>
                  <a:pt x="62" y="62"/>
                </a:lnTo>
                <a:lnTo>
                  <a:pt x="0" y="62"/>
                </a:lnTo>
                <a:lnTo>
                  <a:pt x="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1536" name="Freeform 35"/>
          <p:cNvSpPr>
            <a:spLocks noEditPoints="1"/>
          </p:cNvSpPr>
          <p:nvPr/>
        </p:nvSpPr>
        <p:spPr bwMode="auto">
          <a:xfrm>
            <a:off x="4232275" y="2909888"/>
            <a:ext cx="111125" cy="111125"/>
          </a:xfrm>
          <a:custGeom>
            <a:avLst/>
            <a:gdLst>
              <a:gd name="T0" fmla="*/ 6206350 w 901"/>
              <a:gd name="T1" fmla="*/ 415354 h 896"/>
              <a:gd name="T2" fmla="*/ 6845226 w 901"/>
              <a:gd name="T3" fmla="*/ 0 h 896"/>
              <a:gd name="T4" fmla="*/ 7499272 w 901"/>
              <a:gd name="T5" fmla="*/ 415354 h 896"/>
              <a:gd name="T6" fmla="*/ 13583890 w 901"/>
              <a:gd name="T7" fmla="*/ 12720712 h 896"/>
              <a:gd name="T8" fmla="*/ 13553550 w 901"/>
              <a:gd name="T9" fmla="*/ 13443645 h 896"/>
              <a:gd name="T10" fmla="*/ 12929844 w 901"/>
              <a:gd name="T11" fmla="*/ 13782104 h 896"/>
              <a:gd name="T12" fmla="*/ 760608 w 901"/>
              <a:gd name="T13" fmla="*/ 13782104 h 896"/>
              <a:gd name="T14" fmla="*/ 152072 w 901"/>
              <a:gd name="T15" fmla="*/ 13443645 h 896"/>
              <a:gd name="T16" fmla="*/ 121732 w 901"/>
              <a:gd name="T17" fmla="*/ 12720712 h 896"/>
              <a:gd name="T18" fmla="*/ 6206350 w 901"/>
              <a:gd name="T19" fmla="*/ 415354 h 896"/>
              <a:gd name="T20" fmla="*/ 1414655 w 901"/>
              <a:gd name="T21" fmla="*/ 13382129 h 896"/>
              <a:gd name="T22" fmla="*/ 760608 w 901"/>
              <a:gd name="T23" fmla="*/ 12305481 h 896"/>
              <a:gd name="T24" fmla="*/ 12929844 w 901"/>
              <a:gd name="T25" fmla="*/ 12305481 h 896"/>
              <a:gd name="T26" fmla="*/ 12290968 w 901"/>
              <a:gd name="T27" fmla="*/ 13382129 h 896"/>
              <a:gd name="T28" fmla="*/ 6206350 w 901"/>
              <a:gd name="T29" fmla="*/ 1076771 h 896"/>
              <a:gd name="T30" fmla="*/ 7499272 w 901"/>
              <a:gd name="T31" fmla="*/ 1076771 h 896"/>
              <a:gd name="T32" fmla="*/ 1414655 w 901"/>
              <a:gd name="T33" fmla="*/ 13382129 h 8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01" h="896">
                <a:moveTo>
                  <a:pt x="408" y="27"/>
                </a:moveTo>
                <a:cubicBezTo>
                  <a:pt x="416" y="11"/>
                  <a:pt x="432" y="0"/>
                  <a:pt x="450" y="0"/>
                </a:cubicBezTo>
                <a:cubicBezTo>
                  <a:pt x="469" y="0"/>
                  <a:pt x="485" y="11"/>
                  <a:pt x="493" y="27"/>
                </a:cubicBezTo>
                <a:lnTo>
                  <a:pt x="893" y="827"/>
                </a:lnTo>
                <a:cubicBezTo>
                  <a:pt x="901" y="842"/>
                  <a:pt x="900" y="860"/>
                  <a:pt x="891" y="874"/>
                </a:cubicBezTo>
                <a:cubicBezTo>
                  <a:pt x="883" y="888"/>
                  <a:pt x="867" y="896"/>
                  <a:pt x="850" y="896"/>
                </a:cubicBezTo>
                <a:lnTo>
                  <a:pt x="50" y="896"/>
                </a:lnTo>
                <a:cubicBezTo>
                  <a:pt x="34" y="896"/>
                  <a:pt x="18" y="888"/>
                  <a:pt x="10" y="874"/>
                </a:cubicBezTo>
                <a:cubicBezTo>
                  <a:pt x="1" y="860"/>
                  <a:pt x="0" y="842"/>
                  <a:pt x="8" y="827"/>
                </a:cubicBezTo>
                <a:lnTo>
                  <a:pt x="408" y="27"/>
                </a:lnTo>
                <a:close/>
                <a:moveTo>
                  <a:pt x="93" y="870"/>
                </a:moveTo>
                <a:lnTo>
                  <a:pt x="50" y="800"/>
                </a:lnTo>
                <a:lnTo>
                  <a:pt x="850" y="800"/>
                </a:lnTo>
                <a:lnTo>
                  <a:pt x="808" y="870"/>
                </a:lnTo>
                <a:lnTo>
                  <a:pt x="408" y="70"/>
                </a:lnTo>
                <a:lnTo>
                  <a:pt x="493" y="70"/>
                </a:lnTo>
                <a:lnTo>
                  <a:pt x="93" y="870"/>
                </a:lnTo>
                <a:close/>
              </a:path>
            </a:pathLst>
          </a:custGeom>
          <a:solidFill>
            <a:srgbClr val="008000"/>
          </a:solidFill>
          <a:ln w="0" cap="flat">
            <a:solidFill>
              <a:srgbClr val="008000"/>
            </a:solidFill>
            <a:prstDash val="solid"/>
            <a:round/>
            <a:headEnd/>
            <a:tailEnd/>
          </a:ln>
        </p:spPr>
        <p:txBody>
          <a:bodyPr/>
          <a:lstStyle/>
          <a:p>
            <a:endParaRPr lang="en-US" dirty="0"/>
          </a:p>
        </p:txBody>
      </p:sp>
      <p:sp>
        <p:nvSpPr>
          <p:cNvPr id="21537" name="Freeform 36"/>
          <p:cNvSpPr>
            <a:spLocks/>
          </p:cNvSpPr>
          <p:nvPr/>
        </p:nvSpPr>
        <p:spPr bwMode="auto">
          <a:xfrm>
            <a:off x="7072313" y="1563688"/>
            <a:ext cx="98425" cy="100012"/>
          </a:xfrm>
          <a:custGeom>
            <a:avLst/>
            <a:gdLst>
              <a:gd name="T0" fmla="*/ 78125638 w 62"/>
              <a:gd name="T1" fmla="*/ 0 h 63"/>
              <a:gd name="T2" fmla="*/ 156249688 w 62"/>
              <a:gd name="T3" fmla="*/ 158769844 h 63"/>
              <a:gd name="T4" fmla="*/ 0 w 62"/>
              <a:gd name="T5" fmla="*/ 158769844 h 63"/>
              <a:gd name="T6" fmla="*/ 78125638 w 62"/>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63">
                <a:moveTo>
                  <a:pt x="31" y="0"/>
                </a:moveTo>
                <a:lnTo>
                  <a:pt x="62" y="63"/>
                </a:lnTo>
                <a:lnTo>
                  <a:pt x="0" y="63"/>
                </a:lnTo>
                <a:lnTo>
                  <a:pt x="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1538" name="Freeform 37"/>
          <p:cNvSpPr>
            <a:spLocks noEditPoints="1"/>
          </p:cNvSpPr>
          <p:nvPr/>
        </p:nvSpPr>
        <p:spPr bwMode="auto">
          <a:xfrm>
            <a:off x="7065963" y="1557338"/>
            <a:ext cx="111125" cy="111125"/>
          </a:xfrm>
          <a:custGeom>
            <a:avLst/>
            <a:gdLst>
              <a:gd name="T0" fmla="*/ 12385140 w 451"/>
              <a:gd name="T1" fmla="*/ 861467 h 448"/>
              <a:gd name="T2" fmla="*/ 13659998 w 451"/>
              <a:gd name="T3" fmla="*/ 0 h 448"/>
              <a:gd name="T4" fmla="*/ 14995715 w 451"/>
              <a:gd name="T5" fmla="*/ 861467 h 448"/>
              <a:gd name="T6" fmla="*/ 27137908 w 451"/>
              <a:gd name="T7" fmla="*/ 25472182 h 448"/>
              <a:gd name="T8" fmla="*/ 27077294 w 451"/>
              <a:gd name="T9" fmla="*/ 26887289 h 448"/>
              <a:gd name="T10" fmla="*/ 25802437 w 451"/>
              <a:gd name="T11" fmla="*/ 27564209 h 448"/>
              <a:gd name="T12" fmla="*/ 1517805 w 451"/>
              <a:gd name="T13" fmla="*/ 27564209 h 448"/>
              <a:gd name="T14" fmla="*/ 303561 w 451"/>
              <a:gd name="T15" fmla="*/ 26887289 h 448"/>
              <a:gd name="T16" fmla="*/ 242947 w 451"/>
              <a:gd name="T17" fmla="*/ 25472182 h 448"/>
              <a:gd name="T18" fmla="*/ 12385140 w 451"/>
              <a:gd name="T19" fmla="*/ 861467 h 448"/>
              <a:gd name="T20" fmla="*/ 2853522 w 451"/>
              <a:gd name="T21" fmla="*/ 26764258 h 448"/>
              <a:gd name="T22" fmla="*/ 1517805 w 451"/>
              <a:gd name="T23" fmla="*/ 24610963 h 448"/>
              <a:gd name="T24" fmla="*/ 25802437 w 451"/>
              <a:gd name="T25" fmla="*/ 24610963 h 448"/>
              <a:gd name="T26" fmla="*/ 24527333 w 451"/>
              <a:gd name="T27" fmla="*/ 26764258 h 448"/>
              <a:gd name="T28" fmla="*/ 12385140 w 451"/>
              <a:gd name="T29" fmla="*/ 2153543 h 448"/>
              <a:gd name="T30" fmla="*/ 14995715 w 451"/>
              <a:gd name="T31" fmla="*/ 2153543 h 448"/>
              <a:gd name="T32" fmla="*/ 2853522 w 451"/>
              <a:gd name="T33" fmla="*/ 26764258 h 4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1" h="448">
                <a:moveTo>
                  <a:pt x="204" y="14"/>
                </a:moveTo>
                <a:cubicBezTo>
                  <a:pt x="208" y="6"/>
                  <a:pt x="216" y="0"/>
                  <a:pt x="225" y="0"/>
                </a:cubicBezTo>
                <a:cubicBezTo>
                  <a:pt x="235" y="0"/>
                  <a:pt x="243" y="6"/>
                  <a:pt x="247" y="14"/>
                </a:cubicBezTo>
                <a:lnTo>
                  <a:pt x="447" y="414"/>
                </a:lnTo>
                <a:cubicBezTo>
                  <a:pt x="451" y="421"/>
                  <a:pt x="450" y="430"/>
                  <a:pt x="446" y="437"/>
                </a:cubicBezTo>
                <a:cubicBezTo>
                  <a:pt x="442" y="444"/>
                  <a:pt x="434" y="448"/>
                  <a:pt x="425" y="448"/>
                </a:cubicBezTo>
                <a:lnTo>
                  <a:pt x="25" y="448"/>
                </a:lnTo>
                <a:cubicBezTo>
                  <a:pt x="17" y="448"/>
                  <a:pt x="9" y="444"/>
                  <a:pt x="5" y="437"/>
                </a:cubicBezTo>
                <a:cubicBezTo>
                  <a:pt x="1" y="430"/>
                  <a:pt x="0" y="421"/>
                  <a:pt x="4" y="414"/>
                </a:cubicBezTo>
                <a:lnTo>
                  <a:pt x="204" y="14"/>
                </a:lnTo>
                <a:close/>
                <a:moveTo>
                  <a:pt x="47" y="435"/>
                </a:moveTo>
                <a:lnTo>
                  <a:pt x="25" y="400"/>
                </a:lnTo>
                <a:lnTo>
                  <a:pt x="425" y="400"/>
                </a:lnTo>
                <a:lnTo>
                  <a:pt x="404" y="435"/>
                </a:lnTo>
                <a:lnTo>
                  <a:pt x="204" y="35"/>
                </a:lnTo>
                <a:lnTo>
                  <a:pt x="247" y="35"/>
                </a:lnTo>
                <a:lnTo>
                  <a:pt x="47" y="435"/>
                </a:lnTo>
                <a:close/>
              </a:path>
            </a:pathLst>
          </a:custGeom>
          <a:solidFill>
            <a:srgbClr val="008000"/>
          </a:solidFill>
          <a:ln w="0" cap="flat">
            <a:solidFill>
              <a:srgbClr val="008000"/>
            </a:solidFill>
            <a:prstDash val="solid"/>
            <a:round/>
            <a:headEnd/>
            <a:tailEnd/>
          </a:ln>
        </p:spPr>
        <p:txBody>
          <a:bodyPr/>
          <a:lstStyle/>
          <a:p>
            <a:endParaRPr lang="en-US" dirty="0"/>
          </a:p>
        </p:txBody>
      </p:sp>
      <p:sp>
        <p:nvSpPr>
          <p:cNvPr id="21539" name="Rectangle 38"/>
          <p:cNvSpPr>
            <a:spLocks noChangeArrowheads="1"/>
          </p:cNvSpPr>
          <p:nvPr/>
        </p:nvSpPr>
        <p:spPr bwMode="auto">
          <a:xfrm>
            <a:off x="1620838" y="4205288"/>
            <a:ext cx="171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solidFill>
                  <a:srgbClr val="000000"/>
                </a:solidFill>
                <a:cs typeface="Arial" charset="0"/>
              </a:rPr>
              <a:t>0</a:t>
            </a:r>
            <a:endParaRPr lang="en-US" sz="2400" dirty="0">
              <a:cs typeface="Arial" charset="0"/>
            </a:endParaRPr>
          </a:p>
        </p:txBody>
      </p:sp>
      <p:sp>
        <p:nvSpPr>
          <p:cNvPr id="21540" name="Rectangle 40"/>
          <p:cNvSpPr>
            <a:spLocks noChangeArrowheads="1"/>
          </p:cNvSpPr>
          <p:nvPr/>
        </p:nvSpPr>
        <p:spPr bwMode="auto">
          <a:xfrm>
            <a:off x="1620838" y="3475038"/>
            <a:ext cx="171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solidFill>
                  <a:srgbClr val="000000"/>
                </a:solidFill>
                <a:cs typeface="Arial" charset="0"/>
              </a:rPr>
              <a:t>4</a:t>
            </a:r>
            <a:endParaRPr lang="en-US" sz="2400" dirty="0">
              <a:cs typeface="Arial" charset="0"/>
            </a:endParaRPr>
          </a:p>
        </p:txBody>
      </p:sp>
      <p:sp>
        <p:nvSpPr>
          <p:cNvPr id="21541" name="Rectangle 42"/>
          <p:cNvSpPr>
            <a:spLocks noChangeArrowheads="1"/>
          </p:cNvSpPr>
          <p:nvPr/>
        </p:nvSpPr>
        <p:spPr bwMode="auto">
          <a:xfrm>
            <a:off x="1620838" y="2746375"/>
            <a:ext cx="171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solidFill>
                  <a:srgbClr val="000000"/>
                </a:solidFill>
                <a:cs typeface="Arial" charset="0"/>
              </a:rPr>
              <a:t>8</a:t>
            </a:r>
            <a:endParaRPr lang="en-US" sz="2400" dirty="0">
              <a:cs typeface="Arial" charset="0"/>
            </a:endParaRPr>
          </a:p>
        </p:txBody>
      </p:sp>
      <p:sp>
        <p:nvSpPr>
          <p:cNvPr id="21542" name="Rectangle 44"/>
          <p:cNvSpPr>
            <a:spLocks noChangeArrowheads="1"/>
          </p:cNvSpPr>
          <p:nvPr/>
        </p:nvSpPr>
        <p:spPr bwMode="auto">
          <a:xfrm>
            <a:off x="1449388" y="2017713"/>
            <a:ext cx="34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solidFill>
                  <a:srgbClr val="000000"/>
                </a:solidFill>
                <a:cs typeface="Arial" charset="0"/>
              </a:rPr>
              <a:t>12</a:t>
            </a:r>
            <a:endParaRPr lang="en-US" sz="2400" dirty="0">
              <a:cs typeface="Arial" charset="0"/>
            </a:endParaRPr>
          </a:p>
        </p:txBody>
      </p:sp>
      <p:sp>
        <p:nvSpPr>
          <p:cNvPr id="21543" name="Rectangle 46"/>
          <p:cNvSpPr>
            <a:spLocks noChangeArrowheads="1"/>
          </p:cNvSpPr>
          <p:nvPr/>
        </p:nvSpPr>
        <p:spPr bwMode="auto">
          <a:xfrm>
            <a:off x="1449388" y="1287463"/>
            <a:ext cx="34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solidFill>
                  <a:srgbClr val="000000"/>
                </a:solidFill>
                <a:cs typeface="Arial" charset="0"/>
              </a:rPr>
              <a:t>16</a:t>
            </a:r>
            <a:endParaRPr lang="en-US" sz="2400" dirty="0">
              <a:cs typeface="Arial" charset="0"/>
            </a:endParaRPr>
          </a:p>
        </p:txBody>
      </p:sp>
      <p:sp>
        <p:nvSpPr>
          <p:cNvPr id="21544" name="Rectangle 47"/>
          <p:cNvSpPr>
            <a:spLocks noChangeArrowheads="1"/>
          </p:cNvSpPr>
          <p:nvPr/>
        </p:nvSpPr>
        <p:spPr bwMode="auto">
          <a:xfrm>
            <a:off x="1804988" y="4484688"/>
            <a:ext cx="171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solidFill>
                  <a:srgbClr val="000000"/>
                </a:solidFill>
                <a:cs typeface="Arial" charset="0"/>
              </a:rPr>
              <a:t>0</a:t>
            </a:r>
            <a:endParaRPr lang="en-US" sz="2400" dirty="0">
              <a:cs typeface="Arial" charset="0"/>
            </a:endParaRPr>
          </a:p>
        </p:txBody>
      </p:sp>
      <p:sp>
        <p:nvSpPr>
          <p:cNvPr id="21545" name="Rectangle 49"/>
          <p:cNvSpPr>
            <a:spLocks noChangeArrowheads="1"/>
          </p:cNvSpPr>
          <p:nvPr/>
        </p:nvSpPr>
        <p:spPr bwMode="auto">
          <a:xfrm>
            <a:off x="3711575" y="4484688"/>
            <a:ext cx="34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solidFill>
                  <a:srgbClr val="000000"/>
                </a:solidFill>
                <a:cs typeface="Arial" charset="0"/>
              </a:rPr>
              <a:t>20</a:t>
            </a:r>
            <a:endParaRPr lang="en-US" sz="2400" dirty="0">
              <a:cs typeface="Arial" charset="0"/>
            </a:endParaRPr>
          </a:p>
        </p:txBody>
      </p:sp>
      <p:sp>
        <p:nvSpPr>
          <p:cNvPr id="21546" name="Rectangle 51"/>
          <p:cNvSpPr>
            <a:spLocks noChangeArrowheads="1"/>
          </p:cNvSpPr>
          <p:nvPr/>
        </p:nvSpPr>
        <p:spPr bwMode="auto">
          <a:xfrm>
            <a:off x="5665788" y="4484688"/>
            <a:ext cx="34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solidFill>
                  <a:srgbClr val="000000"/>
                </a:solidFill>
                <a:cs typeface="Arial" charset="0"/>
              </a:rPr>
              <a:t>40</a:t>
            </a:r>
            <a:endParaRPr lang="en-US" sz="2400" dirty="0">
              <a:cs typeface="Arial" charset="0"/>
            </a:endParaRPr>
          </a:p>
        </p:txBody>
      </p:sp>
      <p:sp>
        <p:nvSpPr>
          <p:cNvPr id="21547" name="Rectangle 53"/>
          <p:cNvSpPr>
            <a:spLocks noChangeArrowheads="1"/>
          </p:cNvSpPr>
          <p:nvPr/>
        </p:nvSpPr>
        <p:spPr bwMode="auto">
          <a:xfrm>
            <a:off x="7620000" y="4484688"/>
            <a:ext cx="34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solidFill>
                  <a:srgbClr val="000000"/>
                </a:solidFill>
                <a:cs typeface="Arial" charset="0"/>
              </a:rPr>
              <a:t>60</a:t>
            </a:r>
            <a:endParaRPr lang="en-US" sz="2400" dirty="0">
              <a:cs typeface="Arial" charset="0"/>
            </a:endParaRPr>
          </a:p>
        </p:txBody>
      </p:sp>
      <p:sp>
        <p:nvSpPr>
          <p:cNvPr id="21548" name="Rectangle 55"/>
          <p:cNvSpPr>
            <a:spLocks noChangeArrowheads="1"/>
          </p:cNvSpPr>
          <p:nvPr/>
        </p:nvSpPr>
        <p:spPr bwMode="auto">
          <a:xfrm>
            <a:off x="3268663" y="4878388"/>
            <a:ext cx="31781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dirty="0">
                <a:solidFill>
                  <a:srgbClr val="000000"/>
                </a:solidFill>
                <a:cs typeface="Arial" charset="0"/>
              </a:rPr>
              <a:t>Aging Time, Months</a:t>
            </a:r>
            <a:endParaRPr lang="en-US" sz="2800" dirty="0">
              <a:cs typeface="Arial" charset="0"/>
            </a:endParaRPr>
          </a:p>
        </p:txBody>
      </p:sp>
      <p:sp>
        <p:nvSpPr>
          <p:cNvPr id="21549" name="Rectangle 57"/>
          <p:cNvSpPr>
            <a:spLocks noChangeArrowheads="1"/>
          </p:cNvSpPr>
          <p:nvPr/>
        </p:nvSpPr>
        <p:spPr bwMode="auto">
          <a:xfrm>
            <a:off x="1639888" y="5573713"/>
            <a:ext cx="65690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i="1" dirty="0">
                <a:solidFill>
                  <a:srgbClr val="000000"/>
                </a:solidFill>
                <a:cs typeface="Arial" charset="0"/>
              </a:rPr>
              <a:t>Kemp, et.al.</a:t>
            </a:r>
          </a:p>
          <a:p>
            <a:r>
              <a:rPr lang="en-US" i="1" dirty="0">
                <a:solidFill>
                  <a:srgbClr val="000000"/>
                </a:solidFill>
                <a:cs typeface="Arial" charset="0"/>
              </a:rPr>
              <a:t>Sacramento (62.9C), 7-9% Air Voids, Non-Absorptive Aggregate</a:t>
            </a:r>
            <a:endParaRPr lang="en-US" i="1" dirty="0">
              <a:cs typeface="Arial" charset="0"/>
            </a:endParaRPr>
          </a:p>
        </p:txBody>
      </p:sp>
      <p:sp>
        <p:nvSpPr>
          <p:cNvPr id="21550" name="Rectangle 62"/>
          <p:cNvSpPr>
            <a:spLocks noChangeArrowheads="1"/>
          </p:cNvSpPr>
          <p:nvPr/>
        </p:nvSpPr>
        <p:spPr bwMode="auto">
          <a:xfrm>
            <a:off x="2254250" y="1587500"/>
            <a:ext cx="1363663" cy="792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1551" name="Freeform 63"/>
          <p:cNvSpPr>
            <a:spLocks noEditPoints="1"/>
          </p:cNvSpPr>
          <p:nvPr/>
        </p:nvSpPr>
        <p:spPr bwMode="auto">
          <a:xfrm>
            <a:off x="2251075" y="1585913"/>
            <a:ext cx="1368425" cy="795337"/>
          </a:xfrm>
          <a:custGeom>
            <a:avLst/>
            <a:gdLst>
              <a:gd name="T0" fmla="*/ 0 w 11040"/>
              <a:gd name="T1" fmla="*/ 244586 h 6432"/>
              <a:gd name="T2" fmla="*/ 245796 w 11040"/>
              <a:gd name="T3" fmla="*/ 0 h 6432"/>
              <a:gd name="T4" fmla="*/ 169372590 w 11040"/>
              <a:gd name="T5" fmla="*/ 0 h 6432"/>
              <a:gd name="T6" fmla="*/ 169618386 w 11040"/>
              <a:gd name="T7" fmla="*/ 244586 h 6432"/>
              <a:gd name="T8" fmla="*/ 169618386 w 11040"/>
              <a:gd name="T9" fmla="*/ 98101456 h 6432"/>
              <a:gd name="T10" fmla="*/ 169372590 w 11040"/>
              <a:gd name="T11" fmla="*/ 98346041 h 6432"/>
              <a:gd name="T12" fmla="*/ 245796 w 11040"/>
              <a:gd name="T13" fmla="*/ 98346041 h 6432"/>
              <a:gd name="T14" fmla="*/ 0 w 11040"/>
              <a:gd name="T15" fmla="*/ 98101456 h 6432"/>
              <a:gd name="T16" fmla="*/ 0 w 11040"/>
              <a:gd name="T17" fmla="*/ 244586 h 6432"/>
              <a:gd name="T18" fmla="*/ 491592 w 11040"/>
              <a:gd name="T19" fmla="*/ 98101456 h 6432"/>
              <a:gd name="T20" fmla="*/ 245796 w 11040"/>
              <a:gd name="T21" fmla="*/ 97856746 h 6432"/>
              <a:gd name="T22" fmla="*/ 169372590 w 11040"/>
              <a:gd name="T23" fmla="*/ 97856746 h 6432"/>
              <a:gd name="T24" fmla="*/ 169126794 w 11040"/>
              <a:gd name="T25" fmla="*/ 98101456 h 6432"/>
              <a:gd name="T26" fmla="*/ 169126794 w 11040"/>
              <a:gd name="T27" fmla="*/ 244586 h 6432"/>
              <a:gd name="T28" fmla="*/ 169372590 w 11040"/>
              <a:gd name="T29" fmla="*/ 489295 h 6432"/>
              <a:gd name="T30" fmla="*/ 245796 w 11040"/>
              <a:gd name="T31" fmla="*/ 489295 h 6432"/>
              <a:gd name="T32" fmla="*/ 491592 w 11040"/>
              <a:gd name="T33" fmla="*/ 244586 h 6432"/>
              <a:gd name="T34" fmla="*/ 491592 w 11040"/>
              <a:gd name="T35" fmla="*/ 98101456 h 64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040" h="6432">
                <a:moveTo>
                  <a:pt x="0" y="16"/>
                </a:moveTo>
                <a:cubicBezTo>
                  <a:pt x="0" y="8"/>
                  <a:pt x="8" y="0"/>
                  <a:pt x="16" y="0"/>
                </a:cubicBezTo>
                <a:lnTo>
                  <a:pt x="11024" y="0"/>
                </a:lnTo>
                <a:cubicBezTo>
                  <a:pt x="11033" y="0"/>
                  <a:pt x="11040" y="8"/>
                  <a:pt x="11040" y="16"/>
                </a:cubicBezTo>
                <a:lnTo>
                  <a:pt x="11040" y="6416"/>
                </a:lnTo>
                <a:cubicBezTo>
                  <a:pt x="11040" y="6425"/>
                  <a:pt x="11033" y="6432"/>
                  <a:pt x="11024" y="6432"/>
                </a:cubicBezTo>
                <a:lnTo>
                  <a:pt x="16" y="6432"/>
                </a:lnTo>
                <a:cubicBezTo>
                  <a:pt x="8" y="6432"/>
                  <a:pt x="0" y="6425"/>
                  <a:pt x="0" y="6416"/>
                </a:cubicBezTo>
                <a:lnTo>
                  <a:pt x="0" y="16"/>
                </a:lnTo>
                <a:close/>
                <a:moveTo>
                  <a:pt x="32" y="6416"/>
                </a:moveTo>
                <a:lnTo>
                  <a:pt x="16" y="6400"/>
                </a:lnTo>
                <a:lnTo>
                  <a:pt x="11024" y="6400"/>
                </a:lnTo>
                <a:lnTo>
                  <a:pt x="11008" y="6416"/>
                </a:lnTo>
                <a:lnTo>
                  <a:pt x="11008" y="16"/>
                </a:lnTo>
                <a:lnTo>
                  <a:pt x="11024" y="32"/>
                </a:lnTo>
                <a:lnTo>
                  <a:pt x="16" y="32"/>
                </a:lnTo>
                <a:lnTo>
                  <a:pt x="32" y="16"/>
                </a:lnTo>
                <a:lnTo>
                  <a:pt x="32" y="6416"/>
                </a:lnTo>
                <a:close/>
              </a:path>
            </a:pathLst>
          </a:custGeom>
          <a:solidFill>
            <a:srgbClr val="000000"/>
          </a:solidFill>
          <a:ln w="1" cap="flat">
            <a:solidFill>
              <a:srgbClr val="000000"/>
            </a:solidFill>
            <a:prstDash val="solid"/>
            <a:bevel/>
            <a:headEnd/>
            <a:tailEnd/>
          </a:ln>
        </p:spPr>
        <p:txBody>
          <a:bodyPr/>
          <a:lstStyle/>
          <a:p>
            <a:endParaRPr lang="en-US" dirty="0"/>
          </a:p>
        </p:txBody>
      </p:sp>
      <p:sp>
        <p:nvSpPr>
          <p:cNvPr id="21552" name="Freeform 64"/>
          <p:cNvSpPr>
            <a:spLocks/>
          </p:cNvSpPr>
          <p:nvPr/>
        </p:nvSpPr>
        <p:spPr bwMode="auto">
          <a:xfrm>
            <a:off x="2346325" y="1709738"/>
            <a:ext cx="333375" cy="15875"/>
          </a:xfrm>
          <a:custGeom>
            <a:avLst/>
            <a:gdLst>
              <a:gd name="T0" fmla="*/ 984498 w 2688"/>
              <a:gd name="T1" fmla="*/ 0 h 128"/>
              <a:gd name="T2" fmla="*/ 40361939 w 2688"/>
              <a:gd name="T3" fmla="*/ 0 h 128"/>
              <a:gd name="T4" fmla="*/ 41346313 w 2688"/>
              <a:gd name="T5" fmla="*/ 984498 h 128"/>
              <a:gd name="T6" fmla="*/ 40361939 w 2688"/>
              <a:gd name="T7" fmla="*/ 1968872 h 128"/>
              <a:gd name="T8" fmla="*/ 984498 w 2688"/>
              <a:gd name="T9" fmla="*/ 1968872 h 128"/>
              <a:gd name="T10" fmla="*/ 0 w 2688"/>
              <a:gd name="T11" fmla="*/ 984498 h 128"/>
              <a:gd name="T12" fmla="*/ 984498 w 2688"/>
              <a:gd name="T13" fmla="*/ 0 h 1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88" h="128">
                <a:moveTo>
                  <a:pt x="64" y="0"/>
                </a:moveTo>
                <a:lnTo>
                  <a:pt x="2624" y="0"/>
                </a:lnTo>
                <a:cubicBezTo>
                  <a:pt x="2660" y="0"/>
                  <a:pt x="2688" y="29"/>
                  <a:pt x="2688" y="64"/>
                </a:cubicBezTo>
                <a:cubicBezTo>
                  <a:pt x="2688" y="100"/>
                  <a:pt x="2660" y="128"/>
                  <a:pt x="2624" y="128"/>
                </a:cubicBezTo>
                <a:lnTo>
                  <a:pt x="64" y="128"/>
                </a:lnTo>
                <a:cubicBezTo>
                  <a:pt x="29" y="128"/>
                  <a:pt x="0" y="100"/>
                  <a:pt x="0" y="64"/>
                </a:cubicBezTo>
                <a:cubicBezTo>
                  <a:pt x="0" y="29"/>
                  <a:pt x="29" y="0"/>
                  <a:pt x="64" y="0"/>
                </a:cubicBezTo>
                <a:close/>
              </a:path>
            </a:pathLst>
          </a:custGeom>
          <a:solidFill>
            <a:srgbClr val="000080"/>
          </a:solidFill>
          <a:ln w="1" cap="flat">
            <a:solidFill>
              <a:srgbClr val="000080"/>
            </a:solidFill>
            <a:prstDash val="solid"/>
            <a:bevel/>
            <a:headEnd/>
            <a:tailEnd/>
          </a:ln>
        </p:spPr>
        <p:txBody>
          <a:bodyPr/>
          <a:lstStyle/>
          <a:p>
            <a:endParaRPr lang="en-US" dirty="0"/>
          </a:p>
        </p:txBody>
      </p:sp>
      <p:sp>
        <p:nvSpPr>
          <p:cNvPr id="21553" name="Freeform 65"/>
          <p:cNvSpPr>
            <a:spLocks/>
          </p:cNvSpPr>
          <p:nvPr/>
        </p:nvSpPr>
        <p:spPr bwMode="auto">
          <a:xfrm>
            <a:off x="2471738" y="1677988"/>
            <a:ext cx="82550" cy="82550"/>
          </a:xfrm>
          <a:custGeom>
            <a:avLst/>
            <a:gdLst>
              <a:gd name="T0" fmla="*/ 65524063 w 52"/>
              <a:gd name="T1" fmla="*/ 0 h 52"/>
              <a:gd name="T2" fmla="*/ 131048125 w 52"/>
              <a:gd name="T3" fmla="*/ 65524063 h 52"/>
              <a:gd name="T4" fmla="*/ 65524063 w 52"/>
              <a:gd name="T5" fmla="*/ 131048125 h 52"/>
              <a:gd name="T6" fmla="*/ 0 w 52"/>
              <a:gd name="T7" fmla="*/ 65524063 h 52"/>
              <a:gd name="T8" fmla="*/ 65524063 w 52"/>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52">
                <a:moveTo>
                  <a:pt x="26" y="0"/>
                </a:moveTo>
                <a:lnTo>
                  <a:pt x="52" y="26"/>
                </a:lnTo>
                <a:lnTo>
                  <a:pt x="26" y="52"/>
                </a:lnTo>
                <a:lnTo>
                  <a:pt x="0" y="26"/>
                </a:lnTo>
                <a:lnTo>
                  <a:pt x="26" y="0"/>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1554" name="Freeform 66"/>
          <p:cNvSpPr>
            <a:spLocks noEditPoints="1"/>
          </p:cNvSpPr>
          <p:nvPr/>
        </p:nvSpPr>
        <p:spPr bwMode="auto">
          <a:xfrm>
            <a:off x="2465388" y="1671638"/>
            <a:ext cx="95250" cy="95250"/>
          </a:xfrm>
          <a:custGeom>
            <a:avLst/>
            <a:gdLst>
              <a:gd name="T0" fmla="*/ 5358429 w 772"/>
              <a:gd name="T1" fmla="*/ 289205 h 772"/>
              <a:gd name="T2" fmla="*/ 6393595 w 772"/>
              <a:gd name="T3" fmla="*/ 289205 h 772"/>
              <a:gd name="T4" fmla="*/ 11462819 w 772"/>
              <a:gd name="T5" fmla="*/ 5358429 h 772"/>
              <a:gd name="T6" fmla="*/ 11462819 w 772"/>
              <a:gd name="T7" fmla="*/ 6393595 h 772"/>
              <a:gd name="T8" fmla="*/ 6393595 w 772"/>
              <a:gd name="T9" fmla="*/ 11462819 h 772"/>
              <a:gd name="T10" fmla="*/ 5358429 w 772"/>
              <a:gd name="T11" fmla="*/ 11462819 h 772"/>
              <a:gd name="T12" fmla="*/ 289205 w 772"/>
              <a:gd name="T13" fmla="*/ 6393595 h 772"/>
              <a:gd name="T14" fmla="*/ 289205 w 772"/>
              <a:gd name="T15" fmla="*/ 5358429 h 772"/>
              <a:gd name="T16" fmla="*/ 5358429 w 772"/>
              <a:gd name="T17" fmla="*/ 289205 h 772"/>
              <a:gd name="T18" fmla="*/ 1324370 w 772"/>
              <a:gd name="T19" fmla="*/ 6393595 h 772"/>
              <a:gd name="T20" fmla="*/ 1324370 w 772"/>
              <a:gd name="T21" fmla="*/ 5358429 h 772"/>
              <a:gd name="T22" fmla="*/ 6393595 w 772"/>
              <a:gd name="T23" fmla="*/ 10442830 h 772"/>
              <a:gd name="T24" fmla="*/ 5358429 w 772"/>
              <a:gd name="T25" fmla="*/ 10442830 h 772"/>
              <a:gd name="T26" fmla="*/ 10442830 w 772"/>
              <a:gd name="T27" fmla="*/ 5358429 h 772"/>
              <a:gd name="T28" fmla="*/ 10442830 w 772"/>
              <a:gd name="T29" fmla="*/ 6393595 h 772"/>
              <a:gd name="T30" fmla="*/ 5358429 w 772"/>
              <a:gd name="T31" fmla="*/ 1324370 h 772"/>
              <a:gd name="T32" fmla="*/ 6393595 w 772"/>
              <a:gd name="T33" fmla="*/ 1324370 h 772"/>
              <a:gd name="T34" fmla="*/ 1324370 w 772"/>
              <a:gd name="T35" fmla="*/ 6393595 h 7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72" h="772">
                <a:moveTo>
                  <a:pt x="352" y="19"/>
                </a:moveTo>
                <a:cubicBezTo>
                  <a:pt x="371" y="0"/>
                  <a:pt x="401" y="0"/>
                  <a:pt x="420" y="19"/>
                </a:cubicBezTo>
                <a:lnTo>
                  <a:pt x="753" y="352"/>
                </a:lnTo>
                <a:cubicBezTo>
                  <a:pt x="772" y="371"/>
                  <a:pt x="772" y="401"/>
                  <a:pt x="753" y="420"/>
                </a:cubicBezTo>
                <a:lnTo>
                  <a:pt x="420" y="753"/>
                </a:lnTo>
                <a:cubicBezTo>
                  <a:pt x="401" y="772"/>
                  <a:pt x="371" y="772"/>
                  <a:pt x="352" y="753"/>
                </a:cubicBezTo>
                <a:lnTo>
                  <a:pt x="19" y="420"/>
                </a:lnTo>
                <a:cubicBezTo>
                  <a:pt x="0" y="401"/>
                  <a:pt x="0" y="371"/>
                  <a:pt x="19" y="352"/>
                </a:cubicBezTo>
                <a:lnTo>
                  <a:pt x="352" y="19"/>
                </a:lnTo>
                <a:close/>
                <a:moveTo>
                  <a:pt x="87" y="420"/>
                </a:moveTo>
                <a:lnTo>
                  <a:pt x="87" y="352"/>
                </a:lnTo>
                <a:lnTo>
                  <a:pt x="420" y="686"/>
                </a:lnTo>
                <a:lnTo>
                  <a:pt x="352" y="686"/>
                </a:lnTo>
                <a:lnTo>
                  <a:pt x="686" y="352"/>
                </a:lnTo>
                <a:lnTo>
                  <a:pt x="686" y="420"/>
                </a:lnTo>
                <a:lnTo>
                  <a:pt x="352" y="87"/>
                </a:lnTo>
                <a:lnTo>
                  <a:pt x="420" y="87"/>
                </a:lnTo>
                <a:lnTo>
                  <a:pt x="87" y="420"/>
                </a:lnTo>
                <a:close/>
              </a:path>
            </a:pathLst>
          </a:custGeom>
          <a:solidFill>
            <a:srgbClr val="000080"/>
          </a:solidFill>
          <a:ln w="1" cap="flat">
            <a:solidFill>
              <a:srgbClr val="000080"/>
            </a:solidFill>
            <a:prstDash val="solid"/>
            <a:bevel/>
            <a:headEnd/>
            <a:tailEnd/>
          </a:ln>
        </p:spPr>
        <p:txBody>
          <a:bodyPr/>
          <a:lstStyle/>
          <a:p>
            <a:endParaRPr lang="en-US" dirty="0"/>
          </a:p>
        </p:txBody>
      </p:sp>
      <p:sp>
        <p:nvSpPr>
          <p:cNvPr id="21555" name="Rectangle 67"/>
          <p:cNvSpPr>
            <a:spLocks noChangeArrowheads="1"/>
          </p:cNvSpPr>
          <p:nvPr/>
        </p:nvSpPr>
        <p:spPr bwMode="auto">
          <a:xfrm>
            <a:off x="2706688" y="1630363"/>
            <a:ext cx="477837"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dirty="0">
                <a:solidFill>
                  <a:srgbClr val="000000"/>
                </a:solidFill>
                <a:cs typeface="Arial" charset="0"/>
              </a:rPr>
              <a:t>Valley</a:t>
            </a:r>
            <a:endParaRPr lang="en-US" dirty="0">
              <a:cs typeface="Arial" charset="0"/>
            </a:endParaRPr>
          </a:p>
        </p:txBody>
      </p:sp>
      <p:sp>
        <p:nvSpPr>
          <p:cNvPr id="21556" name="Freeform 68"/>
          <p:cNvSpPr>
            <a:spLocks/>
          </p:cNvSpPr>
          <p:nvPr/>
        </p:nvSpPr>
        <p:spPr bwMode="auto">
          <a:xfrm>
            <a:off x="2346325" y="1974850"/>
            <a:ext cx="333375" cy="15875"/>
          </a:xfrm>
          <a:custGeom>
            <a:avLst/>
            <a:gdLst>
              <a:gd name="T0" fmla="*/ 984498 w 2688"/>
              <a:gd name="T1" fmla="*/ 0 h 128"/>
              <a:gd name="T2" fmla="*/ 40361939 w 2688"/>
              <a:gd name="T3" fmla="*/ 0 h 128"/>
              <a:gd name="T4" fmla="*/ 41346313 w 2688"/>
              <a:gd name="T5" fmla="*/ 984498 h 128"/>
              <a:gd name="T6" fmla="*/ 40361939 w 2688"/>
              <a:gd name="T7" fmla="*/ 1968872 h 128"/>
              <a:gd name="T8" fmla="*/ 984498 w 2688"/>
              <a:gd name="T9" fmla="*/ 1968872 h 128"/>
              <a:gd name="T10" fmla="*/ 0 w 2688"/>
              <a:gd name="T11" fmla="*/ 984498 h 128"/>
              <a:gd name="T12" fmla="*/ 984498 w 2688"/>
              <a:gd name="T13" fmla="*/ 0 h 1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88" h="128">
                <a:moveTo>
                  <a:pt x="64" y="0"/>
                </a:moveTo>
                <a:lnTo>
                  <a:pt x="2624" y="0"/>
                </a:lnTo>
                <a:cubicBezTo>
                  <a:pt x="2660" y="0"/>
                  <a:pt x="2688" y="29"/>
                  <a:pt x="2688" y="64"/>
                </a:cubicBezTo>
                <a:cubicBezTo>
                  <a:pt x="2688" y="100"/>
                  <a:pt x="2660" y="128"/>
                  <a:pt x="2624" y="128"/>
                </a:cubicBezTo>
                <a:lnTo>
                  <a:pt x="64" y="128"/>
                </a:lnTo>
                <a:cubicBezTo>
                  <a:pt x="29" y="128"/>
                  <a:pt x="0" y="100"/>
                  <a:pt x="0" y="64"/>
                </a:cubicBezTo>
                <a:cubicBezTo>
                  <a:pt x="0" y="29"/>
                  <a:pt x="29" y="0"/>
                  <a:pt x="64" y="0"/>
                </a:cubicBezTo>
                <a:close/>
              </a:path>
            </a:pathLst>
          </a:custGeom>
          <a:solidFill>
            <a:srgbClr val="FF0000"/>
          </a:solidFill>
          <a:ln w="1" cap="flat">
            <a:solidFill>
              <a:srgbClr val="FF0000"/>
            </a:solidFill>
            <a:prstDash val="solid"/>
            <a:bevel/>
            <a:headEnd/>
            <a:tailEnd/>
          </a:ln>
        </p:spPr>
        <p:txBody>
          <a:bodyPr/>
          <a:lstStyle/>
          <a:p>
            <a:endParaRPr lang="en-US" dirty="0"/>
          </a:p>
        </p:txBody>
      </p:sp>
      <p:sp>
        <p:nvSpPr>
          <p:cNvPr id="21557" name="Rectangle 69"/>
          <p:cNvSpPr>
            <a:spLocks noChangeArrowheads="1"/>
          </p:cNvSpPr>
          <p:nvPr/>
        </p:nvSpPr>
        <p:spPr bwMode="auto">
          <a:xfrm>
            <a:off x="2471738" y="1941513"/>
            <a:ext cx="84137" cy="84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1558" name="Freeform 70"/>
          <p:cNvSpPr>
            <a:spLocks noEditPoints="1"/>
          </p:cNvSpPr>
          <p:nvPr/>
        </p:nvSpPr>
        <p:spPr bwMode="auto">
          <a:xfrm>
            <a:off x="2465388" y="1936750"/>
            <a:ext cx="95250" cy="93663"/>
          </a:xfrm>
          <a:custGeom>
            <a:avLst/>
            <a:gdLst>
              <a:gd name="T0" fmla="*/ 0 w 768"/>
              <a:gd name="T1" fmla="*/ 713936 h 768"/>
              <a:gd name="T2" fmla="*/ 738312 w 768"/>
              <a:gd name="T3" fmla="*/ 0 h 768"/>
              <a:gd name="T4" fmla="*/ 11074921 w 768"/>
              <a:gd name="T5" fmla="*/ 0 h 768"/>
              <a:gd name="T6" fmla="*/ 11813232 w 768"/>
              <a:gd name="T7" fmla="*/ 713936 h 768"/>
              <a:gd name="T8" fmla="*/ 11813232 w 768"/>
              <a:gd name="T9" fmla="*/ 10708925 h 768"/>
              <a:gd name="T10" fmla="*/ 11074921 w 768"/>
              <a:gd name="T11" fmla="*/ 11422861 h 768"/>
              <a:gd name="T12" fmla="*/ 738312 w 768"/>
              <a:gd name="T13" fmla="*/ 11422861 h 768"/>
              <a:gd name="T14" fmla="*/ 0 w 768"/>
              <a:gd name="T15" fmla="*/ 10708925 h 768"/>
              <a:gd name="T16" fmla="*/ 0 w 768"/>
              <a:gd name="T17" fmla="*/ 713936 h 768"/>
              <a:gd name="T18" fmla="*/ 1476623 w 768"/>
              <a:gd name="T19" fmla="*/ 10708925 h 768"/>
              <a:gd name="T20" fmla="*/ 738312 w 768"/>
              <a:gd name="T21" fmla="*/ 9994988 h 768"/>
              <a:gd name="T22" fmla="*/ 11074921 w 768"/>
              <a:gd name="T23" fmla="*/ 9994988 h 768"/>
              <a:gd name="T24" fmla="*/ 10336609 w 768"/>
              <a:gd name="T25" fmla="*/ 10708925 h 768"/>
              <a:gd name="T26" fmla="*/ 10336609 w 768"/>
              <a:gd name="T27" fmla="*/ 713936 h 768"/>
              <a:gd name="T28" fmla="*/ 11074921 w 768"/>
              <a:gd name="T29" fmla="*/ 1427873 h 768"/>
              <a:gd name="T30" fmla="*/ 738312 w 768"/>
              <a:gd name="T31" fmla="*/ 1427873 h 768"/>
              <a:gd name="T32" fmla="*/ 1476623 w 768"/>
              <a:gd name="T33" fmla="*/ 713936 h 768"/>
              <a:gd name="T34" fmla="*/ 1476623 w 768"/>
              <a:gd name="T35" fmla="*/ 10708925 h 7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8" h="768">
                <a:moveTo>
                  <a:pt x="0" y="48"/>
                </a:moveTo>
                <a:cubicBezTo>
                  <a:pt x="0" y="22"/>
                  <a:pt x="22" y="0"/>
                  <a:pt x="48" y="0"/>
                </a:cubicBezTo>
                <a:lnTo>
                  <a:pt x="720" y="0"/>
                </a:lnTo>
                <a:cubicBezTo>
                  <a:pt x="747" y="0"/>
                  <a:pt x="768" y="22"/>
                  <a:pt x="768" y="48"/>
                </a:cubicBezTo>
                <a:lnTo>
                  <a:pt x="768" y="720"/>
                </a:lnTo>
                <a:cubicBezTo>
                  <a:pt x="768" y="747"/>
                  <a:pt x="747" y="768"/>
                  <a:pt x="720" y="768"/>
                </a:cubicBezTo>
                <a:lnTo>
                  <a:pt x="48" y="768"/>
                </a:lnTo>
                <a:cubicBezTo>
                  <a:pt x="22" y="768"/>
                  <a:pt x="0" y="747"/>
                  <a:pt x="0" y="720"/>
                </a:cubicBezTo>
                <a:lnTo>
                  <a:pt x="0" y="48"/>
                </a:lnTo>
                <a:close/>
                <a:moveTo>
                  <a:pt x="96" y="720"/>
                </a:moveTo>
                <a:lnTo>
                  <a:pt x="48" y="672"/>
                </a:lnTo>
                <a:lnTo>
                  <a:pt x="720" y="672"/>
                </a:lnTo>
                <a:lnTo>
                  <a:pt x="672" y="720"/>
                </a:lnTo>
                <a:lnTo>
                  <a:pt x="672" y="48"/>
                </a:lnTo>
                <a:lnTo>
                  <a:pt x="720" y="96"/>
                </a:lnTo>
                <a:lnTo>
                  <a:pt x="48" y="96"/>
                </a:lnTo>
                <a:lnTo>
                  <a:pt x="96" y="48"/>
                </a:lnTo>
                <a:lnTo>
                  <a:pt x="96" y="720"/>
                </a:lnTo>
                <a:close/>
              </a:path>
            </a:pathLst>
          </a:custGeom>
          <a:solidFill>
            <a:srgbClr val="FF0000"/>
          </a:solidFill>
          <a:ln w="1" cap="flat">
            <a:solidFill>
              <a:srgbClr val="FF0000"/>
            </a:solidFill>
            <a:prstDash val="solid"/>
            <a:bevel/>
            <a:headEnd/>
            <a:tailEnd/>
          </a:ln>
        </p:spPr>
        <p:txBody>
          <a:bodyPr/>
          <a:lstStyle/>
          <a:p>
            <a:endParaRPr lang="en-US" dirty="0"/>
          </a:p>
        </p:txBody>
      </p:sp>
      <p:sp>
        <p:nvSpPr>
          <p:cNvPr id="21559" name="Rectangle 71"/>
          <p:cNvSpPr>
            <a:spLocks noChangeArrowheads="1"/>
          </p:cNvSpPr>
          <p:nvPr/>
        </p:nvSpPr>
        <p:spPr bwMode="auto">
          <a:xfrm>
            <a:off x="2706688" y="1895475"/>
            <a:ext cx="67627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dirty="0">
                <a:solidFill>
                  <a:srgbClr val="000000"/>
                </a:solidFill>
                <a:cs typeface="Arial" charset="0"/>
              </a:rPr>
              <a:t>LA Basin</a:t>
            </a:r>
            <a:endParaRPr lang="en-US" dirty="0">
              <a:cs typeface="Arial" charset="0"/>
            </a:endParaRPr>
          </a:p>
        </p:txBody>
      </p:sp>
      <p:sp>
        <p:nvSpPr>
          <p:cNvPr id="21560" name="Freeform 72"/>
          <p:cNvSpPr>
            <a:spLocks/>
          </p:cNvSpPr>
          <p:nvPr/>
        </p:nvSpPr>
        <p:spPr bwMode="auto">
          <a:xfrm>
            <a:off x="2346325" y="2238375"/>
            <a:ext cx="333375" cy="15875"/>
          </a:xfrm>
          <a:custGeom>
            <a:avLst/>
            <a:gdLst>
              <a:gd name="T0" fmla="*/ 984498 w 2688"/>
              <a:gd name="T1" fmla="*/ 0 h 128"/>
              <a:gd name="T2" fmla="*/ 40361939 w 2688"/>
              <a:gd name="T3" fmla="*/ 0 h 128"/>
              <a:gd name="T4" fmla="*/ 41346313 w 2688"/>
              <a:gd name="T5" fmla="*/ 984498 h 128"/>
              <a:gd name="T6" fmla="*/ 40361939 w 2688"/>
              <a:gd name="T7" fmla="*/ 1968872 h 128"/>
              <a:gd name="T8" fmla="*/ 984498 w 2688"/>
              <a:gd name="T9" fmla="*/ 1968872 h 128"/>
              <a:gd name="T10" fmla="*/ 0 w 2688"/>
              <a:gd name="T11" fmla="*/ 984498 h 128"/>
              <a:gd name="T12" fmla="*/ 984498 w 2688"/>
              <a:gd name="T13" fmla="*/ 0 h 1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88" h="128">
                <a:moveTo>
                  <a:pt x="64" y="0"/>
                </a:moveTo>
                <a:lnTo>
                  <a:pt x="2624" y="0"/>
                </a:lnTo>
                <a:cubicBezTo>
                  <a:pt x="2660" y="0"/>
                  <a:pt x="2688" y="29"/>
                  <a:pt x="2688" y="64"/>
                </a:cubicBezTo>
                <a:cubicBezTo>
                  <a:pt x="2688" y="100"/>
                  <a:pt x="2660" y="128"/>
                  <a:pt x="2624" y="128"/>
                </a:cubicBezTo>
                <a:lnTo>
                  <a:pt x="64" y="128"/>
                </a:lnTo>
                <a:cubicBezTo>
                  <a:pt x="29" y="128"/>
                  <a:pt x="0" y="100"/>
                  <a:pt x="0" y="64"/>
                </a:cubicBezTo>
                <a:cubicBezTo>
                  <a:pt x="0" y="29"/>
                  <a:pt x="29" y="0"/>
                  <a:pt x="64" y="0"/>
                </a:cubicBezTo>
                <a:close/>
              </a:path>
            </a:pathLst>
          </a:custGeom>
          <a:solidFill>
            <a:srgbClr val="008000"/>
          </a:solidFill>
          <a:ln w="1" cap="flat">
            <a:solidFill>
              <a:srgbClr val="008000"/>
            </a:solidFill>
            <a:prstDash val="solid"/>
            <a:bevel/>
            <a:headEnd/>
            <a:tailEnd/>
          </a:ln>
        </p:spPr>
        <p:txBody>
          <a:bodyPr/>
          <a:lstStyle/>
          <a:p>
            <a:endParaRPr lang="en-US" dirty="0"/>
          </a:p>
        </p:txBody>
      </p:sp>
      <p:sp>
        <p:nvSpPr>
          <p:cNvPr id="21561" name="Freeform 73"/>
          <p:cNvSpPr>
            <a:spLocks/>
          </p:cNvSpPr>
          <p:nvPr/>
        </p:nvSpPr>
        <p:spPr bwMode="auto">
          <a:xfrm>
            <a:off x="2471738" y="2205038"/>
            <a:ext cx="82550" cy="82550"/>
          </a:xfrm>
          <a:custGeom>
            <a:avLst/>
            <a:gdLst>
              <a:gd name="T0" fmla="*/ 65524063 w 52"/>
              <a:gd name="T1" fmla="*/ 0 h 52"/>
              <a:gd name="T2" fmla="*/ 131048125 w 52"/>
              <a:gd name="T3" fmla="*/ 131048125 h 52"/>
              <a:gd name="T4" fmla="*/ 0 w 52"/>
              <a:gd name="T5" fmla="*/ 131048125 h 52"/>
              <a:gd name="T6" fmla="*/ 65524063 w 52"/>
              <a:gd name="T7" fmla="*/ 0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26" y="0"/>
                </a:moveTo>
                <a:lnTo>
                  <a:pt x="52" y="52"/>
                </a:lnTo>
                <a:lnTo>
                  <a:pt x="0" y="52"/>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1562" name="Freeform 74"/>
          <p:cNvSpPr>
            <a:spLocks noEditPoints="1"/>
          </p:cNvSpPr>
          <p:nvPr/>
        </p:nvSpPr>
        <p:spPr bwMode="auto">
          <a:xfrm>
            <a:off x="2465388" y="2200275"/>
            <a:ext cx="95250" cy="93663"/>
          </a:xfrm>
          <a:custGeom>
            <a:avLst/>
            <a:gdLst>
              <a:gd name="T0" fmla="*/ 5245199 w 768"/>
              <a:gd name="T1" fmla="*/ 406814 h 763"/>
              <a:gd name="T2" fmla="*/ 5906616 w 768"/>
              <a:gd name="T3" fmla="*/ 0 h 763"/>
              <a:gd name="T4" fmla="*/ 6568033 w 768"/>
              <a:gd name="T5" fmla="*/ 406814 h 763"/>
              <a:gd name="T6" fmla="*/ 11690201 w 768"/>
              <a:gd name="T7" fmla="*/ 10457971 h 763"/>
              <a:gd name="T8" fmla="*/ 11659443 w 768"/>
              <a:gd name="T9" fmla="*/ 11151176 h 763"/>
              <a:gd name="T10" fmla="*/ 11028784 w 768"/>
              <a:gd name="T11" fmla="*/ 11497716 h 763"/>
              <a:gd name="T12" fmla="*/ 784448 w 768"/>
              <a:gd name="T13" fmla="*/ 11497716 h 763"/>
              <a:gd name="T14" fmla="*/ 153789 w 768"/>
              <a:gd name="T15" fmla="*/ 11151176 h 763"/>
              <a:gd name="T16" fmla="*/ 123031 w 768"/>
              <a:gd name="T17" fmla="*/ 10457971 h 763"/>
              <a:gd name="T18" fmla="*/ 5245199 w 768"/>
              <a:gd name="T19" fmla="*/ 406814 h 763"/>
              <a:gd name="T20" fmla="*/ 1445865 w 768"/>
              <a:gd name="T21" fmla="*/ 11105878 h 763"/>
              <a:gd name="T22" fmla="*/ 784448 w 768"/>
              <a:gd name="T23" fmla="*/ 10051034 h 763"/>
              <a:gd name="T24" fmla="*/ 11028784 w 768"/>
              <a:gd name="T25" fmla="*/ 10051034 h 763"/>
              <a:gd name="T26" fmla="*/ 10382746 w 768"/>
              <a:gd name="T27" fmla="*/ 11105878 h 763"/>
              <a:gd name="T28" fmla="*/ 5245199 w 768"/>
              <a:gd name="T29" fmla="*/ 1054844 h 763"/>
              <a:gd name="T30" fmla="*/ 6568033 w 768"/>
              <a:gd name="T31" fmla="*/ 1054844 h 763"/>
              <a:gd name="T32" fmla="*/ 1445865 w 768"/>
              <a:gd name="T33" fmla="*/ 11105878 h 7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68" h="763">
                <a:moveTo>
                  <a:pt x="341" y="27"/>
                </a:moveTo>
                <a:cubicBezTo>
                  <a:pt x="349" y="11"/>
                  <a:pt x="366" y="0"/>
                  <a:pt x="384" y="0"/>
                </a:cubicBezTo>
                <a:cubicBezTo>
                  <a:pt x="402" y="0"/>
                  <a:pt x="419" y="11"/>
                  <a:pt x="427" y="27"/>
                </a:cubicBezTo>
                <a:lnTo>
                  <a:pt x="760" y="694"/>
                </a:lnTo>
                <a:cubicBezTo>
                  <a:pt x="768" y="709"/>
                  <a:pt x="767" y="726"/>
                  <a:pt x="758" y="740"/>
                </a:cubicBezTo>
                <a:cubicBezTo>
                  <a:pt x="750" y="755"/>
                  <a:pt x="734" y="763"/>
                  <a:pt x="717" y="763"/>
                </a:cubicBezTo>
                <a:lnTo>
                  <a:pt x="51" y="763"/>
                </a:lnTo>
                <a:cubicBezTo>
                  <a:pt x="34" y="763"/>
                  <a:pt x="19" y="755"/>
                  <a:pt x="10" y="740"/>
                </a:cubicBezTo>
                <a:cubicBezTo>
                  <a:pt x="1" y="726"/>
                  <a:pt x="0" y="709"/>
                  <a:pt x="8" y="694"/>
                </a:cubicBezTo>
                <a:lnTo>
                  <a:pt x="341" y="27"/>
                </a:lnTo>
                <a:close/>
                <a:moveTo>
                  <a:pt x="94" y="737"/>
                </a:moveTo>
                <a:lnTo>
                  <a:pt x="51" y="667"/>
                </a:lnTo>
                <a:lnTo>
                  <a:pt x="717" y="667"/>
                </a:lnTo>
                <a:lnTo>
                  <a:pt x="675" y="737"/>
                </a:lnTo>
                <a:lnTo>
                  <a:pt x="341" y="70"/>
                </a:lnTo>
                <a:lnTo>
                  <a:pt x="427" y="70"/>
                </a:lnTo>
                <a:lnTo>
                  <a:pt x="94" y="737"/>
                </a:lnTo>
                <a:close/>
              </a:path>
            </a:pathLst>
          </a:custGeom>
          <a:solidFill>
            <a:srgbClr val="008000"/>
          </a:solidFill>
          <a:ln w="1" cap="flat">
            <a:solidFill>
              <a:srgbClr val="008000"/>
            </a:solidFill>
            <a:prstDash val="solid"/>
            <a:bevel/>
            <a:headEnd/>
            <a:tailEnd/>
          </a:ln>
        </p:spPr>
        <p:txBody>
          <a:bodyPr/>
          <a:lstStyle/>
          <a:p>
            <a:endParaRPr lang="en-US" dirty="0"/>
          </a:p>
        </p:txBody>
      </p:sp>
      <p:sp>
        <p:nvSpPr>
          <p:cNvPr id="21563" name="Rectangle 75"/>
          <p:cNvSpPr>
            <a:spLocks noChangeArrowheads="1"/>
          </p:cNvSpPr>
          <p:nvPr/>
        </p:nvSpPr>
        <p:spPr bwMode="auto">
          <a:xfrm>
            <a:off x="2706688" y="2159000"/>
            <a:ext cx="884237"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dirty="0">
                <a:solidFill>
                  <a:srgbClr val="000000"/>
                </a:solidFill>
                <a:cs typeface="Arial" charset="0"/>
              </a:rPr>
              <a:t>Santa Maria</a:t>
            </a:r>
            <a:endParaRPr lang="en-US" dirty="0">
              <a:cs typeface="Arial" charset="0"/>
            </a:endParaRPr>
          </a:p>
        </p:txBody>
      </p:sp>
      <p:sp>
        <p:nvSpPr>
          <p:cNvPr id="21564" name="Rectangle 77"/>
          <p:cNvSpPr>
            <a:spLocks noChangeArrowheads="1"/>
          </p:cNvSpPr>
          <p:nvPr/>
        </p:nvSpPr>
        <p:spPr bwMode="auto">
          <a:xfrm>
            <a:off x="3925888" y="3703638"/>
            <a:ext cx="3846512" cy="4905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21565" name="TextBox 69680"/>
          <p:cNvSpPr txBox="1">
            <a:spLocks noChangeArrowheads="1"/>
          </p:cNvSpPr>
          <p:nvPr/>
        </p:nvSpPr>
        <p:spPr bwMode="auto">
          <a:xfrm rot="-5400000">
            <a:off x="-1311274" y="2581275"/>
            <a:ext cx="42402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dirty="0"/>
              <a:t>Absolute Viscosity Ratio, (Aged/Original)</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4"/>
          <p:cNvSpPr>
            <a:spLocks noGrp="1"/>
          </p:cNvSpPr>
          <p:nvPr>
            <p:ph type="title"/>
          </p:nvPr>
        </p:nvSpPr>
        <p:spPr/>
        <p:txBody>
          <a:bodyPr>
            <a:noAutofit/>
          </a:bodyPr>
          <a:lstStyle/>
          <a:p>
            <a:pPr>
              <a:defRPr/>
            </a:pPr>
            <a:r>
              <a:rPr lang="en-US" sz="3200" dirty="0" smtClean="0"/>
              <a:t>Witczak and Mirza: Global Aging Model (1995)</a:t>
            </a:r>
          </a:p>
        </p:txBody>
      </p:sp>
      <p:pic>
        <p:nvPicPr>
          <p:cNvPr id="153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888" y="1512888"/>
            <a:ext cx="6119812"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3"/>
          <p:cNvSpPr txBox="1">
            <a:spLocks noChangeArrowheads="1"/>
          </p:cNvSpPr>
          <p:nvPr/>
        </p:nvSpPr>
        <p:spPr bwMode="auto">
          <a:xfrm rot="5400000">
            <a:off x="364517" y="3078958"/>
            <a:ext cx="200183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dirty="0">
                <a:solidFill>
                  <a:schemeClr val="tx2"/>
                </a:solidFill>
              </a:rPr>
              <a:t>Depth</a:t>
            </a:r>
          </a:p>
        </p:txBody>
      </p:sp>
      <p:sp>
        <p:nvSpPr>
          <p:cNvPr id="5" name="Right Arrow 4"/>
          <p:cNvSpPr/>
          <p:nvPr/>
        </p:nvSpPr>
        <p:spPr>
          <a:xfrm rot="5400000">
            <a:off x="793936" y="4098926"/>
            <a:ext cx="1104900" cy="546100"/>
          </a:xfrm>
          <a:prstGeom prst="rightArrow">
            <a:avLst/>
          </a:prstGeom>
          <a:gradFill>
            <a:gsLst>
              <a:gs pos="0">
                <a:schemeClr val="tx2"/>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366" name="TextBox 5"/>
          <p:cNvSpPr txBox="1">
            <a:spLocks noChangeArrowheads="1"/>
          </p:cNvSpPr>
          <p:nvPr/>
        </p:nvSpPr>
        <p:spPr bwMode="auto">
          <a:xfrm>
            <a:off x="3131806" y="1013785"/>
            <a:ext cx="2001838" cy="5857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dirty="0">
                <a:solidFill>
                  <a:schemeClr val="tx2"/>
                </a:solidFill>
              </a:rPr>
              <a:t>Stiffness</a:t>
            </a:r>
          </a:p>
        </p:txBody>
      </p:sp>
      <p:sp>
        <p:nvSpPr>
          <p:cNvPr id="7" name="Right Arrow 6"/>
          <p:cNvSpPr/>
          <p:nvPr/>
        </p:nvSpPr>
        <p:spPr>
          <a:xfrm>
            <a:off x="5119356" y="1043948"/>
            <a:ext cx="1104900" cy="546100"/>
          </a:xfrm>
          <a:prstGeom prst="rightArrow">
            <a:avLst/>
          </a:prstGeom>
          <a:gradFill>
            <a:gsLst>
              <a:gs pos="0">
                <a:schemeClr val="tx2"/>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DC(T) Results: TH-56</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724" y="1118230"/>
            <a:ext cx="7965750" cy="5239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924990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TH56 Findings</a:t>
            </a:r>
            <a:endParaRPr lang="en-US" dirty="0"/>
          </a:p>
        </p:txBody>
      </p:sp>
      <p:sp>
        <p:nvSpPr>
          <p:cNvPr id="3" name="Content Placeholder 2"/>
          <p:cNvSpPr>
            <a:spLocks noGrp="1"/>
          </p:cNvSpPr>
          <p:nvPr>
            <p:ph idx="1"/>
          </p:nvPr>
        </p:nvSpPr>
        <p:spPr/>
        <p:txBody>
          <a:bodyPr/>
          <a:lstStyle/>
          <a:p>
            <a:r>
              <a:rPr lang="en-US" dirty="0" smtClean="0"/>
              <a:t>Sealing improves resistance to aging (cracking)</a:t>
            </a:r>
          </a:p>
          <a:p>
            <a:r>
              <a:rPr lang="en-US" dirty="0" smtClean="0"/>
              <a:t>Sooner is better when sealing</a:t>
            </a:r>
          </a:p>
          <a:p>
            <a:pPr lvl="1"/>
            <a:r>
              <a:rPr lang="en-US" dirty="0" smtClean="0"/>
              <a:t>Waiting for 3 or more years to seal after construction produced same results as unsealed pavement</a:t>
            </a:r>
          </a:p>
          <a:p>
            <a:pPr lvl="1"/>
            <a:r>
              <a:rPr lang="en-US" dirty="0" smtClean="0"/>
              <a:t>Sealing after 1 or 2 years showed improvement in resistance to aging (cracking)</a:t>
            </a:r>
            <a:endParaRPr lang="en-US" dirty="0"/>
          </a:p>
        </p:txBody>
      </p:sp>
    </p:spTree>
    <p:extLst>
      <p:ext uri="{BB962C8B-B14F-4D97-AF65-F5344CB8AC3E}">
        <p14:creationId xmlns:p14="http://schemas.microsoft.com/office/powerpoint/2010/main" val="288168824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AASHTO TSP</a:t>
            </a:r>
            <a:r>
              <a:rPr lang="en-US" baseline="30000" dirty="0"/>
              <a:t>2</a:t>
            </a:r>
            <a:r>
              <a:rPr lang="en-US" dirty="0"/>
              <a:t> </a:t>
            </a:r>
            <a:r>
              <a:rPr lang="en-US" dirty="0" smtClean="0"/>
              <a:t>ETF </a:t>
            </a:r>
            <a:r>
              <a:rPr lang="en-US" dirty="0"/>
              <a:t>Sampling and Testing Program </a:t>
            </a:r>
            <a:r>
              <a:rPr lang="en-US" dirty="0" smtClean="0"/>
              <a:t>Coordinator</a:t>
            </a:r>
          </a:p>
          <a:p>
            <a:pPr lvl="1"/>
            <a:r>
              <a:rPr lang="en-US" dirty="0" smtClean="0"/>
              <a:t>2017 Testing Program</a:t>
            </a:r>
          </a:p>
          <a:p>
            <a:pPr lvl="2"/>
            <a:r>
              <a:rPr lang="en-US" dirty="0" smtClean="0"/>
              <a:t>evaluate </a:t>
            </a:r>
            <a:r>
              <a:rPr lang="en-US" dirty="0"/>
              <a:t>candidate test procedures for chip seal performance-related </a:t>
            </a:r>
            <a:r>
              <a:rPr lang="en-US" dirty="0" smtClean="0"/>
              <a:t>specifications.</a:t>
            </a:r>
          </a:p>
          <a:p>
            <a:pPr lvl="2"/>
            <a:r>
              <a:rPr lang="en-US" dirty="0" smtClean="0"/>
              <a:t>The </a:t>
            </a:r>
            <a:r>
              <a:rPr lang="en-US" dirty="0"/>
              <a:t>principal goals of the program are to:</a:t>
            </a:r>
          </a:p>
          <a:p>
            <a:pPr lvl="3"/>
            <a:r>
              <a:rPr lang="en-US" dirty="0" smtClean="0"/>
              <a:t>Determine </a:t>
            </a:r>
            <a:r>
              <a:rPr lang="en-US" dirty="0"/>
              <a:t>appropriate procedures to be used for high and low temperature rheological properties;</a:t>
            </a:r>
          </a:p>
          <a:p>
            <a:pPr lvl="3"/>
            <a:r>
              <a:rPr lang="en-US" dirty="0" smtClean="0"/>
              <a:t>Determine </a:t>
            </a:r>
            <a:r>
              <a:rPr lang="en-US" dirty="0"/>
              <a:t>the need for long-term aging; and</a:t>
            </a:r>
          </a:p>
          <a:p>
            <a:pPr lvl="3"/>
            <a:r>
              <a:rPr lang="en-US" dirty="0" smtClean="0"/>
              <a:t>Evaluate </a:t>
            </a:r>
            <a:r>
              <a:rPr lang="en-US" dirty="0"/>
              <a:t>procedures intended to ensure the quality of polymer modification without excluding good performers</a:t>
            </a:r>
            <a:r>
              <a:rPr lang="en-US" dirty="0" smtClean="0"/>
              <a:t>.</a:t>
            </a:r>
          </a:p>
          <a:p>
            <a:pPr lvl="1"/>
            <a:r>
              <a:rPr lang="en-US" dirty="0" smtClean="0"/>
              <a:t>SPG and EPG Specifications</a:t>
            </a:r>
            <a:endParaRPr lang="en-US" dirty="0"/>
          </a:p>
          <a:p>
            <a:endParaRPr lang="en-US" dirty="0"/>
          </a:p>
        </p:txBody>
      </p:sp>
      <p:sp>
        <p:nvSpPr>
          <p:cNvPr id="3" name="Title 2"/>
          <p:cNvSpPr>
            <a:spLocks noGrp="1"/>
          </p:cNvSpPr>
          <p:nvPr>
            <p:ph type="title"/>
          </p:nvPr>
        </p:nvSpPr>
        <p:spPr/>
        <p:txBody>
          <a:bodyPr/>
          <a:lstStyle/>
          <a:p>
            <a:r>
              <a:rPr lang="en-US" dirty="0" smtClean="0"/>
              <a:t>Emulsion Task Force (ETF)</a:t>
            </a:r>
            <a:endParaRPr lang="en-US" dirty="0"/>
          </a:p>
        </p:txBody>
      </p:sp>
    </p:spTree>
    <p:extLst>
      <p:ext uri="{BB962C8B-B14F-4D97-AF65-F5344CB8AC3E}">
        <p14:creationId xmlns:p14="http://schemas.microsoft.com/office/powerpoint/2010/main" val="30974719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smtClean="0"/>
              <a:t>Education</a:t>
            </a:r>
            <a:endParaRPr lang="en-US" sz="5400" dirty="0"/>
          </a:p>
        </p:txBody>
      </p:sp>
      <p:sp>
        <p:nvSpPr>
          <p:cNvPr id="3" name="Subtitle 2"/>
          <p:cNvSpPr>
            <a:spLocks noGrp="1"/>
          </p:cNvSpPr>
          <p:nvPr>
            <p:ph type="subTitle" idx="1"/>
          </p:nvPr>
        </p:nvSpPr>
        <p:spPr/>
        <p:txBody>
          <a:bodyPr>
            <a:normAutofit/>
          </a:bodyPr>
          <a:lstStyle/>
          <a:p>
            <a:r>
              <a:rPr lang="en-US" sz="3200" dirty="0" smtClean="0"/>
              <a:t>“Sharpening the Saw”</a:t>
            </a:r>
            <a:endParaRPr lang="en-US" sz="3200" dirty="0"/>
          </a:p>
        </p:txBody>
      </p:sp>
    </p:spTree>
    <p:extLst>
      <p:ext uri="{BB962C8B-B14F-4D97-AF65-F5344CB8AC3E}">
        <p14:creationId xmlns:p14="http://schemas.microsoft.com/office/powerpoint/2010/main" val="15049124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Key Question</a:t>
            </a:r>
          </a:p>
          <a:p>
            <a:pPr lvl="1"/>
            <a:r>
              <a:rPr lang="en-US" dirty="0" smtClean="0"/>
              <a:t>Believe it to be true, but…</a:t>
            </a:r>
          </a:p>
          <a:p>
            <a:pPr lvl="1"/>
            <a:r>
              <a:rPr lang="en-US" dirty="0" smtClean="0"/>
              <a:t>How do you quantify?</a:t>
            </a:r>
            <a:endParaRPr lang="en-US" dirty="0"/>
          </a:p>
        </p:txBody>
      </p:sp>
      <p:sp>
        <p:nvSpPr>
          <p:cNvPr id="3" name="Title 2"/>
          <p:cNvSpPr>
            <a:spLocks noGrp="1"/>
          </p:cNvSpPr>
          <p:nvPr>
            <p:ph type="title"/>
          </p:nvPr>
        </p:nvSpPr>
        <p:spPr/>
        <p:txBody>
          <a:bodyPr>
            <a:noAutofit/>
          </a:bodyPr>
          <a:lstStyle/>
          <a:p>
            <a:r>
              <a:rPr lang="en-US" sz="3600" dirty="0" smtClean="0"/>
              <a:t>Does Experience, Training, and Certification Matter?</a:t>
            </a:r>
            <a:endParaRPr lang="en-US" sz="3600" dirty="0"/>
          </a:p>
        </p:txBody>
      </p:sp>
    </p:spTree>
    <p:extLst>
      <p:ext uri="{BB962C8B-B14F-4D97-AF65-F5344CB8AC3E}">
        <p14:creationId xmlns:p14="http://schemas.microsoft.com/office/powerpoint/2010/main" val="14782184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Factors Affecting </a:t>
            </a:r>
            <a:r>
              <a:rPr lang="en-US" b="1" dirty="0" smtClean="0"/>
              <a:t>Variability</a:t>
            </a:r>
            <a:endParaRPr lang="en-US" b="1" dirty="0"/>
          </a:p>
        </p:txBody>
      </p:sp>
      <p:pic>
        <p:nvPicPr>
          <p:cNvPr id="4" name="Picture 3"/>
          <p:cNvPicPr/>
          <p:nvPr/>
        </p:nvPicPr>
        <p:blipFill rotWithShape="1">
          <a:blip r:embed="rId2">
            <a:extLst>
              <a:ext uri="{28A0092B-C50C-407E-A947-70E740481C1C}">
                <a14:useLocalDpi xmlns:a14="http://schemas.microsoft.com/office/drawing/2010/main" val="0"/>
              </a:ext>
            </a:extLst>
          </a:blip>
          <a:srcRect b="43000"/>
          <a:stretch/>
        </p:blipFill>
        <p:spPr bwMode="auto">
          <a:xfrm>
            <a:off x="583988" y="1752599"/>
            <a:ext cx="7899611" cy="3488267"/>
          </a:xfrm>
          <a:prstGeom prst="rect">
            <a:avLst/>
          </a:prstGeom>
          <a:noFill/>
          <a:ln>
            <a:noFill/>
          </a:ln>
          <a:extLst>
            <a:ext uri="{53640926-AAD7-44D8-BBD7-CCE9431645EC}">
              <a14:shadowObscured xmlns:a14="http://schemas.microsoft.com/office/drawing/2010/main"/>
            </a:ext>
          </a:extLst>
        </p:spPr>
      </p:pic>
      <p:sp>
        <p:nvSpPr>
          <p:cNvPr id="5" name="Down Arrow 4"/>
          <p:cNvSpPr/>
          <p:nvPr/>
        </p:nvSpPr>
        <p:spPr>
          <a:xfrm>
            <a:off x="4722091" y="1548821"/>
            <a:ext cx="304800" cy="381000"/>
          </a:xfrm>
          <a:prstGeom prst="downArrow">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Down Arrow 5"/>
          <p:cNvSpPr/>
          <p:nvPr/>
        </p:nvSpPr>
        <p:spPr>
          <a:xfrm>
            <a:off x="7391400" y="1548821"/>
            <a:ext cx="304800" cy="381000"/>
          </a:xfrm>
          <a:prstGeom prst="down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p:cNvSpPr txBox="1"/>
          <p:nvPr/>
        </p:nvSpPr>
        <p:spPr>
          <a:xfrm>
            <a:off x="685800" y="5410200"/>
            <a:ext cx="7315200"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Each point represents a mean of half of the 64 total experiments</a:t>
            </a:r>
          </a:p>
          <a:p>
            <a:pPr marL="285750" indent="-285750">
              <a:buFont typeface="Arial" panose="020B0604020202020204" pitchFamily="34" charset="0"/>
              <a:buChar char="•"/>
            </a:pPr>
            <a:r>
              <a:rPr lang="en-US" dirty="0" smtClean="0"/>
              <a:t>Two geometries provide different result</a:t>
            </a:r>
            <a:endParaRPr lang="en-US" dirty="0"/>
          </a:p>
        </p:txBody>
      </p:sp>
      <p:sp>
        <p:nvSpPr>
          <p:cNvPr id="9" name="TextBox 8"/>
          <p:cNvSpPr txBox="1"/>
          <p:nvPr/>
        </p:nvSpPr>
        <p:spPr>
          <a:xfrm>
            <a:off x="5217721" y="6032500"/>
            <a:ext cx="3786749" cy="381000"/>
          </a:xfrm>
          <a:prstGeom prst="rect">
            <a:avLst/>
          </a:prstGeom>
          <a:noFill/>
        </p:spPr>
        <p:txBody>
          <a:bodyPr wrap="square" rtlCol="0">
            <a:spAutoFit/>
          </a:bodyPr>
          <a:lstStyle/>
          <a:p>
            <a:pPr algn="r"/>
            <a:r>
              <a:rPr lang="en-US" i="1" dirty="0" smtClean="0"/>
              <a:t>Pavel Kriz, ExxonMobil</a:t>
            </a:r>
            <a:endParaRPr lang="en-US" i="1" dirty="0"/>
          </a:p>
        </p:txBody>
      </p:sp>
    </p:spTree>
    <p:extLst>
      <p:ext uri="{BB962C8B-B14F-4D97-AF65-F5344CB8AC3E}">
        <p14:creationId xmlns:p14="http://schemas.microsoft.com/office/powerpoint/2010/main" val="39030943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T315 DSR, Original, RTFO, PAV</a:t>
            </a:r>
            <a:endParaRPr lang="en-US"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86772628"/>
              </p:ext>
            </p:extLst>
          </p:nvPr>
        </p:nvGraphicFramePr>
        <p:xfrm>
          <a:off x="457200" y="1219200"/>
          <a:ext cx="8229600" cy="51816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5217721" y="6232525"/>
            <a:ext cx="3786749" cy="381000"/>
          </a:xfrm>
          <a:prstGeom prst="rect">
            <a:avLst/>
          </a:prstGeom>
          <a:noFill/>
        </p:spPr>
        <p:txBody>
          <a:bodyPr wrap="square" rtlCol="0">
            <a:spAutoFit/>
          </a:bodyPr>
          <a:lstStyle/>
          <a:p>
            <a:pPr algn="r"/>
            <a:r>
              <a:rPr lang="en-US" i="1" dirty="0" smtClean="0"/>
              <a:t>Karl Zipf, Delaware DOT</a:t>
            </a:r>
            <a:endParaRPr lang="en-US" i="1" dirty="0"/>
          </a:p>
        </p:txBody>
      </p:sp>
    </p:spTree>
    <p:extLst>
      <p:ext uri="{BB962C8B-B14F-4D97-AF65-F5344CB8AC3E}">
        <p14:creationId xmlns:p14="http://schemas.microsoft.com/office/powerpoint/2010/main" val="253394154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4294967295"/>
          </p:nvPr>
        </p:nvSpPr>
        <p:spPr>
          <a:xfrm>
            <a:off x="0" y="6400800"/>
            <a:ext cx="6858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a:t>
            </a:r>
            <a:fld id="{51EB14AE-15E1-49C3-971D-4229379D4FCC}" type="slidenum">
              <a:rPr lang="en-US" altLang="en-US"/>
              <a:pPr eaLnBrk="1" hangingPunct="1"/>
              <a:t>9</a:t>
            </a:fld>
            <a:r>
              <a:rPr lang="en-US" altLang="en-US"/>
              <a:t>-</a:t>
            </a:r>
          </a:p>
        </p:txBody>
      </p:sp>
      <p:sp>
        <p:nvSpPr>
          <p:cNvPr id="38915" name="Rectangle 2"/>
          <p:cNvSpPr>
            <a:spLocks noGrp="1" noChangeArrowheads="1"/>
          </p:cNvSpPr>
          <p:nvPr>
            <p:ph type="title"/>
          </p:nvPr>
        </p:nvSpPr>
        <p:spPr/>
        <p:txBody>
          <a:bodyPr/>
          <a:lstStyle/>
          <a:p>
            <a:pPr eaLnBrk="1" hangingPunct="1"/>
            <a:r>
              <a:rPr lang="en-US" altLang="en-US" b="1" smtClean="0"/>
              <a:t>Specimens being pulled</a:t>
            </a:r>
          </a:p>
        </p:txBody>
      </p:sp>
      <p:pic>
        <p:nvPicPr>
          <p:cNvPr id="38916" name="Picture 4" descr="DSC_1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69342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2712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BBT/NBTC</a:t>
            </a:r>
          </a:p>
          <a:p>
            <a:pPr lvl="1"/>
            <a:r>
              <a:rPr lang="en-US" dirty="0" smtClean="0"/>
              <a:t>Basic Binder Technician (BBT) training; and</a:t>
            </a:r>
          </a:p>
          <a:p>
            <a:pPr lvl="1"/>
            <a:r>
              <a:rPr lang="en-US" dirty="0" smtClean="0"/>
              <a:t>National Binder Technician Certification (NBTC)</a:t>
            </a:r>
          </a:p>
          <a:p>
            <a:pPr lvl="1"/>
            <a:endParaRPr lang="en-US" dirty="0" smtClean="0"/>
          </a:p>
          <a:p>
            <a:pPr lvl="1"/>
            <a:endParaRPr lang="en-US" dirty="0"/>
          </a:p>
          <a:p>
            <a:pPr lvl="1"/>
            <a:endParaRPr lang="en-US" dirty="0" smtClean="0"/>
          </a:p>
          <a:p>
            <a:pPr lvl="1"/>
            <a:endParaRPr lang="en-US" dirty="0"/>
          </a:p>
          <a:p>
            <a:pPr lvl="1"/>
            <a:endParaRPr lang="en-US" dirty="0"/>
          </a:p>
          <a:p>
            <a:pPr lvl="1"/>
            <a:r>
              <a:rPr lang="en-US" dirty="0" smtClean="0"/>
              <a:t>NBTC</a:t>
            </a:r>
          </a:p>
          <a:p>
            <a:pPr lvl="2"/>
            <a:r>
              <a:rPr lang="en-US" dirty="0" smtClean="0"/>
              <a:t>Partnership with NETTCP since 2008</a:t>
            </a:r>
          </a:p>
          <a:p>
            <a:pPr lvl="2"/>
            <a:r>
              <a:rPr lang="en-US" dirty="0" smtClean="0"/>
              <a:t>MS-25, 3</a:t>
            </a:r>
            <a:r>
              <a:rPr lang="en-US" baseline="30000" dirty="0" smtClean="0"/>
              <a:t>rd</a:t>
            </a:r>
            <a:r>
              <a:rPr lang="en-US" dirty="0" smtClean="0"/>
              <a:t> Edition, 2</a:t>
            </a:r>
            <a:r>
              <a:rPr lang="en-US" baseline="30000" dirty="0" smtClean="0"/>
              <a:t>nd</a:t>
            </a:r>
            <a:r>
              <a:rPr lang="en-US" dirty="0" smtClean="0"/>
              <a:t> Printing</a:t>
            </a:r>
          </a:p>
          <a:p>
            <a:pPr lvl="2"/>
            <a:r>
              <a:rPr lang="en-US" dirty="0" smtClean="0"/>
              <a:t>Over 350 certifications/re-certifications awarded in 57 classes in 15 different states/provinces/countries</a:t>
            </a:r>
          </a:p>
          <a:p>
            <a:pPr lvl="3"/>
            <a:r>
              <a:rPr lang="en-US" dirty="0" smtClean="0"/>
              <a:t>Canada, Qatar</a:t>
            </a:r>
          </a:p>
        </p:txBody>
      </p:sp>
      <p:sp>
        <p:nvSpPr>
          <p:cNvPr id="2" name="Title 1"/>
          <p:cNvSpPr>
            <a:spLocks noGrp="1"/>
          </p:cNvSpPr>
          <p:nvPr>
            <p:ph type="title"/>
          </p:nvPr>
        </p:nvSpPr>
        <p:spPr>
          <a:xfrm>
            <a:off x="1" y="47627"/>
            <a:ext cx="7111096" cy="821054"/>
          </a:xfrm>
        </p:spPr>
        <p:txBody>
          <a:bodyPr>
            <a:normAutofit fontScale="90000"/>
          </a:bodyPr>
          <a:lstStyle/>
          <a:p>
            <a:r>
              <a:rPr lang="en-US" dirty="0" smtClean="0"/>
              <a:t>AI Laboratory Training Programs</a:t>
            </a:r>
            <a:endParaRPr lang="en-US" dirty="0"/>
          </a:p>
        </p:txBody>
      </p:sp>
      <p:pic>
        <p:nvPicPr>
          <p:cNvPr id="5" name="Picture 4"/>
          <p:cNvPicPr>
            <a:picLocks noChangeAspect="1"/>
          </p:cNvPicPr>
          <p:nvPr/>
        </p:nvPicPr>
        <p:blipFill>
          <a:blip r:embed="rId2"/>
          <a:stretch>
            <a:fillRect/>
          </a:stretch>
        </p:blipFill>
        <p:spPr>
          <a:xfrm>
            <a:off x="1196741" y="2323073"/>
            <a:ext cx="6800850" cy="1838325"/>
          </a:xfrm>
          <a:prstGeom prst="rect">
            <a:avLst/>
          </a:prstGeom>
        </p:spPr>
      </p:pic>
    </p:spTree>
    <p:extLst>
      <p:ext uri="{BB962C8B-B14F-4D97-AF65-F5344CB8AC3E}">
        <p14:creationId xmlns:p14="http://schemas.microsoft.com/office/powerpoint/2010/main" val="63606531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0" y="0"/>
            <a:ext cx="8940800" cy="845389"/>
          </a:xfrm>
        </p:spPr>
        <p:txBody>
          <a:bodyPr>
            <a:normAutofit fontScale="90000"/>
          </a:bodyPr>
          <a:lstStyle/>
          <a:p>
            <a:r>
              <a:rPr lang="en-US" sz="3200" b="1" dirty="0" smtClean="0">
                <a:cs typeface="Arial" charset="0"/>
              </a:rPr>
              <a:t>National Binder Technician Certification (NBTC) Program</a:t>
            </a:r>
          </a:p>
        </p:txBody>
      </p:sp>
      <p:sp>
        <p:nvSpPr>
          <p:cNvPr id="23555" name="Rectangle 3"/>
          <p:cNvSpPr>
            <a:spLocks noGrp="1" noChangeArrowheads="1"/>
          </p:cNvSpPr>
          <p:nvPr>
            <p:ph idx="4294967295"/>
          </p:nvPr>
        </p:nvSpPr>
        <p:spPr>
          <a:xfrm>
            <a:off x="333375" y="1295400"/>
            <a:ext cx="5110163" cy="4754563"/>
          </a:xfrm>
        </p:spPr>
        <p:txBody>
          <a:bodyPr/>
          <a:lstStyle/>
          <a:p>
            <a:pPr>
              <a:buFontTx/>
              <a:buNone/>
            </a:pPr>
            <a:r>
              <a:rPr lang="en-US" dirty="0" smtClean="0"/>
              <a:t> </a:t>
            </a:r>
            <a:r>
              <a:rPr lang="en-US" b="1" dirty="0" smtClean="0"/>
              <a:t>AI Certification Vision</a:t>
            </a:r>
          </a:p>
          <a:p>
            <a:pPr>
              <a:buFontTx/>
              <a:buNone/>
            </a:pPr>
            <a:endParaRPr lang="en-US" sz="1200" dirty="0" smtClean="0"/>
          </a:p>
          <a:p>
            <a:pPr>
              <a:buFontTx/>
              <a:buNone/>
            </a:pPr>
            <a:r>
              <a:rPr lang="en-US" sz="2800" dirty="0" smtClean="0"/>
              <a:t>To provide a consistent nationwide means of ensuring that asphalt binder technicians are knowledgeable and fully qualified to produce valid specification compliance and quality assurance data.</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1788" y="1371600"/>
            <a:ext cx="335121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1.5 days of lecture</a:t>
            </a:r>
          </a:p>
          <a:p>
            <a:pPr lvl="1"/>
            <a:r>
              <a:rPr lang="en-US" dirty="0" smtClean="0"/>
              <a:t>Intended as review, not training</a:t>
            </a:r>
          </a:p>
          <a:p>
            <a:r>
              <a:rPr lang="en-US" dirty="0" smtClean="0"/>
              <a:t>Covers all 13 chapters in MS-25</a:t>
            </a:r>
          </a:p>
          <a:p>
            <a:pPr lvl="1"/>
            <a:r>
              <a:rPr lang="en-US" dirty="0" smtClean="0"/>
              <a:t>Basic Information</a:t>
            </a:r>
          </a:p>
          <a:p>
            <a:pPr lvl="2"/>
            <a:r>
              <a:rPr lang="en-US" dirty="0" smtClean="0"/>
              <a:t>Basic concepts, sampling and handling, thermometry, specification and grading</a:t>
            </a:r>
          </a:p>
          <a:p>
            <a:pPr lvl="2"/>
            <a:r>
              <a:rPr lang="en-US" dirty="0" smtClean="0"/>
              <a:t>Chapters 1-6 (Part I)</a:t>
            </a:r>
          </a:p>
          <a:p>
            <a:pPr lvl="1"/>
            <a:r>
              <a:rPr lang="en-US" dirty="0" smtClean="0"/>
              <a:t>Miscellaneous Tests</a:t>
            </a:r>
          </a:p>
          <a:p>
            <a:pPr lvl="2"/>
            <a:r>
              <a:rPr lang="en-US" dirty="0" smtClean="0"/>
              <a:t>Rotational Viscosity, Flash Point, Specific Gravity, Plus Tests</a:t>
            </a:r>
          </a:p>
          <a:p>
            <a:pPr lvl="1"/>
            <a:r>
              <a:rPr lang="en-US" dirty="0" smtClean="0"/>
              <a:t>Aging</a:t>
            </a:r>
          </a:p>
          <a:p>
            <a:pPr lvl="2"/>
            <a:r>
              <a:rPr lang="en-US" dirty="0" smtClean="0"/>
              <a:t>RTFO, PAV</a:t>
            </a:r>
          </a:p>
          <a:p>
            <a:pPr lvl="1"/>
            <a:r>
              <a:rPr lang="en-US" dirty="0" smtClean="0"/>
              <a:t>BBR, DSR, DTT</a:t>
            </a:r>
          </a:p>
        </p:txBody>
      </p:sp>
      <p:sp>
        <p:nvSpPr>
          <p:cNvPr id="3" name="Title 2"/>
          <p:cNvSpPr>
            <a:spLocks noGrp="1"/>
          </p:cNvSpPr>
          <p:nvPr>
            <p:ph type="title"/>
          </p:nvPr>
        </p:nvSpPr>
        <p:spPr/>
        <p:txBody>
          <a:bodyPr/>
          <a:lstStyle/>
          <a:p>
            <a:r>
              <a:rPr lang="en-US" dirty="0" smtClean="0"/>
              <a:t>NBTC Course</a:t>
            </a:r>
            <a:endParaRPr lang="en-US" dirty="0"/>
          </a:p>
        </p:txBody>
      </p:sp>
    </p:spTree>
    <p:extLst>
      <p:ext uri="{BB962C8B-B14F-4D97-AF65-F5344CB8AC3E}">
        <p14:creationId xmlns:p14="http://schemas.microsoft.com/office/powerpoint/2010/main" val="34219438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Two tests to be demonstrated</a:t>
            </a:r>
          </a:p>
          <a:p>
            <a:pPr lvl="1"/>
            <a:r>
              <a:rPr lang="en-US" dirty="0" smtClean="0"/>
              <a:t>DSR</a:t>
            </a:r>
          </a:p>
          <a:p>
            <a:pPr lvl="1"/>
            <a:r>
              <a:rPr lang="en-US" dirty="0" smtClean="0"/>
              <a:t>BBR</a:t>
            </a:r>
          </a:p>
          <a:p>
            <a:r>
              <a:rPr lang="en-US" dirty="0" smtClean="0"/>
              <a:t>Why only two?</a:t>
            </a:r>
          </a:p>
          <a:p>
            <a:pPr lvl="1"/>
            <a:r>
              <a:rPr lang="en-US" dirty="0" smtClean="0"/>
              <a:t>Time</a:t>
            </a:r>
          </a:p>
          <a:p>
            <a:pPr lvl="1"/>
            <a:r>
              <a:rPr lang="en-US" dirty="0" smtClean="0"/>
              <a:t>Reasoning that a technician that can handle the most complicated procedures (DSR and BBR) can handle the rest</a:t>
            </a:r>
          </a:p>
          <a:p>
            <a:r>
              <a:rPr lang="en-US" dirty="0" smtClean="0"/>
              <a:t>Rare that experienced technicians fail</a:t>
            </a:r>
          </a:p>
          <a:p>
            <a:pPr lvl="1"/>
            <a:endParaRPr lang="en-US" dirty="0"/>
          </a:p>
        </p:txBody>
      </p:sp>
      <p:sp>
        <p:nvSpPr>
          <p:cNvPr id="3" name="Title 2"/>
          <p:cNvSpPr>
            <a:spLocks noGrp="1"/>
          </p:cNvSpPr>
          <p:nvPr>
            <p:ph type="title"/>
          </p:nvPr>
        </p:nvSpPr>
        <p:spPr/>
        <p:txBody>
          <a:bodyPr/>
          <a:lstStyle/>
          <a:p>
            <a:r>
              <a:rPr lang="en-US" dirty="0" smtClean="0"/>
              <a:t>Laboratory Proficiency Exam</a:t>
            </a:r>
            <a:endParaRPr lang="en-US" dirty="0"/>
          </a:p>
        </p:txBody>
      </p:sp>
    </p:spTree>
    <p:extLst>
      <p:ext uri="{BB962C8B-B14F-4D97-AF65-F5344CB8AC3E}">
        <p14:creationId xmlns:p14="http://schemas.microsoft.com/office/powerpoint/2010/main" val="10774254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Open book/note, multiple-choice exam</a:t>
            </a:r>
          </a:p>
          <a:p>
            <a:r>
              <a:rPr lang="en-US" dirty="0" smtClean="0"/>
              <a:t>2 hours</a:t>
            </a:r>
          </a:p>
          <a:p>
            <a:r>
              <a:rPr lang="en-US" dirty="0" smtClean="0"/>
              <a:t>60 questions</a:t>
            </a:r>
          </a:p>
          <a:p>
            <a:pPr lvl="1"/>
            <a:r>
              <a:rPr lang="en-US" dirty="0" smtClean="0"/>
              <a:t>Four sections</a:t>
            </a:r>
          </a:p>
          <a:p>
            <a:pPr lvl="2"/>
            <a:r>
              <a:rPr lang="en-US" dirty="0" smtClean="0"/>
              <a:t>Part 1 – General (24 questions)</a:t>
            </a:r>
          </a:p>
          <a:p>
            <a:pPr lvl="2"/>
            <a:r>
              <a:rPr lang="en-US" dirty="0" smtClean="0"/>
              <a:t>Part 2 – Miscellaneous Tests and Aging (16 questions)</a:t>
            </a:r>
          </a:p>
          <a:p>
            <a:pPr lvl="2"/>
            <a:r>
              <a:rPr lang="en-US" dirty="0" smtClean="0"/>
              <a:t>Part 3 – DSR</a:t>
            </a:r>
          </a:p>
          <a:p>
            <a:pPr lvl="2"/>
            <a:r>
              <a:rPr lang="en-US" dirty="0" smtClean="0"/>
              <a:t>Part 4 – BBR</a:t>
            </a:r>
          </a:p>
          <a:p>
            <a:r>
              <a:rPr lang="en-US" dirty="0" smtClean="0"/>
              <a:t>Must score 80% or better (48 correct)</a:t>
            </a:r>
          </a:p>
          <a:p>
            <a:r>
              <a:rPr lang="en-US" dirty="0" smtClean="0"/>
              <a:t>Must also score 70% or better on each Part</a:t>
            </a:r>
          </a:p>
          <a:p>
            <a:pPr lvl="1"/>
            <a:endParaRPr lang="en-US" dirty="0"/>
          </a:p>
        </p:txBody>
      </p:sp>
      <p:sp>
        <p:nvSpPr>
          <p:cNvPr id="3" name="Title 2"/>
          <p:cNvSpPr>
            <a:spLocks noGrp="1"/>
          </p:cNvSpPr>
          <p:nvPr>
            <p:ph type="title"/>
          </p:nvPr>
        </p:nvSpPr>
        <p:spPr/>
        <p:txBody>
          <a:bodyPr/>
          <a:lstStyle/>
          <a:p>
            <a:r>
              <a:rPr lang="en-US" dirty="0" smtClean="0"/>
              <a:t>Written Exam</a:t>
            </a:r>
            <a:endParaRPr lang="en-US" dirty="0"/>
          </a:p>
        </p:txBody>
      </p:sp>
    </p:spTree>
    <p:extLst>
      <p:ext uri="{BB962C8B-B14F-4D97-AF65-F5344CB8AC3E}">
        <p14:creationId xmlns:p14="http://schemas.microsoft.com/office/powerpoint/2010/main" val="15550637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NBTC Program (2008-16)</a:t>
            </a:r>
            <a:endParaRPr lang="en-US" dirty="0"/>
          </a:p>
        </p:txBody>
      </p:sp>
      <p:pic>
        <p:nvPicPr>
          <p:cNvPr id="3" name="Picture 2"/>
          <p:cNvPicPr>
            <a:picLocks noChangeAspect="1"/>
          </p:cNvPicPr>
          <p:nvPr/>
        </p:nvPicPr>
        <p:blipFill>
          <a:blip r:embed="rId2"/>
          <a:stretch>
            <a:fillRect/>
          </a:stretch>
        </p:blipFill>
        <p:spPr>
          <a:xfrm>
            <a:off x="91440" y="1143000"/>
            <a:ext cx="8911014" cy="5349240"/>
          </a:xfrm>
          <a:prstGeom prst="rect">
            <a:avLst/>
          </a:prstGeom>
        </p:spPr>
      </p:pic>
    </p:spTree>
    <p:extLst>
      <p:ext uri="{BB962C8B-B14F-4D97-AF65-F5344CB8AC3E}">
        <p14:creationId xmlns:p14="http://schemas.microsoft.com/office/powerpoint/2010/main" val="36094869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NBTC Program (2008-16)</a:t>
            </a:r>
            <a:endParaRPr lang="en-US" dirty="0"/>
          </a:p>
        </p:txBody>
      </p:sp>
      <p:pic>
        <p:nvPicPr>
          <p:cNvPr id="4" name="Picture 3"/>
          <p:cNvPicPr>
            <a:picLocks noChangeAspect="1"/>
          </p:cNvPicPr>
          <p:nvPr/>
        </p:nvPicPr>
        <p:blipFill>
          <a:blip r:embed="rId2"/>
          <a:stretch>
            <a:fillRect/>
          </a:stretch>
        </p:blipFill>
        <p:spPr>
          <a:xfrm>
            <a:off x="91439" y="1143000"/>
            <a:ext cx="8911014" cy="5349240"/>
          </a:xfrm>
          <a:prstGeom prst="rect">
            <a:avLst/>
          </a:prstGeom>
        </p:spPr>
      </p:pic>
    </p:spTree>
    <p:extLst>
      <p:ext uri="{BB962C8B-B14F-4D97-AF65-F5344CB8AC3E}">
        <p14:creationId xmlns:p14="http://schemas.microsoft.com/office/powerpoint/2010/main" val="50876086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r>
              <a:rPr lang="en-US" dirty="0" smtClean="0"/>
              <a:t>Started in 2012</a:t>
            </a:r>
          </a:p>
          <a:p>
            <a:pPr lvl="1"/>
            <a:r>
              <a:rPr lang="en-US" dirty="0" smtClean="0"/>
              <a:t>Means of providing some (hopefully) light reading for asphalt binder technicians</a:t>
            </a:r>
          </a:p>
          <a:p>
            <a:r>
              <a:rPr lang="en-US" dirty="0" smtClean="0"/>
              <a:t>Key Components</a:t>
            </a:r>
          </a:p>
          <a:p>
            <a:pPr lvl="1"/>
            <a:r>
              <a:rPr lang="en-US" dirty="0" smtClean="0"/>
              <a:t>Feature Article</a:t>
            </a:r>
          </a:p>
          <a:p>
            <a:pPr lvl="1"/>
            <a:r>
              <a:rPr lang="en-US" dirty="0" smtClean="0"/>
              <a:t>Tech Tip</a:t>
            </a:r>
          </a:p>
          <a:p>
            <a:pPr lvl="1"/>
            <a:r>
              <a:rPr lang="en-US" dirty="0" smtClean="0"/>
              <a:t>Ask Mike</a:t>
            </a:r>
          </a:p>
          <a:p>
            <a:pPr lvl="1"/>
            <a:r>
              <a:rPr lang="en-US" dirty="0" smtClean="0"/>
              <a:t>Technician Spotlight</a:t>
            </a:r>
          </a:p>
          <a:p>
            <a:r>
              <a:rPr lang="en-US" dirty="0" smtClean="0"/>
              <a:t>Mail Chimp Distribution</a:t>
            </a:r>
          </a:p>
        </p:txBody>
      </p:sp>
      <p:sp>
        <p:nvSpPr>
          <p:cNvPr id="3" name="Title 2"/>
          <p:cNvSpPr>
            <a:spLocks noGrp="1"/>
          </p:cNvSpPr>
          <p:nvPr>
            <p:ph type="title"/>
          </p:nvPr>
        </p:nvSpPr>
        <p:spPr/>
        <p:txBody>
          <a:bodyPr/>
          <a:lstStyle/>
          <a:p>
            <a:r>
              <a:rPr lang="en-US" dirty="0" smtClean="0"/>
              <a:t>Binder Technician News</a:t>
            </a:r>
            <a:endParaRPr lang="en-US" dirty="0"/>
          </a:p>
        </p:txBody>
      </p:sp>
      <p:pic>
        <p:nvPicPr>
          <p:cNvPr id="4" name="Picture 3"/>
          <p:cNvPicPr>
            <a:picLocks noChangeAspect="1"/>
          </p:cNvPicPr>
          <p:nvPr/>
        </p:nvPicPr>
        <p:blipFill>
          <a:blip r:embed="rId2"/>
          <a:stretch>
            <a:fillRect/>
          </a:stretch>
        </p:blipFill>
        <p:spPr>
          <a:xfrm>
            <a:off x="5029200" y="914401"/>
            <a:ext cx="3807428" cy="5660422"/>
          </a:xfrm>
          <a:prstGeom prst="rect">
            <a:avLst/>
          </a:prstGeom>
        </p:spPr>
      </p:pic>
    </p:spTree>
    <p:extLst>
      <p:ext uri="{BB962C8B-B14F-4D97-AF65-F5344CB8AC3E}">
        <p14:creationId xmlns:p14="http://schemas.microsoft.com/office/powerpoint/2010/main" val="9793347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206" y="1028700"/>
            <a:ext cx="3089188" cy="5486400"/>
          </a:xfrm>
        </p:spPr>
      </p:pic>
      <p:sp>
        <p:nvSpPr>
          <p:cNvPr id="3" name="Title 2"/>
          <p:cNvSpPr>
            <a:spLocks noGrp="1"/>
          </p:cNvSpPr>
          <p:nvPr>
            <p:ph type="title"/>
          </p:nvPr>
        </p:nvSpPr>
        <p:spPr/>
        <p:txBody>
          <a:bodyPr/>
          <a:lstStyle/>
          <a:p>
            <a:r>
              <a:rPr lang="en-US" dirty="0" smtClean="0"/>
              <a:t>Tech Tip: BBR Accessory</a:t>
            </a:r>
            <a:endParaRPr lang="en-US" dirty="0"/>
          </a:p>
        </p:txBody>
      </p:sp>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9622" y="1774850"/>
            <a:ext cx="5764378" cy="3994099"/>
          </a:xfrm>
          <a:prstGeom prst="rect">
            <a:avLst/>
          </a:prstGeom>
        </p:spPr>
      </p:pic>
    </p:spTree>
    <p:extLst>
      <p:ext uri="{BB962C8B-B14F-4D97-AF65-F5344CB8AC3E}">
        <p14:creationId xmlns:p14="http://schemas.microsoft.com/office/powerpoint/2010/main" val="23422906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81471" y="1019115"/>
            <a:ext cx="2609258" cy="5486400"/>
          </a:xfrm>
        </p:spPr>
      </p:pic>
      <p:sp>
        <p:nvSpPr>
          <p:cNvPr id="3" name="Title 2"/>
          <p:cNvSpPr>
            <a:spLocks noGrp="1"/>
          </p:cNvSpPr>
          <p:nvPr>
            <p:ph type="title"/>
          </p:nvPr>
        </p:nvSpPr>
        <p:spPr/>
        <p:txBody>
          <a:bodyPr>
            <a:normAutofit/>
          </a:bodyPr>
          <a:lstStyle/>
          <a:p>
            <a:r>
              <a:rPr lang="en-US" dirty="0" smtClean="0"/>
              <a:t>Asphalt Meets Animal Husbandry</a:t>
            </a:r>
            <a:endParaRPr lang="en-US" dirty="0"/>
          </a:p>
        </p:txBody>
      </p:sp>
      <p:sp>
        <p:nvSpPr>
          <p:cNvPr id="2" name="Rectangle 1"/>
          <p:cNvSpPr/>
          <p:nvPr/>
        </p:nvSpPr>
        <p:spPr>
          <a:xfrm>
            <a:off x="3309620" y="1452880"/>
            <a:ext cx="728980" cy="269240"/>
          </a:xfrm>
          <a:prstGeom prst="rect">
            <a:avLst/>
          </a:prstGeom>
          <a:solidFill>
            <a:srgbClr val="4C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485390" y="5972115"/>
            <a:ext cx="1188720" cy="388620"/>
          </a:xfrm>
          <a:prstGeom prst="ellipse">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33629" y="3177540"/>
            <a:ext cx="4296070" cy="584775"/>
          </a:xfrm>
          <a:prstGeom prst="rect">
            <a:avLst/>
          </a:prstGeom>
          <a:noFill/>
        </p:spPr>
        <p:txBody>
          <a:bodyPr wrap="square" rtlCol="0">
            <a:spAutoFit/>
          </a:bodyPr>
          <a:lstStyle/>
          <a:p>
            <a:r>
              <a:rPr lang="en-US" sz="3200" b="1" dirty="0" smtClean="0"/>
              <a:t>For Veterinary Use Only</a:t>
            </a:r>
            <a:endParaRPr lang="en-US" sz="3200" b="1" dirty="0"/>
          </a:p>
        </p:txBody>
      </p:sp>
      <p:cxnSp>
        <p:nvCxnSpPr>
          <p:cNvPr id="8" name="Straight Arrow Connector 7"/>
          <p:cNvCxnSpPr>
            <a:stCxn id="5" idx="6"/>
            <a:endCxn id="6" idx="2"/>
          </p:cNvCxnSpPr>
          <p:nvPr/>
        </p:nvCxnSpPr>
        <p:spPr>
          <a:xfrm flipV="1">
            <a:off x="3674110" y="3762315"/>
            <a:ext cx="3207554" cy="2404110"/>
          </a:xfrm>
          <a:prstGeom prst="straightConnector1">
            <a:avLst/>
          </a:prstGeom>
          <a:ln w="41275">
            <a:solidFill>
              <a:schemeClr val="accent2"/>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3486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AI_Template_4x3standard@2017-02-09">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_Template_4x3standard@2017-02-09.pptx" id="{72BC33B6-87BE-4D60-ADB5-8B7681B4344E}" vid="{2060462D-EBF0-459E-93FD-B8737D39B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AI_Template_4x3standard@2017-02-09</Template>
  <TotalTime>826</TotalTime>
  <Words>4144</Words>
  <Application>Microsoft Office PowerPoint</Application>
  <PresentationFormat>On-screen Show (4:3)</PresentationFormat>
  <Paragraphs>941</Paragraphs>
  <Slides>112</Slides>
  <Notes>16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112</vt:i4>
      </vt:variant>
    </vt:vector>
  </HeadingPairs>
  <TitlesOfParts>
    <vt:vector size="124" baseType="lpstr">
      <vt:lpstr>ＭＳ Ｐゴシック</vt:lpstr>
      <vt:lpstr>Arial</vt:lpstr>
      <vt:lpstr>Arial Rounded MT Bold</vt:lpstr>
      <vt:lpstr>Calibri</vt:lpstr>
      <vt:lpstr>Calibri Light</vt:lpstr>
      <vt:lpstr>Courier New</vt:lpstr>
      <vt:lpstr>Franklin Gothic Book</vt:lpstr>
      <vt:lpstr>Mangal</vt:lpstr>
      <vt:lpstr>Times New Roman</vt:lpstr>
      <vt:lpstr>Wingdings</vt:lpstr>
      <vt:lpstr>AI_Template_4x3standard@2017-02-09</vt:lpstr>
      <vt:lpstr>Clip</vt:lpstr>
      <vt:lpstr>Research, Engineering, and Education </vt:lpstr>
      <vt:lpstr>Research, Engineering, Education</vt:lpstr>
      <vt:lpstr>Asphalt Institute: College Park, MD (1955 – 1989)</vt:lpstr>
      <vt:lpstr>Asphalt Institute: Lexington, KY (1989 - )</vt:lpstr>
      <vt:lpstr>Research</vt:lpstr>
      <vt:lpstr>PG Asphalt Binder Specification: First Draft</vt:lpstr>
      <vt:lpstr>Performance Grades</vt:lpstr>
      <vt:lpstr>AASHTO T301 - Elastic Recovery</vt:lpstr>
      <vt:lpstr>Specimens being pulled</vt:lpstr>
      <vt:lpstr>Specimens being cut with scissors</vt:lpstr>
      <vt:lpstr>Specimens at end of recovery period</vt:lpstr>
      <vt:lpstr>Multiple Stress Creep Recovery Test</vt:lpstr>
      <vt:lpstr>Multiple Stress Creep Recovery Test</vt:lpstr>
      <vt:lpstr>MSCR Strain Response</vt:lpstr>
      <vt:lpstr>MSCR Strain Response</vt:lpstr>
      <vt:lpstr>Validate Polymer Modification</vt:lpstr>
      <vt:lpstr>Binder Grade Selection</vt:lpstr>
      <vt:lpstr>Binder Grade Selection</vt:lpstr>
      <vt:lpstr>Reliability</vt:lpstr>
      <vt:lpstr>Observed Air Temperatures Cleveland, OH</vt:lpstr>
      <vt:lpstr>Convert to Pavement Temperature</vt:lpstr>
      <vt:lpstr>PG Binder Grades Cleveland, OH</vt:lpstr>
      <vt:lpstr>Effect of Loading Rate on Binder Selection</vt:lpstr>
      <vt:lpstr>Effect of Traffic Amount on Binder Selection</vt:lpstr>
      <vt:lpstr>LTPPBind Online</vt:lpstr>
      <vt:lpstr> National Snapshot of State Binder Specifications</vt:lpstr>
      <vt:lpstr>AI Spec Databases</vt:lpstr>
      <vt:lpstr>Grade/Specs in Table Format</vt:lpstr>
      <vt:lpstr>Plus Any Associated Notes</vt:lpstr>
      <vt:lpstr>23 “MSCR” States; 21 Use M332 Nomenclature, 2 Stayed with M320 Nomenclature</vt:lpstr>
      <vt:lpstr>25 States Using MSCR % Recovery to Ensure Minimum Elastic Behavior  </vt:lpstr>
      <vt:lpstr>Binder Exclusions (PPA, REOB, Air Blown Asphalt, Other)</vt:lpstr>
      <vt:lpstr>REOB/VTAE</vt:lpstr>
      <vt:lpstr>Use of Performance Tests in Mix Design</vt:lpstr>
      <vt:lpstr>Laboratory Performance Testing of Asphalt Mixtures</vt:lpstr>
      <vt:lpstr>Laboratory Performance Testing of Asphalt Mixtures</vt:lpstr>
      <vt:lpstr>Pavement Distress</vt:lpstr>
      <vt:lpstr>Superpave Shear Tester (Cox &amp; Sons)</vt:lpstr>
      <vt:lpstr>SST Test Specimen (Shear LVDT)</vt:lpstr>
      <vt:lpstr>SST Test Specimen (Front View)</vt:lpstr>
      <vt:lpstr>Superpave Mix Design</vt:lpstr>
      <vt:lpstr>Superpave Mix Design and Analysis</vt:lpstr>
      <vt:lpstr>Superpave Mix Analysis</vt:lpstr>
      <vt:lpstr>Use in Mix Design</vt:lpstr>
      <vt:lpstr>Use in Mix Design</vt:lpstr>
      <vt:lpstr>Use in Mix Design</vt:lpstr>
      <vt:lpstr>Use in Mix Design</vt:lpstr>
      <vt:lpstr>Use in Mix Design</vt:lpstr>
      <vt:lpstr>Superpave Mix Analysis</vt:lpstr>
      <vt:lpstr>What is Balanced Mix Design?</vt:lpstr>
      <vt:lpstr>Current Use of Rutting Tests</vt:lpstr>
      <vt:lpstr>Current Use of Moisture Damage Tests</vt:lpstr>
      <vt:lpstr>NCHRP 20-07/Task 406</vt:lpstr>
      <vt:lpstr>Engineering</vt:lpstr>
      <vt:lpstr>Enhanced Durability of Asphalt Pavements through Increased In-Place Pavement Density </vt:lpstr>
      <vt:lpstr>Evolution of Traffic</vt:lpstr>
      <vt:lpstr>Led to Rutting in 1980s</vt:lpstr>
      <vt:lpstr>PowerPoint Presentation</vt:lpstr>
      <vt:lpstr>Which led to…Superpave</vt:lpstr>
      <vt:lpstr>Effect of In-Place Voids on Life Washington State DOT Study</vt:lpstr>
      <vt:lpstr>In-Place Voids vs Fatigue Life</vt:lpstr>
      <vt:lpstr>FHWA Performance Based Mix Design</vt:lpstr>
      <vt:lpstr>NCAT Report 16-02 (2016)</vt:lpstr>
      <vt:lpstr>NCAT Permeability Study</vt:lpstr>
      <vt:lpstr>Reduce Permeability</vt:lpstr>
      <vt:lpstr>Balance the Mix Design</vt:lpstr>
      <vt:lpstr>State X: Statewide Results 2013-17</vt:lpstr>
      <vt:lpstr>State D: Statewide Results from 2016</vt:lpstr>
      <vt:lpstr>Successful Tack Coat</vt:lpstr>
      <vt:lpstr>Proper Tack Coat Application</vt:lpstr>
      <vt:lpstr>PowerPoint Presentation</vt:lpstr>
      <vt:lpstr>Kentucky Density Study – 2012</vt:lpstr>
      <vt:lpstr>Improve Longitudinal Joints</vt:lpstr>
      <vt:lpstr>PowerPoint Presentation</vt:lpstr>
      <vt:lpstr>Maximizing Our R.O.I.</vt:lpstr>
      <vt:lpstr>Specify Increased Compaction</vt:lpstr>
      <vt:lpstr>Use Best Construction Practices</vt:lpstr>
      <vt:lpstr>Bottom Line</vt:lpstr>
      <vt:lpstr>Engineering</vt:lpstr>
      <vt:lpstr>Concept</vt:lpstr>
      <vt:lpstr>1981 CA Durability Study</vt:lpstr>
      <vt:lpstr>Witczak and Mirza: Global Aging Model (1995)</vt:lpstr>
      <vt:lpstr>DC(T) Results: TH-56</vt:lpstr>
      <vt:lpstr>TH56 Findings</vt:lpstr>
      <vt:lpstr>Emulsion Task Force (ETF)</vt:lpstr>
      <vt:lpstr>Education</vt:lpstr>
      <vt:lpstr>Does Experience, Training, and Certification Matter?</vt:lpstr>
      <vt:lpstr>Factors Affecting Variability</vt:lpstr>
      <vt:lpstr>T315 DSR, Original, RTFO, PAV</vt:lpstr>
      <vt:lpstr>AI Laboratory Training Programs</vt:lpstr>
      <vt:lpstr>National Binder Technician Certification (NBTC) Program</vt:lpstr>
      <vt:lpstr>NBTC Course</vt:lpstr>
      <vt:lpstr>Laboratory Proficiency Exam</vt:lpstr>
      <vt:lpstr>Written Exam</vt:lpstr>
      <vt:lpstr>NBTC Program (2008-16)</vt:lpstr>
      <vt:lpstr>NBTC Program (2008-16)</vt:lpstr>
      <vt:lpstr>Binder Technician News</vt:lpstr>
      <vt:lpstr>Tech Tip: BBR Accessory</vt:lpstr>
      <vt:lpstr>Asphalt Meets Animal Husbandry</vt:lpstr>
      <vt:lpstr>Asphalt Emulsion Training</vt:lpstr>
      <vt:lpstr>Asphalt Emulsion Technician Certification</vt:lpstr>
      <vt:lpstr>Education</vt:lpstr>
      <vt:lpstr>AAPT</vt:lpstr>
      <vt:lpstr>Gene and Betty Skok – AAPT Through the Years</vt:lpstr>
      <vt:lpstr>Gene and Betty Skok – AAPT Through the Years</vt:lpstr>
      <vt:lpstr>Gene and Betty Skok – AAPT Through the Years</vt:lpstr>
      <vt:lpstr>AAPT New Initiatives: Social Media</vt:lpstr>
      <vt:lpstr>AAPT New Initiatives: Webcasting</vt:lpstr>
      <vt:lpstr>AAPT New Initiatives: Website</vt:lpstr>
      <vt:lpstr>AAPT New Initiatives: Student Posters</vt:lpstr>
      <vt:lpstr>PowerPoint Presentation</vt:lpstr>
      <vt:lpstr>Thanks!</vt:lpstr>
    </vt:vector>
  </TitlesOfParts>
  <Company>Asphalt Institute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Kifer</dc:creator>
  <cp:lastModifiedBy>Mike Anderson</cp:lastModifiedBy>
  <cp:revision>79</cp:revision>
  <dcterms:created xsi:type="dcterms:W3CDTF">2017-02-09T21:23:36Z</dcterms:created>
  <dcterms:modified xsi:type="dcterms:W3CDTF">2018-05-24T04:01:46Z</dcterms:modified>
</cp:coreProperties>
</file>